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91"/>
  </p:notesMasterIdLst>
  <p:sldIdLst>
    <p:sldId id="401" r:id="rId2"/>
    <p:sldId id="469" r:id="rId3"/>
    <p:sldId id="503" r:id="rId4"/>
    <p:sldId id="580" r:id="rId5"/>
    <p:sldId id="476" r:id="rId6"/>
    <p:sldId id="512" r:id="rId7"/>
    <p:sldId id="474" r:id="rId8"/>
    <p:sldId id="582" r:id="rId9"/>
    <p:sldId id="425" r:id="rId10"/>
    <p:sldId id="504" r:id="rId11"/>
    <p:sldId id="390" r:id="rId12"/>
    <p:sldId id="370" r:id="rId13"/>
    <p:sldId id="258" r:id="rId14"/>
    <p:sldId id="505" r:id="rId15"/>
    <p:sldId id="511" r:id="rId16"/>
    <p:sldId id="415" r:id="rId17"/>
    <p:sldId id="266" r:id="rId18"/>
    <p:sldId id="424" r:id="rId19"/>
    <p:sldId id="496" r:id="rId20"/>
    <p:sldId id="372" r:id="rId21"/>
    <p:sldId id="273" r:id="rId22"/>
    <p:sldId id="360" r:id="rId23"/>
    <p:sldId id="373" r:id="rId24"/>
    <p:sldId id="552" r:id="rId25"/>
    <p:sldId id="426" r:id="rId26"/>
    <p:sldId id="427" r:id="rId27"/>
    <p:sldId id="506" r:id="rId28"/>
    <p:sldId id="507" r:id="rId29"/>
    <p:sldId id="508" r:id="rId30"/>
    <p:sldId id="509" r:id="rId31"/>
    <p:sldId id="510" r:id="rId32"/>
    <p:sldId id="452" r:id="rId33"/>
    <p:sldId id="455" r:id="rId34"/>
    <p:sldId id="456" r:id="rId35"/>
    <p:sldId id="453" r:id="rId36"/>
    <p:sldId id="457" r:id="rId37"/>
    <p:sldId id="458" r:id="rId38"/>
    <p:sldId id="459" r:id="rId39"/>
    <p:sldId id="477" r:id="rId40"/>
    <p:sldId id="460" r:id="rId41"/>
    <p:sldId id="461" r:id="rId42"/>
    <p:sldId id="553" r:id="rId43"/>
    <p:sldId id="482" r:id="rId44"/>
    <p:sldId id="483" r:id="rId45"/>
    <p:sldId id="484" r:id="rId46"/>
    <p:sldId id="485" r:id="rId47"/>
    <p:sldId id="486" r:id="rId48"/>
    <p:sldId id="487" r:id="rId49"/>
    <p:sldId id="488" r:id="rId50"/>
    <p:sldId id="489" r:id="rId51"/>
    <p:sldId id="490" r:id="rId52"/>
    <p:sldId id="491" r:id="rId53"/>
    <p:sldId id="481" r:id="rId54"/>
    <p:sldId id="355" r:id="rId55"/>
    <p:sldId id="323" r:id="rId56"/>
    <p:sldId id="403" r:id="rId57"/>
    <p:sldId id="325" r:id="rId58"/>
    <p:sldId id="467" r:id="rId59"/>
    <p:sldId id="468" r:id="rId60"/>
    <p:sldId id="554" r:id="rId61"/>
    <p:sldId id="329" r:id="rId62"/>
    <p:sldId id="462" r:id="rId63"/>
    <p:sldId id="463" r:id="rId64"/>
    <p:sldId id="335" r:id="rId65"/>
    <p:sldId id="440" r:id="rId66"/>
    <p:sldId id="441" r:id="rId67"/>
    <p:sldId id="443" r:id="rId68"/>
    <p:sldId id="478" r:id="rId69"/>
    <p:sldId id="555" r:id="rId70"/>
    <p:sldId id="338" r:id="rId71"/>
    <p:sldId id="480" r:id="rId72"/>
    <p:sldId id="326" r:id="rId73"/>
    <p:sldId id="281" r:id="rId74"/>
    <p:sldId id="464" r:id="rId75"/>
    <p:sldId id="465" r:id="rId76"/>
    <p:sldId id="387" r:id="rId77"/>
    <p:sldId id="388" r:id="rId78"/>
    <p:sldId id="287" r:id="rId79"/>
    <p:sldId id="288" r:id="rId80"/>
    <p:sldId id="581" r:id="rId81"/>
    <p:sldId id="583" r:id="rId82"/>
    <p:sldId id="579" r:id="rId83"/>
    <p:sldId id="354" r:id="rId84"/>
    <p:sldId id="498" r:id="rId85"/>
    <p:sldId id="499" r:id="rId86"/>
    <p:sldId id="500" r:id="rId87"/>
    <p:sldId id="501" r:id="rId88"/>
    <p:sldId id="502" r:id="rId89"/>
    <p:sldId id="584" r:id="rId90"/>
  </p:sldIdLst>
  <p:sldSz cx="9144000" cy="6858000" type="screen4x3"/>
  <p:notesSz cx="6858000" cy="9144000"/>
  <p:defaultTextStyle>
    <a:defPPr>
      <a:defRPr lang="en-US"/>
    </a:defPPr>
    <a:lvl1pPr algn="l" rtl="0" fontAlgn="base">
      <a:spcBef>
        <a:spcPct val="0"/>
      </a:spcBef>
      <a:spcAft>
        <a:spcPct val="0"/>
      </a:spcAft>
      <a:defRPr b="1" kern="1200">
        <a:solidFill>
          <a:schemeClr val="tx1"/>
        </a:solidFill>
        <a:latin typeface="Arial" charset="0"/>
        <a:ea typeface="+mn-ea"/>
        <a:cs typeface="Arial" charset="0"/>
      </a:defRPr>
    </a:lvl1pPr>
    <a:lvl2pPr marL="457200" algn="l" rtl="0" fontAlgn="base">
      <a:spcBef>
        <a:spcPct val="0"/>
      </a:spcBef>
      <a:spcAft>
        <a:spcPct val="0"/>
      </a:spcAft>
      <a:defRPr b="1" kern="1200">
        <a:solidFill>
          <a:schemeClr val="tx1"/>
        </a:solidFill>
        <a:latin typeface="Arial" charset="0"/>
        <a:ea typeface="+mn-ea"/>
        <a:cs typeface="Arial" charset="0"/>
      </a:defRPr>
    </a:lvl2pPr>
    <a:lvl3pPr marL="914400" algn="l" rtl="0" fontAlgn="base">
      <a:spcBef>
        <a:spcPct val="0"/>
      </a:spcBef>
      <a:spcAft>
        <a:spcPct val="0"/>
      </a:spcAft>
      <a:defRPr b="1" kern="1200">
        <a:solidFill>
          <a:schemeClr val="tx1"/>
        </a:solidFill>
        <a:latin typeface="Arial" charset="0"/>
        <a:ea typeface="+mn-ea"/>
        <a:cs typeface="Arial" charset="0"/>
      </a:defRPr>
    </a:lvl3pPr>
    <a:lvl4pPr marL="1371600" algn="l" rtl="0" fontAlgn="base">
      <a:spcBef>
        <a:spcPct val="0"/>
      </a:spcBef>
      <a:spcAft>
        <a:spcPct val="0"/>
      </a:spcAft>
      <a:defRPr b="1" kern="1200">
        <a:solidFill>
          <a:schemeClr val="tx1"/>
        </a:solidFill>
        <a:latin typeface="Arial" charset="0"/>
        <a:ea typeface="+mn-ea"/>
        <a:cs typeface="Arial" charset="0"/>
      </a:defRPr>
    </a:lvl4pPr>
    <a:lvl5pPr marL="1828800" algn="l" rtl="0" fontAlgn="base">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FFC000"/>
    <a:srgbClr val="FF0000"/>
    <a:srgbClr val="00CC00"/>
    <a:srgbClr val="0000FF"/>
    <a:srgbClr val="3366CC"/>
    <a:srgbClr val="CCECFF"/>
    <a:srgbClr val="E5EFEF"/>
    <a:srgbClr val="EAEAEA"/>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53" autoAdjust="0"/>
    <p:restoredTop sz="94774" autoAdjust="0"/>
  </p:normalViewPr>
  <p:slideViewPr>
    <p:cSldViewPr>
      <p:cViewPr varScale="1">
        <p:scale>
          <a:sx n="101" d="100"/>
          <a:sy n="101" d="100"/>
        </p:scale>
        <p:origin x="138" y="31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5556"/>
    </p:cViewPr>
  </p:sorterViewPr>
  <p:gridSpacing cx="45720" cy="4572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cs typeface="+mn-cs"/>
              </a:defRPr>
            </a:lvl1pPr>
          </a:lstStyle>
          <a:p>
            <a:pPr>
              <a:defRPr/>
            </a:pPr>
            <a:endParaRPr lang="en-US" dirty="0"/>
          </a:p>
        </p:txBody>
      </p:sp>
      <p:sp>
        <p:nvSpPr>
          <p:cNvPr id="153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cs typeface="+mn-cs"/>
              </a:defRPr>
            </a:lvl1pPr>
          </a:lstStyle>
          <a:p>
            <a:pPr>
              <a:defRPr/>
            </a:pPr>
            <a:endParaRPr lang="en-US" dirty="0"/>
          </a:p>
        </p:txBody>
      </p:sp>
      <p:sp>
        <p:nvSpPr>
          <p:cNvPr id="563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cs typeface="+mn-cs"/>
              </a:defRPr>
            </a:lvl1pPr>
          </a:lstStyle>
          <a:p>
            <a:pPr>
              <a:defRPr/>
            </a:pPr>
            <a:endParaRPr lang="en-US" dirty="0"/>
          </a:p>
        </p:txBody>
      </p:sp>
      <p:sp>
        <p:nvSpPr>
          <p:cNvPr id="153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cs typeface="+mn-cs"/>
              </a:defRPr>
            </a:lvl1pPr>
          </a:lstStyle>
          <a:p>
            <a:pPr>
              <a:defRPr/>
            </a:pPr>
            <a:fld id="{5565BA4B-C7B6-4BF4-B59A-21A6EB076F05}" type="slidenum">
              <a:rPr lang="en-US"/>
              <a:pPr>
                <a:defRPr/>
              </a:pPr>
              <a:t>‹#›</a:t>
            </a:fld>
            <a:endParaRPr lang="en-US" dirty="0"/>
          </a:p>
        </p:txBody>
      </p:sp>
    </p:spTree>
    <p:extLst>
      <p:ext uri="{BB962C8B-B14F-4D97-AF65-F5344CB8AC3E}">
        <p14:creationId xmlns:p14="http://schemas.microsoft.com/office/powerpoint/2010/main" val="18691643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ln/>
        </p:spPr>
      </p:sp>
      <p:sp>
        <p:nvSpPr>
          <p:cNvPr id="19458" name="Notes Placeholder 2"/>
          <p:cNvSpPr>
            <a:spLocks noGrp="1"/>
          </p:cNvSpPr>
          <p:nvPr>
            <p:ph type="body" idx="1"/>
          </p:nvPr>
        </p:nvSpPr>
        <p:spPr>
          <a:noFill/>
          <a:ln/>
        </p:spPr>
        <p:txBody>
          <a:bodyPr/>
          <a:lstStyle/>
          <a:p>
            <a:endParaRPr lang="en-US" dirty="0">
              <a:latin typeface="Arial" pitchFamily="34" charset="0"/>
            </a:endParaRPr>
          </a:p>
        </p:txBody>
      </p:sp>
      <p:sp>
        <p:nvSpPr>
          <p:cNvPr id="19459" name="Slide Number Placeholder 3"/>
          <p:cNvSpPr>
            <a:spLocks noGrp="1"/>
          </p:cNvSpPr>
          <p:nvPr>
            <p:ph type="sldNum" sz="quarter" idx="5"/>
          </p:nvPr>
        </p:nvSpPr>
        <p:spPr>
          <a:noFill/>
        </p:spPr>
        <p:txBody>
          <a:bodyPr/>
          <a:lstStyle/>
          <a:p>
            <a:fld id="{8B4E47BB-FA9C-4687-A12B-AE91929B2664}" type="slidenum">
              <a:rPr lang="en-US" smtClean="0">
                <a:latin typeface="Arial" pitchFamily="34" charset="0"/>
                <a:cs typeface="Arial" pitchFamily="34" charset="0"/>
              </a:rPr>
              <a:pPr/>
              <a:t>4</a:t>
            </a:fld>
            <a:endParaRPr lang="en-US" dirty="0">
              <a:latin typeface="Arial" pitchFamily="34" charset="0"/>
              <a:cs typeface="Arial" pitchFamily="34" charset="0"/>
            </a:endParaRPr>
          </a:p>
        </p:txBody>
      </p:sp>
    </p:spTree>
    <p:extLst>
      <p:ext uri="{BB962C8B-B14F-4D97-AF65-F5344CB8AC3E}">
        <p14:creationId xmlns:p14="http://schemas.microsoft.com/office/powerpoint/2010/main" val="839736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r>
              <a:rPr lang="en-US" dirty="0"/>
              <a:t>Linesperson count starts from right of R1 – L1, L2, L3, L4 being to the left of R1.</a:t>
            </a:r>
          </a:p>
        </p:txBody>
      </p:sp>
      <p:sp>
        <p:nvSpPr>
          <p:cNvPr id="57348" name="Slide Number Placeholder 3"/>
          <p:cNvSpPr>
            <a:spLocks noGrp="1"/>
          </p:cNvSpPr>
          <p:nvPr>
            <p:ph type="sldNum" sz="quarter" idx="5"/>
          </p:nvPr>
        </p:nvSpPr>
        <p:spPr>
          <a:noFill/>
        </p:spPr>
        <p:txBody>
          <a:bodyPr/>
          <a:lstStyle/>
          <a:p>
            <a:fld id="{34422953-5EF0-4727-87A0-A5A096163AA0}" type="slidenum">
              <a:rPr lang="en-US" smtClean="0"/>
              <a:pPr/>
              <a:t>9</a:t>
            </a:fld>
            <a:endParaRPr lang="en-US" dirty="0"/>
          </a:p>
        </p:txBody>
      </p:sp>
    </p:spTree>
    <p:extLst>
      <p:ext uri="{BB962C8B-B14F-4D97-AF65-F5344CB8AC3E}">
        <p14:creationId xmlns:p14="http://schemas.microsoft.com/office/powerpoint/2010/main" val="564249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4261746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4261746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C1BA3A6D-B10C-4615-9436-244E636B6755}" type="slidenum">
              <a:rPr lang="en-US" smtClean="0"/>
              <a:pPr/>
              <a:t>20</a:t>
            </a:fld>
            <a:endParaRPr lang="en-US" dirty="0"/>
          </a:p>
        </p:txBody>
      </p:sp>
      <p:sp>
        <p:nvSpPr>
          <p:cNvPr id="59395"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pPr eaLnBrk="1" hangingPunct="1">
              <a:spcAft>
                <a:spcPct val="20000"/>
              </a:spcAft>
              <a:buFontTx/>
              <a:buChar char="•"/>
              <a:defRPr/>
            </a:pPr>
            <a:endParaRPr lang="en-US" dirty="0"/>
          </a:p>
        </p:txBody>
      </p:sp>
    </p:spTree>
    <p:extLst>
      <p:ext uri="{BB962C8B-B14F-4D97-AF65-F5344CB8AC3E}">
        <p14:creationId xmlns:p14="http://schemas.microsoft.com/office/powerpoint/2010/main" val="245015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27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p:spPr>
        <p:txBody>
          <a:bodyPr/>
          <a:lstStyle/>
          <a:p>
            <a:r>
              <a:rPr lang="en-US" b="1" dirty="0">
                <a:solidFill>
                  <a:srgbClr val="3366CC"/>
                </a:solidFill>
              </a:rPr>
              <a:t>15 and older are allowed 8 seconds to serve the ball</a:t>
            </a:r>
          </a:p>
          <a:p>
            <a:r>
              <a:rPr lang="en-US" b="1" dirty="0">
                <a:solidFill>
                  <a:srgbClr val="3366CC"/>
                </a:solidFill>
              </a:rPr>
              <a:t>14 and under are only allowed 5 seconds to serve the ball</a:t>
            </a:r>
          </a:p>
        </p:txBody>
      </p:sp>
    </p:spTree>
    <p:extLst>
      <p:ext uri="{BB962C8B-B14F-4D97-AF65-F5344CB8AC3E}">
        <p14:creationId xmlns:p14="http://schemas.microsoft.com/office/powerpoint/2010/main" val="2422096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565BA4B-C7B6-4BF4-B59A-21A6EB076F05}" type="slidenum">
              <a:rPr lang="en-US" smtClean="0"/>
              <a:pPr>
                <a:defRPr/>
              </a:pPr>
              <a:t>30</a:t>
            </a:fld>
            <a:endParaRPr lang="en-US" dirty="0"/>
          </a:p>
        </p:txBody>
      </p:sp>
    </p:spTree>
    <p:extLst>
      <p:ext uri="{BB962C8B-B14F-4D97-AF65-F5344CB8AC3E}">
        <p14:creationId xmlns:p14="http://schemas.microsoft.com/office/powerpoint/2010/main" val="508728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565BA4B-C7B6-4BF4-B59A-21A6EB076F05}" type="slidenum">
              <a:rPr lang="en-US" smtClean="0"/>
              <a:pPr>
                <a:defRPr/>
              </a:pPr>
              <a:t>36</a:t>
            </a:fld>
            <a:endParaRPr lang="en-US" dirty="0"/>
          </a:p>
        </p:txBody>
      </p:sp>
    </p:spTree>
    <p:extLst>
      <p:ext uri="{BB962C8B-B14F-4D97-AF65-F5344CB8AC3E}">
        <p14:creationId xmlns:p14="http://schemas.microsoft.com/office/powerpoint/2010/main" val="653178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565BA4B-C7B6-4BF4-B59A-21A6EB076F05}" type="slidenum">
              <a:rPr lang="en-US" smtClean="0"/>
              <a:pPr>
                <a:defRPr/>
              </a:pPr>
              <a:t>38</a:t>
            </a:fld>
            <a:endParaRPr lang="en-US" dirty="0"/>
          </a:p>
        </p:txBody>
      </p:sp>
    </p:spTree>
    <p:extLst>
      <p:ext uri="{BB962C8B-B14F-4D97-AF65-F5344CB8AC3E}">
        <p14:creationId xmlns:p14="http://schemas.microsoft.com/office/powerpoint/2010/main" val="3386887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2573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476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565BA4B-C7B6-4BF4-B59A-21A6EB076F05}" type="slidenum">
              <a:rPr lang="en-US" smtClean="0"/>
              <a:pPr>
                <a:defRPr/>
              </a:pPr>
              <a:t>66</a:t>
            </a:fld>
            <a:endParaRPr lang="en-US" dirty="0"/>
          </a:p>
        </p:txBody>
      </p:sp>
    </p:spTree>
    <p:extLst>
      <p:ext uri="{BB962C8B-B14F-4D97-AF65-F5344CB8AC3E}">
        <p14:creationId xmlns:p14="http://schemas.microsoft.com/office/powerpoint/2010/main" val="2309605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565BA4B-C7B6-4BF4-B59A-21A6EB076F05}" type="slidenum">
              <a:rPr lang="en-US" smtClean="0"/>
              <a:pPr>
                <a:defRPr/>
              </a:pPr>
              <a:t>67</a:t>
            </a:fld>
            <a:endParaRPr lang="en-US" dirty="0"/>
          </a:p>
        </p:txBody>
      </p:sp>
    </p:spTree>
    <p:extLst>
      <p:ext uri="{BB962C8B-B14F-4D97-AF65-F5344CB8AC3E}">
        <p14:creationId xmlns:p14="http://schemas.microsoft.com/office/powerpoint/2010/main" val="1609212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1196975" y="701675"/>
            <a:ext cx="4683125" cy="351155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3887812-DEE1-4BBE-9923-66FA51495E91}" type="slidenum">
              <a:rPr lang="en-US" altLang="en-US" smtClean="0"/>
              <a:pPr eaLnBrk="1" hangingPunct="1">
                <a:spcBef>
                  <a:spcPct val="0"/>
                </a:spcBef>
              </a:pPr>
              <a:t>68</a:t>
            </a:fld>
            <a:endParaRPr lang="en-US" altLang="en-US" dirty="0"/>
          </a:p>
        </p:txBody>
      </p:sp>
    </p:spTree>
    <p:extLst>
      <p:ext uri="{BB962C8B-B14F-4D97-AF65-F5344CB8AC3E}">
        <p14:creationId xmlns:p14="http://schemas.microsoft.com/office/powerpoint/2010/main" val="8380410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31404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565BA4B-C7B6-4BF4-B59A-21A6EB076F05}" type="slidenum">
              <a:rPr lang="en-US" smtClean="0"/>
              <a:pPr>
                <a:defRPr/>
              </a:pPr>
              <a:t>76</a:t>
            </a:fld>
            <a:endParaRPr lang="en-US" dirty="0"/>
          </a:p>
        </p:txBody>
      </p:sp>
    </p:spTree>
    <p:extLst>
      <p:ext uri="{BB962C8B-B14F-4D97-AF65-F5344CB8AC3E}">
        <p14:creationId xmlns:p14="http://schemas.microsoft.com/office/powerpoint/2010/main" val="2838904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ln/>
        </p:spPr>
      </p:sp>
      <p:sp>
        <p:nvSpPr>
          <p:cNvPr id="19458" name="Notes Placeholder 2"/>
          <p:cNvSpPr>
            <a:spLocks noGrp="1"/>
          </p:cNvSpPr>
          <p:nvPr>
            <p:ph type="body" idx="1"/>
          </p:nvPr>
        </p:nvSpPr>
        <p:spPr>
          <a:noFill/>
          <a:ln/>
        </p:spPr>
        <p:txBody>
          <a:bodyPr/>
          <a:lstStyle/>
          <a:p>
            <a:endParaRPr lang="en-US" dirty="0">
              <a:latin typeface="Arial" pitchFamily="34" charset="0"/>
            </a:endParaRPr>
          </a:p>
        </p:txBody>
      </p:sp>
      <p:sp>
        <p:nvSpPr>
          <p:cNvPr id="19459" name="Slide Number Placeholder 3"/>
          <p:cNvSpPr>
            <a:spLocks noGrp="1"/>
          </p:cNvSpPr>
          <p:nvPr>
            <p:ph type="sldNum" sz="quarter" idx="5"/>
          </p:nvPr>
        </p:nvSpPr>
        <p:spPr>
          <a:noFill/>
        </p:spPr>
        <p:txBody>
          <a:bodyPr/>
          <a:lstStyle/>
          <a:p>
            <a:fld id="{8B4E47BB-FA9C-4687-A12B-AE91929B2664}" type="slidenum">
              <a:rPr lang="en-US" smtClean="0">
                <a:latin typeface="Arial" pitchFamily="34" charset="0"/>
                <a:cs typeface="Arial" pitchFamily="34" charset="0"/>
              </a:rPr>
              <a:pPr/>
              <a:t>80</a:t>
            </a:fld>
            <a:endParaRPr lang="en-US" dirty="0">
              <a:latin typeface="Arial" pitchFamily="34" charset="0"/>
              <a:cs typeface="Arial" pitchFamily="34" charset="0"/>
            </a:endParaRPr>
          </a:p>
        </p:txBody>
      </p:sp>
    </p:spTree>
    <p:extLst>
      <p:ext uri="{BB962C8B-B14F-4D97-AF65-F5344CB8AC3E}">
        <p14:creationId xmlns:p14="http://schemas.microsoft.com/office/powerpoint/2010/main" val="14863939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ln/>
        </p:spPr>
      </p:sp>
      <p:sp>
        <p:nvSpPr>
          <p:cNvPr id="19458" name="Notes Placeholder 2"/>
          <p:cNvSpPr>
            <a:spLocks noGrp="1"/>
          </p:cNvSpPr>
          <p:nvPr>
            <p:ph type="body" idx="1"/>
          </p:nvPr>
        </p:nvSpPr>
        <p:spPr>
          <a:noFill/>
          <a:ln/>
        </p:spPr>
        <p:txBody>
          <a:bodyPr/>
          <a:lstStyle/>
          <a:p>
            <a:endParaRPr lang="en-US" dirty="0">
              <a:latin typeface="Arial" pitchFamily="34" charset="0"/>
            </a:endParaRPr>
          </a:p>
        </p:txBody>
      </p:sp>
      <p:sp>
        <p:nvSpPr>
          <p:cNvPr id="19459" name="Slide Number Placeholder 3"/>
          <p:cNvSpPr>
            <a:spLocks noGrp="1"/>
          </p:cNvSpPr>
          <p:nvPr>
            <p:ph type="sldNum" sz="quarter" idx="5"/>
          </p:nvPr>
        </p:nvSpPr>
        <p:spPr>
          <a:noFill/>
        </p:spPr>
        <p:txBody>
          <a:bodyPr/>
          <a:lstStyle/>
          <a:p>
            <a:fld id="{8B4E47BB-FA9C-4687-A12B-AE91929B2664}" type="slidenum">
              <a:rPr lang="en-US" smtClean="0">
                <a:latin typeface="Arial" pitchFamily="34" charset="0"/>
                <a:cs typeface="Arial" pitchFamily="34" charset="0"/>
              </a:rPr>
              <a:pPr/>
              <a:t>81</a:t>
            </a:fld>
            <a:endParaRPr lang="en-US" dirty="0">
              <a:latin typeface="Arial" pitchFamily="34" charset="0"/>
              <a:cs typeface="Arial" pitchFamily="34" charset="0"/>
            </a:endParaRPr>
          </a:p>
        </p:txBody>
      </p:sp>
    </p:spTree>
    <p:extLst>
      <p:ext uri="{BB962C8B-B14F-4D97-AF65-F5344CB8AC3E}">
        <p14:creationId xmlns:p14="http://schemas.microsoft.com/office/powerpoint/2010/main" val="10187877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624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CE2A2EF-5A98-4EFC-B348-88DD50404F90}"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1631FAF-5292-4841-BC59-A4F1F7057CB6}"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14D1444-57E7-4820-8523-059C966C5F16}"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1600200"/>
            <a:ext cx="3886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00600" y="1600200"/>
            <a:ext cx="3886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46952C2-A8CE-4774-97AF-0A6366F49846}"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F67353EF-0EBF-458E-8DB5-6C16C0E695B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58733752-6903-4E45-B6CE-88D895C598FA}"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34991440-38FD-43B1-8F6F-133711FEB15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F5F6171E-356D-449D-AFA5-6CCB8868B7E3}"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CC5487E8-5AB9-4D14-8F79-6405E28D1CA4}"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F4556B1-DC58-455D-8CDD-63F5F936B83B}"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76200"/>
            <a:ext cx="2286000" cy="60499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76200"/>
            <a:ext cx="6705600" cy="6049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D9865DC-02B4-49F6-9DCD-EA31B6E5CB98}"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lstStyle/>
          <a:p>
            <a:r>
              <a:rPr lang="en-US"/>
              <a:t>Click to edit Master title style</a:t>
            </a:r>
          </a:p>
        </p:txBody>
      </p:sp>
      <p:sp>
        <p:nvSpPr>
          <p:cNvPr id="3" name="Text Placeholder 2"/>
          <p:cNvSpPr>
            <a:spLocks noGrp="1"/>
          </p:cNvSpPr>
          <p:nvPr>
            <p:ph type="body" sz="half" idx="1"/>
          </p:nvPr>
        </p:nvSpPr>
        <p:spPr>
          <a:xfrm>
            <a:off x="762000" y="1600200"/>
            <a:ext cx="38862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00600" y="1600200"/>
            <a:ext cx="38862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C4E82D4F-AE8D-479C-820A-5D086DE86284}"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7620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62000" y="1600200"/>
            <a:ext cx="7924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66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cs typeface="+mn-cs"/>
              </a:defRPr>
            </a:lvl1pPr>
          </a:lstStyle>
          <a:p>
            <a:pPr>
              <a:defRPr/>
            </a:pPr>
            <a:endParaRPr lang="en-US" dirty="0"/>
          </a:p>
        </p:txBody>
      </p:sp>
      <p:sp>
        <p:nvSpPr>
          <p:cNvPr id="1566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cs typeface="+mn-cs"/>
              </a:defRPr>
            </a:lvl1pPr>
          </a:lstStyle>
          <a:p>
            <a:pPr>
              <a:defRPr/>
            </a:pPr>
            <a:endParaRPr lang="en-US" dirty="0"/>
          </a:p>
        </p:txBody>
      </p:sp>
      <p:sp>
        <p:nvSpPr>
          <p:cNvPr id="156678" name="Rectangle 6"/>
          <p:cNvSpPr>
            <a:spLocks noGrp="1" noChangeArrowheads="1"/>
          </p:cNvSpPr>
          <p:nvPr>
            <p:ph type="sldNum" sz="quarter" idx="4"/>
          </p:nvPr>
        </p:nvSpPr>
        <p:spPr bwMode="auto">
          <a:xfrm>
            <a:off x="8534400" y="6473825"/>
            <a:ext cx="457200" cy="307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a:cs typeface="+mn-cs"/>
              </a:defRPr>
            </a:lvl1pPr>
          </a:lstStyle>
          <a:p>
            <a:pPr>
              <a:defRPr/>
            </a:pPr>
            <a:fld id="{CCF07207-6A1A-40BE-B0CB-3F8CD0B60BEA}" type="slidenum">
              <a:rPr lang="en-US"/>
              <a:pPr>
                <a:defRPr/>
              </a:pPr>
              <a:t>‹#›</a:t>
            </a:fld>
            <a:endParaRPr lang="en-US" dirty="0"/>
          </a:p>
        </p:txBody>
      </p:sp>
      <p:grpSp>
        <p:nvGrpSpPr>
          <p:cNvPr id="1031" name="Group 15"/>
          <p:cNvGrpSpPr>
            <a:grpSpLocks/>
          </p:cNvGrpSpPr>
          <p:nvPr/>
        </p:nvGrpSpPr>
        <p:grpSpPr bwMode="auto">
          <a:xfrm>
            <a:off x="228600" y="1219200"/>
            <a:ext cx="8458200" cy="5486400"/>
            <a:chOff x="96" y="768"/>
            <a:chExt cx="5328" cy="3456"/>
          </a:xfrm>
        </p:grpSpPr>
        <p:sp>
          <p:nvSpPr>
            <p:cNvPr id="156681" name="Line 9"/>
            <p:cNvSpPr>
              <a:spLocks noChangeShapeType="1"/>
            </p:cNvSpPr>
            <p:nvPr userDrawn="1"/>
          </p:nvSpPr>
          <p:spPr bwMode="auto">
            <a:xfrm>
              <a:off x="96" y="768"/>
              <a:ext cx="0" cy="3456"/>
            </a:xfrm>
            <a:prstGeom prst="line">
              <a:avLst/>
            </a:prstGeom>
            <a:noFill/>
            <a:ln w="38100">
              <a:solidFill>
                <a:srgbClr val="3366CC"/>
              </a:solidFill>
              <a:round/>
              <a:headEnd/>
              <a:tailEnd/>
            </a:ln>
            <a:effectLst/>
          </p:spPr>
          <p:txBody>
            <a:bodyPr/>
            <a:lstStyle/>
            <a:p>
              <a:pPr>
                <a:defRPr/>
              </a:pPr>
              <a:endParaRPr lang="en-US" dirty="0">
                <a:cs typeface="+mn-cs"/>
              </a:endParaRPr>
            </a:p>
          </p:txBody>
        </p:sp>
        <p:sp>
          <p:nvSpPr>
            <p:cNvPr id="156682" name="Line 10"/>
            <p:cNvSpPr>
              <a:spLocks noChangeShapeType="1"/>
            </p:cNvSpPr>
            <p:nvPr userDrawn="1"/>
          </p:nvSpPr>
          <p:spPr bwMode="auto">
            <a:xfrm>
              <a:off x="96" y="4224"/>
              <a:ext cx="5328" cy="0"/>
            </a:xfrm>
            <a:prstGeom prst="line">
              <a:avLst/>
            </a:prstGeom>
            <a:noFill/>
            <a:ln w="38100">
              <a:solidFill>
                <a:srgbClr val="3366CC"/>
              </a:solidFill>
              <a:round/>
              <a:headEnd/>
              <a:tailEnd/>
            </a:ln>
            <a:effectLst/>
          </p:spPr>
          <p:txBody>
            <a:bodyPr/>
            <a:lstStyle/>
            <a:p>
              <a:pPr>
                <a:defRPr/>
              </a:pPr>
              <a:endParaRPr lang="en-US" dirty="0">
                <a:cs typeface="+mn-cs"/>
              </a:endParaRPr>
            </a:p>
          </p:txBody>
        </p:sp>
        <p:sp>
          <p:nvSpPr>
            <p:cNvPr id="156683" name="Line 11"/>
            <p:cNvSpPr>
              <a:spLocks noChangeShapeType="1"/>
            </p:cNvSpPr>
            <p:nvPr userDrawn="1"/>
          </p:nvSpPr>
          <p:spPr bwMode="auto">
            <a:xfrm>
              <a:off x="192" y="960"/>
              <a:ext cx="0" cy="3168"/>
            </a:xfrm>
            <a:prstGeom prst="line">
              <a:avLst/>
            </a:prstGeom>
            <a:noFill/>
            <a:ln w="38100">
              <a:solidFill>
                <a:srgbClr val="FF3300"/>
              </a:solidFill>
              <a:round/>
              <a:headEnd/>
              <a:tailEnd/>
            </a:ln>
            <a:effectLst/>
          </p:spPr>
          <p:txBody>
            <a:bodyPr/>
            <a:lstStyle/>
            <a:p>
              <a:pPr>
                <a:defRPr/>
              </a:pPr>
              <a:endParaRPr lang="en-US" dirty="0">
                <a:cs typeface="+mn-cs"/>
              </a:endParaRPr>
            </a:p>
          </p:txBody>
        </p:sp>
        <p:sp>
          <p:nvSpPr>
            <p:cNvPr id="156684" name="Line 12"/>
            <p:cNvSpPr>
              <a:spLocks noChangeShapeType="1"/>
            </p:cNvSpPr>
            <p:nvPr userDrawn="1"/>
          </p:nvSpPr>
          <p:spPr bwMode="auto">
            <a:xfrm>
              <a:off x="192" y="4128"/>
              <a:ext cx="5040" cy="0"/>
            </a:xfrm>
            <a:prstGeom prst="line">
              <a:avLst/>
            </a:prstGeom>
            <a:noFill/>
            <a:ln w="38100">
              <a:solidFill>
                <a:srgbClr val="FF3300"/>
              </a:solidFill>
              <a:round/>
              <a:headEnd/>
              <a:tailEnd/>
            </a:ln>
            <a:effectLst/>
          </p:spPr>
          <p:txBody>
            <a:bodyPr/>
            <a:lstStyle/>
            <a:p>
              <a:pPr>
                <a:defRPr/>
              </a:pPr>
              <a:endParaRPr lang="en-US" dirty="0">
                <a:cs typeface="+mn-cs"/>
              </a:endParaRPr>
            </a:p>
          </p:txBody>
        </p:sp>
      </p:grpSp>
      <p:pic>
        <p:nvPicPr>
          <p:cNvPr id="2" name="Picture 2" descr="C:\Files\VBall\Logos\LS_Logo.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37160" y="91440"/>
            <a:ext cx="836612" cy="83661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hdr="0" ftr="0" dt="0"/>
  <p:txStyles>
    <p:titleStyle>
      <a:lvl1pPr algn="ctr" rtl="0" eaLnBrk="0" fontAlgn="base" hangingPunct="0">
        <a:spcBef>
          <a:spcPct val="0"/>
        </a:spcBef>
        <a:spcAft>
          <a:spcPct val="0"/>
        </a:spcAft>
        <a:defRPr sz="3200" b="1">
          <a:solidFill>
            <a:srgbClr val="FF3300"/>
          </a:solidFill>
          <a:latin typeface="+mj-lt"/>
          <a:ea typeface="+mj-ea"/>
          <a:cs typeface="+mj-cs"/>
        </a:defRPr>
      </a:lvl1pPr>
      <a:lvl2pPr algn="ctr" rtl="0" eaLnBrk="0" fontAlgn="base" hangingPunct="0">
        <a:spcBef>
          <a:spcPct val="0"/>
        </a:spcBef>
        <a:spcAft>
          <a:spcPct val="0"/>
        </a:spcAft>
        <a:defRPr sz="3200" b="1">
          <a:solidFill>
            <a:srgbClr val="FF3300"/>
          </a:solidFill>
          <a:latin typeface="Arial" charset="0"/>
        </a:defRPr>
      </a:lvl2pPr>
      <a:lvl3pPr algn="ctr" rtl="0" eaLnBrk="0" fontAlgn="base" hangingPunct="0">
        <a:spcBef>
          <a:spcPct val="0"/>
        </a:spcBef>
        <a:spcAft>
          <a:spcPct val="0"/>
        </a:spcAft>
        <a:defRPr sz="3200" b="1">
          <a:solidFill>
            <a:srgbClr val="FF3300"/>
          </a:solidFill>
          <a:latin typeface="Arial" charset="0"/>
        </a:defRPr>
      </a:lvl3pPr>
      <a:lvl4pPr algn="ctr" rtl="0" eaLnBrk="0" fontAlgn="base" hangingPunct="0">
        <a:spcBef>
          <a:spcPct val="0"/>
        </a:spcBef>
        <a:spcAft>
          <a:spcPct val="0"/>
        </a:spcAft>
        <a:defRPr sz="3200" b="1">
          <a:solidFill>
            <a:srgbClr val="FF3300"/>
          </a:solidFill>
          <a:latin typeface="Arial" charset="0"/>
        </a:defRPr>
      </a:lvl4pPr>
      <a:lvl5pPr algn="ctr" rtl="0" eaLnBrk="0" fontAlgn="base" hangingPunct="0">
        <a:spcBef>
          <a:spcPct val="0"/>
        </a:spcBef>
        <a:spcAft>
          <a:spcPct val="0"/>
        </a:spcAft>
        <a:defRPr sz="3200" b="1">
          <a:solidFill>
            <a:srgbClr val="FF3300"/>
          </a:solidFill>
          <a:latin typeface="Arial" charset="0"/>
        </a:defRPr>
      </a:lvl5pPr>
      <a:lvl6pPr marL="457200" algn="ctr" rtl="0" fontAlgn="base">
        <a:spcBef>
          <a:spcPct val="0"/>
        </a:spcBef>
        <a:spcAft>
          <a:spcPct val="0"/>
        </a:spcAft>
        <a:defRPr sz="3200" b="1">
          <a:solidFill>
            <a:srgbClr val="FF3300"/>
          </a:solidFill>
          <a:latin typeface="Arial" charset="0"/>
        </a:defRPr>
      </a:lvl6pPr>
      <a:lvl7pPr marL="914400" algn="ctr" rtl="0" fontAlgn="base">
        <a:spcBef>
          <a:spcPct val="0"/>
        </a:spcBef>
        <a:spcAft>
          <a:spcPct val="0"/>
        </a:spcAft>
        <a:defRPr sz="3200" b="1">
          <a:solidFill>
            <a:srgbClr val="FF3300"/>
          </a:solidFill>
          <a:latin typeface="Arial" charset="0"/>
        </a:defRPr>
      </a:lvl7pPr>
      <a:lvl8pPr marL="1371600" algn="ctr" rtl="0" fontAlgn="base">
        <a:spcBef>
          <a:spcPct val="0"/>
        </a:spcBef>
        <a:spcAft>
          <a:spcPct val="0"/>
        </a:spcAft>
        <a:defRPr sz="3200" b="1">
          <a:solidFill>
            <a:srgbClr val="FF3300"/>
          </a:solidFill>
          <a:latin typeface="Arial" charset="0"/>
        </a:defRPr>
      </a:lvl8pPr>
      <a:lvl9pPr marL="1828800" algn="ctr" rtl="0" fontAlgn="base">
        <a:spcBef>
          <a:spcPct val="0"/>
        </a:spcBef>
        <a:spcAft>
          <a:spcPct val="0"/>
        </a:spcAft>
        <a:defRPr sz="3200" b="1">
          <a:solidFill>
            <a:srgbClr val="FF3300"/>
          </a:solidFill>
          <a:latin typeface="Arial" charset="0"/>
        </a:defRPr>
      </a:lvl9pPr>
    </p:titleStyle>
    <p:bodyStyle>
      <a:lvl1pPr marL="342900" indent="-342900" algn="l" rtl="0" eaLnBrk="0" fontAlgn="base" hangingPunct="0">
        <a:spcBef>
          <a:spcPct val="20000"/>
        </a:spcBef>
        <a:spcAft>
          <a:spcPct val="0"/>
        </a:spcAft>
        <a:buClr>
          <a:srgbClr val="3366CC"/>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CC"/>
        </a:buClr>
        <a:buChar char="–"/>
        <a:defRPr sz="2800">
          <a:solidFill>
            <a:schemeClr val="tx1"/>
          </a:solidFill>
          <a:latin typeface="+mn-lt"/>
        </a:defRPr>
      </a:lvl2pPr>
      <a:lvl3pPr marL="1143000" indent="-228600" algn="l" rtl="0" eaLnBrk="0" fontAlgn="base" hangingPunct="0">
        <a:spcBef>
          <a:spcPct val="20000"/>
        </a:spcBef>
        <a:spcAft>
          <a:spcPct val="0"/>
        </a:spcAft>
        <a:buClr>
          <a:srgbClr val="3366CC"/>
        </a:buClr>
        <a:buChar char="•"/>
        <a:defRPr sz="2400">
          <a:solidFill>
            <a:schemeClr val="tx1"/>
          </a:solidFill>
          <a:latin typeface="+mn-lt"/>
        </a:defRPr>
      </a:lvl3pPr>
      <a:lvl4pPr marL="1600200" indent="-228600" algn="l" rtl="0" eaLnBrk="0" fontAlgn="base" hangingPunct="0">
        <a:spcBef>
          <a:spcPct val="20000"/>
        </a:spcBef>
        <a:spcAft>
          <a:spcPct val="0"/>
        </a:spcAft>
        <a:buClr>
          <a:srgbClr val="3366CC"/>
        </a:buClr>
        <a:buChar char="–"/>
        <a:defRPr sz="2000">
          <a:solidFill>
            <a:schemeClr val="tx1"/>
          </a:solidFill>
          <a:latin typeface="+mn-lt"/>
        </a:defRPr>
      </a:lvl4pPr>
      <a:lvl5pPr marL="2057400" indent="-228600" algn="l" rtl="0" eaLnBrk="0" fontAlgn="base" hangingPunct="0">
        <a:spcBef>
          <a:spcPct val="20000"/>
        </a:spcBef>
        <a:spcAft>
          <a:spcPct val="0"/>
        </a:spcAft>
        <a:buClr>
          <a:srgbClr val="3366CC"/>
        </a:buClr>
        <a:buChar char="»"/>
        <a:defRPr sz="2000">
          <a:solidFill>
            <a:schemeClr val="tx1"/>
          </a:solidFill>
          <a:latin typeface="+mn-lt"/>
        </a:defRPr>
      </a:lvl5pPr>
      <a:lvl6pPr marL="2514600" indent="-228600" algn="l" rtl="0" fontAlgn="base">
        <a:spcBef>
          <a:spcPct val="20000"/>
        </a:spcBef>
        <a:spcAft>
          <a:spcPct val="0"/>
        </a:spcAft>
        <a:buClr>
          <a:srgbClr val="3366CC"/>
        </a:buClr>
        <a:buChar char="»"/>
        <a:defRPr sz="2000">
          <a:solidFill>
            <a:schemeClr val="tx1"/>
          </a:solidFill>
          <a:latin typeface="+mn-lt"/>
        </a:defRPr>
      </a:lvl6pPr>
      <a:lvl7pPr marL="2971800" indent="-228600" algn="l" rtl="0" fontAlgn="base">
        <a:spcBef>
          <a:spcPct val="20000"/>
        </a:spcBef>
        <a:spcAft>
          <a:spcPct val="0"/>
        </a:spcAft>
        <a:buClr>
          <a:srgbClr val="3366CC"/>
        </a:buClr>
        <a:buChar char="»"/>
        <a:defRPr sz="2000">
          <a:solidFill>
            <a:schemeClr val="tx1"/>
          </a:solidFill>
          <a:latin typeface="+mn-lt"/>
        </a:defRPr>
      </a:lvl7pPr>
      <a:lvl8pPr marL="3429000" indent="-228600" algn="l" rtl="0" fontAlgn="base">
        <a:spcBef>
          <a:spcPct val="20000"/>
        </a:spcBef>
        <a:spcAft>
          <a:spcPct val="0"/>
        </a:spcAft>
        <a:buClr>
          <a:srgbClr val="3366CC"/>
        </a:buClr>
        <a:buChar char="»"/>
        <a:defRPr sz="2000">
          <a:solidFill>
            <a:schemeClr val="tx1"/>
          </a:solidFill>
          <a:latin typeface="+mn-lt"/>
        </a:defRPr>
      </a:lvl8pPr>
      <a:lvl9pPr marL="3886200" indent="-228600" algn="l" rtl="0" fontAlgn="base">
        <a:spcBef>
          <a:spcPct val="20000"/>
        </a:spcBef>
        <a:spcAft>
          <a:spcPct val="0"/>
        </a:spcAft>
        <a:buClr>
          <a:srgbClr val="3366CC"/>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hyperlink" Target="mailto:clcrane@swbell.net" TargetMode="Externa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hyperlink" Target="https://lsvolleyball.org/"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hyperlink" Target="https://owl.excelsior.edu/writing-process/prewriting-strategies/prewriting-strategies-asking-defining-questions/" TargetMode="External"/><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wmf"/><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jpe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2.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2.pn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27.jpeg"/><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s://owl.excelsior.edu/writing-process/prewriting-strategies/prewriting-strategies-asking-defining-question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17.jpe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17.jpeg"/><Relationship Id="rId4" Type="http://schemas.openxmlformats.org/officeDocument/2006/relationships/image" Target="../media/image34.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17.jpeg"/><Relationship Id="rId4" Type="http://schemas.openxmlformats.org/officeDocument/2006/relationships/image" Target="../media/image34.jpe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17.jpe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1.jpe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5.jpeg"/><Relationship Id="rId7" Type="http://schemas.openxmlformats.org/officeDocument/2006/relationships/image" Target="../media/image1.jpe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17.jpe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30.png"/><Relationship Id="rId7"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2.png"/><Relationship Id="rId4" Type="http://schemas.openxmlformats.org/officeDocument/2006/relationships/image" Target="../media/image35.jpeg"/><Relationship Id="rId9" Type="http://schemas.openxmlformats.org/officeDocument/2006/relationships/image" Target="../media/image34.jpeg"/></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8.jp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1.jpe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9.jpg"/><Relationship Id="rId5" Type="http://schemas.openxmlformats.org/officeDocument/2006/relationships/image" Target="../media/image1.jpeg"/><Relationship Id="rId4" Type="http://schemas.openxmlformats.org/officeDocument/2006/relationships/image" Target="../media/image17.jpe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1.jpeg"/></Relationships>
</file>

<file path=ppt/slides/_rels/slide4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s://owl.excelsior.edu/writing-process/prewriting-strategies/prewriting-strategies-asking-defining-questions/"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wmf"/><Relationship Id="rId1" Type="http://schemas.openxmlformats.org/officeDocument/2006/relationships/slideLayout" Target="../slideLayouts/slideLayout1.xml"/><Relationship Id="rId5" Type="http://schemas.openxmlformats.org/officeDocument/2006/relationships/image" Target="../media/image44.wmf"/><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44.wmf"/><Relationship Id="rId4" Type="http://schemas.openxmlformats.org/officeDocument/2006/relationships/image" Target="../media/image41.wmf"/></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44.wmf"/><Relationship Id="rId4" Type="http://schemas.openxmlformats.org/officeDocument/2006/relationships/image" Target="../media/image41.wmf"/></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44.wmf"/><Relationship Id="rId4" Type="http://schemas.openxmlformats.org/officeDocument/2006/relationships/image" Target="../media/image41.wmf"/></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wmf"/><Relationship Id="rId1" Type="http://schemas.openxmlformats.org/officeDocument/2006/relationships/slideLayout" Target="../slideLayouts/slideLayout1.xml"/><Relationship Id="rId5" Type="http://schemas.openxmlformats.org/officeDocument/2006/relationships/image" Target="../media/image44.wmf"/><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44.wmf"/><Relationship Id="rId4" Type="http://schemas.openxmlformats.org/officeDocument/2006/relationships/image" Target="../media/image41.wmf"/></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44.wmf"/><Relationship Id="rId4" Type="http://schemas.openxmlformats.org/officeDocument/2006/relationships/image" Target="../media/image41.wmf"/></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44.wmf"/><Relationship Id="rId4" Type="http://schemas.openxmlformats.org/officeDocument/2006/relationships/image" Target="../media/image41.wmf"/></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44.wmf"/><Relationship Id="rId4" Type="http://schemas.openxmlformats.org/officeDocument/2006/relationships/image" Target="../media/image41.wmf"/></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44.wmf"/><Relationship Id="rId4" Type="http://schemas.openxmlformats.org/officeDocument/2006/relationships/image" Target="../media/image41.wmf"/></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5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jpeg"/><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6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s://owl.excelsior.edu/writing-process/prewriting-strategies/prewriting-strategies-asking-defining-questions/"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6.png"/><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6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27.jpeg"/></Relationships>
</file>

<file path=ppt/slides/_rels/slide64.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49.jpeg"/></Relationships>
</file>

<file path=ppt/slides/_rels/slide6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s://owl.excelsior.edu/writing-process/prewriting-strategies/prewriting-strategies-asking-defining-questions/"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2.png"/></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4.w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7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hyperlink" Target="mailto:clcrane@swbell.net" TargetMode="External"/><Relationship Id="rId4" Type="http://schemas.openxmlformats.org/officeDocument/2006/relationships/image" Target="../media/image6.png"/></Relationships>
</file>

<file path=ppt/slides/_rels/slide8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s://owl.excelsior.edu/writing-process/prewriting-strategies/prewriting-strategies-asking-defining-questions/"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44.wmf"/><Relationship Id="rId4" Type="http://schemas.openxmlformats.org/officeDocument/2006/relationships/image" Target="../media/image41.wmf"/></Relationships>
</file>

<file path=ppt/slides/_rels/slide8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44.wmf"/><Relationship Id="rId4" Type="http://schemas.openxmlformats.org/officeDocument/2006/relationships/image" Target="../media/image41.wmf"/></Relationships>
</file>

<file path=ppt/slides/_rels/slide8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44.wmf"/><Relationship Id="rId4" Type="http://schemas.openxmlformats.org/officeDocument/2006/relationships/image" Target="../media/image41.wmf"/></Relationships>
</file>

<file path=ppt/slides/_rels/slide8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44.wmf"/><Relationship Id="rId4" Type="http://schemas.openxmlformats.org/officeDocument/2006/relationships/image" Target="../media/image41.wmf"/></Relationships>
</file>

<file path=ppt/slides/_rels/slide8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44.wmf"/><Relationship Id="rId4" Type="http://schemas.openxmlformats.org/officeDocument/2006/relationships/image" Target="../media/image41.wmf"/></Relationships>
</file>

<file path=ppt/slides/_rels/slide8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400">
                <a:solidFill>
                  <a:schemeClr val="tx1"/>
                </a:solidFill>
                <a:latin typeface="Arial" charset="0"/>
              </a:defRPr>
            </a:lvl1pPr>
            <a:lvl2pPr marL="557213" indent="-214313" eaLnBrk="0" hangingPunct="0">
              <a:spcBef>
                <a:spcPct val="20000"/>
              </a:spcBef>
              <a:buChar char="–"/>
              <a:defRPr sz="2100">
                <a:solidFill>
                  <a:schemeClr val="tx1"/>
                </a:solidFill>
                <a:latin typeface="Arial" charset="0"/>
              </a:defRPr>
            </a:lvl2pPr>
            <a:lvl3pPr marL="857250" indent="-171450" eaLnBrk="0" hangingPunct="0">
              <a:spcBef>
                <a:spcPct val="20000"/>
              </a:spcBef>
              <a:buChar char="•"/>
              <a:defRPr sz="1800">
                <a:solidFill>
                  <a:schemeClr val="tx1"/>
                </a:solidFill>
                <a:latin typeface="Arial" charset="0"/>
              </a:defRPr>
            </a:lvl3pPr>
            <a:lvl4pPr marL="1200150" indent="-171450" eaLnBrk="0" hangingPunct="0">
              <a:spcBef>
                <a:spcPct val="20000"/>
              </a:spcBef>
              <a:buChar char="–"/>
              <a:defRPr sz="1500">
                <a:solidFill>
                  <a:schemeClr val="tx1"/>
                </a:solidFill>
                <a:latin typeface="Arial" charset="0"/>
              </a:defRPr>
            </a:lvl4pPr>
            <a:lvl5pPr marL="1543050" indent="-171450" eaLnBrk="0" hangingPunct="0">
              <a:spcBef>
                <a:spcPct val="20000"/>
              </a:spcBef>
              <a:buChar char="»"/>
              <a:defRPr sz="1500">
                <a:solidFill>
                  <a:schemeClr val="tx1"/>
                </a:solidFill>
                <a:latin typeface="Arial" charset="0"/>
              </a:defRPr>
            </a:lvl5pPr>
            <a:lvl6pPr marL="1885950" indent="-171450" eaLnBrk="0" fontAlgn="base" hangingPunct="0">
              <a:spcBef>
                <a:spcPct val="20000"/>
              </a:spcBef>
              <a:spcAft>
                <a:spcPct val="0"/>
              </a:spcAft>
              <a:buChar char="»"/>
              <a:defRPr sz="1500">
                <a:solidFill>
                  <a:schemeClr val="tx1"/>
                </a:solidFill>
                <a:latin typeface="Arial" charset="0"/>
              </a:defRPr>
            </a:lvl6pPr>
            <a:lvl7pPr marL="2228850" indent="-171450" eaLnBrk="0" fontAlgn="base" hangingPunct="0">
              <a:spcBef>
                <a:spcPct val="20000"/>
              </a:spcBef>
              <a:spcAft>
                <a:spcPct val="0"/>
              </a:spcAft>
              <a:buChar char="»"/>
              <a:defRPr sz="1500">
                <a:solidFill>
                  <a:schemeClr val="tx1"/>
                </a:solidFill>
                <a:latin typeface="Arial" charset="0"/>
              </a:defRPr>
            </a:lvl7pPr>
            <a:lvl8pPr marL="2571750" indent="-171450" eaLnBrk="0" fontAlgn="base" hangingPunct="0">
              <a:spcBef>
                <a:spcPct val="20000"/>
              </a:spcBef>
              <a:spcAft>
                <a:spcPct val="0"/>
              </a:spcAft>
              <a:buChar char="»"/>
              <a:defRPr sz="1500">
                <a:solidFill>
                  <a:schemeClr val="tx1"/>
                </a:solidFill>
                <a:latin typeface="Arial" charset="0"/>
              </a:defRPr>
            </a:lvl8pPr>
            <a:lvl9pPr marL="2914650" indent="-171450" eaLnBrk="0" fontAlgn="base" hangingPunct="0">
              <a:spcBef>
                <a:spcPct val="20000"/>
              </a:spcBef>
              <a:spcAft>
                <a:spcPct val="0"/>
              </a:spcAft>
              <a:buChar char="»"/>
              <a:defRPr sz="1500">
                <a:solidFill>
                  <a:schemeClr val="tx1"/>
                </a:solidFill>
                <a:latin typeface="Arial" charset="0"/>
              </a:defRPr>
            </a:lvl9pPr>
          </a:lstStyle>
          <a:p>
            <a:pPr eaLnBrk="1" hangingPunct="1">
              <a:spcBef>
                <a:spcPct val="0"/>
              </a:spcBef>
              <a:buFontTx/>
              <a:buNone/>
            </a:pPr>
            <a:fld id="{5A685F43-C066-4F26-9BA7-DEE83345C7AC}" type="slidenum">
              <a:rPr lang="en-US" altLang="en-US" sz="750"/>
              <a:pPr eaLnBrk="1" hangingPunct="1">
                <a:spcBef>
                  <a:spcPct val="0"/>
                </a:spcBef>
                <a:buFontTx/>
                <a:buNone/>
              </a:pPr>
              <a:t>1</a:t>
            </a:fld>
            <a:endParaRPr lang="en-US" altLang="en-US" sz="750" dirty="0"/>
          </a:p>
        </p:txBody>
      </p:sp>
      <p:sp>
        <p:nvSpPr>
          <p:cNvPr id="12291" name="Text Box 15"/>
          <p:cNvSpPr txBox="1">
            <a:spLocks noChangeArrowheads="1"/>
          </p:cNvSpPr>
          <p:nvPr/>
        </p:nvSpPr>
        <p:spPr bwMode="auto">
          <a:xfrm>
            <a:off x="548640" y="1508760"/>
            <a:ext cx="844296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20700" indent="-287338"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eaLnBrk="1" hangingPunct="1">
              <a:spcBef>
                <a:spcPct val="150000"/>
              </a:spcBef>
              <a:buFont typeface="Wingdings" pitchFamily="2" charset="2"/>
              <a:buChar char="Ø"/>
            </a:pPr>
            <a:r>
              <a:rPr lang="en-US" altLang="en-US" sz="2400" dirty="0"/>
              <a:t>If you see     ,it means the slide is paused.  </a:t>
            </a:r>
            <a:br>
              <a:rPr lang="en-US" altLang="en-US" sz="2400" dirty="0"/>
            </a:br>
            <a:r>
              <a:rPr lang="en-US" altLang="en-US" sz="2400" dirty="0"/>
              <a:t>You will need to manually advance the slide.</a:t>
            </a:r>
            <a:br>
              <a:rPr lang="en-US" altLang="en-US" sz="2400" dirty="0"/>
            </a:br>
            <a:r>
              <a:rPr lang="en-US" sz="1600" b="0" dirty="0">
                <a:solidFill>
                  <a:srgbClr val="000000"/>
                </a:solidFill>
              </a:rPr>
              <a:t>(click the mouse, press the Enter key, Page Down or press the down arrow)</a:t>
            </a:r>
            <a:endParaRPr lang="en-US" altLang="en-US" sz="2400" dirty="0"/>
          </a:p>
          <a:p>
            <a:pPr eaLnBrk="1" hangingPunct="1">
              <a:spcBef>
                <a:spcPct val="150000"/>
              </a:spcBef>
              <a:buFont typeface="Wingdings" pitchFamily="2" charset="2"/>
              <a:buChar char="Ø"/>
            </a:pPr>
            <a:r>
              <a:rPr lang="en-US" sz="2400" dirty="0"/>
              <a:t>The right facing arrow (    ) will indicate your next starting point (after a pause.)</a:t>
            </a:r>
          </a:p>
          <a:p>
            <a:pPr eaLnBrk="1" hangingPunct="1">
              <a:spcBef>
                <a:spcPct val="150000"/>
              </a:spcBef>
              <a:buFont typeface="Wingdings" pitchFamily="2" charset="2"/>
              <a:buChar char="Ø"/>
            </a:pPr>
            <a:r>
              <a:rPr lang="en-US" altLang="en-US" sz="2400" dirty="0"/>
              <a:t>When the     picture appears at the bottom left of the page, you are at the end of that slide.  The next click will move to the next slide</a:t>
            </a:r>
          </a:p>
        </p:txBody>
      </p:sp>
      <p:pic>
        <p:nvPicPr>
          <p:cNvPr id="2064" name="Picture 16" descr="Vball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460" y="6496526"/>
            <a:ext cx="172641" cy="178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18" descr="Vball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688" y="4434840"/>
            <a:ext cx="2762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9" descr="Click Nex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2934" y="1624965"/>
            <a:ext cx="2952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5CE854A-222D-388F-FFCE-BAE09F5F1DFD}"/>
              </a:ext>
            </a:extLst>
          </p:cNvPr>
          <p:cNvSpPr txBox="1"/>
          <p:nvPr/>
        </p:nvSpPr>
        <p:spPr>
          <a:xfrm>
            <a:off x="4509794" y="3108960"/>
            <a:ext cx="401072" cy="369332"/>
          </a:xfrm>
          <a:prstGeom prst="rect">
            <a:avLst/>
          </a:prstGeom>
          <a:noFill/>
        </p:spPr>
        <p:txBody>
          <a:bodyPr wrap="none" rtlCol="0">
            <a:spAutoFit/>
          </a:bodyPr>
          <a:lstStyle/>
          <a:p>
            <a:r>
              <a:rPr lang="en-US" dirty="0">
                <a:latin typeface="Wingdings 3" panose="05040102010807070707" pitchFamily="18" charset="2"/>
              </a:rPr>
              <a:t>a</a:t>
            </a:r>
          </a:p>
        </p:txBody>
      </p:sp>
      <p:sp>
        <p:nvSpPr>
          <p:cNvPr id="3" name="TextBox 2">
            <a:extLst>
              <a:ext uri="{FF2B5EF4-FFF2-40B4-BE49-F238E27FC236}">
                <a16:creationId xmlns:a16="http://schemas.microsoft.com/office/drawing/2014/main" id="{F3237F59-4A0F-E0D8-D3B9-86B3BA64DB0D}"/>
              </a:ext>
            </a:extLst>
          </p:cNvPr>
          <p:cNvSpPr txBox="1"/>
          <p:nvPr/>
        </p:nvSpPr>
        <p:spPr>
          <a:xfrm>
            <a:off x="457200" y="3090134"/>
            <a:ext cx="401072" cy="369332"/>
          </a:xfrm>
          <a:prstGeom prst="rect">
            <a:avLst/>
          </a:prstGeom>
          <a:noFill/>
        </p:spPr>
        <p:txBody>
          <a:bodyPr wrap="none" rtlCol="0">
            <a:spAutoFit/>
          </a:bodyPr>
          <a:lstStyle/>
          <a:p>
            <a:r>
              <a:rPr lang="en-US" dirty="0">
                <a:latin typeface="Wingdings 3" panose="05040102010807070707" pitchFamily="18" charset="2"/>
              </a:rPr>
              <a:t>a</a:t>
            </a:r>
          </a:p>
        </p:txBody>
      </p:sp>
      <p:sp>
        <p:nvSpPr>
          <p:cNvPr id="5" name="Text Box 14">
            <a:extLst>
              <a:ext uri="{FF2B5EF4-FFF2-40B4-BE49-F238E27FC236}">
                <a16:creationId xmlns:a16="http://schemas.microsoft.com/office/drawing/2014/main" id="{496BE80D-3E84-D79E-B493-FB01AECE2A39}"/>
              </a:ext>
            </a:extLst>
          </p:cNvPr>
          <p:cNvSpPr txBox="1">
            <a:spLocks noChangeArrowheads="1"/>
          </p:cNvSpPr>
          <p:nvPr/>
        </p:nvSpPr>
        <p:spPr bwMode="auto">
          <a:xfrm>
            <a:off x="0" y="365760"/>
            <a:ext cx="9144000" cy="579438"/>
          </a:xfrm>
          <a:prstGeom prst="rect">
            <a:avLst/>
          </a:prstGeom>
          <a:noFill/>
          <a:ln w="9525">
            <a:noFill/>
            <a:miter lim="800000"/>
            <a:headEnd/>
            <a:tailEnd/>
          </a:ln>
          <a:effectLst/>
        </p:spPr>
        <p:txBody>
          <a:bodyPr>
            <a:spAutoFit/>
          </a:bodyPr>
          <a:lstStyle/>
          <a:p>
            <a:pPr algn="ctr">
              <a:spcBef>
                <a:spcPct val="50000"/>
              </a:spcBef>
              <a:defRPr/>
            </a:pPr>
            <a:r>
              <a:rPr lang="en-US" sz="3200" i="1" dirty="0">
                <a:solidFill>
                  <a:schemeClr val="accent2"/>
                </a:solidFill>
                <a:effectLst>
                  <a:outerShdw blurRad="38100" dist="38100" dir="2700000" algn="tl">
                    <a:srgbClr val="C0C0C0"/>
                  </a:outerShdw>
                </a:effectLst>
                <a:latin typeface="Tahoma" pitchFamily="34" charset="0"/>
                <a:cs typeface="+mn-cs"/>
              </a:rPr>
              <a:t>Administrative Slide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wipe(left)">
                                      <p:cBhvr>
                                        <p:cTn id="7" dur="1000"/>
                                        <p:tgtEl>
                                          <p:spTgt spid="12291">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12295"/>
                                        </p:tgtEl>
                                        <p:attrNameLst>
                                          <p:attrName>style.visibility</p:attrName>
                                        </p:attrNameLst>
                                      </p:cBhvr>
                                      <p:to>
                                        <p:strVal val="visible"/>
                                      </p:to>
                                    </p:set>
                                  </p:childTnLst>
                                </p:cTn>
                              </p:par>
                              <p:par>
                                <p:cTn id="10" presetID="22" presetClass="entr" presetSubtype="8"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2291">
                                            <p:txEl>
                                              <p:pRg st="1" end="1"/>
                                            </p:txEl>
                                          </p:spTgt>
                                        </p:tgtEl>
                                        <p:attrNameLst>
                                          <p:attrName>style.visibility</p:attrName>
                                        </p:attrNameLst>
                                      </p:cBhvr>
                                      <p:to>
                                        <p:strVal val="visible"/>
                                      </p:to>
                                    </p:set>
                                    <p:animEffect transition="in" filter="wipe(left)">
                                      <p:cBhvr>
                                        <p:cTn id="16" dur="1000"/>
                                        <p:tgtEl>
                                          <p:spTgt spid="12291">
                                            <p:txEl>
                                              <p:pRg st="1" end="1"/>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2291">
                                            <p:txEl>
                                              <p:pRg st="2" end="2"/>
                                            </p:txEl>
                                          </p:spTgt>
                                        </p:tgtEl>
                                        <p:attrNameLst>
                                          <p:attrName>style.visibility</p:attrName>
                                        </p:attrNameLst>
                                      </p:cBhvr>
                                      <p:to>
                                        <p:strVal val="visible"/>
                                      </p:to>
                                    </p:set>
                                    <p:animEffect transition="in" filter="wipe(left)">
                                      <p:cBhvr>
                                        <p:cTn id="23" dur="1000"/>
                                        <p:tgtEl>
                                          <p:spTgt spid="12291">
                                            <p:txEl>
                                              <p:pRg st="2" end="2"/>
                                            </p:txEl>
                                          </p:spTgt>
                                        </p:tgtEl>
                                      </p:cBhvr>
                                    </p:animEffect>
                                  </p:childTnLst>
                                </p:cTn>
                              </p:par>
                              <p:par>
                                <p:cTn id="24" presetID="1" presetClass="entr" presetSubtype="0" fill="hold" nodeType="withEffect">
                                  <p:stCondLst>
                                    <p:cond delay="0"/>
                                  </p:stCondLst>
                                  <p:childTnLst>
                                    <p:set>
                                      <p:cBhvr>
                                        <p:cTn id="25" dur="1" fill="hold">
                                          <p:stCondLst>
                                            <p:cond delay="0"/>
                                          </p:stCondLst>
                                        </p:cTn>
                                        <p:tgtEl>
                                          <p:spTgt spid="12294"/>
                                        </p:tgtEl>
                                        <p:attrNameLst>
                                          <p:attrName>style.visibility</p:attrName>
                                        </p:attrNameLst>
                                      </p:cBhvr>
                                      <p:to>
                                        <p:strVal val="visible"/>
                                      </p:to>
                                    </p:set>
                                  </p:childTnLst>
                                </p:cTn>
                              </p:par>
                            </p:childTnLst>
                          </p:cTn>
                        </p:par>
                        <p:par>
                          <p:cTn id="26" fill="hold">
                            <p:stCondLst>
                              <p:cond delay="3000"/>
                            </p:stCondLst>
                            <p:childTnLst>
                              <p:par>
                                <p:cTn id="27" presetID="4" presetClass="entr" presetSubtype="32" fill="hold" nodeType="afterEffect">
                                  <p:stCondLst>
                                    <p:cond delay="0"/>
                                  </p:stCondLst>
                                  <p:childTnLst>
                                    <p:set>
                                      <p:cBhvr>
                                        <p:cTn id="28" dur="1" fill="hold">
                                          <p:stCondLst>
                                            <p:cond delay="0"/>
                                          </p:stCondLst>
                                        </p:cTn>
                                        <p:tgtEl>
                                          <p:spTgt spid="2064"/>
                                        </p:tgtEl>
                                        <p:attrNameLst>
                                          <p:attrName>style.visibility</p:attrName>
                                        </p:attrNameLst>
                                      </p:cBhvr>
                                      <p:to>
                                        <p:strVal val="visible"/>
                                      </p:to>
                                    </p:set>
                                    <p:animEffect transition="in" filter="box(out)">
                                      <p:cBhvr>
                                        <p:cTn id="29" dur="10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p:cNvPicPr>
            <a:picLocks noChangeAspect="1" noChangeArrowheads="1"/>
          </p:cNvPicPr>
          <p:nvPr/>
        </p:nvPicPr>
        <p:blipFill>
          <a:blip r:embed="rId2" cstate="print"/>
          <a:srcRect/>
          <a:stretch>
            <a:fillRect/>
          </a:stretch>
        </p:blipFill>
        <p:spPr bwMode="auto">
          <a:xfrm>
            <a:off x="0" y="0"/>
            <a:ext cx="5791200" cy="1514475"/>
          </a:xfrm>
          <a:prstGeom prst="rect">
            <a:avLst/>
          </a:prstGeom>
          <a:noFill/>
          <a:ln w="9525">
            <a:noFill/>
            <a:miter lim="800000"/>
            <a:headEnd/>
            <a:tailEnd/>
          </a:ln>
        </p:spPr>
      </p:pic>
      <p:sp>
        <p:nvSpPr>
          <p:cNvPr id="16386" name="Slide Number Placeholder 3"/>
          <p:cNvSpPr>
            <a:spLocks noGrp="1"/>
          </p:cNvSpPr>
          <p:nvPr>
            <p:ph type="sldNum" sz="quarter" idx="12"/>
          </p:nvPr>
        </p:nvSpPr>
        <p:spPr>
          <a:noFill/>
        </p:spPr>
        <p:txBody>
          <a:bodyPr/>
          <a:lstStyle/>
          <a:p>
            <a:fld id="{B4663F84-0B16-4F83-8FA0-0360A3B6E703}" type="slidenum">
              <a:rPr lang="en-US" smtClean="0">
                <a:latin typeface="Arial" pitchFamily="34" charset="0"/>
                <a:cs typeface="Arial" pitchFamily="34" charset="0"/>
              </a:rPr>
              <a:pPr/>
              <a:t>2</a:t>
            </a:fld>
            <a:endParaRPr lang="en-US" dirty="0">
              <a:latin typeface="Arial" pitchFamily="34" charset="0"/>
              <a:cs typeface="Arial" pitchFamily="34" charset="0"/>
            </a:endParaRPr>
          </a:p>
        </p:txBody>
      </p:sp>
      <p:sp>
        <p:nvSpPr>
          <p:cNvPr id="16387" name="Text Box 4"/>
          <p:cNvSpPr txBox="1">
            <a:spLocks noChangeArrowheads="1"/>
          </p:cNvSpPr>
          <p:nvPr/>
        </p:nvSpPr>
        <p:spPr bwMode="auto">
          <a:xfrm>
            <a:off x="7498276" y="6303963"/>
            <a:ext cx="976550" cy="246221"/>
          </a:xfrm>
          <a:prstGeom prst="rect">
            <a:avLst/>
          </a:prstGeom>
          <a:noFill/>
          <a:ln w="9525">
            <a:noFill/>
            <a:miter lim="800000"/>
            <a:headEnd/>
            <a:tailEnd/>
          </a:ln>
        </p:spPr>
        <p:txBody>
          <a:bodyPr wrap="none">
            <a:spAutoFit/>
          </a:bodyPr>
          <a:lstStyle/>
          <a:p>
            <a:pPr algn="r"/>
            <a:r>
              <a:rPr lang="en-US" sz="1000" b="0" dirty="0"/>
              <a:t>Rev. 12/17/25</a:t>
            </a:r>
          </a:p>
        </p:txBody>
      </p:sp>
      <p:pic>
        <p:nvPicPr>
          <p:cNvPr id="2064"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8" name="Text Box 5"/>
          <p:cNvSpPr txBox="1">
            <a:spLocks noChangeArrowheads="1"/>
          </p:cNvSpPr>
          <p:nvPr/>
        </p:nvSpPr>
        <p:spPr bwMode="auto">
          <a:xfrm>
            <a:off x="2572252" y="5029200"/>
            <a:ext cx="3999813" cy="523220"/>
          </a:xfrm>
          <a:prstGeom prst="rect">
            <a:avLst/>
          </a:prstGeom>
          <a:noFill/>
          <a:ln w="9525">
            <a:noFill/>
            <a:miter lim="800000"/>
            <a:headEnd/>
            <a:tailEnd/>
          </a:ln>
        </p:spPr>
        <p:txBody>
          <a:bodyPr wrap="none">
            <a:spAutoFit/>
          </a:bodyPr>
          <a:lstStyle/>
          <a:p>
            <a:pPr algn="ctr"/>
            <a:r>
              <a:rPr lang="en-US" sz="2800" dirty="0">
                <a:solidFill>
                  <a:srgbClr val="FF3300"/>
                </a:solidFill>
              </a:rPr>
              <a:t>https://lsvolleyball.org</a:t>
            </a:r>
          </a:p>
        </p:txBody>
      </p:sp>
      <p:sp>
        <p:nvSpPr>
          <p:cNvPr id="9" name="Text Box 2"/>
          <p:cNvSpPr txBox="1">
            <a:spLocks noChangeArrowheads="1"/>
          </p:cNvSpPr>
          <p:nvPr/>
        </p:nvSpPr>
        <p:spPr bwMode="auto">
          <a:xfrm>
            <a:off x="91440" y="1416050"/>
            <a:ext cx="8961437" cy="830997"/>
          </a:xfrm>
          <a:prstGeom prst="rect">
            <a:avLst/>
          </a:prstGeom>
          <a:noFill/>
          <a:ln w="9525">
            <a:noFill/>
            <a:miter lim="800000"/>
            <a:headEnd/>
            <a:tailEnd/>
          </a:ln>
          <a:effectLst/>
        </p:spPr>
        <p:txBody>
          <a:bodyPr>
            <a:spAutoFit/>
          </a:bodyPr>
          <a:lstStyle/>
          <a:p>
            <a:pPr algn="ctr">
              <a:spcBef>
                <a:spcPct val="50000"/>
              </a:spcBef>
              <a:defRPr/>
            </a:pPr>
            <a:r>
              <a:rPr lang="en-US" sz="4800" i="1" dirty="0">
                <a:solidFill>
                  <a:srgbClr val="FF3300"/>
                </a:solidFill>
                <a:effectLst>
                  <a:outerShdw blurRad="38100" dist="38100" dir="2700000" algn="tl">
                    <a:srgbClr val="C0C0C0"/>
                  </a:outerShdw>
                </a:effectLst>
                <a:latin typeface="Tahoma" pitchFamily="34" charset="0"/>
                <a:cs typeface="+mn-cs"/>
              </a:rPr>
              <a:t>Scorer Clinic</a:t>
            </a:r>
          </a:p>
        </p:txBody>
      </p:sp>
      <p:pic>
        <p:nvPicPr>
          <p:cNvPr id="10" name="Picture 2" descr="C:\Files\VBall\Logos\LS_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0599" y="2468880"/>
            <a:ext cx="2103118" cy="21031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6600"/>
                            </p:stCondLst>
                            <p:childTnLst>
                              <p:par>
                                <p:cTn id="10" presetID="26" presetClass="emph" presetSubtype="0" fill="hold" grpId="1" nodeType="afterEffect">
                                  <p:stCondLst>
                                    <p:cond delay="1000"/>
                                  </p:stCondLst>
                                  <p:iterate type="lt">
                                    <p:tmPct val="0"/>
                                  </p:iterate>
                                  <p:childTnLst>
                                    <p:animEffect transition="out" filter="fade">
                                      <p:cBhvr>
                                        <p:cTn id="11" dur="2000" tmFilter="0, 0; .2, .5; .8, .5; 1, 0"/>
                                        <p:tgtEl>
                                          <p:spTgt spid="8"/>
                                        </p:tgtEl>
                                      </p:cBhvr>
                                    </p:animEffect>
                                    <p:animScale>
                                      <p:cBhvr>
                                        <p:cTn id="12" dur="1000" autoRev="1" fill="hold"/>
                                        <p:tgtEl>
                                          <p:spTgt spid="8"/>
                                        </p:tgtEl>
                                      </p:cBhvr>
                                      <p:by x="105000" y="105000"/>
                                    </p:animScale>
                                  </p:childTnLst>
                                </p:cTn>
                              </p:par>
                            </p:childTnLst>
                          </p:cTn>
                        </p:par>
                        <p:par>
                          <p:cTn id="13" fill="hold">
                            <p:stCondLst>
                              <p:cond delay="9600"/>
                            </p:stCondLst>
                            <p:childTnLst>
                              <p:par>
                                <p:cTn id="14" presetID="4" presetClass="entr" presetSubtype="32" fill="hold" nodeType="afterEffect">
                                  <p:stCondLst>
                                    <p:cond delay="0"/>
                                  </p:stCondLst>
                                  <p:childTnLst>
                                    <p:set>
                                      <p:cBhvr>
                                        <p:cTn id="15" dur="1" fill="hold">
                                          <p:stCondLst>
                                            <p:cond delay="0"/>
                                          </p:stCondLst>
                                        </p:cTn>
                                        <p:tgtEl>
                                          <p:spTgt spid="2064"/>
                                        </p:tgtEl>
                                        <p:attrNameLst>
                                          <p:attrName>style.visibility</p:attrName>
                                        </p:attrNameLst>
                                      </p:cBhvr>
                                      <p:to>
                                        <p:strVal val="visible"/>
                                      </p:to>
                                    </p:set>
                                    <p:animEffect transition="in" filter="box(out)">
                                      <p:cBhvr>
                                        <p:cTn id="16"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2"/>
          </p:nvPr>
        </p:nvSpPr>
        <p:spPr>
          <a:noFill/>
        </p:spPr>
        <p:txBody>
          <a:bodyPr/>
          <a:lstStyle/>
          <a:p>
            <a:fld id="{B01D98BE-3244-470A-A9B6-C6FDEEB6CCFF}" type="slidenum">
              <a:rPr lang="en-US" smtClean="0">
                <a:latin typeface="Arial" pitchFamily="34" charset="0"/>
                <a:cs typeface="Arial" pitchFamily="34" charset="0"/>
              </a:rPr>
              <a:pPr/>
              <a:t>3</a:t>
            </a:fld>
            <a:endParaRPr lang="en-US" dirty="0">
              <a:latin typeface="Arial" pitchFamily="34" charset="0"/>
              <a:cs typeface="Arial" pitchFamily="34" charset="0"/>
            </a:endParaRPr>
          </a:p>
        </p:txBody>
      </p:sp>
      <p:sp>
        <p:nvSpPr>
          <p:cNvPr id="247812" name="Rectangle 4"/>
          <p:cNvSpPr>
            <a:spLocks noChangeArrowheads="1"/>
          </p:cNvSpPr>
          <p:nvPr/>
        </p:nvSpPr>
        <p:spPr bwMode="auto">
          <a:xfrm>
            <a:off x="227647" y="1462088"/>
            <a:ext cx="8596313" cy="2424112"/>
          </a:xfrm>
          <a:prstGeom prst="rect">
            <a:avLst/>
          </a:prstGeom>
          <a:noFill/>
          <a:ln w="9525">
            <a:noFill/>
            <a:miter lim="800000"/>
            <a:headEnd/>
            <a:tailEnd/>
          </a:ln>
        </p:spPr>
        <p:txBody>
          <a:bodyPr/>
          <a:lstStyle/>
          <a:p>
            <a:pPr algn="ctr">
              <a:spcBef>
                <a:spcPct val="20000"/>
              </a:spcBef>
              <a:buClr>
                <a:srgbClr val="3366CC"/>
              </a:buClr>
            </a:pPr>
            <a:r>
              <a:rPr lang="en-US" sz="3200" i="1" dirty="0">
                <a:solidFill>
                  <a:srgbClr val="FF3300"/>
                </a:solidFill>
              </a:rPr>
              <a:t>Please:</a:t>
            </a:r>
          </a:p>
          <a:p>
            <a:pPr marL="571500" lvl="2" indent="-342900">
              <a:spcBef>
                <a:spcPct val="20000"/>
              </a:spcBef>
              <a:buClr>
                <a:srgbClr val="FF3300"/>
              </a:buClr>
              <a:buSzPct val="125000"/>
              <a:buFont typeface="Wingdings" panose="05000000000000000000" pitchFamily="2" charset="2"/>
              <a:buChar char="ü"/>
            </a:pPr>
            <a:r>
              <a:rPr lang="en-US" sz="2400" b="0" dirty="0"/>
              <a:t>Turn </a:t>
            </a:r>
            <a:r>
              <a:rPr lang="en-US" sz="2400" dirty="0">
                <a:solidFill>
                  <a:srgbClr val="FF3300"/>
                </a:solidFill>
              </a:rPr>
              <a:t>off</a:t>
            </a:r>
            <a:r>
              <a:rPr lang="en-US" sz="2400" b="0" dirty="0"/>
              <a:t> cell phones. </a:t>
            </a:r>
            <a:r>
              <a:rPr lang="en-US" sz="1600" b="0" dirty="0"/>
              <a:t>(Off, Airplane Mode or Silent) </a:t>
            </a:r>
          </a:p>
          <a:p>
            <a:pPr marL="571500" lvl="2" indent="-342900">
              <a:spcBef>
                <a:spcPct val="20000"/>
              </a:spcBef>
              <a:buClr>
                <a:srgbClr val="FF3300"/>
              </a:buClr>
              <a:buSzPct val="125000"/>
              <a:buFont typeface="Wingdings" panose="05000000000000000000" pitchFamily="2" charset="2"/>
              <a:buChar char="ü"/>
            </a:pPr>
            <a:r>
              <a:rPr lang="en-US" sz="2400" b="0" dirty="0"/>
              <a:t>Pay attention.  </a:t>
            </a:r>
          </a:p>
          <a:p>
            <a:pPr marL="912813" lvl="3" indent="-288925">
              <a:spcBef>
                <a:spcPct val="20000"/>
              </a:spcBef>
              <a:buClr>
                <a:srgbClr val="FF3300"/>
              </a:buClr>
              <a:buSzPct val="125000"/>
              <a:buFontTx/>
              <a:buChar char="–"/>
            </a:pPr>
            <a:r>
              <a:rPr lang="en-US" sz="2000" b="0" dirty="0"/>
              <a:t>Everyone can learn something new.  </a:t>
            </a:r>
          </a:p>
          <a:p>
            <a:pPr marL="912813" lvl="3" indent="-288925">
              <a:spcBef>
                <a:spcPct val="20000"/>
              </a:spcBef>
              <a:buClr>
                <a:srgbClr val="FF3300"/>
              </a:buClr>
              <a:buSzPct val="125000"/>
              <a:buFontTx/>
              <a:buChar char="–"/>
            </a:pPr>
            <a:r>
              <a:rPr lang="en-US" sz="2000" b="0" dirty="0"/>
              <a:t>Do not distract those who are here to learn.  </a:t>
            </a:r>
          </a:p>
          <a:p>
            <a:pPr marL="571500" lvl="2" indent="-342900">
              <a:spcBef>
                <a:spcPct val="20000"/>
              </a:spcBef>
              <a:buClr>
                <a:srgbClr val="FF3300"/>
              </a:buClr>
              <a:buSzPct val="125000"/>
              <a:buFont typeface="Wingdings" panose="05000000000000000000" pitchFamily="2" charset="2"/>
              <a:buChar char="ü"/>
            </a:pPr>
            <a:r>
              <a:rPr lang="en-US" sz="2400" b="0" dirty="0"/>
              <a:t>Keep conversations to clinic related topics.  </a:t>
            </a:r>
          </a:p>
        </p:txBody>
      </p:sp>
      <p:sp>
        <p:nvSpPr>
          <p:cNvPr id="247813" name="Rectangle 5"/>
          <p:cNvSpPr>
            <a:spLocks noChangeArrowheads="1"/>
          </p:cNvSpPr>
          <p:nvPr/>
        </p:nvSpPr>
        <p:spPr bwMode="auto">
          <a:xfrm>
            <a:off x="457200" y="4251960"/>
            <a:ext cx="8686800" cy="1384995"/>
          </a:xfrm>
          <a:prstGeom prst="rect">
            <a:avLst/>
          </a:prstGeom>
          <a:noFill/>
          <a:ln w="9525">
            <a:noFill/>
            <a:miter lim="800000"/>
            <a:headEnd/>
            <a:tailEnd/>
          </a:ln>
        </p:spPr>
        <p:txBody>
          <a:bodyPr>
            <a:spAutoFit/>
          </a:bodyPr>
          <a:lstStyle/>
          <a:p>
            <a:pPr marL="288925" indent="-288925">
              <a:spcAft>
                <a:spcPct val="25000"/>
              </a:spcAft>
              <a:buClr>
                <a:srgbClr val="FF3300"/>
              </a:buClr>
              <a:buFont typeface="Wingdings" pitchFamily="2" charset="2"/>
              <a:buChar char="ü"/>
            </a:pPr>
            <a:r>
              <a:rPr lang="en-US" sz="2400" b="0" dirty="0">
                <a:ea typeface="MS PGothic" pitchFamily="34" charset="-128"/>
              </a:rPr>
              <a:t>If you have a question, ask it:  </a:t>
            </a:r>
          </a:p>
          <a:p>
            <a:pPr marL="519113" lvl="1" indent="-342900">
              <a:spcAft>
                <a:spcPct val="25000"/>
              </a:spcAft>
              <a:buClr>
                <a:srgbClr val="FF3300"/>
              </a:buClr>
              <a:buFont typeface="Arial" panose="020B0604020202020204" pitchFamily="34" charset="0"/>
              <a:buChar char="‒"/>
            </a:pPr>
            <a:r>
              <a:rPr lang="en-US" sz="2400" b="0" dirty="0">
                <a:ea typeface="MS PGothic" pitchFamily="34" charset="-128"/>
              </a:rPr>
              <a:t>Relevant questions are great!</a:t>
            </a:r>
          </a:p>
          <a:p>
            <a:pPr marL="519113" lvl="1" indent="-342900">
              <a:spcAft>
                <a:spcPct val="25000"/>
              </a:spcAft>
              <a:buClr>
                <a:srgbClr val="FF3300"/>
              </a:buClr>
              <a:buFont typeface="Arial" panose="020B0604020202020204" pitchFamily="34" charset="0"/>
              <a:buChar char="‒"/>
            </a:pPr>
            <a:r>
              <a:rPr lang="en-US" sz="2400" b="0" dirty="0">
                <a:ea typeface="MS PGothic" pitchFamily="34" charset="-128"/>
              </a:rPr>
              <a:t>The person next to you probably has the same question.</a:t>
            </a:r>
          </a:p>
        </p:txBody>
      </p:sp>
      <p:sp>
        <p:nvSpPr>
          <p:cNvPr id="247815" name="Text Box 7"/>
          <p:cNvSpPr txBox="1">
            <a:spLocks noChangeArrowheads="1"/>
          </p:cNvSpPr>
          <p:nvPr/>
        </p:nvSpPr>
        <p:spPr bwMode="auto">
          <a:xfrm>
            <a:off x="0" y="365125"/>
            <a:ext cx="9144000" cy="884238"/>
          </a:xfrm>
          <a:prstGeom prst="rect">
            <a:avLst/>
          </a:prstGeom>
          <a:noFill/>
          <a:ln w="9525">
            <a:noFill/>
            <a:miter lim="800000"/>
            <a:headEnd/>
            <a:tailEnd/>
          </a:ln>
          <a:effectLst/>
        </p:spPr>
        <p:txBody>
          <a:bodyPr>
            <a:spAutoFit/>
          </a:bodyPr>
          <a:lstStyle/>
          <a:p>
            <a:pPr algn="ctr">
              <a:spcBef>
                <a:spcPct val="50000"/>
              </a:spcBef>
              <a:defRPr/>
            </a:pPr>
            <a:r>
              <a:rPr lang="en-US" sz="3200" i="1" dirty="0">
                <a:solidFill>
                  <a:schemeClr val="accent2"/>
                </a:solidFill>
                <a:effectLst>
                  <a:outerShdw blurRad="38100" dist="38100" dir="2700000" algn="tl">
                    <a:srgbClr val="C0C0C0"/>
                  </a:outerShdw>
                </a:effectLst>
                <a:latin typeface="Tahoma" pitchFamily="34" charset="0"/>
                <a:cs typeface="+mn-cs"/>
              </a:rPr>
              <a:t>Be Courteous to Others</a:t>
            </a:r>
            <a:br>
              <a:rPr lang="en-US" sz="3200" i="1" dirty="0">
                <a:solidFill>
                  <a:schemeClr val="accent2"/>
                </a:solidFill>
                <a:effectLst>
                  <a:outerShdw blurRad="38100" dist="38100" dir="2700000" algn="tl">
                    <a:srgbClr val="C0C0C0"/>
                  </a:outerShdw>
                </a:effectLst>
                <a:latin typeface="Tahoma" pitchFamily="34" charset="0"/>
                <a:cs typeface="+mn-cs"/>
              </a:rPr>
            </a:br>
            <a:r>
              <a:rPr lang="en-US" sz="2000" i="1" dirty="0">
                <a:solidFill>
                  <a:schemeClr val="accent2"/>
                </a:solidFill>
                <a:effectLst>
                  <a:outerShdw blurRad="38100" dist="38100" dir="2700000" algn="tl">
                    <a:srgbClr val="C0C0C0"/>
                  </a:outerShdw>
                </a:effectLst>
                <a:latin typeface="Tahoma" pitchFamily="34" charset="0"/>
                <a:cs typeface="+mn-cs"/>
              </a:rPr>
              <a:t>People Are Here to Learn</a:t>
            </a:r>
          </a:p>
        </p:txBody>
      </p:sp>
      <p:pic>
        <p:nvPicPr>
          <p:cNvPr id="2064" name="Picture 16" descr="Vball9"/>
          <p:cNvPicPr>
            <a:picLocks noChangeAspect="1" noChangeArrowheads="1"/>
          </p:cNvPicPr>
          <p:nvPr/>
        </p:nvPicPr>
        <p:blipFill>
          <a:blip r:embed="rId2" cstate="print"/>
          <a:srcRect/>
          <a:stretch>
            <a:fillRect/>
          </a:stretch>
        </p:blipFill>
        <p:spPr bwMode="auto">
          <a:xfrm>
            <a:off x="244475" y="6459538"/>
            <a:ext cx="230188" cy="238125"/>
          </a:xfrm>
          <a:prstGeom prst="rect">
            <a:avLst/>
          </a:prstGeom>
          <a:noFill/>
          <a:ln w="9525">
            <a:noFill/>
            <a:miter lim="800000"/>
            <a:headEnd/>
            <a:tailEnd/>
          </a:ln>
        </p:spPr>
      </p:pic>
      <p:grpSp>
        <p:nvGrpSpPr>
          <p:cNvPr id="2" name="Group 9"/>
          <p:cNvGrpSpPr>
            <a:grpSpLocks/>
          </p:cNvGrpSpPr>
          <p:nvPr/>
        </p:nvGrpSpPr>
        <p:grpSpPr bwMode="auto">
          <a:xfrm>
            <a:off x="6858000" y="1438275"/>
            <a:ext cx="1736725" cy="1716088"/>
            <a:chOff x="6858000" y="1438275"/>
            <a:chExt cx="1736725" cy="1716088"/>
          </a:xfrm>
          <a:effectLst>
            <a:outerShdw blurRad="50800" dist="38100" dir="2700000" algn="tl" rotWithShape="0">
              <a:prstClr val="black">
                <a:alpha val="40000"/>
              </a:prstClr>
            </a:outerShdw>
          </a:effectLst>
        </p:grpSpPr>
        <p:pic>
          <p:nvPicPr>
            <p:cNvPr id="5128" name="Picture 8" descr="MCj04421350000[1]"/>
            <p:cNvPicPr>
              <a:picLocks noChangeAspect="1" noChangeArrowheads="1"/>
            </p:cNvPicPr>
            <p:nvPr/>
          </p:nvPicPr>
          <p:blipFill>
            <a:blip r:embed="rId3" cstate="print"/>
            <a:srcRect/>
            <a:stretch>
              <a:fillRect/>
            </a:stretch>
          </p:blipFill>
          <p:spPr bwMode="auto">
            <a:xfrm>
              <a:off x="6858000" y="1457325"/>
              <a:ext cx="1736725" cy="1697038"/>
            </a:xfrm>
            <a:prstGeom prst="rect">
              <a:avLst/>
            </a:prstGeom>
            <a:noFill/>
            <a:ln w="9525">
              <a:noFill/>
              <a:miter lim="800000"/>
              <a:headEnd/>
              <a:tailEnd/>
            </a:ln>
          </p:spPr>
        </p:pic>
        <p:sp>
          <p:nvSpPr>
            <p:cNvPr id="5129" name="Oval 10"/>
            <p:cNvSpPr>
              <a:spLocks noChangeArrowheads="1"/>
            </p:cNvSpPr>
            <p:nvPr/>
          </p:nvSpPr>
          <p:spPr bwMode="auto">
            <a:xfrm>
              <a:off x="6867525" y="1438275"/>
              <a:ext cx="1727200" cy="1687513"/>
            </a:xfrm>
            <a:prstGeom prst="ellipse">
              <a:avLst/>
            </a:prstGeom>
            <a:noFill/>
            <a:ln w="190500">
              <a:solidFill>
                <a:srgbClr val="FF3300"/>
              </a:solidFill>
              <a:round/>
              <a:headEnd/>
              <a:tailEnd/>
            </a:ln>
          </p:spPr>
          <p:txBody>
            <a:bodyPr wrap="none" anchor="ctr"/>
            <a:lstStyle/>
            <a:p>
              <a:pPr>
                <a:defRPr/>
              </a:pPr>
              <a:endParaRPr lang="en-US" dirty="0">
                <a:latin typeface="Arial" charset="0"/>
                <a:cs typeface="+mn-cs"/>
              </a:endParaRPr>
            </a:p>
          </p:txBody>
        </p:sp>
        <p:sp>
          <p:nvSpPr>
            <p:cNvPr id="5130" name="Line 11"/>
            <p:cNvSpPr>
              <a:spLocks noChangeShapeType="1"/>
            </p:cNvSpPr>
            <p:nvPr/>
          </p:nvSpPr>
          <p:spPr bwMode="auto">
            <a:xfrm flipV="1">
              <a:off x="7083425" y="1668463"/>
              <a:ext cx="1260475" cy="1195387"/>
            </a:xfrm>
            <a:prstGeom prst="line">
              <a:avLst/>
            </a:prstGeom>
            <a:noFill/>
            <a:ln w="190500">
              <a:solidFill>
                <a:srgbClr val="FF3300"/>
              </a:solidFill>
              <a:round/>
              <a:headEnd/>
              <a:tailEnd/>
            </a:ln>
          </p:spPr>
          <p:txBody>
            <a:bodyPr/>
            <a:lstStyle/>
            <a:p>
              <a:pPr>
                <a:defRPr/>
              </a:pPr>
              <a:endParaRPr lang="en-US" dirty="0">
                <a:latin typeface="Arial" charset="0"/>
                <a:cs typeface="+mn-cs"/>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47812">
                                            <p:txEl>
                                              <p:pRg st="0" end="0"/>
                                            </p:txEl>
                                          </p:spTgt>
                                        </p:tgtEl>
                                        <p:attrNameLst>
                                          <p:attrName>style.visibility</p:attrName>
                                        </p:attrNameLst>
                                      </p:cBhvr>
                                      <p:to>
                                        <p:strVal val="visible"/>
                                      </p:to>
                                    </p:set>
                                    <p:animEffect transition="in" filter="wipe(up)">
                                      <p:cBhvr>
                                        <p:cTn id="7" dur="1000"/>
                                        <p:tgtEl>
                                          <p:spTgt spid="247812">
                                            <p:txEl>
                                              <p:pRg st="0" end="0"/>
                                            </p:txEl>
                                          </p:spTgt>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247812">
                                            <p:txEl>
                                              <p:pRg st="1" end="1"/>
                                            </p:txEl>
                                          </p:spTgt>
                                        </p:tgtEl>
                                        <p:attrNameLst>
                                          <p:attrName>style.visibility</p:attrName>
                                        </p:attrNameLst>
                                      </p:cBhvr>
                                      <p:to>
                                        <p:strVal val="visible"/>
                                      </p:to>
                                    </p:set>
                                    <p:animEffect transition="in" filter="wipe(up)">
                                      <p:cBhvr>
                                        <p:cTn id="11" dur="1000"/>
                                        <p:tgtEl>
                                          <p:spTgt spid="247812">
                                            <p:txEl>
                                              <p:pRg st="1" end="1"/>
                                            </p:txEl>
                                          </p:spTgt>
                                        </p:tgtEl>
                                      </p:cBhvr>
                                    </p:animEffect>
                                  </p:childTnLst>
                                </p:cTn>
                              </p:par>
                            </p:childTnLst>
                          </p:cTn>
                        </p:par>
                        <p:par>
                          <p:cTn id="12" fill="hold">
                            <p:stCondLst>
                              <p:cond delay="2000"/>
                            </p:stCondLst>
                            <p:childTnLst>
                              <p:par>
                                <p:cTn id="13" presetID="6" presetClass="entr" presetSubtype="3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circle(out)">
                                      <p:cBhvr>
                                        <p:cTn id="15" dur="1000"/>
                                        <p:tgtEl>
                                          <p:spTgt spid="2"/>
                                        </p:tgtEl>
                                      </p:cBhvr>
                                    </p:animEffect>
                                  </p:childTnLst>
                                </p:cTn>
                              </p:par>
                            </p:childTnLst>
                          </p:cTn>
                        </p:par>
                        <p:par>
                          <p:cTn id="16" fill="hold">
                            <p:stCondLst>
                              <p:cond delay="3000"/>
                            </p:stCondLst>
                            <p:childTnLst>
                              <p:par>
                                <p:cTn id="17" presetID="22" presetClass="entr" presetSubtype="1" fill="hold" grpId="0" nodeType="afterEffect">
                                  <p:stCondLst>
                                    <p:cond delay="0"/>
                                  </p:stCondLst>
                                  <p:childTnLst>
                                    <p:set>
                                      <p:cBhvr>
                                        <p:cTn id="18" dur="1" fill="hold">
                                          <p:stCondLst>
                                            <p:cond delay="0"/>
                                          </p:stCondLst>
                                        </p:cTn>
                                        <p:tgtEl>
                                          <p:spTgt spid="247812">
                                            <p:txEl>
                                              <p:pRg st="2" end="2"/>
                                            </p:txEl>
                                          </p:spTgt>
                                        </p:tgtEl>
                                        <p:attrNameLst>
                                          <p:attrName>style.visibility</p:attrName>
                                        </p:attrNameLst>
                                      </p:cBhvr>
                                      <p:to>
                                        <p:strVal val="visible"/>
                                      </p:to>
                                    </p:set>
                                    <p:animEffect transition="in" filter="wipe(up)">
                                      <p:cBhvr>
                                        <p:cTn id="19" dur="1000"/>
                                        <p:tgtEl>
                                          <p:spTgt spid="247812">
                                            <p:txEl>
                                              <p:pRg st="2" end="2"/>
                                            </p:txEl>
                                          </p:spTgt>
                                        </p:tgtEl>
                                      </p:cBhvr>
                                    </p:animEffect>
                                  </p:childTnLst>
                                </p:cTn>
                              </p:par>
                            </p:childTnLst>
                          </p:cTn>
                        </p:par>
                        <p:par>
                          <p:cTn id="20" fill="hold">
                            <p:stCondLst>
                              <p:cond delay="4000"/>
                            </p:stCondLst>
                            <p:childTnLst>
                              <p:par>
                                <p:cTn id="21" presetID="22" presetClass="entr" presetSubtype="1" fill="hold" grpId="0" nodeType="afterEffect">
                                  <p:stCondLst>
                                    <p:cond delay="0"/>
                                  </p:stCondLst>
                                  <p:childTnLst>
                                    <p:set>
                                      <p:cBhvr>
                                        <p:cTn id="22" dur="1" fill="hold">
                                          <p:stCondLst>
                                            <p:cond delay="0"/>
                                          </p:stCondLst>
                                        </p:cTn>
                                        <p:tgtEl>
                                          <p:spTgt spid="247812">
                                            <p:txEl>
                                              <p:pRg st="3" end="3"/>
                                            </p:txEl>
                                          </p:spTgt>
                                        </p:tgtEl>
                                        <p:attrNameLst>
                                          <p:attrName>style.visibility</p:attrName>
                                        </p:attrNameLst>
                                      </p:cBhvr>
                                      <p:to>
                                        <p:strVal val="visible"/>
                                      </p:to>
                                    </p:set>
                                    <p:animEffect transition="in" filter="wipe(up)">
                                      <p:cBhvr>
                                        <p:cTn id="23" dur="1000"/>
                                        <p:tgtEl>
                                          <p:spTgt spid="247812">
                                            <p:txEl>
                                              <p:pRg st="3" end="3"/>
                                            </p:txEl>
                                          </p:spTgt>
                                        </p:tgtEl>
                                      </p:cBhvr>
                                    </p:animEffect>
                                  </p:childTnLst>
                                </p:cTn>
                              </p:par>
                            </p:childTnLst>
                          </p:cTn>
                        </p:par>
                        <p:par>
                          <p:cTn id="24" fill="hold">
                            <p:stCondLst>
                              <p:cond delay="5000"/>
                            </p:stCondLst>
                            <p:childTnLst>
                              <p:par>
                                <p:cTn id="25" presetID="22" presetClass="entr" presetSubtype="1" fill="hold" grpId="0" nodeType="afterEffect">
                                  <p:stCondLst>
                                    <p:cond delay="0"/>
                                  </p:stCondLst>
                                  <p:childTnLst>
                                    <p:set>
                                      <p:cBhvr>
                                        <p:cTn id="26" dur="1" fill="hold">
                                          <p:stCondLst>
                                            <p:cond delay="0"/>
                                          </p:stCondLst>
                                        </p:cTn>
                                        <p:tgtEl>
                                          <p:spTgt spid="247812">
                                            <p:txEl>
                                              <p:pRg st="4" end="4"/>
                                            </p:txEl>
                                          </p:spTgt>
                                        </p:tgtEl>
                                        <p:attrNameLst>
                                          <p:attrName>style.visibility</p:attrName>
                                        </p:attrNameLst>
                                      </p:cBhvr>
                                      <p:to>
                                        <p:strVal val="visible"/>
                                      </p:to>
                                    </p:set>
                                    <p:animEffect transition="in" filter="wipe(up)">
                                      <p:cBhvr>
                                        <p:cTn id="27" dur="1000"/>
                                        <p:tgtEl>
                                          <p:spTgt spid="247812">
                                            <p:txEl>
                                              <p:pRg st="4" end="4"/>
                                            </p:txEl>
                                          </p:spTgt>
                                        </p:tgtEl>
                                      </p:cBhvr>
                                    </p:animEffect>
                                  </p:childTnLst>
                                </p:cTn>
                              </p:par>
                            </p:childTnLst>
                          </p:cTn>
                        </p:par>
                        <p:par>
                          <p:cTn id="28" fill="hold">
                            <p:stCondLst>
                              <p:cond delay="6000"/>
                            </p:stCondLst>
                            <p:childTnLst>
                              <p:par>
                                <p:cTn id="29" presetID="22" presetClass="entr" presetSubtype="1" fill="hold" grpId="0" nodeType="afterEffect">
                                  <p:stCondLst>
                                    <p:cond delay="0"/>
                                  </p:stCondLst>
                                  <p:childTnLst>
                                    <p:set>
                                      <p:cBhvr>
                                        <p:cTn id="30" dur="1" fill="hold">
                                          <p:stCondLst>
                                            <p:cond delay="0"/>
                                          </p:stCondLst>
                                        </p:cTn>
                                        <p:tgtEl>
                                          <p:spTgt spid="247812">
                                            <p:txEl>
                                              <p:pRg st="5" end="5"/>
                                            </p:txEl>
                                          </p:spTgt>
                                        </p:tgtEl>
                                        <p:attrNameLst>
                                          <p:attrName>style.visibility</p:attrName>
                                        </p:attrNameLst>
                                      </p:cBhvr>
                                      <p:to>
                                        <p:strVal val="visible"/>
                                      </p:to>
                                    </p:set>
                                    <p:animEffect transition="in" filter="wipe(up)">
                                      <p:cBhvr>
                                        <p:cTn id="31" dur="1000"/>
                                        <p:tgtEl>
                                          <p:spTgt spid="247812">
                                            <p:txEl>
                                              <p:pRg st="5" end="5"/>
                                            </p:txEl>
                                          </p:spTgt>
                                        </p:tgtEl>
                                      </p:cBhvr>
                                    </p:animEffect>
                                  </p:childTnLst>
                                </p:cTn>
                              </p:par>
                            </p:childTnLst>
                          </p:cTn>
                        </p:par>
                        <p:par>
                          <p:cTn id="32" fill="hold">
                            <p:stCondLst>
                              <p:cond delay="7000"/>
                            </p:stCondLst>
                            <p:childTnLst>
                              <p:par>
                                <p:cTn id="33" presetID="22" presetClass="entr" presetSubtype="1" fill="hold" grpId="0" nodeType="afterEffect">
                                  <p:stCondLst>
                                    <p:cond delay="3000"/>
                                  </p:stCondLst>
                                  <p:childTnLst>
                                    <p:set>
                                      <p:cBhvr>
                                        <p:cTn id="34" dur="1" fill="hold">
                                          <p:stCondLst>
                                            <p:cond delay="0"/>
                                          </p:stCondLst>
                                        </p:cTn>
                                        <p:tgtEl>
                                          <p:spTgt spid="247813"/>
                                        </p:tgtEl>
                                        <p:attrNameLst>
                                          <p:attrName>style.visibility</p:attrName>
                                        </p:attrNameLst>
                                      </p:cBhvr>
                                      <p:to>
                                        <p:strVal val="visible"/>
                                      </p:to>
                                    </p:set>
                                    <p:animEffect transition="in" filter="wipe(up)">
                                      <p:cBhvr>
                                        <p:cTn id="35" dur="2000"/>
                                        <p:tgtEl>
                                          <p:spTgt spid="247813"/>
                                        </p:tgtEl>
                                      </p:cBhvr>
                                    </p:animEffect>
                                  </p:childTnLst>
                                </p:cTn>
                              </p:par>
                            </p:childTnLst>
                          </p:cTn>
                        </p:par>
                        <p:par>
                          <p:cTn id="36" fill="hold">
                            <p:stCondLst>
                              <p:cond delay="12000"/>
                            </p:stCondLst>
                            <p:childTnLst>
                              <p:par>
                                <p:cTn id="37" presetID="4" presetClass="entr" presetSubtype="32" fill="hold" nodeType="afterEffect">
                                  <p:stCondLst>
                                    <p:cond delay="0"/>
                                  </p:stCondLst>
                                  <p:childTnLst>
                                    <p:set>
                                      <p:cBhvr>
                                        <p:cTn id="38" dur="1" fill="hold">
                                          <p:stCondLst>
                                            <p:cond delay="0"/>
                                          </p:stCondLst>
                                        </p:cTn>
                                        <p:tgtEl>
                                          <p:spTgt spid="2064"/>
                                        </p:tgtEl>
                                        <p:attrNameLst>
                                          <p:attrName>style.visibility</p:attrName>
                                        </p:attrNameLst>
                                      </p:cBhvr>
                                      <p:to>
                                        <p:strVal val="visible"/>
                                      </p:to>
                                    </p:set>
                                    <p:animEffect transition="in" filter="box(out)">
                                      <p:cBhvr>
                                        <p:cTn id="39"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12" grpId="0" build="p" bldLvl="3"/>
      <p:bldP spid="2478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3"/>
          <p:cNvSpPr>
            <a:spLocks noGrp="1"/>
          </p:cNvSpPr>
          <p:nvPr>
            <p:ph type="sldNum" sz="quarter" idx="12"/>
          </p:nvPr>
        </p:nvSpPr>
        <p:spPr>
          <a:noFill/>
        </p:spPr>
        <p:txBody>
          <a:bodyPr/>
          <a:lstStyle/>
          <a:p>
            <a:fld id="{85B1C845-3C29-478F-AC04-F21886275021}" type="slidenum">
              <a:rPr lang="en-US" smtClean="0">
                <a:latin typeface="Arial" pitchFamily="34" charset="0"/>
                <a:cs typeface="Arial" pitchFamily="34" charset="0"/>
              </a:rPr>
              <a:pPr/>
              <a:t>4</a:t>
            </a:fld>
            <a:endParaRPr lang="en-US" dirty="0">
              <a:latin typeface="Arial" pitchFamily="34" charset="0"/>
              <a:cs typeface="Arial" pitchFamily="34" charset="0"/>
            </a:endParaRPr>
          </a:p>
        </p:txBody>
      </p:sp>
      <p:sp>
        <p:nvSpPr>
          <p:cNvPr id="18435" name="Text Box 3"/>
          <p:cNvSpPr txBox="1">
            <a:spLocks noChangeArrowheads="1"/>
          </p:cNvSpPr>
          <p:nvPr/>
        </p:nvSpPr>
        <p:spPr bwMode="auto">
          <a:xfrm>
            <a:off x="0" y="45720"/>
            <a:ext cx="9144000" cy="1077218"/>
          </a:xfrm>
          <a:prstGeom prst="rect">
            <a:avLst/>
          </a:prstGeom>
          <a:noFill/>
          <a:ln w="9525">
            <a:noFill/>
            <a:miter lim="800000"/>
            <a:headEnd/>
            <a:tailEnd/>
          </a:ln>
        </p:spPr>
        <p:txBody>
          <a:bodyPr>
            <a:spAutoFit/>
          </a:bodyPr>
          <a:lstStyle/>
          <a:p>
            <a:pPr algn="ctr">
              <a:spcBef>
                <a:spcPct val="50000"/>
              </a:spcBef>
            </a:pPr>
            <a:r>
              <a:rPr lang="en-US" sz="3200" i="1" dirty="0">
                <a:solidFill>
                  <a:schemeClr val="accent2"/>
                </a:solidFill>
                <a:latin typeface="Tahoma" pitchFamily="34" charset="0"/>
              </a:rPr>
              <a:t>Remember: </a:t>
            </a:r>
            <a:br>
              <a:rPr lang="en-US" sz="3200" i="1" dirty="0">
                <a:solidFill>
                  <a:schemeClr val="accent2"/>
                </a:solidFill>
                <a:latin typeface="Tahoma" pitchFamily="34" charset="0"/>
              </a:rPr>
            </a:br>
            <a:r>
              <a:rPr lang="en-US" sz="3200" i="1" dirty="0">
                <a:solidFill>
                  <a:schemeClr val="accent2"/>
                </a:solidFill>
                <a:latin typeface="Tahoma" pitchFamily="34" charset="0"/>
              </a:rPr>
              <a:t>Scorer Certification Requirements</a:t>
            </a:r>
          </a:p>
        </p:txBody>
      </p:sp>
      <p:pic>
        <p:nvPicPr>
          <p:cNvPr id="222212" name="Picture 4"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222213" name="Text Box 5"/>
          <p:cNvSpPr txBox="1">
            <a:spLocks noChangeArrowheads="1"/>
          </p:cNvSpPr>
          <p:nvPr/>
        </p:nvSpPr>
        <p:spPr bwMode="auto">
          <a:xfrm>
            <a:off x="457200" y="1051560"/>
            <a:ext cx="8951489" cy="4665444"/>
          </a:xfrm>
          <a:prstGeom prst="rect">
            <a:avLst/>
          </a:prstGeom>
          <a:noFill/>
          <a:ln w="9525">
            <a:noFill/>
            <a:miter lim="800000"/>
            <a:headEnd/>
            <a:tailEnd/>
          </a:ln>
        </p:spPr>
        <p:txBody>
          <a:bodyPr wrap="none">
            <a:spAutoFit/>
          </a:bodyPr>
          <a:lstStyle/>
          <a:p>
            <a:pPr>
              <a:lnSpc>
                <a:spcPct val="200000"/>
              </a:lnSpc>
              <a:buBlip>
                <a:blip r:embed="rId4"/>
              </a:buBlip>
            </a:pPr>
            <a:r>
              <a:rPr lang="en-US" sz="2200" dirty="0"/>
              <a:t> Register In the Lone Star Region </a:t>
            </a:r>
            <a:r>
              <a:rPr lang="en-US" sz="1400" b="0" dirty="0"/>
              <a:t>(USA Volleyball Membership in Sports Engine)</a:t>
            </a:r>
          </a:p>
          <a:p>
            <a:pPr>
              <a:lnSpc>
                <a:spcPct val="200000"/>
              </a:lnSpc>
              <a:buFontTx/>
              <a:buBlip>
                <a:blip r:embed="rId4"/>
              </a:buBlip>
            </a:pPr>
            <a:r>
              <a:rPr lang="en-US" sz="2200" dirty="0"/>
              <a:t> Submit application </a:t>
            </a:r>
            <a:r>
              <a:rPr lang="en-US" sz="1600" b="0" dirty="0"/>
              <a:t>– (pre-register online or at a clinic)</a:t>
            </a:r>
          </a:p>
          <a:p>
            <a:pPr>
              <a:lnSpc>
                <a:spcPct val="200000"/>
              </a:lnSpc>
              <a:buFontTx/>
              <a:buBlip>
                <a:blip r:embed="rId4"/>
              </a:buBlip>
            </a:pPr>
            <a:r>
              <a:rPr lang="en-US" sz="2200" dirty="0"/>
              <a:t> Attend clinic</a:t>
            </a:r>
          </a:p>
          <a:p>
            <a:pPr>
              <a:lnSpc>
                <a:spcPct val="200000"/>
              </a:lnSpc>
              <a:buFontTx/>
              <a:buBlip>
                <a:blip r:embed="rId4"/>
              </a:buBlip>
            </a:pPr>
            <a:r>
              <a:rPr lang="en-US" sz="2200" dirty="0"/>
              <a:t> Take and correct exam</a:t>
            </a:r>
          </a:p>
          <a:p>
            <a:pPr>
              <a:buFontTx/>
              <a:buBlip>
                <a:blip r:embed="rId4"/>
              </a:buBlip>
            </a:pPr>
            <a:r>
              <a:rPr lang="en-US" sz="2200" dirty="0"/>
              <a:t> Receive a passing evaluation on score sheets from </a:t>
            </a:r>
            <a:r>
              <a:rPr lang="en-US" sz="2200" u="sng" dirty="0"/>
              <a:t>two sets</a:t>
            </a:r>
            <a:r>
              <a:rPr lang="en-US" sz="2200" dirty="0"/>
              <a:t>,</a:t>
            </a:r>
            <a:br>
              <a:rPr lang="en-US" sz="2200" dirty="0"/>
            </a:br>
            <a:r>
              <a:rPr lang="en-US" sz="2200" dirty="0"/>
              <a:t>   at a live match where you are the scorer.</a:t>
            </a:r>
            <a:br>
              <a:rPr lang="en-US" sz="2200" dirty="0"/>
            </a:br>
            <a:r>
              <a:rPr lang="en-US" sz="2200" dirty="0"/>
              <a:t>   </a:t>
            </a:r>
            <a:r>
              <a:rPr lang="en-US" i="1" dirty="0"/>
              <a:t>(submissions may be electronic - email to: </a:t>
            </a:r>
            <a:r>
              <a:rPr lang="en-US" sz="2000" i="1" dirty="0">
                <a:solidFill>
                  <a:srgbClr val="FF0000"/>
                </a:solidFill>
                <a:hlinkClick r:id="rId5"/>
              </a:rPr>
              <a:t>LSScorechair@gmail.com</a:t>
            </a:r>
            <a:r>
              <a:rPr lang="en-US" i="1" dirty="0"/>
              <a:t>)</a:t>
            </a:r>
            <a:br>
              <a:rPr lang="en-US" i="1" dirty="0"/>
            </a:br>
            <a:r>
              <a:rPr lang="en-US" b="0" i="1" dirty="0"/>
              <a:t>     The absolute FINAL date for submission of score sheets is 8/31/26!</a:t>
            </a:r>
          </a:p>
          <a:p>
            <a:pPr>
              <a:lnSpc>
                <a:spcPct val="200000"/>
              </a:lnSpc>
              <a:buFontTx/>
              <a:buBlip>
                <a:blip r:embed="rId4"/>
              </a:buBlip>
            </a:pPr>
            <a:r>
              <a:rPr lang="en-US" sz="2200" dirty="0"/>
              <a:t> Pay applicable fees</a:t>
            </a:r>
          </a:p>
        </p:txBody>
      </p:sp>
      <p:sp>
        <p:nvSpPr>
          <p:cNvPr id="8" name="TextBox 7"/>
          <p:cNvSpPr txBox="1">
            <a:spLocks noChangeArrowheads="1"/>
          </p:cNvSpPr>
          <p:nvPr/>
        </p:nvSpPr>
        <p:spPr bwMode="auto">
          <a:xfrm>
            <a:off x="474490" y="5669280"/>
            <a:ext cx="8258030" cy="461665"/>
          </a:xfrm>
          <a:prstGeom prst="rect">
            <a:avLst/>
          </a:prstGeom>
          <a:noFill/>
          <a:ln w="9525">
            <a:noFill/>
            <a:miter lim="800000"/>
            <a:headEnd/>
            <a:tailEnd/>
          </a:ln>
        </p:spPr>
        <p:txBody>
          <a:bodyPr wrap="none">
            <a:spAutoFit/>
          </a:bodyPr>
          <a:lstStyle/>
          <a:p>
            <a:r>
              <a:rPr lang="en-US" sz="2400" dirty="0">
                <a:solidFill>
                  <a:srgbClr val="00B050"/>
                </a:solidFill>
              </a:rPr>
              <a:t>* * </a:t>
            </a:r>
            <a:r>
              <a:rPr lang="en-US" sz="2400" b="0" dirty="0">
                <a:solidFill>
                  <a:srgbClr val="00B050"/>
                </a:solidFill>
              </a:rPr>
              <a:t>A </a:t>
            </a:r>
            <a:r>
              <a:rPr lang="en-US" sz="2400" dirty="0">
                <a:solidFill>
                  <a:srgbClr val="00B050"/>
                </a:solidFill>
              </a:rPr>
              <a:t>COMPLETED</a:t>
            </a:r>
            <a:r>
              <a:rPr lang="en-US" sz="2400" b="0" dirty="0">
                <a:solidFill>
                  <a:srgbClr val="00B050"/>
                </a:solidFill>
              </a:rPr>
              <a:t> certification is good for two seasons.</a:t>
            </a:r>
            <a:r>
              <a:rPr lang="en-US" sz="2400" dirty="0">
                <a:solidFill>
                  <a:srgbClr val="00B050"/>
                </a:solidFill>
              </a:rPr>
              <a:t> * *</a:t>
            </a:r>
          </a:p>
        </p:txBody>
      </p:sp>
      <p:pic>
        <p:nvPicPr>
          <p:cNvPr id="7177" name="Picture 9" descr="MCj04413100000[1]"/>
          <p:cNvPicPr>
            <a:picLocks noChangeAspect="1" noChangeArrowheads="1"/>
          </p:cNvPicPr>
          <p:nvPr/>
        </p:nvPicPr>
        <p:blipFill>
          <a:blip r:embed="rId6" cstate="print"/>
          <a:srcRect/>
          <a:stretch>
            <a:fillRect/>
          </a:stretch>
        </p:blipFill>
        <p:spPr bwMode="auto">
          <a:xfrm>
            <a:off x="6126480" y="1864042"/>
            <a:ext cx="1976437" cy="1976438"/>
          </a:xfrm>
          <a:prstGeom prst="rect">
            <a:avLst/>
          </a:prstGeom>
          <a:noFill/>
          <a:ln w="9525">
            <a:noFill/>
            <a:miter lim="800000"/>
            <a:headEnd/>
            <a:tailEnd/>
          </a:ln>
        </p:spPr>
      </p:pic>
      <p:sp>
        <p:nvSpPr>
          <p:cNvPr id="2" name="TextBox 1">
            <a:extLst>
              <a:ext uri="{FF2B5EF4-FFF2-40B4-BE49-F238E27FC236}">
                <a16:creationId xmlns:a16="http://schemas.microsoft.com/office/drawing/2014/main" id="{90FC2C23-3B3B-4CBC-9C4B-2B861AF4A8D8}"/>
              </a:ext>
            </a:extLst>
          </p:cNvPr>
          <p:cNvSpPr txBox="1"/>
          <p:nvPr/>
        </p:nvSpPr>
        <p:spPr>
          <a:xfrm>
            <a:off x="365760" y="6126480"/>
            <a:ext cx="8558753" cy="369332"/>
          </a:xfrm>
          <a:prstGeom prst="rect">
            <a:avLst/>
          </a:prstGeom>
          <a:noFill/>
        </p:spPr>
        <p:txBody>
          <a:bodyPr wrap="none" rtlCol="0">
            <a:spAutoFit/>
          </a:bodyPr>
          <a:lstStyle/>
          <a:p>
            <a:r>
              <a:rPr lang="en-US" dirty="0">
                <a:solidFill>
                  <a:srgbClr val="FF0000"/>
                </a:solidFill>
              </a:rPr>
              <a:t>* Remember: It is </a:t>
            </a:r>
            <a:r>
              <a:rPr lang="en-US" i="1" u="sng" dirty="0">
                <a:solidFill>
                  <a:srgbClr val="FF0000"/>
                </a:solidFill>
              </a:rPr>
              <a:t>your</a:t>
            </a:r>
            <a:r>
              <a:rPr lang="en-US" dirty="0">
                <a:solidFill>
                  <a:srgbClr val="FF0000"/>
                </a:solidFill>
              </a:rPr>
              <a:t> responsibility to submit score sheets from two sets. *</a:t>
            </a:r>
          </a:p>
        </p:txBody>
      </p:sp>
    </p:spTree>
    <p:extLst>
      <p:ext uri="{BB962C8B-B14F-4D97-AF65-F5344CB8AC3E}">
        <p14:creationId xmlns:p14="http://schemas.microsoft.com/office/powerpoint/2010/main" val="333881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0"/>
                                  </p:stCondLst>
                                  <p:childTnLst>
                                    <p:set>
                                      <p:cBhvr>
                                        <p:cTn id="6" dur="1" fill="hold">
                                          <p:stCondLst>
                                            <p:cond delay="0"/>
                                          </p:stCondLst>
                                        </p:cTn>
                                        <p:tgtEl>
                                          <p:spTgt spid="222213">
                                            <p:txEl>
                                              <p:pRg st="0" end="0"/>
                                            </p:txEl>
                                          </p:spTgt>
                                        </p:tgtEl>
                                        <p:attrNameLst>
                                          <p:attrName>style.visibility</p:attrName>
                                        </p:attrNameLst>
                                      </p:cBhvr>
                                      <p:to>
                                        <p:strVal val="visible"/>
                                      </p:to>
                                    </p:set>
                                    <p:animEffect transition="in" filter="wipe(up)">
                                      <p:cBhvr>
                                        <p:cTn id="7" dur="1000"/>
                                        <p:tgtEl>
                                          <p:spTgt spid="222213">
                                            <p:txEl>
                                              <p:pRg st="0" end="0"/>
                                            </p:txEl>
                                          </p:spTgt>
                                        </p:tgtEl>
                                      </p:cBhvr>
                                    </p:animEffect>
                                  </p:childTnLst>
                                </p:cTn>
                              </p:par>
                            </p:childTnLst>
                          </p:cTn>
                        </p:par>
                        <p:par>
                          <p:cTn id="8" fill="hold">
                            <p:stCondLst>
                              <p:cond delay="2000"/>
                            </p:stCondLst>
                            <p:childTnLst>
                              <p:par>
                                <p:cTn id="9" presetID="22" presetClass="entr" presetSubtype="1" fill="hold" nodeType="afterEffect">
                                  <p:stCondLst>
                                    <p:cond delay="1000"/>
                                  </p:stCondLst>
                                  <p:childTnLst>
                                    <p:set>
                                      <p:cBhvr>
                                        <p:cTn id="10" dur="1" fill="hold">
                                          <p:stCondLst>
                                            <p:cond delay="0"/>
                                          </p:stCondLst>
                                        </p:cTn>
                                        <p:tgtEl>
                                          <p:spTgt spid="222213">
                                            <p:txEl>
                                              <p:pRg st="1" end="1"/>
                                            </p:txEl>
                                          </p:spTgt>
                                        </p:tgtEl>
                                        <p:attrNameLst>
                                          <p:attrName>style.visibility</p:attrName>
                                        </p:attrNameLst>
                                      </p:cBhvr>
                                      <p:to>
                                        <p:strVal val="visible"/>
                                      </p:to>
                                    </p:set>
                                    <p:animEffect transition="in" filter="wipe(up)">
                                      <p:cBhvr>
                                        <p:cTn id="11" dur="1000"/>
                                        <p:tgtEl>
                                          <p:spTgt spid="222213">
                                            <p:txEl>
                                              <p:pRg st="1" end="1"/>
                                            </p:txEl>
                                          </p:spTgt>
                                        </p:tgtEl>
                                      </p:cBhvr>
                                    </p:animEffect>
                                  </p:childTnLst>
                                </p:cTn>
                              </p:par>
                            </p:childTnLst>
                          </p:cTn>
                        </p:par>
                        <p:par>
                          <p:cTn id="12" fill="hold">
                            <p:stCondLst>
                              <p:cond delay="4000"/>
                            </p:stCondLst>
                            <p:childTnLst>
                              <p:par>
                                <p:cTn id="13" presetID="22" presetClass="entr" presetSubtype="1" fill="hold" nodeType="afterEffect">
                                  <p:stCondLst>
                                    <p:cond delay="1000"/>
                                  </p:stCondLst>
                                  <p:childTnLst>
                                    <p:set>
                                      <p:cBhvr>
                                        <p:cTn id="14" dur="1" fill="hold">
                                          <p:stCondLst>
                                            <p:cond delay="0"/>
                                          </p:stCondLst>
                                        </p:cTn>
                                        <p:tgtEl>
                                          <p:spTgt spid="222213">
                                            <p:txEl>
                                              <p:pRg st="2" end="2"/>
                                            </p:txEl>
                                          </p:spTgt>
                                        </p:tgtEl>
                                        <p:attrNameLst>
                                          <p:attrName>style.visibility</p:attrName>
                                        </p:attrNameLst>
                                      </p:cBhvr>
                                      <p:to>
                                        <p:strVal val="visible"/>
                                      </p:to>
                                    </p:set>
                                    <p:animEffect transition="in" filter="wipe(up)">
                                      <p:cBhvr>
                                        <p:cTn id="15" dur="1000"/>
                                        <p:tgtEl>
                                          <p:spTgt spid="222213">
                                            <p:txEl>
                                              <p:pRg st="2" end="2"/>
                                            </p:txEl>
                                          </p:spTgt>
                                        </p:tgtEl>
                                      </p:cBhvr>
                                    </p:animEffect>
                                  </p:childTnLst>
                                </p:cTn>
                              </p:par>
                            </p:childTnLst>
                          </p:cTn>
                        </p:par>
                        <p:par>
                          <p:cTn id="16" fill="hold">
                            <p:stCondLst>
                              <p:cond delay="6000"/>
                            </p:stCondLst>
                            <p:childTnLst>
                              <p:par>
                                <p:cTn id="17" presetID="22" presetClass="entr" presetSubtype="1" fill="hold" nodeType="afterEffect">
                                  <p:stCondLst>
                                    <p:cond delay="1000"/>
                                  </p:stCondLst>
                                  <p:childTnLst>
                                    <p:set>
                                      <p:cBhvr>
                                        <p:cTn id="18" dur="1" fill="hold">
                                          <p:stCondLst>
                                            <p:cond delay="0"/>
                                          </p:stCondLst>
                                        </p:cTn>
                                        <p:tgtEl>
                                          <p:spTgt spid="222213">
                                            <p:txEl>
                                              <p:pRg st="3" end="3"/>
                                            </p:txEl>
                                          </p:spTgt>
                                        </p:tgtEl>
                                        <p:attrNameLst>
                                          <p:attrName>style.visibility</p:attrName>
                                        </p:attrNameLst>
                                      </p:cBhvr>
                                      <p:to>
                                        <p:strVal val="visible"/>
                                      </p:to>
                                    </p:set>
                                    <p:animEffect transition="in" filter="wipe(up)">
                                      <p:cBhvr>
                                        <p:cTn id="19" dur="1000"/>
                                        <p:tgtEl>
                                          <p:spTgt spid="222213">
                                            <p:txEl>
                                              <p:pRg st="3" end="3"/>
                                            </p:txEl>
                                          </p:spTgt>
                                        </p:tgtEl>
                                      </p:cBhvr>
                                    </p:animEffect>
                                  </p:childTnLst>
                                </p:cTn>
                              </p:par>
                            </p:childTnLst>
                          </p:cTn>
                        </p:par>
                        <p:par>
                          <p:cTn id="20" fill="hold">
                            <p:stCondLst>
                              <p:cond delay="8000"/>
                            </p:stCondLst>
                            <p:childTnLst>
                              <p:par>
                                <p:cTn id="21" presetID="22" presetClass="entr" presetSubtype="1" fill="hold" nodeType="afterEffect">
                                  <p:stCondLst>
                                    <p:cond delay="1000"/>
                                  </p:stCondLst>
                                  <p:childTnLst>
                                    <p:set>
                                      <p:cBhvr>
                                        <p:cTn id="22" dur="1" fill="hold">
                                          <p:stCondLst>
                                            <p:cond delay="0"/>
                                          </p:stCondLst>
                                        </p:cTn>
                                        <p:tgtEl>
                                          <p:spTgt spid="222213">
                                            <p:txEl>
                                              <p:pRg st="4" end="4"/>
                                            </p:txEl>
                                          </p:spTgt>
                                        </p:tgtEl>
                                        <p:attrNameLst>
                                          <p:attrName>style.visibility</p:attrName>
                                        </p:attrNameLst>
                                      </p:cBhvr>
                                      <p:to>
                                        <p:strVal val="visible"/>
                                      </p:to>
                                    </p:set>
                                    <p:animEffect transition="in" filter="wipe(up)">
                                      <p:cBhvr>
                                        <p:cTn id="23" dur="1000"/>
                                        <p:tgtEl>
                                          <p:spTgt spid="222213">
                                            <p:txEl>
                                              <p:pRg st="4" end="4"/>
                                            </p:txEl>
                                          </p:spTgt>
                                        </p:tgtEl>
                                      </p:cBhvr>
                                    </p:animEffect>
                                  </p:childTnLst>
                                </p:cTn>
                              </p:par>
                            </p:childTnLst>
                          </p:cTn>
                        </p:par>
                        <p:par>
                          <p:cTn id="24" fill="hold">
                            <p:stCondLst>
                              <p:cond delay="10000"/>
                            </p:stCondLst>
                            <p:childTnLst>
                              <p:par>
                                <p:cTn id="25" presetID="22" presetClass="entr" presetSubtype="1" fill="hold" nodeType="afterEffect">
                                  <p:stCondLst>
                                    <p:cond delay="1000"/>
                                  </p:stCondLst>
                                  <p:childTnLst>
                                    <p:set>
                                      <p:cBhvr>
                                        <p:cTn id="26" dur="1" fill="hold">
                                          <p:stCondLst>
                                            <p:cond delay="0"/>
                                          </p:stCondLst>
                                        </p:cTn>
                                        <p:tgtEl>
                                          <p:spTgt spid="222213">
                                            <p:txEl>
                                              <p:pRg st="5" end="5"/>
                                            </p:txEl>
                                          </p:spTgt>
                                        </p:tgtEl>
                                        <p:attrNameLst>
                                          <p:attrName>style.visibility</p:attrName>
                                        </p:attrNameLst>
                                      </p:cBhvr>
                                      <p:to>
                                        <p:strVal val="visible"/>
                                      </p:to>
                                    </p:set>
                                    <p:animEffect transition="in" filter="wipe(up)">
                                      <p:cBhvr>
                                        <p:cTn id="27" dur="1000"/>
                                        <p:tgtEl>
                                          <p:spTgt spid="222213">
                                            <p:txEl>
                                              <p:pRg st="5" end="5"/>
                                            </p:txEl>
                                          </p:spTgt>
                                        </p:tgtEl>
                                      </p:cBhvr>
                                    </p:animEffect>
                                  </p:childTnLst>
                                </p:cTn>
                              </p:par>
                            </p:childTnLst>
                          </p:cTn>
                        </p:par>
                        <p:par>
                          <p:cTn id="28" fill="hold">
                            <p:stCondLst>
                              <p:cond delay="12000"/>
                            </p:stCondLst>
                            <p:childTnLst>
                              <p:par>
                                <p:cTn id="29" presetID="2" presetClass="entr" presetSubtype="3" decel="50000" fill="hold" nodeType="afterEffect">
                                  <p:stCondLst>
                                    <p:cond delay="0"/>
                                  </p:stCondLst>
                                  <p:childTnLst>
                                    <p:set>
                                      <p:cBhvr>
                                        <p:cTn id="30" dur="1" fill="hold">
                                          <p:stCondLst>
                                            <p:cond delay="0"/>
                                          </p:stCondLst>
                                        </p:cTn>
                                        <p:tgtEl>
                                          <p:spTgt spid="7177"/>
                                        </p:tgtEl>
                                        <p:attrNameLst>
                                          <p:attrName>style.visibility</p:attrName>
                                        </p:attrNameLst>
                                      </p:cBhvr>
                                      <p:to>
                                        <p:strVal val="visible"/>
                                      </p:to>
                                    </p:set>
                                    <p:anim calcmode="lin" valueType="num">
                                      <p:cBhvr additive="base">
                                        <p:cTn id="31" dur="1000" fill="hold"/>
                                        <p:tgtEl>
                                          <p:spTgt spid="7177"/>
                                        </p:tgtEl>
                                        <p:attrNameLst>
                                          <p:attrName>ppt_x</p:attrName>
                                        </p:attrNameLst>
                                      </p:cBhvr>
                                      <p:tavLst>
                                        <p:tav tm="0">
                                          <p:val>
                                            <p:strVal val="1+#ppt_w/2"/>
                                          </p:val>
                                        </p:tav>
                                        <p:tav tm="100000">
                                          <p:val>
                                            <p:strVal val="#ppt_x"/>
                                          </p:val>
                                        </p:tav>
                                      </p:tavLst>
                                    </p:anim>
                                    <p:anim calcmode="lin" valueType="num">
                                      <p:cBhvr additive="base">
                                        <p:cTn id="32" dur="1000" fill="hold"/>
                                        <p:tgtEl>
                                          <p:spTgt spid="7177"/>
                                        </p:tgtEl>
                                        <p:attrNameLst>
                                          <p:attrName>ppt_y</p:attrName>
                                        </p:attrNameLst>
                                      </p:cBhvr>
                                      <p:tavLst>
                                        <p:tav tm="0">
                                          <p:val>
                                            <p:strVal val="0-#ppt_h/2"/>
                                          </p:val>
                                        </p:tav>
                                        <p:tav tm="100000">
                                          <p:val>
                                            <p:strVal val="#ppt_y"/>
                                          </p:val>
                                        </p:tav>
                                      </p:tavLst>
                                    </p:anim>
                                  </p:childTnLst>
                                </p:cTn>
                              </p:par>
                            </p:childTnLst>
                          </p:cTn>
                        </p:par>
                        <p:par>
                          <p:cTn id="33" fill="hold">
                            <p:stCondLst>
                              <p:cond delay="13000"/>
                            </p:stCondLst>
                            <p:childTnLst>
                              <p:par>
                                <p:cTn id="34" presetID="53" presetClass="entr" presetSubtype="0" fill="hold" grpId="0" nodeType="afterEffect">
                                  <p:stCondLst>
                                    <p:cond delay="1000"/>
                                  </p:stCondLst>
                                  <p:childTnLst>
                                    <p:set>
                                      <p:cBhvr>
                                        <p:cTn id="35" dur="1" fill="hold">
                                          <p:stCondLst>
                                            <p:cond delay="0"/>
                                          </p:stCondLst>
                                        </p:cTn>
                                        <p:tgtEl>
                                          <p:spTgt spid="8"/>
                                        </p:tgtEl>
                                        <p:attrNameLst>
                                          <p:attrName>style.visibility</p:attrName>
                                        </p:attrNameLst>
                                      </p:cBhvr>
                                      <p:to>
                                        <p:strVal val="visible"/>
                                      </p:to>
                                    </p:set>
                                    <p:anim calcmode="lin" valueType="num">
                                      <p:cBhvr>
                                        <p:cTn id="36" dur="1000" fill="hold"/>
                                        <p:tgtEl>
                                          <p:spTgt spid="8"/>
                                        </p:tgtEl>
                                        <p:attrNameLst>
                                          <p:attrName>ppt_w</p:attrName>
                                        </p:attrNameLst>
                                      </p:cBhvr>
                                      <p:tavLst>
                                        <p:tav tm="0">
                                          <p:val>
                                            <p:fltVal val="0"/>
                                          </p:val>
                                        </p:tav>
                                        <p:tav tm="100000">
                                          <p:val>
                                            <p:strVal val="#ppt_w"/>
                                          </p:val>
                                        </p:tav>
                                      </p:tavLst>
                                    </p:anim>
                                    <p:anim calcmode="lin" valueType="num">
                                      <p:cBhvr>
                                        <p:cTn id="37" dur="1000" fill="hold"/>
                                        <p:tgtEl>
                                          <p:spTgt spid="8"/>
                                        </p:tgtEl>
                                        <p:attrNameLst>
                                          <p:attrName>ppt_h</p:attrName>
                                        </p:attrNameLst>
                                      </p:cBhvr>
                                      <p:tavLst>
                                        <p:tav tm="0">
                                          <p:val>
                                            <p:fltVal val="0"/>
                                          </p:val>
                                        </p:tav>
                                        <p:tav tm="100000">
                                          <p:val>
                                            <p:strVal val="#ppt_h"/>
                                          </p:val>
                                        </p:tav>
                                      </p:tavLst>
                                    </p:anim>
                                    <p:animEffect transition="in" filter="fade">
                                      <p:cBhvr>
                                        <p:cTn id="38" dur="1000"/>
                                        <p:tgtEl>
                                          <p:spTgt spid="8"/>
                                        </p:tgtEl>
                                      </p:cBhvr>
                                    </p:animEffect>
                                  </p:childTnLst>
                                </p:cTn>
                              </p:par>
                            </p:childTnLst>
                          </p:cTn>
                        </p:par>
                        <p:par>
                          <p:cTn id="39" fill="hold">
                            <p:stCondLst>
                              <p:cond delay="15000"/>
                            </p:stCondLst>
                            <p:childTnLst>
                              <p:par>
                                <p:cTn id="40" presetID="26" presetClass="emph" presetSubtype="0" fill="hold" grpId="1" nodeType="afterEffect">
                                  <p:stCondLst>
                                    <p:cond delay="0"/>
                                  </p:stCondLst>
                                  <p:childTnLst>
                                    <p:animEffect transition="out" filter="fade">
                                      <p:cBhvr>
                                        <p:cTn id="41" dur="1000" tmFilter="0, 0; .2, .5; .8, .5; 1, 0"/>
                                        <p:tgtEl>
                                          <p:spTgt spid="8"/>
                                        </p:tgtEl>
                                      </p:cBhvr>
                                    </p:animEffect>
                                    <p:animScale>
                                      <p:cBhvr>
                                        <p:cTn id="42" dur="500" autoRev="1" fill="hold"/>
                                        <p:tgtEl>
                                          <p:spTgt spid="8"/>
                                        </p:tgtEl>
                                      </p:cBhvr>
                                      <p:by x="105000" y="105000"/>
                                    </p:animScale>
                                  </p:childTnLst>
                                </p:cTn>
                              </p:par>
                            </p:childTnLst>
                          </p:cTn>
                        </p:par>
                        <p:par>
                          <p:cTn id="43" fill="hold">
                            <p:stCondLst>
                              <p:cond delay="16000"/>
                            </p:stCondLst>
                            <p:childTnLst>
                              <p:par>
                                <p:cTn id="44" presetID="22" presetClass="entr" presetSubtype="8" fill="hold" grpId="0" nodeType="after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wipe(left)">
                                      <p:cBhvr>
                                        <p:cTn id="46" dur="500"/>
                                        <p:tgtEl>
                                          <p:spTgt spid="2"/>
                                        </p:tgtEl>
                                      </p:cBhvr>
                                    </p:animEffect>
                                  </p:childTnLst>
                                </p:cTn>
                              </p:par>
                            </p:childTnLst>
                          </p:cTn>
                        </p:par>
                        <p:par>
                          <p:cTn id="47" fill="hold">
                            <p:stCondLst>
                              <p:cond delay="16500"/>
                            </p:stCondLst>
                            <p:childTnLst>
                              <p:par>
                                <p:cTn id="48" presetID="27" presetClass="emph" presetSubtype="0" fill="remove" grpId="1" nodeType="afterEffect">
                                  <p:stCondLst>
                                    <p:cond delay="0"/>
                                  </p:stCondLst>
                                  <p:childTnLst>
                                    <p:animClr clrSpc="rgb" dir="cw">
                                      <p:cBhvr override="childStyle">
                                        <p:cTn id="49" dur="500" autoRev="1" fill="remove"/>
                                        <p:tgtEl>
                                          <p:spTgt spid="2"/>
                                        </p:tgtEl>
                                        <p:attrNameLst>
                                          <p:attrName>style.color</p:attrName>
                                        </p:attrNameLst>
                                      </p:cBhvr>
                                      <p:to>
                                        <a:schemeClr val="bg1"/>
                                      </p:to>
                                    </p:animClr>
                                    <p:animClr clrSpc="rgb" dir="cw">
                                      <p:cBhvr>
                                        <p:cTn id="50" dur="500" autoRev="1" fill="remove"/>
                                        <p:tgtEl>
                                          <p:spTgt spid="2"/>
                                        </p:tgtEl>
                                        <p:attrNameLst>
                                          <p:attrName>fillcolor</p:attrName>
                                        </p:attrNameLst>
                                      </p:cBhvr>
                                      <p:to>
                                        <a:schemeClr val="bg1"/>
                                      </p:to>
                                    </p:animClr>
                                    <p:set>
                                      <p:cBhvr>
                                        <p:cTn id="51" dur="500" autoRev="1" fill="remove"/>
                                        <p:tgtEl>
                                          <p:spTgt spid="2"/>
                                        </p:tgtEl>
                                        <p:attrNameLst>
                                          <p:attrName>fill.type</p:attrName>
                                        </p:attrNameLst>
                                      </p:cBhvr>
                                      <p:to>
                                        <p:strVal val="solid"/>
                                      </p:to>
                                    </p:set>
                                    <p:set>
                                      <p:cBhvr>
                                        <p:cTn id="52" dur="500" autoRev="1" fill="remove"/>
                                        <p:tgtEl>
                                          <p:spTgt spid="2"/>
                                        </p:tgtEl>
                                        <p:attrNameLst>
                                          <p:attrName>fill.on</p:attrName>
                                        </p:attrNameLst>
                                      </p:cBhvr>
                                      <p:to>
                                        <p:strVal val="true"/>
                                      </p:to>
                                    </p:set>
                                  </p:childTnLst>
                                </p:cTn>
                              </p:par>
                            </p:childTnLst>
                          </p:cTn>
                        </p:par>
                        <p:par>
                          <p:cTn id="53" fill="hold">
                            <p:stCondLst>
                              <p:cond delay="17500"/>
                            </p:stCondLst>
                            <p:childTnLst>
                              <p:par>
                                <p:cTn id="54" presetID="4" presetClass="entr" presetSubtype="32" fill="hold" nodeType="afterEffect">
                                  <p:stCondLst>
                                    <p:cond delay="0"/>
                                  </p:stCondLst>
                                  <p:childTnLst>
                                    <p:set>
                                      <p:cBhvr>
                                        <p:cTn id="55" dur="1" fill="hold">
                                          <p:stCondLst>
                                            <p:cond delay="0"/>
                                          </p:stCondLst>
                                        </p:cTn>
                                        <p:tgtEl>
                                          <p:spTgt spid="222212"/>
                                        </p:tgtEl>
                                        <p:attrNameLst>
                                          <p:attrName>style.visibility</p:attrName>
                                        </p:attrNameLst>
                                      </p:cBhvr>
                                      <p:to>
                                        <p:strVal val="visible"/>
                                      </p:to>
                                    </p:set>
                                    <p:animEffect transition="in" filter="box(out)">
                                      <p:cBhvr>
                                        <p:cTn id="56" dur="500"/>
                                        <p:tgtEl>
                                          <p:spTgt spid="222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2" grpId="0"/>
      <p:bldP spid="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3"/>
          <p:cNvSpPr>
            <a:spLocks noGrp="1"/>
          </p:cNvSpPr>
          <p:nvPr>
            <p:ph type="sldNum" sz="quarter" idx="12"/>
          </p:nvPr>
        </p:nvSpPr>
        <p:spPr>
          <a:noFill/>
        </p:spPr>
        <p:txBody>
          <a:bodyPr/>
          <a:lstStyle/>
          <a:p>
            <a:fld id="{44F0AB7F-4DA1-4AB8-81A1-BFF380CE5EE7}" type="slidenum">
              <a:rPr lang="en-US" smtClean="0">
                <a:latin typeface="Arial" pitchFamily="34" charset="0"/>
                <a:cs typeface="Arial" pitchFamily="34" charset="0"/>
              </a:rPr>
              <a:pPr/>
              <a:t>5</a:t>
            </a:fld>
            <a:endParaRPr lang="en-US" dirty="0">
              <a:latin typeface="Arial" pitchFamily="34" charset="0"/>
              <a:cs typeface="Arial" pitchFamily="34" charset="0"/>
            </a:endParaRPr>
          </a:p>
        </p:txBody>
      </p:sp>
      <p:sp>
        <p:nvSpPr>
          <p:cNvPr id="221187" name="Text Box 3"/>
          <p:cNvSpPr txBox="1">
            <a:spLocks noChangeArrowheads="1"/>
          </p:cNvSpPr>
          <p:nvPr/>
        </p:nvSpPr>
        <p:spPr bwMode="auto">
          <a:xfrm>
            <a:off x="0" y="381000"/>
            <a:ext cx="9144000" cy="1066800"/>
          </a:xfrm>
          <a:prstGeom prst="rect">
            <a:avLst/>
          </a:prstGeom>
          <a:noFill/>
          <a:ln w="9525">
            <a:noFill/>
            <a:miter lim="800000"/>
            <a:headEnd/>
            <a:tailEnd/>
          </a:ln>
          <a:effectLst/>
        </p:spPr>
        <p:txBody>
          <a:bodyPr>
            <a:spAutoFit/>
          </a:bodyPr>
          <a:lstStyle/>
          <a:p>
            <a:pPr algn="ctr">
              <a:spcBef>
                <a:spcPct val="50000"/>
              </a:spcBef>
              <a:defRPr/>
            </a:pPr>
            <a:r>
              <a:rPr lang="en-US" sz="3200" i="1" dirty="0">
                <a:solidFill>
                  <a:schemeClr val="accent2"/>
                </a:solidFill>
                <a:effectLst>
                  <a:outerShdw blurRad="38100" dist="38100" dir="2700000" algn="tl">
                    <a:srgbClr val="C0C0C0"/>
                  </a:outerShdw>
                </a:effectLst>
                <a:latin typeface="Tahoma" pitchFamily="34" charset="0"/>
                <a:cs typeface="+mn-cs"/>
              </a:rPr>
              <a:t>Lone Star Region</a:t>
            </a:r>
            <a:br>
              <a:rPr lang="en-US" sz="3200" i="1" dirty="0">
                <a:solidFill>
                  <a:schemeClr val="accent2"/>
                </a:solidFill>
                <a:effectLst>
                  <a:outerShdw blurRad="38100" dist="38100" dir="2700000" algn="tl">
                    <a:srgbClr val="C0C0C0"/>
                  </a:outerShdw>
                </a:effectLst>
                <a:latin typeface="Tahoma" pitchFamily="34" charset="0"/>
                <a:cs typeface="+mn-cs"/>
              </a:rPr>
            </a:br>
            <a:r>
              <a:rPr lang="en-US" sz="3200" i="1" dirty="0">
                <a:solidFill>
                  <a:schemeClr val="accent2"/>
                </a:solidFill>
                <a:effectLst>
                  <a:outerShdw blurRad="38100" dist="38100" dir="2700000" algn="tl">
                    <a:srgbClr val="C0C0C0"/>
                  </a:outerShdw>
                </a:effectLst>
                <a:latin typeface="Tahoma" pitchFamily="34" charset="0"/>
                <a:cs typeface="+mn-cs"/>
              </a:rPr>
              <a:t>Contacts</a:t>
            </a:r>
          </a:p>
        </p:txBody>
      </p:sp>
      <p:sp>
        <p:nvSpPr>
          <p:cNvPr id="26628" name="Text Box 4"/>
          <p:cNvSpPr txBox="1">
            <a:spLocks noChangeArrowheads="1"/>
          </p:cNvSpPr>
          <p:nvPr/>
        </p:nvSpPr>
        <p:spPr bwMode="auto">
          <a:xfrm>
            <a:off x="3605155" y="1524000"/>
            <a:ext cx="1723549" cy="400110"/>
          </a:xfrm>
          <a:prstGeom prst="rect">
            <a:avLst/>
          </a:prstGeom>
          <a:noFill/>
          <a:ln w="9525">
            <a:noFill/>
            <a:miter lim="800000"/>
            <a:headEnd/>
            <a:tailEnd/>
          </a:ln>
        </p:spPr>
        <p:txBody>
          <a:bodyPr wrap="none">
            <a:spAutoFit/>
          </a:bodyPr>
          <a:lstStyle/>
          <a:p>
            <a:r>
              <a:rPr lang="en-US" sz="2000" dirty="0">
                <a:solidFill>
                  <a:srgbClr val="FF3300"/>
                </a:solidFill>
              </a:rPr>
              <a:t>Scorer Chair</a:t>
            </a:r>
          </a:p>
        </p:txBody>
      </p:sp>
      <p:sp>
        <p:nvSpPr>
          <p:cNvPr id="26629" name="Text Box 5"/>
          <p:cNvSpPr txBox="1">
            <a:spLocks noChangeArrowheads="1"/>
          </p:cNvSpPr>
          <p:nvPr/>
        </p:nvSpPr>
        <p:spPr bwMode="auto">
          <a:xfrm>
            <a:off x="6467671" y="1524000"/>
            <a:ext cx="1835150" cy="396875"/>
          </a:xfrm>
          <a:prstGeom prst="rect">
            <a:avLst/>
          </a:prstGeom>
          <a:noFill/>
          <a:ln w="9525">
            <a:noFill/>
            <a:miter lim="800000"/>
            <a:headEnd/>
            <a:tailEnd/>
          </a:ln>
        </p:spPr>
        <p:txBody>
          <a:bodyPr wrap="none">
            <a:spAutoFit/>
          </a:bodyPr>
          <a:lstStyle/>
          <a:p>
            <a:r>
              <a:rPr lang="en-US" sz="2000" dirty="0">
                <a:solidFill>
                  <a:srgbClr val="FF3300"/>
                </a:solidFill>
              </a:rPr>
              <a:t>Referee Chair</a:t>
            </a:r>
          </a:p>
        </p:txBody>
      </p:sp>
      <p:sp>
        <p:nvSpPr>
          <p:cNvPr id="26630" name="Text Box 6"/>
          <p:cNvSpPr txBox="1">
            <a:spLocks noChangeArrowheads="1"/>
          </p:cNvSpPr>
          <p:nvPr/>
        </p:nvSpPr>
        <p:spPr bwMode="auto">
          <a:xfrm>
            <a:off x="3220242" y="1828800"/>
            <a:ext cx="2847254" cy="1077218"/>
          </a:xfrm>
          <a:prstGeom prst="rect">
            <a:avLst/>
          </a:prstGeom>
          <a:noFill/>
          <a:ln w="9525">
            <a:noFill/>
            <a:miter lim="800000"/>
            <a:headEnd/>
            <a:tailEnd/>
          </a:ln>
        </p:spPr>
        <p:txBody>
          <a:bodyPr wrap="none">
            <a:spAutoFit/>
          </a:bodyPr>
          <a:lstStyle/>
          <a:p>
            <a:r>
              <a:rPr lang="en-US" sz="1600" dirty="0"/>
              <a:t>Joe Campbell</a:t>
            </a:r>
            <a:br>
              <a:rPr lang="en-US" sz="1600" dirty="0"/>
            </a:br>
            <a:r>
              <a:rPr lang="en-US" sz="1600" dirty="0"/>
              <a:t>5110 Binion Forest Lane</a:t>
            </a:r>
          </a:p>
          <a:p>
            <a:r>
              <a:rPr lang="en-US" sz="1600" dirty="0"/>
              <a:t>Spring, TX. 77389</a:t>
            </a:r>
            <a:br>
              <a:rPr lang="en-US" sz="1600" dirty="0"/>
            </a:br>
            <a:r>
              <a:rPr lang="en-US" sz="1600" dirty="0"/>
              <a:t>LSRscorechair@gmail.com</a:t>
            </a:r>
          </a:p>
        </p:txBody>
      </p:sp>
      <p:sp>
        <p:nvSpPr>
          <p:cNvPr id="26631" name="Text Box 7"/>
          <p:cNvSpPr txBox="1">
            <a:spLocks noChangeArrowheads="1"/>
          </p:cNvSpPr>
          <p:nvPr/>
        </p:nvSpPr>
        <p:spPr bwMode="auto">
          <a:xfrm>
            <a:off x="6113167" y="1828800"/>
            <a:ext cx="2985113" cy="1077218"/>
          </a:xfrm>
          <a:prstGeom prst="rect">
            <a:avLst/>
          </a:prstGeom>
          <a:noFill/>
          <a:ln w="9525">
            <a:noFill/>
            <a:miter lim="800000"/>
            <a:headEnd/>
            <a:tailEnd/>
          </a:ln>
        </p:spPr>
        <p:txBody>
          <a:bodyPr wrap="none">
            <a:spAutoFit/>
          </a:bodyPr>
          <a:lstStyle/>
          <a:p>
            <a:r>
              <a:rPr lang="en-US" sz="1600" dirty="0"/>
              <a:t>Joe Lizama</a:t>
            </a:r>
            <a:br>
              <a:rPr lang="en-US" sz="1600" dirty="0"/>
            </a:br>
            <a:r>
              <a:rPr lang="nn-NO" sz="1600" dirty="0"/>
              <a:t>3733 Morgan Mill Rd.</a:t>
            </a:r>
          </a:p>
          <a:p>
            <a:r>
              <a:rPr lang="nn-NO" sz="1600" dirty="0"/>
              <a:t>Kempner, TX 76539</a:t>
            </a:r>
            <a:br>
              <a:rPr lang="en-US" sz="1600" dirty="0"/>
            </a:br>
            <a:r>
              <a:rPr lang="en-US" sz="1600" dirty="0"/>
              <a:t>LSRrefereechair@gmail.com</a:t>
            </a:r>
          </a:p>
        </p:txBody>
      </p:sp>
      <p:sp>
        <p:nvSpPr>
          <p:cNvPr id="26632" name="Text Box 8"/>
          <p:cNvSpPr txBox="1">
            <a:spLocks noChangeArrowheads="1"/>
          </p:cNvSpPr>
          <p:nvPr/>
        </p:nvSpPr>
        <p:spPr bwMode="auto">
          <a:xfrm>
            <a:off x="728367" y="1524000"/>
            <a:ext cx="1947862" cy="396875"/>
          </a:xfrm>
          <a:prstGeom prst="rect">
            <a:avLst/>
          </a:prstGeom>
          <a:noFill/>
          <a:ln w="9525">
            <a:noFill/>
            <a:miter lim="800000"/>
            <a:headEnd/>
            <a:tailEnd/>
          </a:ln>
        </p:spPr>
        <p:txBody>
          <a:bodyPr wrap="none">
            <a:spAutoFit/>
          </a:bodyPr>
          <a:lstStyle/>
          <a:p>
            <a:r>
              <a:rPr lang="en-US" sz="2000" dirty="0">
                <a:solidFill>
                  <a:srgbClr val="FF3300"/>
                </a:solidFill>
              </a:rPr>
              <a:t>Commissioner</a:t>
            </a:r>
          </a:p>
        </p:txBody>
      </p:sp>
      <p:sp>
        <p:nvSpPr>
          <p:cNvPr id="26633" name="Text Box 9"/>
          <p:cNvSpPr txBox="1">
            <a:spLocks noChangeArrowheads="1"/>
          </p:cNvSpPr>
          <p:nvPr/>
        </p:nvSpPr>
        <p:spPr bwMode="auto">
          <a:xfrm>
            <a:off x="599779" y="1828800"/>
            <a:ext cx="2205038" cy="1314450"/>
          </a:xfrm>
          <a:prstGeom prst="rect">
            <a:avLst/>
          </a:prstGeom>
          <a:noFill/>
          <a:ln w="9525">
            <a:noFill/>
            <a:miter lim="800000"/>
            <a:headEnd/>
            <a:tailEnd/>
          </a:ln>
        </p:spPr>
        <p:txBody>
          <a:bodyPr wrap="none">
            <a:spAutoFit/>
          </a:bodyPr>
          <a:lstStyle/>
          <a:p>
            <a:r>
              <a:rPr lang="en-US" sz="1600" dirty="0"/>
              <a:t>Will Vick</a:t>
            </a:r>
            <a:br>
              <a:rPr lang="en-US" sz="1600" dirty="0"/>
            </a:br>
            <a:r>
              <a:rPr lang="en-US" sz="1600" dirty="0"/>
              <a:t>1608 Canyon Oak</a:t>
            </a:r>
            <a:br>
              <a:rPr lang="en-US" sz="1600" dirty="0"/>
            </a:br>
            <a:r>
              <a:rPr lang="en-US" sz="1600" dirty="0"/>
              <a:t>Shertz, TX  77154</a:t>
            </a:r>
            <a:br>
              <a:rPr lang="en-US" sz="1600" dirty="0"/>
            </a:br>
            <a:r>
              <a:rPr lang="en-US" sz="1600" dirty="0"/>
              <a:t>willvick@satx.rr.com</a:t>
            </a:r>
            <a:br>
              <a:rPr lang="en-US" sz="1600" dirty="0"/>
            </a:br>
            <a:r>
              <a:rPr lang="en-US" sz="1600" dirty="0"/>
              <a:t>210.945.4365</a:t>
            </a:r>
          </a:p>
        </p:txBody>
      </p:sp>
      <p:sp>
        <p:nvSpPr>
          <p:cNvPr id="26634" name="Text Box 10"/>
          <p:cNvSpPr txBox="1">
            <a:spLocks noChangeArrowheads="1"/>
          </p:cNvSpPr>
          <p:nvPr/>
        </p:nvSpPr>
        <p:spPr bwMode="auto">
          <a:xfrm>
            <a:off x="0" y="3276600"/>
            <a:ext cx="9144000" cy="396875"/>
          </a:xfrm>
          <a:prstGeom prst="rect">
            <a:avLst/>
          </a:prstGeom>
          <a:noFill/>
          <a:ln w="9525">
            <a:noFill/>
            <a:miter lim="800000"/>
            <a:headEnd/>
            <a:tailEnd/>
          </a:ln>
        </p:spPr>
        <p:txBody>
          <a:bodyPr>
            <a:spAutoFit/>
          </a:bodyPr>
          <a:lstStyle/>
          <a:p>
            <a:pPr algn="ctr"/>
            <a:r>
              <a:rPr lang="en-US" sz="2000" dirty="0">
                <a:solidFill>
                  <a:srgbClr val="3366CC"/>
                </a:solidFill>
              </a:rPr>
              <a:t>Area Representatives</a:t>
            </a:r>
          </a:p>
        </p:txBody>
      </p:sp>
      <p:sp>
        <p:nvSpPr>
          <p:cNvPr id="26635" name="Text Box 11"/>
          <p:cNvSpPr txBox="1">
            <a:spLocks noChangeArrowheads="1"/>
          </p:cNvSpPr>
          <p:nvPr/>
        </p:nvSpPr>
        <p:spPr bwMode="auto">
          <a:xfrm>
            <a:off x="4068763" y="5073650"/>
            <a:ext cx="1006475" cy="336550"/>
          </a:xfrm>
          <a:prstGeom prst="rect">
            <a:avLst/>
          </a:prstGeom>
          <a:noFill/>
          <a:ln w="9525">
            <a:noFill/>
            <a:miter lim="800000"/>
            <a:headEnd/>
            <a:tailEnd/>
          </a:ln>
        </p:spPr>
        <p:txBody>
          <a:bodyPr wrap="none">
            <a:spAutoFit/>
          </a:bodyPr>
          <a:lstStyle/>
          <a:p>
            <a:r>
              <a:rPr lang="en-US" sz="1600" dirty="0">
                <a:solidFill>
                  <a:srgbClr val="FF3300"/>
                </a:solidFill>
              </a:rPr>
              <a:t>Houston</a:t>
            </a:r>
          </a:p>
        </p:txBody>
      </p:sp>
      <p:sp>
        <p:nvSpPr>
          <p:cNvPr id="26636" name="Text Box 12"/>
          <p:cNvSpPr txBox="1">
            <a:spLocks noChangeArrowheads="1"/>
          </p:cNvSpPr>
          <p:nvPr/>
        </p:nvSpPr>
        <p:spPr bwMode="auto">
          <a:xfrm>
            <a:off x="6800549" y="5073650"/>
            <a:ext cx="1379537" cy="336550"/>
          </a:xfrm>
          <a:prstGeom prst="rect">
            <a:avLst/>
          </a:prstGeom>
          <a:noFill/>
          <a:ln w="9525">
            <a:noFill/>
            <a:miter lim="800000"/>
            <a:headEnd/>
            <a:tailEnd/>
          </a:ln>
        </p:spPr>
        <p:txBody>
          <a:bodyPr wrap="none">
            <a:spAutoFit/>
          </a:bodyPr>
          <a:lstStyle/>
          <a:p>
            <a:r>
              <a:rPr lang="en-US" sz="1600" dirty="0">
                <a:solidFill>
                  <a:srgbClr val="FF3300"/>
                </a:solidFill>
              </a:rPr>
              <a:t>San Antonio</a:t>
            </a:r>
          </a:p>
        </p:txBody>
      </p:sp>
      <p:sp>
        <p:nvSpPr>
          <p:cNvPr id="26637" name="Text Box 13"/>
          <p:cNvSpPr txBox="1">
            <a:spLocks noChangeArrowheads="1"/>
          </p:cNvSpPr>
          <p:nvPr/>
        </p:nvSpPr>
        <p:spPr bwMode="auto">
          <a:xfrm>
            <a:off x="3819525" y="3657600"/>
            <a:ext cx="1504950" cy="336550"/>
          </a:xfrm>
          <a:prstGeom prst="rect">
            <a:avLst/>
          </a:prstGeom>
          <a:noFill/>
          <a:ln w="9525">
            <a:noFill/>
            <a:miter lim="800000"/>
            <a:headEnd/>
            <a:tailEnd/>
          </a:ln>
        </p:spPr>
        <p:txBody>
          <a:bodyPr wrap="none">
            <a:spAutoFit/>
          </a:bodyPr>
          <a:lstStyle/>
          <a:p>
            <a:r>
              <a:rPr lang="en-US" sz="1600" dirty="0">
                <a:solidFill>
                  <a:srgbClr val="FF3300"/>
                </a:solidFill>
              </a:rPr>
              <a:t>Brazos Valley</a:t>
            </a:r>
          </a:p>
        </p:txBody>
      </p:sp>
      <p:sp>
        <p:nvSpPr>
          <p:cNvPr id="26638" name="Text Box 14"/>
          <p:cNvSpPr txBox="1">
            <a:spLocks noChangeArrowheads="1"/>
          </p:cNvSpPr>
          <p:nvPr/>
        </p:nvSpPr>
        <p:spPr bwMode="auto">
          <a:xfrm>
            <a:off x="1399382" y="3657600"/>
            <a:ext cx="815975" cy="336550"/>
          </a:xfrm>
          <a:prstGeom prst="rect">
            <a:avLst/>
          </a:prstGeom>
          <a:noFill/>
          <a:ln w="9525">
            <a:noFill/>
            <a:miter lim="800000"/>
            <a:headEnd/>
            <a:tailEnd/>
          </a:ln>
        </p:spPr>
        <p:txBody>
          <a:bodyPr wrap="none">
            <a:spAutoFit/>
          </a:bodyPr>
          <a:lstStyle/>
          <a:p>
            <a:r>
              <a:rPr lang="en-US" sz="1600" dirty="0">
                <a:solidFill>
                  <a:srgbClr val="FF3300"/>
                </a:solidFill>
              </a:rPr>
              <a:t>Austin</a:t>
            </a:r>
          </a:p>
        </p:txBody>
      </p:sp>
      <p:sp>
        <p:nvSpPr>
          <p:cNvPr id="26639" name="Text Box 15"/>
          <p:cNvSpPr txBox="1">
            <a:spLocks noChangeArrowheads="1"/>
          </p:cNvSpPr>
          <p:nvPr/>
        </p:nvSpPr>
        <p:spPr bwMode="auto">
          <a:xfrm>
            <a:off x="3472983" y="5334000"/>
            <a:ext cx="2132315" cy="646331"/>
          </a:xfrm>
          <a:prstGeom prst="rect">
            <a:avLst/>
          </a:prstGeom>
          <a:noFill/>
          <a:ln w="9525">
            <a:noFill/>
            <a:miter lim="800000"/>
            <a:headEnd/>
            <a:tailEnd/>
          </a:ln>
        </p:spPr>
        <p:txBody>
          <a:bodyPr wrap="none">
            <a:spAutoFit/>
          </a:bodyPr>
          <a:lstStyle/>
          <a:p>
            <a:r>
              <a:rPr lang="en-US" sz="1200" dirty="0"/>
              <a:t>Tiffany Wisdom</a:t>
            </a:r>
          </a:p>
          <a:p>
            <a:r>
              <a:rPr lang="en-US" sz="1200" dirty="0"/>
              <a:t>tiffanywisdom@gmail.com</a:t>
            </a:r>
          </a:p>
          <a:p>
            <a:r>
              <a:rPr lang="en-US" sz="1200" dirty="0"/>
              <a:t>832-687-9547</a:t>
            </a:r>
          </a:p>
        </p:txBody>
      </p:sp>
      <p:sp>
        <p:nvSpPr>
          <p:cNvPr id="26640" name="Text Box 16"/>
          <p:cNvSpPr txBox="1">
            <a:spLocks noChangeArrowheads="1"/>
          </p:cNvSpPr>
          <p:nvPr/>
        </p:nvSpPr>
        <p:spPr bwMode="auto">
          <a:xfrm>
            <a:off x="901547" y="3948113"/>
            <a:ext cx="2114681" cy="646331"/>
          </a:xfrm>
          <a:prstGeom prst="rect">
            <a:avLst/>
          </a:prstGeom>
          <a:noFill/>
          <a:ln w="9525">
            <a:noFill/>
            <a:miter lim="800000"/>
            <a:headEnd/>
            <a:tailEnd/>
          </a:ln>
        </p:spPr>
        <p:txBody>
          <a:bodyPr wrap="none">
            <a:spAutoFit/>
          </a:bodyPr>
          <a:lstStyle/>
          <a:p>
            <a:r>
              <a:rPr lang="en-US" sz="1200" dirty="0"/>
              <a:t>Urissa Stephens</a:t>
            </a:r>
          </a:p>
          <a:p>
            <a:r>
              <a:rPr lang="en-US" sz="1200" dirty="0"/>
              <a:t>urissa@austinjuniors.com</a:t>
            </a:r>
          </a:p>
          <a:p>
            <a:r>
              <a:rPr lang="en-US" sz="1200" dirty="0"/>
              <a:t>512-433-5142 </a:t>
            </a:r>
          </a:p>
        </p:txBody>
      </p:sp>
      <p:sp>
        <p:nvSpPr>
          <p:cNvPr id="26641" name="Text Box 17"/>
          <p:cNvSpPr txBox="1">
            <a:spLocks noChangeArrowheads="1"/>
          </p:cNvSpPr>
          <p:nvPr/>
        </p:nvSpPr>
        <p:spPr bwMode="auto">
          <a:xfrm>
            <a:off x="6500681" y="5334000"/>
            <a:ext cx="2034531" cy="646331"/>
          </a:xfrm>
          <a:prstGeom prst="rect">
            <a:avLst/>
          </a:prstGeom>
          <a:noFill/>
          <a:ln w="9525">
            <a:noFill/>
            <a:miter lim="800000"/>
            <a:headEnd/>
            <a:tailEnd/>
          </a:ln>
        </p:spPr>
        <p:txBody>
          <a:bodyPr wrap="none">
            <a:spAutoFit/>
          </a:bodyPr>
          <a:lstStyle/>
          <a:p>
            <a:r>
              <a:rPr lang="it-IT" sz="1200" dirty="0"/>
              <a:t>Renee Keller</a:t>
            </a:r>
          </a:p>
          <a:p>
            <a:r>
              <a:rPr lang="it-IT" sz="1200" dirty="0"/>
              <a:t>renee.keller3@gmail.com</a:t>
            </a:r>
          </a:p>
          <a:p>
            <a:r>
              <a:rPr lang="it-IT" sz="1200" dirty="0"/>
              <a:t>210-343-9120</a:t>
            </a:r>
            <a:endParaRPr lang="en-US" sz="1200" dirty="0"/>
          </a:p>
        </p:txBody>
      </p:sp>
      <p:sp>
        <p:nvSpPr>
          <p:cNvPr id="26642" name="Text Box 18"/>
          <p:cNvSpPr txBox="1">
            <a:spLocks noChangeArrowheads="1"/>
          </p:cNvSpPr>
          <p:nvPr/>
        </p:nvSpPr>
        <p:spPr bwMode="auto">
          <a:xfrm>
            <a:off x="3472983" y="3948113"/>
            <a:ext cx="2379177" cy="646331"/>
          </a:xfrm>
          <a:prstGeom prst="rect">
            <a:avLst/>
          </a:prstGeom>
          <a:noFill/>
          <a:ln w="9525">
            <a:noFill/>
            <a:miter lim="800000"/>
            <a:headEnd/>
            <a:tailEnd/>
          </a:ln>
        </p:spPr>
        <p:txBody>
          <a:bodyPr wrap="none">
            <a:spAutoFit/>
          </a:bodyPr>
          <a:lstStyle/>
          <a:p>
            <a:r>
              <a:rPr lang="en-US" sz="1200" dirty="0"/>
              <a:t>Wally Simpson</a:t>
            </a:r>
            <a:br>
              <a:rPr lang="en-US" sz="1200" dirty="0"/>
            </a:br>
            <a:r>
              <a:rPr lang="en-US" sz="1200" dirty="0"/>
              <a:t>w-simpson@cox-internet.com</a:t>
            </a:r>
            <a:br>
              <a:rPr lang="en-US" sz="1200" dirty="0"/>
            </a:br>
            <a:r>
              <a:rPr lang="en-US" sz="1200" dirty="0"/>
              <a:t>979.696.0611</a:t>
            </a:r>
          </a:p>
        </p:txBody>
      </p:sp>
      <p:sp>
        <p:nvSpPr>
          <p:cNvPr id="26643" name="Text Box 19"/>
          <p:cNvSpPr txBox="1">
            <a:spLocks noChangeArrowheads="1"/>
          </p:cNvSpPr>
          <p:nvPr/>
        </p:nvSpPr>
        <p:spPr bwMode="auto">
          <a:xfrm>
            <a:off x="6692599" y="3657600"/>
            <a:ext cx="1595437" cy="336550"/>
          </a:xfrm>
          <a:prstGeom prst="rect">
            <a:avLst/>
          </a:prstGeom>
          <a:noFill/>
          <a:ln w="9525">
            <a:noFill/>
            <a:miter lim="800000"/>
            <a:headEnd/>
            <a:tailEnd/>
          </a:ln>
        </p:spPr>
        <p:txBody>
          <a:bodyPr wrap="none">
            <a:spAutoFit/>
          </a:bodyPr>
          <a:lstStyle/>
          <a:p>
            <a:r>
              <a:rPr lang="en-US" sz="1600" dirty="0">
                <a:solidFill>
                  <a:srgbClr val="FF3300"/>
                </a:solidFill>
              </a:rPr>
              <a:t>Corpus Christi</a:t>
            </a:r>
          </a:p>
        </p:txBody>
      </p:sp>
      <p:sp>
        <p:nvSpPr>
          <p:cNvPr id="26644" name="Text Box 20"/>
          <p:cNvSpPr txBox="1">
            <a:spLocks noChangeArrowheads="1"/>
          </p:cNvSpPr>
          <p:nvPr/>
        </p:nvSpPr>
        <p:spPr bwMode="auto">
          <a:xfrm>
            <a:off x="941388" y="5073650"/>
            <a:ext cx="1731962" cy="336550"/>
          </a:xfrm>
          <a:prstGeom prst="rect">
            <a:avLst/>
          </a:prstGeom>
          <a:noFill/>
          <a:ln w="9525">
            <a:noFill/>
            <a:miter lim="800000"/>
            <a:headEnd/>
            <a:tailEnd/>
          </a:ln>
        </p:spPr>
        <p:txBody>
          <a:bodyPr wrap="none">
            <a:spAutoFit/>
          </a:bodyPr>
          <a:lstStyle/>
          <a:p>
            <a:r>
              <a:rPr lang="en-US" sz="1600" dirty="0">
                <a:solidFill>
                  <a:srgbClr val="FF3300"/>
                </a:solidFill>
              </a:rPr>
              <a:t>Golden Triangle</a:t>
            </a:r>
          </a:p>
        </p:txBody>
      </p:sp>
      <p:sp>
        <p:nvSpPr>
          <p:cNvPr id="26645" name="Text Box 21"/>
          <p:cNvSpPr txBox="1">
            <a:spLocks noChangeArrowheads="1"/>
          </p:cNvSpPr>
          <p:nvPr/>
        </p:nvSpPr>
        <p:spPr bwMode="auto">
          <a:xfrm>
            <a:off x="6500681" y="3948113"/>
            <a:ext cx="1891865" cy="646331"/>
          </a:xfrm>
          <a:prstGeom prst="rect">
            <a:avLst/>
          </a:prstGeom>
          <a:noFill/>
          <a:ln w="9525">
            <a:noFill/>
            <a:miter lim="800000"/>
            <a:headEnd/>
            <a:tailEnd/>
          </a:ln>
        </p:spPr>
        <p:txBody>
          <a:bodyPr wrap="none">
            <a:spAutoFit/>
          </a:bodyPr>
          <a:lstStyle/>
          <a:p>
            <a:r>
              <a:rPr lang="en-US" sz="1200" dirty="0"/>
              <a:t>Dawna Nims</a:t>
            </a:r>
          </a:p>
          <a:p>
            <a:r>
              <a:rPr lang="en-US" sz="1200" dirty="0"/>
              <a:t>iteachvball@gmail.com</a:t>
            </a:r>
          </a:p>
          <a:p>
            <a:r>
              <a:rPr lang="en-US" sz="1200" dirty="0"/>
              <a:t>361-728-3487</a:t>
            </a:r>
          </a:p>
        </p:txBody>
      </p:sp>
      <p:sp>
        <p:nvSpPr>
          <p:cNvPr id="26646" name="Text Box 22"/>
          <p:cNvSpPr txBox="1">
            <a:spLocks noChangeArrowheads="1"/>
          </p:cNvSpPr>
          <p:nvPr/>
        </p:nvSpPr>
        <p:spPr bwMode="auto">
          <a:xfrm>
            <a:off x="901547" y="5334000"/>
            <a:ext cx="1992853" cy="646331"/>
          </a:xfrm>
          <a:prstGeom prst="rect">
            <a:avLst/>
          </a:prstGeom>
          <a:noFill/>
          <a:ln w="9525">
            <a:noFill/>
            <a:miter lim="800000"/>
            <a:headEnd/>
            <a:tailEnd/>
          </a:ln>
        </p:spPr>
        <p:txBody>
          <a:bodyPr wrap="none">
            <a:spAutoFit/>
          </a:bodyPr>
          <a:lstStyle/>
          <a:p>
            <a:r>
              <a:rPr lang="en-US" sz="1200" dirty="0">
                <a:latin typeface="Arial" panose="020B0604020202020204" pitchFamily="34" charset="0"/>
              </a:rPr>
              <a:t>Shereka McLain</a:t>
            </a:r>
            <a:br>
              <a:rPr lang="en-US" sz="1200" dirty="0">
                <a:latin typeface="Arial" panose="020B0604020202020204" pitchFamily="34" charset="0"/>
              </a:rPr>
            </a:br>
            <a:r>
              <a:rPr lang="en-US" sz="1200" dirty="0">
                <a:latin typeface="Arial" panose="020B0604020202020204" pitchFamily="34" charset="0"/>
              </a:rPr>
              <a:t>Fmtvachiefs@gmail.com</a:t>
            </a:r>
            <a:br>
              <a:rPr lang="en-US" sz="1200" dirty="0">
                <a:latin typeface="Arial" panose="020B0604020202020204" pitchFamily="34" charset="0"/>
              </a:rPr>
            </a:br>
            <a:r>
              <a:rPr lang="en-US" sz="1200" dirty="0">
                <a:latin typeface="Arial" panose="020B0604020202020204" pitchFamily="34" charset="0"/>
              </a:rPr>
              <a:t>C: 409-350-5413</a:t>
            </a:r>
            <a:endParaRPr lang="en-US" sz="1200" dirty="0"/>
          </a:p>
        </p:txBody>
      </p:sp>
      <p:pic>
        <p:nvPicPr>
          <p:cNvPr id="221207" name="Picture 23" descr="Vball9"/>
          <p:cNvPicPr>
            <a:picLocks noChangeAspect="1" noChangeArrowheads="1"/>
          </p:cNvPicPr>
          <p:nvPr/>
        </p:nvPicPr>
        <p:blipFill>
          <a:blip r:embed="rId2" cstate="print"/>
          <a:srcRect/>
          <a:stretch>
            <a:fillRect/>
          </a:stretch>
        </p:blipFill>
        <p:spPr bwMode="auto">
          <a:xfrm>
            <a:off x="228599" y="6492240"/>
            <a:ext cx="220399" cy="228600"/>
          </a:xfrm>
          <a:prstGeom prst="rect">
            <a:avLst/>
          </a:prstGeom>
          <a:noFill/>
          <a:ln w="9525">
            <a:noFill/>
            <a:miter lim="800000"/>
            <a:headEnd/>
            <a:tailEnd/>
          </a:ln>
        </p:spPr>
      </p:pic>
      <p:sp>
        <p:nvSpPr>
          <p:cNvPr id="221208" name="Rectangle 24"/>
          <p:cNvSpPr>
            <a:spLocks noChangeArrowheads="1"/>
          </p:cNvSpPr>
          <p:nvPr/>
        </p:nvSpPr>
        <p:spPr bwMode="auto">
          <a:xfrm>
            <a:off x="3173117" y="1527175"/>
            <a:ext cx="2853360" cy="1444625"/>
          </a:xfrm>
          <a:prstGeom prst="rect">
            <a:avLst/>
          </a:prstGeom>
          <a:noFill/>
          <a:ln w="76200">
            <a:solidFill>
              <a:srgbClr val="FFC000"/>
            </a:solidFill>
            <a:miter lim="800000"/>
            <a:headEnd/>
            <a:tailEnd/>
          </a:ln>
        </p:spPr>
        <p:txBody>
          <a:bodyPr wrap="none" anchor="ctr"/>
          <a:lstStyle/>
          <a:p>
            <a:endParaRPr lang="en-US" dirty="0"/>
          </a:p>
        </p:txBody>
      </p:sp>
      <p:sp>
        <p:nvSpPr>
          <p:cNvPr id="221209" name="Text Box 25"/>
          <p:cNvSpPr txBox="1">
            <a:spLocks noChangeArrowheads="1"/>
          </p:cNvSpPr>
          <p:nvPr/>
        </p:nvSpPr>
        <p:spPr bwMode="auto">
          <a:xfrm>
            <a:off x="6344032" y="640080"/>
            <a:ext cx="2416046" cy="923330"/>
          </a:xfrm>
          <a:prstGeom prst="rect">
            <a:avLst/>
          </a:prstGeom>
          <a:noFill/>
          <a:ln w="9525">
            <a:noFill/>
            <a:miter lim="800000"/>
            <a:headEnd/>
            <a:tailEnd/>
          </a:ln>
        </p:spPr>
        <p:txBody>
          <a:bodyPr wrap="none">
            <a:spAutoFit/>
          </a:bodyPr>
          <a:lstStyle/>
          <a:p>
            <a:pPr algn="ctr"/>
            <a:r>
              <a:rPr lang="en-US" i="1" dirty="0">
                <a:solidFill>
                  <a:srgbClr val="CC0099"/>
                </a:solidFill>
              </a:rPr>
              <a:t>Mail your completed</a:t>
            </a:r>
          </a:p>
          <a:p>
            <a:pPr algn="ctr"/>
            <a:r>
              <a:rPr lang="en-US" i="1" dirty="0">
                <a:solidFill>
                  <a:srgbClr val="CC0099"/>
                </a:solidFill>
              </a:rPr>
              <a:t>score sheets here!</a:t>
            </a:r>
            <a:br>
              <a:rPr lang="en-US" i="1" dirty="0">
                <a:solidFill>
                  <a:srgbClr val="CC0099"/>
                </a:solidFill>
              </a:rPr>
            </a:br>
            <a:r>
              <a:rPr lang="en-US" i="1" dirty="0">
                <a:solidFill>
                  <a:srgbClr val="CC0099"/>
                </a:solidFill>
              </a:rPr>
              <a:t>(email or Paper)</a:t>
            </a:r>
          </a:p>
        </p:txBody>
      </p:sp>
      <p:sp>
        <p:nvSpPr>
          <p:cNvPr id="221210" name="Line 26"/>
          <p:cNvSpPr>
            <a:spLocks noChangeShapeType="1"/>
          </p:cNvSpPr>
          <p:nvPr/>
        </p:nvSpPr>
        <p:spPr bwMode="auto">
          <a:xfrm flipH="1">
            <a:off x="5522617" y="1335306"/>
            <a:ext cx="1000748" cy="787182"/>
          </a:xfrm>
          <a:prstGeom prst="line">
            <a:avLst/>
          </a:prstGeom>
          <a:noFill/>
          <a:ln w="76200">
            <a:solidFill>
              <a:srgbClr val="FF3300"/>
            </a:solidFill>
            <a:round/>
            <a:headEnd/>
            <a:tailEnd type="triangle" w="med" len="med"/>
          </a:ln>
        </p:spPr>
        <p:txBody>
          <a:bodyPr/>
          <a:lstStyle/>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5000"/>
                                  </p:stCondLst>
                                  <p:childTnLst>
                                    <p:set>
                                      <p:cBhvr>
                                        <p:cTn id="6" dur="1" fill="hold">
                                          <p:stCondLst>
                                            <p:cond delay="0"/>
                                          </p:stCondLst>
                                        </p:cTn>
                                        <p:tgtEl>
                                          <p:spTgt spid="221208"/>
                                        </p:tgtEl>
                                        <p:attrNameLst>
                                          <p:attrName>style.visibility</p:attrName>
                                        </p:attrNameLst>
                                      </p:cBhvr>
                                      <p:to>
                                        <p:strVal val="visible"/>
                                      </p:to>
                                    </p:set>
                                    <p:animEffect transition="in" filter="wipe(down)">
                                      <p:cBhvr>
                                        <p:cTn id="7" dur="870">
                                          <p:stCondLst>
                                            <p:cond delay="0"/>
                                          </p:stCondLst>
                                        </p:cTn>
                                        <p:tgtEl>
                                          <p:spTgt spid="221208"/>
                                        </p:tgtEl>
                                      </p:cBhvr>
                                    </p:animEffect>
                                    <p:anim calcmode="lin" valueType="num">
                                      <p:cBhvr>
                                        <p:cTn id="8" dur="2733" tmFilter="0,0; 0.14,0.36; 0.43,0.73; 0.71,0.91; 1.0,1.0">
                                          <p:stCondLst>
                                            <p:cond delay="0"/>
                                          </p:stCondLst>
                                        </p:cTn>
                                        <p:tgtEl>
                                          <p:spTgt spid="221208"/>
                                        </p:tgtEl>
                                        <p:attrNameLst>
                                          <p:attrName>ppt_x</p:attrName>
                                        </p:attrNameLst>
                                      </p:cBhvr>
                                      <p:tavLst>
                                        <p:tav tm="0">
                                          <p:val>
                                            <p:strVal val="#ppt_x-0.25"/>
                                          </p:val>
                                        </p:tav>
                                        <p:tav tm="100000">
                                          <p:val>
                                            <p:strVal val="#ppt_x"/>
                                          </p:val>
                                        </p:tav>
                                      </p:tavLst>
                                    </p:anim>
                                    <p:anim calcmode="lin" valueType="num">
                                      <p:cBhvr>
                                        <p:cTn id="9" dur="996" tmFilter="0.0,0.0; 0.25,0.07; 0.50,0.2; 0.75,0.467; 1.0,1.0">
                                          <p:stCondLst>
                                            <p:cond delay="0"/>
                                          </p:stCondLst>
                                        </p:cTn>
                                        <p:tgtEl>
                                          <p:spTgt spid="221208"/>
                                        </p:tgtEl>
                                        <p:attrNameLst>
                                          <p:attrName>ppt_y</p:attrName>
                                        </p:attrNameLst>
                                      </p:cBhvr>
                                      <p:tavLst>
                                        <p:tav tm="0" fmla="#ppt_y-sin(pi*$)/3">
                                          <p:val>
                                            <p:fltVal val="0.5"/>
                                          </p:val>
                                        </p:tav>
                                        <p:tav tm="100000">
                                          <p:val>
                                            <p:fltVal val="1"/>
                                          </p:val>
                                        </p:tav>
                                      </p:tavLst>
                                    </p:anim>
                                    <p:anim calcmode="lin" valueType="num">
                                      <p:cBhvr>
                                        <p:cTn id="10" dur="996" tmFilter="0, 0; 0.125,0.2665; 0.25,0.4; 0.375,0.465; 0.5,0.5;  0.625,0.535; 0.75,0.6; 0.875,0.7335; 1,1">
                                          <p:stCondLst>
                                            <p:cond delay="996"/>
                                          </p:stCondLst>
                                        </p:cTn>
                                        <p:tgtEl>
                                          <p:spTgt spid="221208"/>
                                        </p:tgtEl>
                                        <p:attrNameLst>
                                          <p:attrName>ppt_y</p:attrName>
                                        </p:attrNameLst>
                                      </p:cBhvr>
                                      <p:tavLst>
                                        <p:tav tm="0" fmla="#ppt_y-sin(pi*$)/9">
                                          <p:val>
                                            <p:fltVal val="0"/>
                                          </p:val>
                                        </p:tav>
                                        <p:tav tm="100000">
                                          <p:val>
                                            <p:fltVal val="1"/>
                                          </p:val>
                                        </p:tav>
                                      </p:tavLst>
                                    </p:anim>
                                    <p:anim calcmode="lin" valueType="num">
                                      <p:cBhvr>
                                        <p:cTn id="11" dur="498" tmFilter="0, 0; 0.125,0.2665; 0.25,0.4; 0.375,0.465; 0.5,0.5;  0.625,0.535; 0.75,0.6; 0.875,0.7335; 1,1">
                                          <p:stCondLst>
                                            <p:cond delay="1986"/>
                                          </p:stCondLst>
                                        </p:cTn>
                                        <p:tgtEl>
                                          <p:spTgt spid="221208"/>
                                        </p:tgtEl>
                                        <p:attrNameLst>
                                          <p:attrName>ppt_y</p:attrName>
                                        </p:attrNameLst>
                                      </p:cBhvr>
                                      <p:tavLst>
                                        <p:tav tm="0" fmla="#ppt_y-sin(pi*$)/27">
                                          <p:val>
                                            <p:fltVal val="0"/>
                                          </p:val>
                                        </p:tav>
                                        <p:tav tm="100000">
                                          <p:val>
                                            <p:fltVal val="1"/>
                                          </p:val>
                                        </p:tav>
                                      </p:tavLst>
                                    </p:anim>
                                    <p:anim calcmode="lin" valueType="num">
                                      <p:cBhvr>
                                        <p:cTn id="12" dur="246" tmFilter="0, 0; 0.125,0.2665; 0.25,0.4; 0.375,0.465; 0.5,0.5;  0.625,0.535; 0.75,0.6; 0.875,0.7335; 1,1">
                                          <p:stCondLst>
                                            <p:cond delay="2484"/>
                                          </p:stCondLst>
                                        </p:cTn>
                                        <p:tgtEl>
                                          <p:spTgt spid="221208"/>
                                        </p:tgtEl>
                                        <p:attrNameLst>
                                          <p:attrName>ppt_y</p:attrName>
                                        </p:attrNameLst>
                                      </p:cBhvr>
                                      <p:tavLst>
                                        <p:tav tm="0" fmla="#ppt_y-sin(pi*$)/81">
                                          <p:val>
                                            <p:fltVal val="0"/>
                                          </p:val>
                                        </p:tav>
                                        <p:tav tm="100000">
                                          <p:val>
                                            <p:fltVal val="1"/>
                                          </p:val>
                                        </p:tav>
                                      </p:tavLst>
                                    </p:anim>
                                    <p:animScale>
                                      <p:cBhvr>
                                        <p:cTn id="13" dur="39">
                                          <p:stCondLst>
                                            <p:cond delay="975"/>
                                          </p:stCondLst>
                                        </p:cTn>
                                        <p:tgtEl>
                                          <p:spTgt spid="221208"/>
                                        </p:tgtEl>
                                      </p:cBhvr>
                                      <p:to x="100000" y="60000"/>
                                    </p:animScale>
                                    <p:animScale>
                                      <p:cBhvr>
                                        <p:cTn id="14" dur="249" decel="50000">
                                          <p:stCondLst>
                                            <p:cond delay="1014"/>
                                          </p:stCondLst>
                                        </p:cTn>
                                        <p:tgtEl>
                                          <p:spTgt spid="221208"/>
                                        </p:tgtEl>
                                      </p:cBhvr>
                                      <p:to x="100000" y="100000"/>
                                    </p:animScale>
                                    <p:animScale>
                                      <p:cBhvr>
                                        <p:cTn id="15" dur="39">
                                          <p:stCondLst>
                                            <p:cond delay="1968"/>
                                          </p:stCondLst>
                                        </p:cTn>
                                        <p:tgtEl>
                                          <p:spTgt spid="221208"/>
                                        </p:tgtEl>
                                      </p:cBhvr>
                                      <p:to x="100000" y="80000"/>
                                    </p:animScale>
                                    <p:animScale>
                                      <p:cBhvr>
                                        <p:cTn id="16" dur="249" decel="50000">
                                          <p:stCondLst>
                                            <p:cond delay="2007"/>
                                          </p:stCondLst>
                                        </p:cTn>
                                        <p:tgtEl>
                                          <p:spTgt spid="221208"/>
                                        </p:tgtEl>
                                      </p:cBhvr>
                                      <p:to x="100000" y="100000"/>
                                    </p:animScale>
                                    <p:animScale>
                                      <p:cBhvr>
                                        <p:cTn id="17" dur="39">
                                          <p:stCondLst>
                                            <p:cond delay="2463"/>
                                          </p:stCondLst>
                                        </p:cTn>
                                        <p:tgtEl>
                                          <p:spTgt spid="221208"/>
                                        </p:tgtEl>
                                      </p:cBhvr>
                                      <p:to x="100000" y="90000"/>
                                    </p:animScale>
                                    <p:animScale>
                                      <p:cBhvr>
                                        <p:cTn id="18" dur="249" decel="50000">
                                          <p:stCondLst>
                                            <p:cond delay="2502"/>
                                          </p:stCondLst>
                                        </p:cTn>
                                        <p:tgtEl>
                                          <p:spTgt spid="221208"/>
                                        </p:tgtEl>
                                      </p:cBhvr>
                                      <p:to x="100000" y="100000"/>
                                    </p:animScale>
                                    <p:animScale>
                                      <p:cBhvr>
                                        <p:cTn id="19" dur="39">
                                          <p:stCondLst>
                                            <p:cond delay="2712"/>
                                          </p:stCondLst>
                                        </p:cTn>
                                        <p:tgtEl>
                                          <p:spTgt spid="221208"/>
                                        </p:tgtEl>
                                      </p:cBhvr>
                                      <p:to x="100000" y="95000"/>
                                    </p:animScale>
                                    <p:animScale>
                                      <p:cBhvr>
                                        <p:cTn id="20" dur="249" decel="50000">
                                          <p:stCondLst>
                                            <p:cond delay="2751"/>
                                          </p:stCondLst>
                                        </p:cTn>
                                        <p:tgtEl>
                                          <p:spTgt spid="221208"/>
                                        </p:tgtEl>
                                      </p:cBhvr>
                                      <p:to x="100000" y="100000"/>
                                    </p:animScale>
                                  </p:childTnLst>
                                </p:cTn>
                              </p:par>
                            </p:childTnLst>
                          </p:cTn>
                        </p:par>
                        <p:par>
                          <p:cTn id="21" fill="hold">
                            <p:stCondLst>
                              <p:cond delay="8000"/>
                            </p:stCondLst>
                            <p:childTnLst>
                              <p:par>
                                <p:cTn id="22" presetID="4" presetClass="entr" presetSubtype="32" fill="hold" grpId="0" nodeType="afterEffect">
                                  <p:stCondLst>
                                    <p:cond delay="0"/>
                                  </p:stCondLst>
                                  <p:childTnLst>
                                    <p:set>
                                      <p:cBhvr>
                                        <p:cTn id="23" dur="1" fill="hold">
                                          <p:stCondLst>
                                            <p:cond delay="0"/>
                                          </p:stCondLst>
                                        </p:cTn>
                                        <p:tgtEl>
                                          <p:spTgt spid="221209"/>
                                        </p:tgtEl>
                                        <p:attrNameLst>
                                          <p:attrName>style.visibility</p:attrName>
                                        </p:attrNameLst>
                                      </p:cBhvr>
                                      <p:to>
                                        <p:strVal val="visible"/>
                                      </p:to>
                                    </p:set>
                                    <p:animEffect transition="in" filter="box(out)">
                                      <p:cBhvr>
                                        <p:cTn id="24" dur="500"/>
                                        <p:tgtEl>
                                          <p:spTgt spid="221209"/>
                                        </p:tgtEl>
                                      </p:cBhvr>
                                    </p:animEffect>
                                  </p:childTnLst>
                                </p:cTn>
                              </p:par>
                            </p:childTnLst>
                          </p:cTn>
                        </p:par>
                        <p:par>
                          <p:cTn id="25" fill="hold">
                            <p:stCondLst>
                              <p:cond delay="8500"/>
                            </p:stCondLst>
                            <p:childTnLst>
                              <p:par>
                                <p:cTn id="26" presetID="22" presetClass="entr" presetSubtype="1" repeatCount="5000" fill="hold" grpId="0" nodeType="afterEffect">
                                  <p:stCondLst>
                                    <p:cond delay="0"/>
                                  </p:stCondLst>
                                  <p:childTnLst>
                                    <p:set>
                                      <p:cBhvr>
                                        <p:cTn id="27" dur="1" fill="hold">
                                          <p:stCondLst>
                                            <p:cond delay="0"/>
                                          </p:stCondLst>
                                        </p:cTn>
                                        <p:tgtEl>
                                          <p:spTgt spid="221210"/>
                                        </p:tgtEl>
                                        <p:attrNameLst>
                                          <p:attrName>style.visibility</p:attrName>
                                        </p:attrNameLst>
                                      </p:cBhvr>
                                      <p:to>
                                        <p:strVal val="visible"/>
                                      </p:to>
                                    </p:set>
                                    <p:animEffect transition="in" filter="wipe(up)">
                                      <p:cBhvr>
                                        <p:cTn id="28" dur="2000"/>
                                        <p:tgtEl>
                                          <p:spTgt spid="221210"/>
                                        </p:tgtEl>
                                      </p:cBhvr>
                                    </p:animEffect>
                                  </p:childTnLst>
                                </p:cTn>
                              </p:par>
                            </p:childTnLst>
                          </p:cTn>
                        </p:par>
                        <p:par>
                          <p:cTn id="29" fill="hold">
                            <p:stCondLst>
                              <p:cond delay="18500"/>
                            </p:stCondLst>
                            <p:childTnLst>
                              <p:par>
                                <p:cTn id="30" presetID="4" presetClass="entr" presetSubtype="32" fill="hold" nodeType="afterEffect">
                                  <p:stCondLst>
                                    <p:cond delay="0"/>
                                  </p:stCondLst>
                                  <p:childTnLst>
                                    <p:set>
                                      <p:cBhvr>
                                        <p:cTn id="31" dur="1" fill="hold">
                                          <p:stCondLst>
                                            <p:cond delay="0"/>
                                          </p:stCondLst>
                                        </p:cTn>
                                        <p:tgtEl>
                                          <p:spTgt spid="221207"/>
                                        </p:tgtEl>
                                        <p:attrNameLst>
                                          <p:attrName>style.visibility</p:attrName>
                                        </p:attrNameLst>
                                      </p:cBhvr>
                                      <p:to>
                                        <p:strVal val="visible"/>
                                      </p:to>
                                    </p:set>
                                    <p:animEffect transition="in" filter="box(out)">
                                      <p:cBhvr>
                                        <p:cTn id="32" dur="500"/>
                                        <p:tgtEl>
                                          <p:spTgt spid="221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208" grpId="0" animBg="1"/>
      <p:bldP spid="221209" grpId="0"/>
      <p:bldP spid="2212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Number Placeholder 3"/>
          <p:cNvSpPr>
            <a:spLocks noGrp="1"/>
          </p:cNvSpPr>
          <p:nvPr>
            <p:ph type="sldNum" sz="quarter" idx="12"/>
          </p:nvPr>
        </p:nvSpPr>
        <p:spPr>
          <a:noFill/>
        </p:spPr>
        <p:txBody>
          <a:bodyPr/>
          <a:lstStyle/>
          <a:p>
            <a:fld id="{0E2458C1-EE39-4AE8-B4E8-C401EB0C5340}" type="slidenum">
              <a:rPr lang="en-US" smtClean="0">
                <a:latin typeface="Arial" pitchFamily="34" charset="0"/>
                <a:cs typeface="Arial" pitchFamily="34" charset="0"/>
              </a:rPr>
              <a:pPr/>
              <a:t>6</a:t>
            </a:fld>
            <a:endParaRPr lang="en-US" dirty="0">
              <a:latin typeface="Arial" pitchFamily="34" charset="0"/>
              <a:cs typeface="Arial" pitchFamily="34" charset="0"/>
            </a:endParaRPr>
          </a:p>
        </p:txBody>
      </p:sp>
      <p:sp>
        <p:nvSpPr>
          <p:cNvPr id="226333" name="Rectangle 29"/>
          <p:cNvSpPr>
            <a:spLocks noChangeArrowheads="1"/>
          </p:cNvSpPr>
          <p:nvPr/>
        </p:nvSpPr>
        <p:spPr bwMode="auto">
          <a:xfrm>
            <a:off x="0" y="76200"/>
            <a:ext cx="9144000" cy="1143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latin typeface="Arial" charset="0"/>
                <a:cs typeface="+mn-cs"/>
              </a:rPr>
              <a:t>Information</a:t>
            </a:r>
          </a:p>
        </p:txBody>
      </p:sp>
      <p:sp>
        <p:nvSpPr>
          <p:cNvPr id="226334" name="Rectangle 30"/>
          <p:cNvSpPr>
            <a:spLocks noChangeArrowheads="1"/>
          </p:cNvSpPr>
          <p:nvPr/>
        </p:nvSpPr>
        <p:spPr bwMode="auto">
          <a:xfrm>
            <a:off x="392113" y="1097280"/>
            <a:ext cx="8751887" cy="4114800"/>
          </a:xfrm>
          <a:prstGeom prst="rect">
            <a:avLst/>
          </a:prstGeom>
          <a:noFill/>
          <a:ln w="9525">
            <a:noFill/>
            <a:miter lim="800000"/>
            <a:headEnd/>
            <a:tailEnd/>
          </a:ln>
        </p:spPr>
        <p:txBody>
          <a:bodyPr/>
          <a:lstStyle/>
          <a:p>
            <a:pPr marL="168275" indent="-168275">
              <a:spcBef>
                <a:spcPct val="50000"/>
              </a:spcBef>
              <a:spcAft>
                <a:spcPct val="50000"/>
              </a:spcAft>
              <a:buClr>
                <a:srgbClr val="FF3300"/>
              </a:buClr>
              <a:buFontTx/>
              <a:buChar char="•"/>
            </a:pPr>
            <a:r>
              <a:rPr lang="en-US" sz="2800" b="0" dirty="0"/>
              <a:t>All materials and this presentation are available for download at:</a:t>
            </a:r>
            <a:br>
              <a:rPr lang="en-US" sz="2800" b="0" dirty="0"/>
            </a:br>
            <a:r>
              <a:rPr lang="en-US" sz="2800" u="sng" dirty="0">
                <a:hlinkClick r:id="rId2"/>
              </a:rPr>
              <a:t>https://lsvolleyball.org</a:t>
            </a:r>
            <a:r>
              <a:rPr lang="en-US" sz="2800" dirty="0"/>
              <a:t>,</a:t>
            </a:r>
            <a:br>
              <a:rPr lang="en-US" sz="2800" dirty="0"/>
            </a:br>
            <a:r>
              <a:rPr lang="en-US" sz="2800" dirty="0"/>
              <a:t> click on </a:t>
            </a:r>
            <a:r>
              <a:rPr lang="en-US" sz="2800" dirty="0">
                <a:solidFill>
                  <a:schemeClr val="accent1">
                    <a:lumMod val="50000"/>
                  </a:schemeClr>
                </a:solidFill>
              </a:rPr>
              <a:t>Reference</a:t>
            </a:r>
            <a:r>
              <a:rPr lang="en-US" sz="2800" dirty="0"/>
              <a:t>, </a:t>
            </a:r>
            <a:r>
              <a:rPr lang="en-US" sz="2800" dirty="0">
                <a:solidFill>
                  <a:schemeClr val="accent1">
                    <a:lumMod val="50000"/>
                  </a:schemeClr>
                </a:solidFill>
              </a:rPr>
              <a:t>Scorer Summaries &amp; Tips</a:t>
            </a:r>
            <a:endParaRPr lang="en-US" sz="2800" b="0" dirty="0">
              <a:solidFill>
                <a:schemeClr val="accent1">
                  <a:lumMod val="50000"/>
                </a:schemeClr>
              </a:solidFill>
            </a:endParaRPr>
          </a:p>
          <a:p>
            <a:pPr marL="168275" indent="-168275">
              <a:spcBef>
                <a:spcPct val="50000"/>
              </a:spcBef>
              <a:spcAft>
                <a:spcPct val="50000"/>
              </a:spcAft>
              <a:buClr>
                <a:srgbClr val="FF3300"/>
              </a:buClr>
              <a:buFontTx/>
              <a:buChar char="•"/>
            </a:pPr>
            <a:r>
              <a:rPr lang="en-US" sz="2800" b="0" dirty="0"/>
              <a:t>All Score Sheets, line-up sheets and Libero Control sheets are available for download at:</a:t>
            </a:r>
            <a:br>
              <a:rPr lang="en-US" sz="2800" b="0" dirty="0"/>
            </a:br>
            <a:r>
              <a:rPr lang="en-US" sz="2800" u="sng" dirty="0">
                <a:hlinkClick r:id="rId2"/>
              </a:rPr>
              <a:t>https://lsvolleyball.org</a:t>
            </a:r>
            <a:r>
              <a:rPr lang="en-US" sz="2800" dirty="0"/>
              <a:t>,</a:t>
            </a:r>
            <a:br>
              <a:rPr lang="en-US" sz="2800" dirty="0"/>
            </a:br>
            <a:r>
              <a:rPr lang="en-US" sz="2800" dirty="0"/>
              <a:t> click on </a:t>
            </a:r>
            <a:r>
              <a:rPr lang="en-US" sz="2800" dirty="0">
                <a:solidFill>
                  <a:schemeClr val="accent1">
                    <a:lumMod val="50000"/>
                  </a:schemeClr>
                </a:solidFill>
              </a:rPr>
              <a:t>Reference</a:t>
            </a:r>
            <a:r>
              <a:rPr lang="en-US" sz="2800" dirty="0"/>
              <a:t>, </a:t>
            </a:r>
            <a:r>
              <a:rPr lang="en-US" sz="2800" dirty="0">
                <a:solidFill>
                  <a:schemeClr val="accent1">
                    <a:lumMod val="50000"/>
                  </a:schemeClr>
                </a:solidFill>
              </a:rPr>
              <a:t>USAV Score Sheets</a:t>
            </a:r>
            <a:endParaRPr lang="en-US" sz="2800" b="0" dirty="0">
              <a:solidFill>
                <a:schemeClr val="accent1">
                  <a:lumMod val="50000"/>
                </a:schemeClr>
              </a:solidFill>
            </a:endParaRPr>
          </a:p>
        </p:txBody>
      </p:sp>
      <p:pic>
        <p:nvPicPr>
          <p:cNvPr id="24582" name="Picture 2" descr="C:\Users\Steve\AppData\Local\Microsoft\Windows\Temporary Internet Files\Content.IE5\BK66BN8K\MCj04135960000[1].wmf"/>
          <p:cNvPicPr>
            <a:picLocks noChangeAspect="1" noChangeArrowheads="1"/>
          </p:cNvPicPr>
          <p:nvPr/>
        </p:nvPicPr>
        <p:blipFill>
          <a:blip r:embed="rId3" cstate="print"/>
          <a:srcRect/>
          <a:stretch>
            <a:fillRect/>
          </a:stretch>
        </p:blipFill>
        <p:spPr bwMode="auto">
          <a:xfrm>
            <a:off x="3898106" y="5166360"/>
            <a:ext cx="1471612" cy="1278072"/>
          </a:xfrm>
          <a:prstGeom prst="rect">
            <a:avLst/>
          </a:prstGeom>
          <a:noFill/>
          <a:ln w="9525">
            <a:noFill/>
            <a:miter lim="800000"/>
            <a:headEnd/>
            <a:tailEnd/>
          </a:ln>
        </p:spPr>
      </p:pic>
      <p:pic>
        <p:nvPicPr>
          <p:cNvPr id="2" name="Picture 16" descr="Vball9">
            <a:extLst>
              <a:ext uri="{FF2B5EF4-FFF2-40B4-BE49-F238E27FC236}">
                <a16:creationId xmlns:a16="http://schemas.microsoft.com/office/drawing/2014/main" id="{FFEC6263-3818-8907-538D-8CBB42D2F01E}"/>
              </a:ext>
            </a:extLst>
          </p:cNvPr>
          <p:cNvPicPr>
            <a:picLocks noChangeAspect="1" noChangeArrowheads="1"/>
          </p:cNvPicPr>
          <p:nvPr/>
        </p:nvPicPr>
        <p:blipFill>
          <a:blip r:embed="rId4" cstate="print"/>
          <a:srcRect/>
          <a:stretch>
            <a:fillRect/>
          </a:stretch>
        </p:blipFill>
        <p:spPr bwMode="auto">
          <a:xfrm>
            <a:off x="244475" y="6459538"/>
            <a:ext cx="230188" cy="238125"/>
          </a:xfrm>
          <a:prstGeom prst="rect">
            <a:avLst/>
          </a:prstGeom>
          <a:noFill/>
          <a:ln w="9525">
            <a:noFill/>
            <a:miter lim="800000"/>
            <a:headEnd/>
            <a:tailEnd/>
          </a:ln>
        </p:spPr>
      </p:pic>
    </p:spTree>
    <p:extLst>
      <p:ext uri="{BB962C8B-B14F-4D97-AF65-F5344CB8AC3E}">
        <p14:creationId xmlns:p14="http://schemas.microsoft.com/office/powerpoint/2010/main" val="13274536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6334">
                                            <p:txEl>
                                              <p:pRg st="0" end="0"/>
                                            </p:txEl>
                                          </p:spTgt>
                                        </p:tgtEl>
                                        <p:attrNameLst>
                                          <p:attrName>style.visibility</p:attrName>
                                        </p:attrNameLst>
                                      </p:cBhvr>
                                      <p:to>
                                        <p:strVal val="visible"/>
                                      </p:to>
                                    </p:set>
                                    <p:animEffect transition="in" filter="wipe(up)">
                                      <p:cBhvr>
                                        <p:cTn id="7" dur="1000"/>
                                        <p:tgtEl>
                                          <p:spTgt spid="226334">
                                            <p:txEl>
                                              <p:pRg st="0" end="0"/>
                                            </p:txEl>
                                          </p:spTgt>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226334">
                                            <p:txEl>
                                              <p:pRg st="1" end="1"/>
                                            </p:txEl>
                                          </p:spTgt>
                                        </p:tgtEl>
                                        <p:attrNameLst>
                                          <p:attrName>style.visibility</p:attrName>
                                        </p:attrNameLst>
                                      </p:cBhvr>
                                      <p:to>
                                        <p:strVal val="visible"/>
                                      </p:to>
                                    </p:set>
                                    <p:animEffect transition="in" filter="wipe(up)">
                                      <p:cBhvr>
                                        <p:cTn id="11" dur="1000"/>
                                        <p:tgtEl>
                                          <p:spTgt spid="226334">
                                            <p:txEl>
                                              <p:pRg st="1" end="1"/>
                                            </p:txEl>
                                          </p:spTgt>
                                        </p:tgtEl>
                                      </p:cBhvr>
                                    </p:animEffect>
                                  </p:childTnLst>
                                </p:cTn>
                              </p:par>
                            </p:childTnLst>
                          </p:cTn>
                        </p:par>
                        <p:par>
                          <p:cTn id="12" fill="hold">
                            <p:stCondLst>
                              <p:cond delay="2000"/>
                            </p:stCondLst>
                            <p:childTnLst>
                              <p:par>
                                <p:cTn id="13" presetID="4" presetClass="entr" presetSubtype="3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ox(out)">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3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Number Placeholder 3"/>
          <p:cNvSpPr>
            <a:spLocks noGrp="1"/>
          </p:cNvSpPr>
          <p:nvPr>
            <p:ph type="sldNum" sz="quarter" idx="12"/>
          </p:nvPr>
        </p:nvSpPr>
        <p:spPr>
          <a:noFill/>
        </p:spPr>
        <p:txBody>
          <a:bodyPr/>
          <a:lstStyle/>
          <a:p>
            <a:fld id="{0E2458C1-EE39-4AE8-B4E8-C401EB0C5340}" type="slidenum">
              <a:rPr lang="en-US" smtClean="0">
                <a:latin typeface="Arial" pitchFamily="34" charset="0"/>
                <a:cs typeface="Arial" pitchFamily="34" charset="0"/>
              </a:rPr>
              <a:pPr/>
              <a:t>7</a:t>
            </a:fld>
            <a:endParaRPr lang="en-US" dirty="0">
              <a:latin typeface="Arial" pitchFamily="34" charset="0"/>
              <a:cs typeface="Arial" pitchFamily="34" charset="0"/>
            </a:endParaRPr>
          </a:p>
        </p:txBody>
      </p:sp>
      <p:pic>
        <p:nvPicPr>
          <p:cNvPr id="3" name="Picture 2" descr="A picture containing drawing, food, room&#10;&#10;Description automatically generated">
            <a:extLst>
              <a:ext uri="{FF2B5EF4-FFF2-40B4-BE49-F238E27FC236}">
                <a16:creationId xmlns:a16="http://schemas.microsoft.com/office/drawing/2014/main" id="{D2C3D826-F7B5-422E-9149-6EA0CD52F694}"/>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508760" y="2606040"/>
            <a:ext cx="5852160" cy="3901440"/>
          </a:xfrm>
          <a:prstGeom prst="rect">
            <a:avLst/>
          </a:prstGeom>
        </p:spPr>
      </p:pic>
      <p:sp>
        <p:nvSpPr>
          <p:cNvPr id="5" name="TextBox 4">
            <a:extLst>
              <a:ext uri="{FF2B5EF4-FFF2-40B4-BE49-F238E27FC236}">
                <a16:creationId xmlns:a16="http://schemas.microsoft.com/office/drawing/2014/main" id="{7249525A-2820-4B6C-864F-7681DC820D6A}"/>
              </a:ext>
            </a:extLst>
          </p:cNvPr>
          <p:cNvSpPr txBox="1"/>
          <p:nvPr/>
        </p:nvSpPr>
        <p:spPr>
          <a:xfrm>
            <a:off x="274320" y="1359991"/>
            <a:ext cx="8503920" cy="1200329"/>
          </a:xfrm>
          <a:prstGeom prst="rect">
            <a:avLst/>
          </a:prstGeom>
          <a:noFill/>
        </p:spPr>
        <p:txBody>
          <a:bodyPr wrap="square" rtlCol="0">
            <a:spAutoFit/>
          </a:bodyPr>
          <a:lstStyle/>
          <a:p>
            <a:pPr algn="ctr" eaLnBrk="1" fontAlgn="base" hangingPunct="1">
              <a:spcBef>
                <a:spcPts val="1200"/>
              </a:spcBef>
              <a:spcAft>
                <a:spcPts val="1200"/>
              </a:spcAft>
              <a:buClr>
                <a:srgbClr val="C00000"/>
              </a:buClr>
              <a:buFontTx/>
              <a:buNone/>
            </a:pPr>
            <a:r>
              <a:rPr lang="en-US" altLang="en-US" sz="3600" b="1" dirty="0">
                <a:solidFill>
                  <a:schemeClr val="bg2">
                    <a:lumMod val="50000"/>
                  </a:schemeClr>
                </a:solidFill>
                <a:latin typeface="Arial"/>
              </a:rPr>
              <a:t>Any questions or comments on Requirements for Certification?</a:t>
            </a:r>
          </a:p>
        </p:txBody>
      </p:sp>
      <p:sp>
        <p:nvSpPr>
          <p:cNvPr id="6" name="Text Box 14">
            <a:extLst>
              <a:ext uri="{FF2B5EF4-FFF2-40B4-BE49-F238E27FC236}">
                <a16:creationId xmlns:a16="http://schemas.microsoft.com/office/drawing/2014/main" id="{F6B99D82-7650-4EE2-8CB5-BB6A24E2594F}"/>
              </a:ext>
            </a:extLst>
          </p:cNvPr>
          <p:cNvSpPr txBox="1">
            <a:spLocks noChangeArrowheads="1"/>
          </p:cNvSpPr>
          <p:nvPr/>
        </p:nvSpPr>
        <p:spPr bwMode="auto">
          <a:xfrm>
            <a:off x="10212" y="319881"/>
            <a:ext cx="9144000" cy="579438"/>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en-US" sz="3200" b="1" i="1" dirty="0">
                <a:solidFill>
                  <a:srgbClr val="FF0000"/>
                </a:solidFill>
                <a:effectLst>
                  <a:outerShdw blurRad="38100" dist="38100" dir="2700000" algn="tl">
                    <a:srgbClr val="C0C0C0"/>
                  </a:outerShdw>
                </a:effectLst>
                <a:latin typeface="Tahoma" pitchFamily="34" charset="0"/>
              </a:rPr>
              <a:t>Question ‘Spot’</a:t>
            </a:r>
          </a:p>
        </p:txBody>
      </p:sp>
      <p:pic>
        <p:nvPicPr>
          <p:cNvPr id="2" name="Picture 16" descr="Vball9">
            <a:extLst>
              <a:ext uri="{FF2B5EF4-FFF2-40B4-BE49-F238E27FC236}">
                <a16:creationId xmlns:a16="http://schemas.microsoft.com/office/drawing/2014/main" id="{C9022BE7-EAA9-9D57-3C2F-6E094479299A}"/>
              </a:ext>
            </a:extLst>
          </p:cNvPr>
          <p:cNvPicPr>
            <a:picLocks noChangeAspect="1" noChangeArrowheads="1"/>
          </p:cNvPicPr>
          <p:nvPr/>
        </p:nvPicPr>
        <p:blipFill>
          <a:blip r:embed="rId4" cstate="print"/>
          <a:srcRect/>
          <a:stretch>
            <a:fillRect/>
          </a:stretch>
        </p:blipFill>
        <p:spPr bwMode="auto">
          <a:xfrm>
            <a:off x="244475" y="6459538"/>
            <a:ext cx="230188" cy="2381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Number Placeholder 3"/>
          <p:cNvSpPr>
            <a:spLocks noGrp="1"/>
          </p:cNvSpPr>
          <p:nvPr>
            <p:ph type="sldNum" sz="quarter" idx="12"/>
          </p:nvPr>
        </p:nvSpPr>
        <p:spPr>
          <a:noFill/>
        </p:spPr>
        <p:txBody>
          <a:bodyPr/>
          <a:lstStyle/>
          <a:p>
            <a:fld id="{0E2458C1-EE39-4AE8-B4E8-C401EB0C5340}" type="slidenum">
              <a:rPr lang="en-US" smtClean="0">
                <a:latin typeface="Arial" pitchFamily="34" charset="0"/>
                <a:cs typeface="Arial" pitchFamily="34" charset="0"/>
              </a:rPr>
              <a:pPr/>
              <a:t>8</a:t>
            </a:fld>
            <a:endParaRPr lang="en-US" dirty="0">
              <a:latin typeface="Arial" pitchFamily="34" charset="0"/>
              <a:cs typeface="Arial" pitchFamily="34" charset="0"/>
            </a:endParaRPr>
          </a:p>
        </p:txBody>
      </p:sp>
      <p:sp>
        <p:nvSpPr>
          <p:cNvPr id="226333" name="Rectangle 29"/>
          <p:cNvSpPr>
            <a:spLocks noChangeArrowheads="1"/>
          </p:cNvSpPr>
          <p:nvPr/>
        </p:nvSpPr>
        <p:spPr bwMode="auto">
          <a:xfrm>
            <a:off x="0" y="76200"/>
            <a:ext cx="9144000" cy="1143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latin typeface="Arial" charset="0"/>
                <a:cs typeface="+mn-cs"/>
              </a:rPr>
              <a:t>Application</a:t>
            </a:r>
          </a:p>
        </p:txBody>
      </p:sp>
      <p:sp>
        <p:nvSpPr>
          <p:cNvPr id="226334" name="Rectangle 30"/>
          <p:cNvSpPr>
            <a:spLocks noChangeArrowheads="1"/>
          </p:cNvSpPr>
          <p:nvPr/>
        </p:nvSpPr>
        <p:spPr bwMode="auto">
          <a:xfrm>
            <a:off x="731838" y="2697480"/>
            <a:ext cx="8001000" cy="3703320"/>
          </a:xfrm>
          <a:prstGeom prst="rect">
            <a:avLst/>
          </a:prstGeom>
          <a:noFill/>
          <a:ln w="9525">
            <a:noFill/>
            <a:miter lim="800000"/>
            <a:headEnd/>
            <a:tailEnd/>
          </a:ln>
        </p:spPr>
        <p:txBody>
          <a:bodyPr/>
          <a:lstStyle/>
          <a:p>
            <a:pPr marL="342900" indent="-342900">
              <a:spcBef>
                <a:spcPct val="50000"/>
              </a:spcBef>
              <a:spcAft>
                <a:spcPct val="50000"/>
              </a:spcAft>
              <a:buClr>
                <a:srgbClr val="FF3300"/>
              </a:buClr>
              <a:buFontTx/>
              <a:buChar char="•"/>
            </a:pPr>
            <a:r>
              <a:rPr lang="en-US" sz="2800" b="0" u="sng" dirty="0"/>
              <a:t>If you did not pre-register online</a:t>
            </a:r>
            <a:r>
              <a:rPr lang="en-US" sz="2800" b="0" dirty="0"/>
              <a:t>, fill out application at the beginning of the clinic.</a:t>
            </a:r>
            <a:endParaRPr lang="en-US" b="0" dirty="0"/>
          </a:p>
          <a:p>
            <a:pPr marL="342900" indent="-342900">
              <a:spcBef>
                <a:spcPct val="50000"/>
              </a:spcBef>
              <a:spcAft>
                <a:spcPct val="50000"/>
              </a:spcAft>
              <a:buClr>
                <a:srgbClr val="FF3300"/>
              </a:buClr>
              <a:buFontTx/>
              <a:buChar char="•"/>
            </a:pPr>
            <a:r>
              <a:rPr lang="en-US" sz="2800" b="0" dirty="0"/>
              <a:t>Turn in your application, your corrected test, and your fees at the end - </a:t>
            </a:r>
            <a:r>
              <a:rPr lang="en-US" sz="2800" dirty="0"/>
              <a:t>TOGETHER</a:t>
            </a:r>
            <a:r>
              <a:rPr lang="en-US" sz="2800" b="0" dirty="0"/>
              <a:t>.</a:t>
            </a:r>
          </a:p>
          <a:p>
            <a:pPr marL="342900" indent="-342900">
              <a:spcBef>
                <a:spcPct val="50000"/>
              </a:spcBef>
              <a:spcAft>
                <a:spcPct val="50000"/>
              </a:spcAft>
              <a:buClr>
                <a:srgbClr val="FF3300"/>
              </a:buClr>
              <a:buFontTx/>
              <a:buChar char="•"/>
            </a:pPr>
            <a:r>
              <a:rPr lang="en-US" sz="2800" b="0" dirty="0"/>
              <a:t>If you pay by check, please make </a:t>
            </a:r>
            <a:br>
              <a:rPr lang="en-US" sz="2800" b="0" dirty="0"/>
            </a:br>
            <a:r>
              <a:rPr lang="en-US" sz="2800" b="0" dirty="0"/>
              <a:t>the check to: </a:t>
            </a:r>
            <a:r>
              <a:rPr lang="en-US" sz="2800" dirty="0"/>
              <a:t>LSR-VOLLEYBALL</a:t>
            </a:r>
            <a:r>
              <a:rPr lang="en-US" sz="2800" b="0" dirty="0"/>
              <a:t>.  </a:t>
            </a:r>
          </a:p>
        </p:txBody>
      </p:sp>
      <p:pic>
        <p:nvPicPr>
          <p:cNvPr id="24582" name="Picture 2" descr="C:\Users\Steve\AppData\Local\Microsoft\Windows\Temporary Internet Files\Content.IE5\BK66BN8K\MCj04135960000[1].wmf"/>
          <p:cNvPicPr>
            <a:picLocks noChangeAspect="1" noChangeArrowheads="1"/>
          </p:cNvPicPr>
          <p:nvPr/>
        </p:nvPicPr>
        <p:blipFill>
          <a:blip r:embed="rId2" cstate="print"/>
          <a:srcRect/>
          <a:stretch>
            <a:fillRect/>
          </a:stretch>
        </p:blipFill>
        <p:spPr bwMode="auto">
          <a:xfrm>
            <a:off x="6940868" y="5029200"/>
            <a:ext cx="1471612" cy="1278072"/>
          </a:xfrm>
          <a:prstGeom prst="rect">
            <a:avLst/>
          </a:prstGeom>
          <a:noFill/>
          <a:ln w="9525">
            <a:noFill/>
            <a:miter lim="800000"/>
            <a:headEnd/>
            <a:tailEnd/>
          </a:ln>
        </p:spPr>
      </p:pic>
      <p:pic>
        <p:nvPicPr>
          <p:cNvPr id="2" name="Picture 16" descr="Vball9">
            <a:extLst>
              <a:ext uri="{FF2B5EF4-FFF2-40B4-BE49-F238E27FC236}">
                <a16:creationId xmlns:a16="http://schemas.microsoft.com/office/drawing/2014/main" id="{11ABB3B9-AEAB-5A41-7D9E-2C5959097078}"/>
              </a:ext>
            </a:extLst>
          </p:cNvPr>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pic>
        <p:nvPicPr>
          <p:cNvPr id="5" name="Picture 4">
            <a:extLst>
              <a:ext uri="{FF2B5EF4-FFF2-40B4-BE49-F238E27FC236}">
                <a16:creationId xmlns:a16="http://schemas.microsoft.com/office/drawing/2014/main" id="{0E4964EF-ED00-BE7C-078F-B8202D08E878}"/>
              </a:ext>
            </a:extLst>
          </p:cNvPr>
          <p:cNvPicPr>
            <a:picLocks noChangeAspect="1"/>
          </p:cNvPicPr>
          <p:nvPr/>
        </p:nvPicPr>
        <p:blipFill>
          <a:blip r:embed="rId4"/>
          <a:stretch>
            <a:fillRect/>
          </a:stretch>
        </p:blipFill>
        <p:spPr>
          <a:xfrm>
            <a:off x="1828800" y="953503"/>
            <a:ext cx="5440680" cy="1789697"/>
          </a:xfrm>
          <a:prstGeom prst="rect">
            <a:avLst/>
          </a:prstGeom>
        </p:spPr>
      </p:pic>
    </p:spTree>
    <p:extLst>
      <p:ext uri="{BB962C8B-B14F-4D97-AF65-F5344CB8AC3E}">
        <p14:creationId xmlns:p14="http://schemas.microsoft.com/office/powerpoint/2010/main" val="11585002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6334">
                                            <p:txEl>
                                              <p:pRg st="0" end="0"/>
                                            </p:txEl>
                                          </p:spTgt>
                                        </p:tgtEl>
                                        <p:attrNameLst>
                                          <p:attrName>style.visibility</p:attrName>
                                        </p:attrNameLst>
                                      </p:cBhvr>
                                      <p:to>
                                        <p:strVal val="visible"/>
                                      </p:to>
                                    </p:set>
                                    <p:animEffect transition="in" filter="wipe(up)">
                                      <p:cBhvr>
                                        <p:cTn id="7" dur="1000"/>
                                        <p:tgtEl>
                                          <p:spTgt spid="226334">
                                            <p:txEl>
                                              <p:pRg st="0" end="0"/>
                                            </p:txEl>
                                          </p:spTgt>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226334">
                                            <p:txEl>
                                              <p:pRg st="1" end="1"/>
                                            </p:txEl>
                                          </p:spTgt>
                                        </p:tgtEl>
                                        <p:attrNameLst>
                                          <p:attrName>style.visibility</p:attrName>
                                        </p:attrNameLst>
                                      </p:cBhvr>
                                      <p:to>
                                        <p:strVal val="visible"/>
                                      </p:to>
                                    </p:set>
                                    <p:animEffect transition="in" filter="wipe(up)">
                                      <p:cBhvr>
                                        <p:cTn id="11" dur="1000"/>
                                        <p:tgtEl>
                                          <p:spTgt spid="226334">
                                            <p:txEl>
                                              <p:pRg st="1" end="1"/>
                                            </p:txEl>
                                          </p:spTgt>
                                        </p:tgtEl>
                                      </p:cBhvr>
                                    </p:animEffect>
                                  </p:childTnLst>
                                </p:cTn>
                              </p:par>
                            </p:childTnLst>
                          </p:cTn>
                        </p:par>
                        <p:par>
                          <p:cTn id="12" fill="hold">
                            <p:stCondLst>
                              <p:cond delay="2000"/>
                            </p:stCondLst>
                            <p:childTnLst>
                              <p:par>
                                <p:cTn id="13" presetID="22" presetClass="entr" presetSubtype="1" fill="hold" grpId="0" nodeType="afterEffect">
                                  <p:stCondLst>
                                    <p:cond delay="0"/>
                                  </p:stCondLst>
                                  <p:childTnLst>
                                    <p:set>
                                      <p:cBhvr>
                                        <p:cTn id="14" dur="1" fill="hold">
                                          <p:stCondLst>
                                            <p:cond delay="0"/>
                                          </p:stCondLst>
                                        </p:cTn>
                                        <p:tgtEl>
                                          <p:spTgt spid="226334">
                                            <p:txEl>
                                              <p:pRg st="2" end="2"/>
                                            </p:txEl>
                                          </p:spTgt>
                                        </p:tgtEl>
                                        <p:attrNameLst>
                                          <p:attrName>style.visibility</p:attrName>
                                        </p:attrNameLst>
                                      </p:cBhvr>
                                      <p:to>
                                        <p:strVal val="visible"/>
                                      </p:to>
                                    </p:set>
                                    <p:animEffect transition="in" filter="wipe(up)">
                                      <p:cBhvr>
                                        <p:cTn id="15" dur="1000"/>
                                        <p:tgtEl>
                                          <p:spTgt spid="226334">
                                            <p:txEl>
                                              <p:pRg st="2" end="2"/>
                                            </p:txEl>
                                          </p:spTgt>
                                        </p:tgtEl>
                                      </p:cBhvr>
                                    </p:animEffect>
                                  </p:childTnLst>
                                </p:cTn>
                              </p:par>
                            </p:childTnLst>
                          </p:cTn>
                        </p:par>
                        <p:par>
                          <p:cTn id="16" fill="hold">
                            <p:stCondLst>
                              <p:cond delay="3000"/>
                            </p:stCondLst>
                            <p:childTnLst>
                              <p:par>
                                <p:cTn id="17" presetID="4" presetClass="entr" presetSubtype="32"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ox(out)">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3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p:cNvSpPr>
            <a:spLocks noGrp="1"/>
          </p:cNvSpPr>
          <p:nvPr>
            <p:ph type="sldNum" sz="quarter" idx="12"/>
          </p:nvPr>
        </p:nvSpPr>
        <p:spPr>
          <a:noFill/>
        </p:spPr>
        <p:txBody>
          <a:bodyPr/>
          <a:lstStyle/>
          <a:p>
            <a:fld id="{EB3B4AB3-B108-4A0B-B378-55E7E5400731}" type="slidenum">
              <a:rPr lang="en-US" smtClean="0"/>
              <a:pPr/>
              <a:t>9</a:t>
            </a:fld>
            <a:endParaRPr lang="en-US" dirty="0"/>
          </a:p>
        </p:txBody>
      </p:sp>
      <p:sp>
        <p:nvSpPr>
          <p:cNvPr id="260099" name="Text Box 3"/>
          <p:cNvSpPr txBox="1">
            <a:spLocks noChangeArrowheads="1"/>
          </p:cNvSpPr>
          <p:nvPr/>
        </p:nvSpPr>
        <p:spPr bwMode="auto">
          <a:xfrm>
            <a:off x="0" y="365125"/>
            <a:ext cx="9144000" cy="823913"/>
          </a:xfrm>
          <a:prstGeom prst="rect">
            <a:avLst/>
          </a:prstGeom>
          <a:noFill/>
          <a:ln w="9525">
            <a:noFill/>
            <a:miter lim="800000"/>
            <a:headEnd/>
            <a:tailEnd/>
          </a:ln>
          <a:effectLst/>
        </p:spPr>
        <p:txBody>
          <a:bodyPr>
            <a:spAutoFit/>
          </a:bodyPr>
          <a:lstStyle/>
          <a:p>
            <a:pPr algn="ctr">
              <a:spcBef>
                <a:spcPct val="50000"/>
              </a:spcBef>
              <a:defRPr/>
            </a:pPr>
            <a:r>
              <a:rPr lang="en-US" sz="3200" i="1" dirty="0">
                <a:solidFill>
                  <a:schemeClr val="accent2"/>
                </a:solidFill>
                <a:effectLst>
                  <a:outerShdw blurRad="38100" dist="38100" dir="2700000" algn="tl">
                    <a:srgbClr val="C0C0C0"/>
                  </a:outerShdw>
                </a:effectLst>
                <a:latin typeface="Tahoma" pitchFamily="34" charset="0"/>
                <a:cs typeface="+mn-cs"/>
              </a:rPr>
              <a:t>Officials and Work Team</a:t>
            </a:r>
            <a:br>
              <a:rPr lang="en-US" sz="3200" i="1" dirty="0">
                <a:solidFill>
                  <a:schemeClr val="accent2"/>
                </a:solidFill>
                <a:effectLst>
                  <a:outerShdw blurRad="38100" dist="38100" dir="2700000" algn="tl">
                    <a:srgbClr val="C0C0C0"/>
                  </a:outerShdw>
                </a:effectLst>
                <a:latin typeface="Tahoma" pitchFamily="34" charset="0"/>
                <a:cs typeface="+mn-cs"/>
              </a:rPr>
            </a:br>
            <a:r>
              <a:rPr lang="en-US" sz="1600" i="1" dirty="0">
                <a:solidFill>
                  <a:schemeClr val="accent2"/>
                </a:solidFill>
                <a:effectLst>
                  <a:outerShdw blurRad="38100" dist="38100" dir="2700000" algn="tl">
                    <a:srgbClr val="C0C0C0"/>
                  </a:outerShdw>
                </a:effectLst>
                <a:latin typeface="Tahoma" pitchFamily="34" charset="0"/>
                <a:cs typeface="+mn-cs"/>
              </a:rPr>
              <a:t>Common Placement</a:t>
            </a:r>
          </a:p>
        </p:txBody>
      </p:sp>
      <p:grpSp>
        <p:nvGrpSpPr>
          <p:cNvPr id="5124" name="Group 5"/>
          <p:cNvGrpSpPr>
            <a:grpSpLocks/>
          </p:cNvGrpSpPr>
          <p:nvPr/>
        </p:nvGrpSpPr>
        <p:grpSpPr bwMode="auto">
          <a:xfrm>
            <a:off x="1873250" y="2193925"/>
            <a:ext cx="2835275" cy="2835275"/>
            <a:chOff x="720" y="1469"/>
            <a:chExt cx="1786" cy="1786"/>
          </a:xfrm>
        </p:grpSpPr>
        <p:sp>
          <p:nvSpPr>
            <p:cNvPr id="5165" name="Rectangle 6"/>
            <p:cNvSpPr>
              <a:spLocks noChangeArrowheads="1"/>
            </p:cNvSpPr>
            <p:nvPr/>
          </p:nvSpPr>
          <p:spPr bwMode="auto">
            <a:xfrm>
              <a:off x="720" y="1469"/>
              <a:ext cx="1786" cy="1786"/>
            </a:xfrm>
            <a:prstGeom prst="rect">
              <a:avLst/>
            </a:prstGeom>
            <a:solidFill>
              <a:srgbClr val="CCECFF"/>
            </a:solidFill>
            <a:ln w="28575">
              <a:solidFill>
                <a:schemeClr val="tx1"/>
              </a:solidFill>
              <a:miter lim="800000"/>
              <a:headEnd/>
              <a:tailEnd/>
            </a:ln>
          </p:spPr>
          <p:txBody>
            <a:bodyPr wrap="none" anchor="ctr"/>
            <a:lstStyle/>
            <a:p>
              <a:endParaRPr lang="en-US" dirty="0"/>
            </a:p>
          </p:txBody>
        </p:sp>
        <p:sp>
          <p:nvSpPr>
            <p:cNvPr id="5166" name="Line 7"/>
            <p:cNvSpPr>
              <a:spLocks noChangeShapeType="1"/>
            </p:cNvSpPr>
            <p:nvPr/>
          </p:nvSpPr>
          <p:spPr bwMode="auto">
            <a:xfrm>
              <a:off x="1930" y="1469"/>
              <a:ext cx="0" cy="1785"/>
            </a:xfrm>
            <a:prstGeom prst="line">
              <a:avLst/>
            </a:prstGeom>
            <a:noFill/>
            <a:ln w="28575">
              <a:solidFill>
                <a:schemeClr val="tx1"/>
              </a:solidFill>
              <a:round/>
              <a:headEnd/>
              <a:tailEnd/>
            </a:ln>
          </p:spPr>
          <p:txBody>
            <a:bodyPr/>
            <a:lstStyle/>
            <a:p>
              <a:endParaRPr lang="en-US" dirty="0"/>
            </a:p>
          </p:txBody>
        </p:sp>
      </p:grpSp>
      <p:grpSp>
        <p:nvGrpSpPr>
          <p:cNvPr id="5125" name="Group 8"/>
          <p:cNvGrpSpPr>
            <a:grpSpLocks/>
          </p:cNvGrpSpPr>
          <p:nvPr/>
        </p:nvGrpSpPr>
        <p:grpSpPr bwMode="auto">
          <a:xfrm flipH="1">
            <a:off x="4708525" y="2193925"/>
            <a:ext cx="2835275" cy="2835275"/>
            <a:chOff x="720" y="1469"/>
            <a:chExt cx="1786" cy="1786"/>
          </a:xfrm>
        </p:grpSpPr>
        <p:sp>
          <p:nvSpPr>
            <p:cNvPr id="5163" name="Rectangle 9"/>
            <p:cNvSpPr>
              <a:spLocks noChangeArrowheads="1"/>
            </p:cNvSpPr>
            <p:nvPr/>
          </p:nvSpPr>
          <p:spPr bwMode="auto">
            <a:xfrm>
              <a:off x="720" y="1469"/>
              <a:ext cx="1786" cy="1786"/>
            </a:xfrm>
            <a:prstGeom prst="rect">
              <a:avLst/>
            </a:prstGeom>
            <a:solidFill>
              <a:srgbClr val="CCECFF"/>
            </a:solidFill>
            <a:ln w="28575">
              <a:solidFill>
                <a:schemeClr val="tx1"/>
              </a:solidFill>
              <a:miter lim="800000"/>
              <a:headEnd/>
              <a:tailEnd/>
            </a:ln>
          </p:spPr>
          <p:txBody>
            <a:bodyPr wrap="none" anchor="ctr"/>
            <a:lstStyle/>
            <a:p>
              <a:endParaRPr lang="en-US" dirty="0"/>
            </a:p>
          </p:txBody>
        </p:sp>
        <p:sp>
          <p:nvSpPr>
            <p:cNvPr id="5164" name="Line 10"/>
            <p:cNvSpPr>
              <a:spLocks noChangeShapeType="1"/>
            </p:cNvSpPr>
            <p:nvPr/>
          </p:nvSpPr>
          <p:spPr bwMode="auto">
            <a:xfrm>
              <a:off x="1930" y="1469"/>
              <a:ext cx="0" cy="1785"/>
            </a:xfrm>
            <a:prstGeom prst="line">
              <a:avLst/>
            </a:prstGeom>
            <a:noFill/>
            <a:ln w="28575">
              <a:solidFill>
                <a:schemeClr val="tx1"/>
              </a:solidFill>
              <a:round/>
              <a:headEnd/>
              <a:tailEnd/>
            </a:ln>
          </p:spPr>
          <p:txBody>
            <a:bodyPr/>
            <a:lstStyle/>
            <a:p>
              <a:endParaRPr lang="en-US" dirty="0"/>
            </a:p>
          </p:txBody>
        </p:sp>
      </p:grpSp>
      <p:grpSp>
        <p:nvGrpSpPr>
          <p:cNvPr id="5126" name="Group 11"/>
          <p:cNvGrpSpPr>
            <a:grpSpLocks/>
          </p:cNvGrpSpPr>
          <p:nvPr/>
        </p:nvGrpSpPr>
        <p:grpSpPr bwMode="auto">
          <a:xfrm>
            <a:off x="4645025" y="1736725"/>
            <a:ext cx="136525" cy="3702050"/>
            <a:chOff x="2448" y="1181"/>
            <a:chExt cx="86" cy="2332"/>
          </a:xfrm>
        </p:grpSpPr>
        <p:sp>
          <p:nvSpPr>
            <p:cNvPr id="5160" name="Oval 12"/>
            <p:cNvSpPr>
              <a:spLocks noChangeArrowheads="1"/>
            </p:cNvSpPr>
            <p:nvPr/>
          </p:nvSpPr>
          <p:spPr bwMode="auto">
            <a:xfrm>
              <a:off x="2448" y="1181"/>
              <a:ext cx="86" cy="86"/>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5161" name="Oval 13"/>
            <p:cNvSpPr>
              <a:spLocks noChangeArrowheads="1"/>
            </p:cNvSpPr>
            <p:nvPr/>
          </p:nvSpPr>
          <p:spPr bwMode="auto">
            <a:xfrm>
              <a:off x="2448" y="3427"/>
              <a:ext cx="86" cy="86"/>
            </a:xfrm>
            <a:prstGeom prst="ellipse">
              <a:avLst/>
            </a:prstGeom>
            <a:solidFill>
              <a:schemeClr val="tx1"/>
            </a:solidFill>
            <a:ln w="9525">
              <a:solidFill>
                <a:schemeClr val="tx1"/>
              </a:solidFill>
              <a:round/>
              <a:headEnd/>
              <a:tailEnd/>
            </a:ln>
          </p:spPr>
          <p:txBody>
            <a:bodyPr wrap="none" anchor="ctr"/>
            <a:lstStyle/>
            <a:p>
              <a:endParaRPr lang="en-US" dirty="0"/>
            </a:p>
          </p:txBody>
        </p:sp>
        <p:sp>
          <p:nvSpPr>
            <p:cNvPr id="5162" name="Line 14"/>
            <p:cNvSpPr>
              <a:spLocks noChangeShapeType="1"/>
            </p:cNvSpPr>
            <p:nvPr/>
          </p:nvSpPr>
          <p:spPr bwMode="auto">
            <a:xfrm>
              <a:off x="2491" y="1210"/>
              <a:ext cx="0" cy="2246"/>
            </a:xfrm>
            <a:prstGeom prst="line">
              <a:avLst/>
            </a:prstGeom>
            <a:noFill/>
            <a:ln w="28575">
              <a:solidFill>
                <a:schemeClr val="tx1"/>
              </a:solidFill>
              <a:round/>
              <a:headEnd/>
              <a:tailEnd/>
            </a:ln>
          </p:spPr>
          <p:txBody>
            <a:bodyPr/>
            <a:lstStyle/>
            <a:p>
              <a:endParaRPr lang="en-US" dirty="0"/>
            </a:p>
          </p:txBody>
        </p:sp>
      </p:grpSp>
      <p:grpSp>
        <p:nvGrpSpPr>
          <p:cNvPr id="2" name="Group 1"/>
          <p:cNvGrpSpPr/>
          <p:nvPr/>
        </p:nvGrpSpPr>
        <p:grpSpPr>
          <a:xfrm>
            <a:off x="1508760" y="1749880"/>
            <a:ext cx="369332" cy="627560"/>
            <a:chOff x="1600817" y="1673410"/>
            <a:chExt cx="369332" cy="627560"/>
          </a:xfrm>
        </p:grpSpPr>
        <p:sp>
          <p:nvSpPr>
            <p:cNvPr id="5158" name="Oval 18"/>
            <p:cNvSpPr>
              <a:spLocks noChangeArrowheads="1"/>
            </p:cNvSpPr>
            <p:nvPr/>
          </p:nvSpPr>
          <p:spPr bwMode="auto">
            <a:xfrm rot="18533740">
              <a:off x="1471161" y="1837763"/>
              <a:ext cx="627560" cy="298854"/>
            </a:xfrm>
            <a:prstGeom prst="ellipse">
              <a:avLst/>
            </a:prstGeom>
            <a:solidFill>
              <a:srgbClr val="FFFF99"/>
            </a:solidFill>
            <a:ln w="9525">
              <a:solidFill>
                <a:schemeClr val="tx1"/>
              </a:solidFill>
              <a:round/>
              <a:headEnd/>
              <a:tailEnd/>
            </a:ln>
          </p:spPr>
          <p:txBody>
            <a:bodyPr wrap="none" anchor="ctr"/>
            <a:lstStyle/>
            <a:p>
              <a:endParaRPr lang="en-US" dirty="0"/>
            </a:p>
          </p:txBody>
        </p:sp>
        <p:sp>
          <p:nvSpPr>
            <p:cNvPr id="5159" name="Text Box 19"/>
            <p:cNvSpPr txBox="1">
              <a:spLocks noChangeArrowheads="1"/>
            </p:cNvSpPr>
            <p:nvPr/>
          </p:nvSpPr>
          <p:spPr bwMode="auto">
            <a:xfrm rot="18533740">
              <a:off x="1558498" y="1790061"/>
              <a:ext cx="453970" cy="369332"/>
            </a:xfrm>
            <a:prstGeom prst="rect">
              <a:avLst/>
            </a:prstGeom>
            <a:noFill/>
            <a:ln w="9525">
              <a:noFill/>
              <a:miter lim="800000"/>
              <a:headEnd/>
              <a:tailEnd/>
            </a:ln>
          </p:spPr>
          <p:txBody>
            <a:bodyPr wrap="none">
              <a:spAutoFit/>
            </a:bodyPr>
            <a:lstStyle/>
            <a:p>
              <a:r>
                <a:rPr lang="en-US" dirty="0"/>
                <a:t>L1</a:t>
              </a:r>
            </a:p>
          </p:txBody>
        </p:sp>
      </p:grpSp>
      <p:sp>
        <p:nvSpPr>
          <p:cNvPr id="5132" name="Rectangle 27"/>
          <p:cNvSpPr>
            <a:spLocks noChangeArrowheads="1"/>
          </p:cNvSpPr>
          <p:nvPr/>
        </p:nvSpPr>
        <p:spPr bwMode="auto">
          <a:xfrm>
            <a:off x="4183109" y="5807075"/>
            <a:ext cx="1004439" cy="227012"/>
          </a:xfrm>
          <a:prstGeom prst="rect">
            <a:avLst/>
          </a:prstGeom>
          <a:solidFill>
            <a:schemeClr val="accent1"/>
          </a:solidFill>
          <a:ln w="9525">
            <a:solidFill>
              <a:schemeClr val="tx1"/>
            </a:solidFill>
            <a:miter lim="800000"/>
            <a:headEnd/>
            <a:tailEnd/>
          </a:ln>
        </p:spPr>
        <p:txBody>
          <a:bodyPr wrap="none" anchor="ctr"/>
          <a:lstStyle/>
          <a:p>
            <a:endParaRPr lang="en-US" dirty="0"/>
          </a:p>
        </p:txBody>
      </p:sp>
      <p:grpSp>
        <p:nvGrpSpPr>
          <p:cNvPr id="4" name="Group 3"/>
          <p:cNvGrpSpPr/>
          <p:nvPr/>
        </p:nvGrpSpPr>
        <p:grpSpPr>
          <a:xfrm>
            <a:off x="2726532" y="5761038"/>
            <a:ext cx="1235075" cy="428625"/>
            <a:chOff x="2726532" y="5761038"/>
            <a:chExt cx="1235075" cy="428625"/>
          </a:xfrm>
        </p:grpSpPr>
        <p:grpSp>
          <p:nvGrpSpPr>
            <p:cNvPr id="5148" name="Group 38"/>
            <p:cNvGrpSpPr>
              <a:grpSpLocks/>
            </p:cNvGrpSpPr>
            <p:nvPr/>
          </p:nvGrpSpPr>
          <p:grpSpPr bwMode="auto">
            <a:xfrm>
              <a:off x="2863850" y="5761038"/>
              <a:ext cx="960438" cy="182563"/>
              <a:chOff x="1584" y="3629"/>
              <a:chExt cx="605" cy="115"/>
            </a:xfrm>
          </p:grpSpPr>
          <p:sp>
            <p:nvSpPr>
              <p:cNvPr id="5150" name="Rectangle 39"/>
              <p:cNvSpPr>
                <a:spLocks noChangeArrowheads="1"/>
              </p:cNvSpPr>
              <p:nvPr/>
            </p:nvSpPr>
            <p:spPr bwMode="auto">
              <a:xfrm>
                <a:off x="1584" y="3629"/>
                <a:ext cx="605" cy="115"/>
              </a:xfrm>
              <a:prstGeom prst="rect">
                <a:avLst/>
              </a:prstGeom>
              <a:solidFill>
                <a:schemeClr val="accent1"/>
              </a:solidFill>
              <a:ln w="9525">
                <a:solidFill>
                  <a:schemeClr val="tx1"/>
                </a:solidFill>
                <a:miter lim="800000"/>
                <a:headEnd/>
                <a:tailEnd/>
              </a:ln>
            </p:spPr>
            <p:txBody>
              <a:bodyPr wrap="none" anchor="ctr"/>
              <a:lstStyle/>
              <a:p>
                <a:endParaRPr lang="en-US" dirty="0"/>
              </a:p>
            </p:txBody>
          </p:sp>
          <p:sp>
            <p:nvSpPr>
              <p:cNvPr id="5151" name="Rectangle 40"/>
              <p:cNvSpPr>
                <a:spLocks noChangeArrowheads="1"/>
              </p:cNvSpPr>
              <p:nvPr/>
            </p:nvSpPr>
            <p:spPr bwMode="auto">
              <a:xfrm>
                <a:off x="1584" y="3715"/>
                <a:ext cx="605" cy="29"/>
              </a:xfrm>
              <a:prstGeom prst="rect">
                <a:avLst/>
              </a:prstGeom>
              <a:solidFill>
                <a:schemeClr val="accent1"/>
              </a:solidFill>
              <a:ln w="9525">
                <a:solidFill>
                  <a:schemeClr val="tx1"/>
                </a:solidFill>
                <a:miter lim="800000"/>
                <a:headEnd/>
                <a:tailEnd/>
              </a:ln>
            </p:spPr>
            <p:txBody>
              <a:bodyPr wrap="none" anchor="ctr"/>
              <a:lstStyle/>
              <a:p>
                <a:endParaRPr lang="en-US" dirty="0"/>
              </a:p>
            </p:txBody>
          </p:sp>
        </p:grpSp>
        <p:sp>
          <p:nvSpPr>
            <p:cNvPr id="5149" name="Text Box 41"/>
            <p:cNvSpPr txBox="1">
              <a:spLocks noChangeArrowheads="1"/>
            </p:cNvSpPr>
            <p:nvPr/>
          </p:nvSpPr>
          <p:spPr bwMode="auto">
            <a:xfrm>
              <a:off x="2726532" y="5881688"/>
              <a:ext cx="1235075" cy="307975"/>
            </a:xfrm>
            <a:prstGeom prst="rect">
              <a:avLst/>
            </a:prstGeom>
            <a:noFill/>
            <a:ln w="9525">
              <a:noFill/>
              <a:miter lim="800000"/>
              <a:headEnd/>
              <a:tailEnd/>
            </a:ln>
          </p:spPr>
          <p:txBody>
            <a:bodyPr wrap="none">
              <a:spAutoFit/>
            </a:bodyPr>
            <a:lstStyle/>
            <a:p>
              <a:r>
                <a:rPr lang="en-US" sz="1400" dirty="0"/>
                <a:t>Team Bench</a:t>
              </a:r>
            </a:p>
          </p:txBody>
        </p:sp>
      </p:grpSp>
      <p:grpSp>
        <p:nvGrpSpPr>
          <p:cNvPr id="5" name="Group 4"/>
          <p:cNvGrpSpPr/>
          <p:nvPr/>
        </p:nvGrpSpPr>
        <p:grpSpPr>
          <a:xfrm>
            <a:off x="5532120" y="5761038"/>
            <a:ext cx="1235075" cy="428625"/>
            <a:chOff x="5766594" y="5761038"/>
            <a:chExt cx="1235075" cy="428625"/>
          </a:xfrm>
        </p:grpSpPr>
        <p:grpSp>
          <p:nvGrpSpPr>
            <p:cNvPr id="5144" name="Group 43"/>
            <p:cNvGrpSpPr>
              <a:grpSpLocks/>
            </p:cNvGrpSpPr>
            <p:nvPr/>
          </p:nvGrpSpPr>
          <p:grpSpPr bwMode="auto">
            <a:xfrm>
              <a:off x="5903913" y="5761038"/>
              <a:ext cx="960437" cy="182563"/>
              <a:chOff x="1584" y="3629"/>
              <a:chExt cx="605" cy="115"/>
            </a:xfrm>
          </p:grpSpPr>
          <p:sp>
            <p:nvSpPr>
              <p:cNvPr id="5146" name="Rectangle 44"/>
              <p:cNvSpPr>
                <a:spLocks noChangeArrowheads="1"/>
              </p:cNvSpPr>
              <p:nvPr/>
            </p:nvSpPr>
            <p:spPr bwMode="auto">
              <a:xfrm>
                <a:off x="1584" y="3629"/>
                <a:ext cx="605" cy="115"/>
              </a:xfrm>
              <a:prstGeom prst="rect">
                <a:avLst/>
              </a:prstGeom>
              <a:solidFill>
                <a:schemeClr val="accent1"/>
              </a:solidFill>
              <a:ln w="9525">
                <a:solidFill>
                  <a:schemeClr val="tx1"/>
                </a:solidFill>
                <a:miter lim="800000"/>
                <a:headEnd/>
                <a:tailEnd/>
              </a:ln>
            </p:spPr>
            <p:txBody>
              <a:bodyPr wrap="none" anchor="ctr"/>
              <a:lstStyle/>
              <a:p>
                <a:endParaRPr lang="en-US" dirty="0"/>
              </a:p>
            </p:txBody>
          </p:sp>
          <p:sp>
            <p:nvSpPr>
              <p:cNvPr id="5147" name="Rectangle 45"/>
              <p:cNvSpPr>
                <a:spLocks noChangeArrowheads="1"/>
              </p:cNvSpPr>
              <p:nvPr/>
            </p:nvSpPr>
            <p:spPr bwMode="auto">
              <a:xfrm>
                <a:off x="1584" y="3715"/>
                <a:ext cx="605" cy="29"/>
              </a:xfrm>
              <a:prstGeom prst="rect">
                <a:avLst/>
              </a:prstGeom>
              <a:solidFill>
                <a:schemeClr val="accent1"/>
              </a:solidFill>
              <a:ln w="9525">
                <a:solidFill>
                  <a:schemeClr val="tx1"/>
                </a:solidFill>
                <a:miter lim="800000"/>
                <a:headEnd/>
                <a:tailEnd/>
              </a:ln>
            </p:spPr>
            <p:txBody>
              <a:bodyPr wrap="none" anchor="ctr"/>
              <a:lstStyle/>
              <a:p>
                <a:endParaRPr lang="en-US" dirty="0"/>
              </a:p>
            </p:txBody>
          </p:sp>
        </p:grpSp>
        <p:sp>
          <p:nvSpPr>
            <p:cNvPr id="5145" name="Text Box 46"/>
            <p:cNvSpPr txBox="1">
              <a:spLocks noChangeArrowheads="1"/>
            </p:cNvSpPr>
            <p:nvPr/>
          </p:nvSpPr>
          <p:spPr bwMode="auto">
            <a:xfrm>
              <a:off x="5766594" y="5881688"/>
              <a:ext cx="1235075" cy="307975"/>
            </a:xfrm>
            <a:prstGeom prst="rect">
              <a:avLst/>
            </a:prstGeom>
            <a:noFill/>
            <a:ln w="9525">
              <a:noFill/>
              <a:miter lim="800000"/>
              <a:headEnd/>
              <a:tailEnd/>
            </a:ln>
          </p:spPr>
          <p:txBody>
            <a:bodyPr wrap="none">
              <a:spAutoFit/>
            </a:bodyPr>
            <a:lstStyle/>
            <a:p>
              <a:r>
                <a:rPr lang="en-US" sz="1400" dirty="0"/>
                <a:t>Team Bench</a:t>
              </a:r>
            </a:p>
          </p:txBody>
        </p:sp>
      </p:grpSp>
      <p:sp>
        <p:nvSpPr>
          <p:cNvPr id="260143" name="Text Box 47"/>
          <p:cNvSpPr txBox="1">
            <a:spLocks noChangeArrowheads="1"/>
          </p:cNvSpPr>
          <p:nvPr/>
        </p:nvSpPr>
        <p:spPr bwMode="auto">
          <a:xfrm>
            <a:off x="3417253" y="2331720"/>
            <a:ext cx="2617787" cy="2124075"/>
          </a:xfrm>
          <a:prstGeom prst="rect">
            <a:avLst/>
          </a:prstGeom>
          <a:solidFill>
            <a:schemeClr val="bg1"/>
          </a:solidFill>
          <a:ln w="9525">
            <a:noFill/>
            <a:miter lim="800000"/>
            <a:headEnd/>
            <a:tailEnd/>
          </a:ln>
          <a:effectLst>
            <a:outerShdw blurRad="50800" dist="88900" dir="2700000" algn="tl" rotWithShape="0">
              <a:prstClr val="black">
                <a:alpha val="40000"/>
              </a:prstClr>
            </a:outerShdw>
          </a:effectLst>
        </p:spPr>
        <p:txBody>
          <a:bodyPr wrap="none">
            <a:spAutoFit/>
          </a:bodyPr>
          <a:lstStyle/>
          <a:p>
            <a:pPr>
              <a:defRPr/>
            </a:pPr>
            <a:r>
              <a:rPr lang="en-US" dirty="0">
                <a:cs typeface="+mn-cs"/>
              </a:rPr>
              <a:t>R1 – 1</a:t>
            </a:r>
            <a:r>
              <a:rPr lang="en-US" baseline="30000" dirty="0">
                <a:cs typeface="+mn-cs"/>
              </a:rPr>
              <a:t>st</a:t>
            </a:r>
            <a:r>
              <a:rPr lang="en-US" dirty="0">
                <a:cs typeface="+mn-cs"/>
              </a:rPr>
              <a:t> Referee</a:t>
            </a:r>
          </a:p>
          <a:p>
            <a:pPr>
              <a:defRPr/>
            </a:pPr>
            <a:r>
              <a:rPr lang="en-US" dirty="0">
                <a:cs typeface="+mn-cs"/>
              </a:rPr>
              <a:t>R2 – 2</a:t>
            </a:r>
            <a:r>
              <a:rPr lang="en-US" baseline="30000" dirty="0">
                <a:cs typeface="+mn-cs"/>
              </a:rPr>
              <a:t>nd</a:t>
            </a:r>
            <a:r>
              <a:rPr lang="en-US" dirty="0">
                <a:cs typeface="+mn-cs"/>
              </a:rPr>
              <a:t> Referee</a:t>
            </a:r>
          </a:p>
          <a:p>
            <a:pPr>
              <a:defRPr/>
            </a:pPr>
            <a:r>
              <a:rPr lang="en-US" dirty="0">
                <a:cs typeface="+mn-cs"/>
              </a:rPr>
              <a:t>S – Scorer</a:t>
            </a:r>
          </a:p>
          <a:p>
            <a:pPr>
              <a:defRPr/>
            </a:pPr>
            <a:r>
              <a:rPr lang="en-US" dirty="0">
                <a:cs typeface="+mn-cs"/>
              </a:rPr>
              <a:t>AS – Assistant Scorer</a:t>
            </a:r>
            <a:br>
              <a:rPr lang="en-US" dirty="0">
                <a:cs typeface="+mn-cs"/>
              </a:rPr>
            </a:br>
            <a:r>
              <a:rPr lang="en-US" sz="1200" dirty="0">
                <a:cs typeface="+mn-cs"/>
              </a:rPr>
              <a:t>             (Libero Control)</a:t>
            </a:r>
            <a:br>
              <a:rPr lang="en-US" sz="1200" dirty="0">
                <a:cs typeface="+mn-cs"/>
              </a:rPr>
            </a:br>
            <a:r>
              <a:rPr lang="en-US" dirty="0">
                <a:cs typeface="+mn-cs"/>
              </a:rPr>
              <a:t>VS – Visual Scorer</a:t>
            </a:r>
            <a:br>
              <a:rPr lang="en-US" dirty="0">
                <a:cs typeface="+mn-cs"/>
              </a:rPr>
            </a:br>
            <a:r>
              <a:rPr lang="en-US" sz="1200" dirty="0">
                <a:cs typeface="+mn-cs"/>
              </a:rPr>
              <a:t>             (Scoreboard Operator)</a:t>
            </a:r>
          </a:p>
          <a:p>
            <a:pPr>
              <a:defRPr/>
            </a:pPr>
            <a:r>
              <a:rPr lang="en-US" dirty="0">
                <a:cs typeface="+mn-cs"/>
              </a:rPr>
              <a:t>L1/L3 – Line Judges</a:t>
            </a:r>
          </a:p>
        </p:txBody>
      </p:sp>
      <p:pic>
        <p:nvPicPr>
          <p:cNvPr id="2064"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grpSp>
        <p:nvGrpSpPr>
          <p:cNvPr id="48" name="Group 47"/>
          <p:cNvGrpSpPr/>
          <p:nvPr/>
        </p:nvGrpSpPr>
        <p:grpSpPr>
          <a:xfrm>
            <a:off x="7498080" y="4858840"/>
            <a:ext cx="369332" cy="627560"/>
            <a:chOff x="1600817" y="1673410"/>
            <a:chExt cx="369332" cy="627560"/>
          </a:xfrm>
        </p:grpSpPr>
        <p:sp>
          <p:nvSpPr>
            <p:cNvPr id="49" name="Oval 18"/>
            <p:cNvSpPr>
              <a:spLocks noChangeArrowheads="1"/>
            </p:cNvSpPr>
            <p:nvPr/>
          </p:nvSpPr>
          <p:spPr bwMode="auto">
            <a:xfrm rot="18533740">
              <a:off x="1471161" y="1837763"/>
              <a:ext cx="627560" cy="298854"/>
            </a:xfrm>
            <a:prstGeom prst="ellipse">
              <a:avLst/>
            </a:prstGeom>
            <a:solidFill>
              <a:srgbClr val="FFFF99"/>
            </a:solidFill>
            <a:ln w="9525">
              <a:solidFill>
                <a:schemeClr val="tx1"/>
              </a:solidFill>
              <a:round/>
              <a:headEnd/>
              <a:tailEnd/>
            </a:ln>
          </p:spPr>
          <p:txBody>
            <a:bodyPr wrap="none" anchor="ctr"/>
            <a:lstStyle/>
            <a:p>
              <a:endParaRPr lang="en-US" dirty="0"/>
            </a:p>
          </p:txBody>
        </p:sp>
        <p:sp>
          <p:nvSpPr>
            <p:cNvPr id="50" name="Text Box 19"/>
            <p:cNvSpPr txBox="1">
              <a:spLocks noChangeArrowheads="1"/>
            </p:cNvSpPr>
            <p:nvPr/>
          </p:nvSpPr>
          <p:spPr bwMode="auto">
            <a:xfrm rot="18533740">
              <a:off x="1558498" y="1790061"/>
              <a:ext cx="453970" cy="369332"/>
            </a:xfrm>
            <a:prstGeom prst="rect">
              <a:avLst/>
            </a:prstGeom>
            <a:noFill/>
            <a:ln w="9525">
              <a:noFill/>
              <a:miter lim="800000"/>
              <a:headEnd/>
              <a:tailEnd/>
            </a:ln>
          </p:spPr>
          <p:txBody>
            <a:bodyPr wrap="none">
              <a:spAutoFit/>
            </a:bodyPr>
            <a:lstStyle/>
            <a:p>
              <a:r>
                <a:rPr lang="en-US" dirty="0"/>
                <a:t>L3</a:t>
              </a:r>
            </a:p>
          </p:txBody>
        </p:sp>
      </p:grpSp>
      <p:grpSp>
        <p:nvGrpSpPr>
          <p:cNvPr id="51" name="Group 50"/>
          <p:cNvGrpSpPr/>
          <p:nvPr/>
        </p:nvGrpSpPr>
        <p:grpSpPr>
          <a:xfrm rot="3042948">
            <a:off x="4518529" y="5285630"/>
            <a:ext cx="369332" cy="627560"/>
            <a:chOff x="1600819" y="1673410"/>
            <a:chExt cx="369332" cy="627560"/>
          </a:xfrm>
        </p:grpSpPr>
        <p:sp>
          <p:nvSpPr>
            <p:cNvPr id="52" name="Oval 18"/>
            <p:cNvSpPr>
              <a:spLocks noChangeArrowheads="1"/>
            </p:cNvSpPr>
            <p:nvPr/>
          </p:nvSpPr>
          <p:spPr bwMode="auto">
            <a:xfrm rot="18533740">
              <a:off x="1471161" y="1837763"/>
              <a:ext cx="627560" cy="298854"/>
            </a:xfrm>
            <a:prstGeom prst="ellipse">
              <a:avLst/>
            </a:prstGeom>
            <a:solidFill>
              <a:srgbClr val="FFFF99"/>
            </a:solidFill>
            <a:ln w="9525">
              <a:solidFill>
                <a:schemeClr val="tx1"/>
              </a:solidFill>
              <a:round/>
              <a:headEnd/>
              <a:tailEnd/>
            </a:ln>
          </p:spPr>
          <p:txBody>
            <a:bodyPr wrap="none" anchor="ctr"/>
            <a:lstStyle/>
            <a:p>
              <a:endParaRPr lang="en-US" dirty="0"/>
            </a:p>
          </p:txBody>
        </p:sp>
        <p:sp>
          <p:nvSpPr>
            <p:cNvPr id="53" name="Text Box 19"/>
            <p:cNvSpPr txBox="1">
              <a:spLocks noChangeArrowheads="1"/>
            </p:cNvSpPr>
            <p:nvPr/>
          </p:nvSpPr>
          <p:spPr bwMode="auto">
            <a:xfrm rot="18533740">
              <a:off x="1545676" y="1790061"/>
              <a:ext cx="479618" cy="369332"/>
            </a:xfrm>
            <a:prstGeom prst="rect">
              <a:avLst/>
            </a:prstGeom>
            <a:noFill/>
            <a:ln w="9525">
              <a:noFill/>
              <a:miter lim="800000"/>
              <a:headEnd/>
              <a:tailEnd/>
            </a:ln>
          </p:spPr>
          <p:txBody>
            <a:bodyPr wrap="none">
              <a:spAutoFit/>
            </a:bodyPr>
            <a:lstStyle/>
            <a:p>
              <a:r>
                <a:rPr lang="en-US" dirty="0"/>
                <a:t>R2</a:t>
              </a:r>
            </a:p>
          </p:txBody>
        </p:sp>
      </p:grpSp>
      <p:grpSp>
        <p:nvGrpSpPr>
          <p:cNvPr id="54" name="Group 53"/>
          <p:cNvGrpSpPr/>
          <p:nvPr/>
        </p:nvGrpSpPr>
        <p:grpSpPr>
          <a:xfrm rot="3042948">
            <a:off x="4528055" y="1262270"/>
            <a:ext cx="369332" cy="627560"/>
            <a:chOff x="1600819" y="1673410"/>
            <a:chExt cx="369332" cy="627560"/>
          </a:xfrm>
        </p:grpSpPr>
        <p:sp>
          <p:nvSpPr>
            <p:cNvPr id="55" name="Oval 18"/>
            <p:cNvSpPr>
              <a:spLocks noChangeArrowheads="1"/>
            </p:cNvSpPr>
            <p:nvPr/>
          </p:nvSpPr>
          <p:spPr bwMode="auto">
            <a:xfrm rot="18533740">
              <a:off x="1471161" y="1837763"/>
              <a:ext cx="627560" cy="298854"/>
            </a:xfrm>
            <a:prstGeom prst="ellipse">
              <a:avLst/>
            </a:prstGeom>
            <a:solidFill>
              <a:srgbClr val="FFFF99"/>
            </a:solidFill>
            <a:ln w="9525">
              <a:solidFill>
                <a:schemeClr val="tx1"/>
              </a:solidFill>
              <a:round/>
              <a:headEnd/>
              <a:tailEnd/>
            </a:ln>
          </p:spPr>
          <p:txBody>
            <a:bodyPr wrap="none" anchor="ctr"/>
            <a:lstStyle/>
            <a:p>
              <a:endParaRPr lang="en-US" dirty="0"/>
            </a:p>
          </p:txBody>
        </p:sp>
        <p:sp>
          <p:nvSpPr>
            <p:cNvPr id="56" name="Text Box 19"/>
            <p:cNvSpPr txBox="1">
              <a:spLocks noChangeArrowheads="1"/>
            </p:cNvSpPr>
            <p:nvPr/>
          </p:nvSpPr>
          <p:spPr bwMode="auto">
            <a:xfrm rot="18533740">
              <a:off x="1545676" y="1790061"/>
              <a:ext cx="479618" cy="369332"/>
            </a:xfrm>
            <a:prstGeom prst="rect">
              <a:avLst/>
            </a:prstGeom>
            <a:noFill/>
            <a:ln w="9525">
              <a:noFill/>
              <a:miter lim="800000"/>
              <a:headEnd/>
              <a:tailEnd/>
            </a:ln>
          </p:spPr>
          <p:txBody>
            <a:bodyPr wrap="none">
              <a:spAutoFit/>
            </a:bodyPr>
            <a:lstStyle/>
            <a:p>
              <a:r>
                <a:rPr lang="en-US" dirty="0"/>
                <a:t>R1</a:t>
              </a:r>
            </a:p>
          </p:txBody>
        </p:sp>
      </p:grpSp>
      <p:grpSp>
        <p:nvGrpSpPr>
          <p:cNvPr id="3" name="Group 2"/>
          <p:cNvGrpSpPr/>
          <p:nvPr/>
        </p:nvGrpSpPr>
        <p:grpSpPr>
          <a:xfrm>
            <a:off x="4114800" y="5897880"/>
            <a:ext cx="1151936" cy="386529"/>
            <a:chOff x="3716949" y="6105563"/>
            <a:chExt cx="1151936" cy="386529"/>
          </a:xfrm>
        </p:grpSpPr>
        <p:grpSp>
          <p:nvGrpSpPr>
            <p:cNvPr id="57" name="Group 47"/>
            <p:cNvGrpSpPr>
              <a:grpSpLocks/>
            </p:cNvGrpSpPr>
            <p:nvPr/>
          </p:nvGrpSpPr>
          <p:grpSpPr bwMode="auto">
            <a:xfrm>
              <a:off x="3716949" y="6105563"/>
              <a:ext cx="378799" cy="386529"/>
              <a:chOff x="3992320" y="5983364"/>
              <a:chExt cx="232261" cy="238753"/>
            </a:xfrm>
          </p:grpSpPr>
          <p:sp>
            <p:nvSpPr>
              <p:cNvPr id="58" name="Oval 35"/>
              <p:cNvSpPr>
                <a:spLocks noChangeArrowheads="1"/>
              </p:cNvSpPr>
              <p:nvPr/>
            </p:nvSpPr>
            <p:spPr bwMode="auto">
              <a:xfrm>
                <a:off x="3992320" y="5983364"/>
                <a:ext cx="232261" cy="238753"/>
              </a:xfrm>
              <a:prstGeom prst="ellipse">
                <a:avLst/>
              </a:prstGeom>
              <a:solidFill>
                <a:srgbClr val="FFFF99"/>
              </a:solidFill>
              <a:ln w="9525">
                <a:solidFill>
                  <a:schemeClr val="tx1"/>
                </a:solidFill>
                <a:round/>
                <a:headEnd/>
                <a:tailEnd/>
              </a:ln>
            </p:spPr>
            <p:txBody>
              <a:bodyPr wrap="none" anchor="ctr"/>
              <a:lstStyle/>
              <a:p>
                <a:endParaRPr lang="en-US" dirty="0"/>
              </a:p>
            </p:txBody>
          </p:sp>
          <p:sp>
            <p:nvSpPr>
              <p:cNvPr id="59" name="Text Box 36"/>
              <p:cNvSpPr txBox="1">
                <a:spLocks noChangeArrowheads="1"/>
              </p:cNvSpPr>
              <p:nvPr/>
            </p:nvSpPr>
            <p:spPr bwMode="auto">
              <a:xfrm>
                <a:off x="4040270" y="6040681"/>
                <a:ext cx="136361" cy="124117"/>
              </a:xfrm>
              <a:prstGeom prst="rect">
                <a:avLst/>
              </a:prstGeom>
              <a:noFill/>
              <a:ln w="9525">
                <a:noFill/>
                <a:miter lim="800000"/>
                <a:headEnd/>
                <a:tailEnd/>
              </a:ln>
            </p:spPr>
            <p:txBody>
              <a:bodyPr wrap="none" lIns="0" tIns="0" rIns="0" bIns="0" anchor="ctr" anchorCtr="1">
                <a:spAutoFit/>
              </a:bodyPr>
              <a:lstStyle/>
              <a:p>
                <a:pPr algn="ctr"/>
                <a:r>
                  <a:rPr lang="en-US" sz="1600" dirty="0"/>
                  <a:t>VS</a:t>
                </a:r>
              </a:p>
            </p:txBody>
          </p:sp>
        </p:grpSp>
        <p:grpSp>
          <p:nvGrpSpPr>
            <p:cNvPr id="60" name="Group 47"/>
            <p:cNvGrpSpPr>
              <a:grpSpLocks/>
            </p:cNvGrpSpPr>
            <p:nvPr/>
          </p:nvGrpSpPr>
          <p:grpSpPr bwMode="auto">
            <a:xfrm>
              <a:off x="4101126" y="6105563"/>
              <a:ext cx="378799" cy="386529"/>
              <a:chOff x="3992320" y="5983364"/>
              <a:chExt cx="232261" cy="238753"/>
            </a:xfrm>
          </p:grpSpPr>
          <p:sp>
            <p:nvSpPr>
              <p:cNvPr id="61" name="Oval 35"/>
              <p:cNvSpPr>
                <a:spLocks noChangeArrowheads="1"/>
              </p:cNvSpPr>
              <p:nvPr/>
            </p:nvSpPr>
            <p:spPr bwMode="auto">
              <a:xfrm>
                <a:off x="3992320" y="5983364"/>
                <a:ext cx="232261" cy="238753"/>
              </a:xfrm>
              <a:prstGeom prst="ellipse">
                <a:avLst/>
              </a:prstGeom>
              <a:solidFill>
                <a:srgbClr val="FFFF99"/>
              </a:solidFill>
              <a:ln w="9525">
                <a:solidFill>
                  <a:schemeClr val="tx1"/>
                </a:solidFill>
                <a:round/>
                <a:headEnd/>
                <a:tailEnd/>
              </a:ln>
            </p:spPr>
            <p:txBody>
              <a:bodyPr wrap="none" anchor="ctr"/>
              <a:lstStyle/>
              <a:p>
                <a:endParaRPr lang="en-US" dirty="0"/>
              </a:p>
            </p:txBody>
          </p:sp>
          <p:sp>
            <p:nvSpPr>
              <p:cNvPr id="62" name="Text Box 36"/>
              <p:cNvSpPr txBox="1">
                <a:spLocks noChangeArrowheads="1"/>
              </p:cNvSpPr>
              <p:nvPr/>
            </p:nvSpPr>
            <p:spPr bwMode="auto">
              <a:xfrm>
                <a:off x="4021466" y="6026696"/>
                <a:ext cx="173971" cy="152087"/>
              </a:xfrm>
              <a:prstGeom prst="rect">
                <a:avLst/>
              </a:prstGeom>
              <a:noFill/>
              <a:ln w="9525">
                <a:noFill/>
                <a:miter lim="800000"/>
                <a:headEnd/>
                <a:tailEnd/>
              </a:ln>
            </p:spPr>
            <p:txBody>
              <a:bodyPr wrap="none" lIns="0" tIns="0" rIns="0" bIns="0" anchor="ctr" anchorCtr="1">
                <a:spAutoFit/>
              </a:bodyPr>
              <a:lstStyle/>
              <a:p>
                <a:pPr algn="ctr"/>
                <a:r>
                  <a:rPr lang="en-US" sz="1600" dirty="0"/>
                  <a:t>AS</a:t>
                </a:r>
              </a:p>
            </p:txBody>
          </p:sp>
        </p:grpSp>
        <p:grpSp>
          <p:nvGrpSpPr>
            <p:cNvPr id="63" name="Group 47"/>
            <p:cNvGrpSpPr>
              <a:grpSpLocks/>
            </p:cNvGrpSpPr>
            <p:nvPr/>
          </p:nvGrpSpPr>
          <p:grpSpPr bwMode="auto">
            <a:xfrm>
              <a:off x="4490086" y="6105563"/>
              <a:ext cx="378799" cy="386529"/>
              <a:chOff x="3992320" y="5983364"/>
              <a:chExt cx="232261" cy="238753"/>
            </a:xfrm>
          </p:grpSpPr>
          <p:sp>
            <p:nvSpPr>
              <p:cNvPr id="64" name="Oval 35"/>
              <p:cNvSpPr>
                <a:spLocks noChangeArrowheads="1"/>
              </p:cNvSpPr>
              <p:nvPr/>
            </p:nvSpPr>
            <p:spPr bwMode="auto">
              <a:xfrm>
                <a:off x="3992320" y="5983364"/>
                <a:ext cx="232261" cy="238753"/>
              </a:xfrm>
              <a:prstGeom prst="ellipse">
                <a:avLst/>
              </a:prstGeom>
              <a:solidFill>
                <a:srgbClr val="FFFF99"/>
              </a:solidFill>
              <a:ln w="9525">
                <a:solidFill>
                  <a:schemeClr val="tx1"/>
                </a:solidFill>
                <a:round/>
                <a:headEnd/>
                <a:tailEnd/>
              </a:ln>
            </p:spPr>
            <p:txBody>
              <a:bodyPr wrap="none" anchor="ctr"/>
              <a:lstStyle/>
              <a:p>
                <a:endParaRPr lang="en-US" dirty="0"/>
              </a:p>
            </p:txBody>
          </p:sp>
          <p:sp>
            <p:nvSpPr>
              <p:cNvPr id="65" name="Text Box 36"/>
              <p:cNvSpPr txBox="1">
                <a:spLocks noChangeArrowheads="1"/>
              </p:cNvSpPr>
              <p:nvPr/>
            </p:nvSpPr>
            <p:spPr bwMode="auto">
              <a:xfrm>
                <a:off x="4066679" y="6026696"/>
                <a:ext cx="83546" cy="152087"/>
              </a:xfrm>
              <a:prstGeom prst="rect">
                <a:avLst/>
              </a:prstGeom>
              <a:noFill/>
              <a:ln w="9525">
                <a:noFill/>
                <a:miter lim="800000"/>
                <a:headEnd/>
                <a:tailEnd/>
              </a:ln>
            </p:spPr>
            <p:txBody>
              <a:bodyPr wrap="none" lIns="0" tIns="0" rIns="0" bIns="0" anchor="ctr" anchorCtr="1">
                <a:spAutoFit/>
              </a:bodyPr>
              <a:lstStyle/>
              <a:p>
                <a:pPr algn="ctr"/>
                <a:r>
                  <a:rPr lang="en-US" sz="1600" dirty="0"/>
                  <a:t>S</a:t>
                </a:r>
              </a:p>
            </p:txBody>
          </p:sp>
        </p:grpSp>
      </p:grpSp>
      <p:sp>
        <p:nvSpPr>
          <p:cNvPr id="66" name="Text Box 47">
            <a:extLst>
              <a:ext uri="{FF2B5EF4-FFF2-40B4-BE49-F238E27FC236}">
                <a16:creationId xmlns:a16="http://schemas.microsoft.com/office/drawing/2014/main" id="{8B900DA0-35AA-42D9-9C12-D047A29F4F18}"/>
              </a:ext>
            </a:extLst>
          </p:cNvPr>
          <p:cNvSpPr txBox="1">
            <a:spLocks noChangeArrowheads="1"/>
          </p:cNvSpPr>
          <p:nvPr/>
        </p:nvSpPr>
        <p:spPr bwMode="auto">
          <a:xfrm>
            <a:off x="2560320" y="4560237"/>
            <a:ext cx="4339650" cy="369332"/>
          </a:xfrm>
          <a:prstGeom prst="rect">
            <a:avLst/>
          </a:prstGeom>
          <a:solidFill>
            <a:schemeClr val="bg1"/>
          </a:solidFill>
          <a:ln w="9525">
            <a:noFill/>
            <a:miter lim="800000"/>
            <a:headEnd/>
            <a:tailEnd/>
          </a:ln>
          <a:effectLst>
            <a:outerShdw blurRad="50800" dist="88900" dir="2700000" algn="tl" rotWithShape="0">
              <a:prstClr val="black">
                <a:alpha val="40000"/>
              </a:prstClr>
            </a:outerShdw>
          </a:effectLst>
        </p:spPr>
        <p:txBody>
          <a:bodyPr wrap="none">
            <a:spAutoFit/>
          </a:bodyPr>
          <a:lstStyle/>
          <a:p>
            <a:pPr>
              <a:defRPr/>
            </a:pPr>
            <a:r>
              <a:rPr lang="en-US" dirty="0">
                <a:cs typeface="+mn-cs"/>
              </a:rPr>
              <a:t>For Juniors, Coach must be courtside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60143"/>
                                        </p:tgtEl>
                                        <p:attrNameLst>
                                          <p:attrName>style.visibility</p:attrName>
                                        </p:attrNameLst>
                                      </p:cBhvr>
                                      <p:to>
                                        <p:strVal val="visible"/>
                                      </p:to>
                                    </p:set>
                                    <p:animEffect transition="in" filter="wipe(up)">
                                      <p:cBhvr>
                                        <p:cTn id="7" dur="2000"/>
                                        <p:tgtEl>
                                          <p:spTgt spid="26014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left)">
                                      <p:cBhvr>
                                        <p:cTn id="11" dur="2000"/>
                                        <p:tgtEl>
                                          <p:spTgt spid="66"/>
                                        </p:tgtEl>
                                      </p:cBhvr>
                                    </p:animEffect>
                                  </p:childTnLst>
                                </p:cTn>
                              </p:par>
                            </p:childTnLst>
                          </p:cTn>
                        </p:par>
                        <p:par>
                          <p:cTn id="12" fill="hold">
                            <p:stCondLst>
                              <p:cond delay="4000"/>
                            </p:stCondLst>
                            <p:childTnLst>
                              <p:par>
                                <p:cTn id="13" presetID="4" presetClass="entr" presetSubtype="32" fill="hold" nodeType="afterEffect">
                                  <p:stCondLst>
                                    <p:cond delay="0"/>
                                  </p:stCondLst>
                                  <p:childTnLst>
                                    <p:set>
                                      <p:cBhvr>
                                        <p:cTn id="14" dur="1" fill="hold">
                                          <p:stCondLst>
                                            <p:cond delay="0"/>
                                          </p:stCondLst>
                                        </p:cTn>
                                        <p:tgtEl>
                                          <p:spTgt spid="2064"/>
                                        </p:tgtEl>
                                        <p:attrNameLst>
                                          <p:attrName>style.visibility</p:attrName>
                                        </p:attrNameLst>
                                      </p:cBhvr>
                                      <p:to>
                                        <p:strVal val="visible"/>
                                      </p:to>
                                    </p:set>
                                    <p:animEffect transition="in" filter="box(out)">
                                      <p:cBhvr>
                                        <p:cTn id="15"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143" grpId="0" animBg="1"/>
      <p:bldP spid="6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a:noFill/>
        </p:spPr>
        <p:txBody>
          <a:bodyPr/>
          <a:lstStyle/>
          <a:p>
            <a:fld id="{95FB2ABF-1A99-402E-8D95-7A2E9E682288}" type="slidenum">
              <a:rPr lang="en-US" smtClean="0"/>
              <a:pPr/>
              <a:t>10</a:t>
            </a:fld>
            <a:endParaRPr lang="en-US" dirty="0"/>
          </a:p>
        </p:txBody>
      </p:sp>
      <p:sp>
        <p:nvSpPr>
          <p:cNvPr id="221186" name="Rectangle 2"/>
          <p:cNvSpPr>
            <a:spLocks noGrp="1" noChangeArrowheads="1"/>
          </p:cNvSpPr>
          <p:nvPr>
            <p:ph type="title"/>
          </p:nvPr>
        </p:nvSpPr>
        <p:spPr/>
        <p:txBody>
          <a:bodyPr/>
          <a:lstStyle/>
          <a:p>
            <a:pPr eaLnBrk="1" hangingPunct="1">
              <a:defRPr/>
            </a:pPr>
            <a:r>
              <a:rPr lang="en-US" dirty="0">
                <a:effectLst>
                  <a:outerShdw blurRad="38100" dist="38100" dir="2700000" algn="tl">
                    <a:srgbClr val="C0C0C0"/>
                  </a:outerShdw>
                </a:effectLst>
              </a:rPr>
              <a:t>Materials Needed to Keep Score</a:t>
            </a:r>
          </a:p>
        </p:txBody>
      </p:sp>
      <p:sp>
        <p:nvSpPr>
          <p:cNvPr id="221191" name="Rectangle 7"/>
          <p:cNvSpPr>
            <a:spLocks noGrp="1" noChangeArrowheads="1"/>
          </p:cNvSpPr>
          <p:nvPr>
            <p:ph type="body" idx="1"/>
          </p:nvPr>
        </p:nvSpPr>
        <p:spPr>
          <a:xfrm>
            <a:off x="762000" y="1188720"/>
            <a:ext cx="7924800" cy="4525962"/>
          </a:xfrm>
        </p:spPr>
        <p:txBody>
          <a:bodyPr/>
          <a:lstStyle/>
          <a:p>
            <a:pPr marL="457200" indent="-457200" eaLnBrk="1" hangingPunct="1">
              <a:lnSpc>
                <a:spcPct val="90000"/>
              </a:lnSpc>
              <a:spcAft>
                <a:spcPct val="10000"/>
              </a:spcAft>
              <a:buFont typeface="+mj-lt"/>
              <a:buAutoNum type="arabicPeriod"/>
            </a:pPr>
            <a:r>
              <a:rPr lang="en-US" sz="2400" dirty="0"/>
              <a:t>1-two set sheet or 2 non-deciding set score sheets</a:t>
            </a:r>
          </a:p>
          <a:p>
            <a:pPr marL="457200" indent="-457200" eaLnBrk="1" hangingPunct="1">
              <a:lnSpc>
                <a:spcPct val="90000"/>
              </a:lnSpc>
              <a:spcAft>
                <a:spcPct val="10000"/>
              </a:spcAft>
              <a:buFont typeface="+mj-lt"/>
              <a:buAutoNum type="arabicPeriod"/>
            </a:pPr>
            <a:r>
              <a:rPr lang="en-US" sz="2400" dirty="0"/>
              <a:t>Deciding set score sheet if required</a:t>
            </a:r>
          </a:p>
          <a:p>
            <a:pPr marL="457200" indent="-457200" eaLnBrk="1" hangingPunct="1">
              <a:lnSpc>
                <a:spcPct val="90000"/>
              </a:lnSpc>
              <a:spcAft>
                <a:spcPct val="10000"/>
              </a:spcAft>
              <a:buFont typeface="+mj-lt"/>
              <a:buAutoNum type="arabicPeriod"/>
            </a:pPr>
            <a:r>
              <a:rPr lang="en-US" sz="2400" dirty="0"/>
              <a:t>2 line-up sheets</a:t>
            </a:r>
          </a:p>
          <a:p>
            <a:pPr marL="457200" indent="-457200" eaLnBrk="1" hangingPunct="1">
              <a:lnSpc>
                <a:spcPct val="90000"/>
              </a:lnSpc>
              <a:spcAft>
                <a:spcPct val="10000"/>
              </a:spcAft>
              <a:buFont typeface="+mj-lt"/>
              <a:buAutoNum type="arabicPeriod"/>
            </a:pPr>
            <a:r>
              <a:rPr lang="en-US" sz="2400" dirty="0"/>
              <a:t>Libero Control sheet</a:t>
            </a:r>
          </a:p>
          <a:p>
            <a:pPr marL="457200" indent="-457200" eaLnBrk="1" hangingPunct="1">
              <a:lnSpc>
                <a:spcPct val="90000"/>
              </a:lnSpc>
              <a:spcAft>
                <a:spcPct val="10000"/>
              </a:spcAft>
              <a:buFont typeface="+mj-lt"/>
              <a:buAutoNum type="arabicPeriod"/>
            </a:pPr>
            <a:r>
              <a:rPr lang="en-US" sz="2400" dirty="0"/>
              <a:t>Visual Scoreboard</a:t>
            </a:r>
          </a:p>
          <a:p>
            <a:pPr marL="457200" indent="-457200" eaLnBrk="1" hangingPunct="1">
              <a:lnSpc>
                <a:spcPct val="90000"/>
              </a:lnSpc>
              <a:spcAft>
                <a:spcPct val="10000"/>
              </a:spcAft>
              <a:buFont typeface="+mj-lt"/>
              <a:buAutoNum type="arabicPeriod"/>
            </a:pPr>
            <a:r>
              <a:rPr lang="en-US" sz="2400" dirty="0"/>
              <a:t>Pen </a:t>
            </a:r>
            <a:r>
              <a:rPr lang="en-US" sz="1800" dirty="0"/>
              <a:t>(black or blue ink), </a:t>
            </a:r>
            <a:r>
              <a:rPr lang="en-US" sz="2400" dirty="0"/>
              <a:t>pencils and eraser</a:t>
            </a:r>
          </a:p>
          <a:p>
            <a:pPr marL="457200" indent="-457200" eaLnBrk="1" hangingPunct="1">
              <a:lnSpc>
                <a:spcPct val="90000"/>
              </a:lnSpc>
              <a:spcAft>
                <a:spcPct val="10000"/>
              </a:spcAft>
              <a:buFont typeface="+mj-lt"/>
              <a:buAutoNum type="arabicPeriod"/>
            </a:pPr>
            <a:r>
              <a:rPr lang="en-US" sz="2400" dirty="0"/>
              <a:t>Correction tape </a:t>
            </a:r>
            <a:r>
              <a:rPr lang="en-US" sz="1800" dirty="0"/>
              <a:t>(for the daring who only use ink)</a:t>
            </a:r>
          </a:p>
          <a:p>
            <a:pPr marL="457200" indent="-457200" eaLnBrk="1" hangingPunct="1">
              <a:lnSpc>
                <a:spcPct val="90000"/>
              </a:lnSpc>
              <a:spcAft>
                <a:spcPct val="10000"/>
              </a:spcAft>
              <a:buFont typeface="+mj-lt"/>
              <a:buAutoNum type="arabicPeriod"/>
            </a:pPr>
            <a:r>
              <a:rPr lang="en-US" sz="2400" dirty="0"/>
              <a:t>Straight edge </a:t>
            </a:r>
            <a:r>
              <a:rPr lang="en-US" sz="1800" dirty="0"/>
              <a:t>(ruler) - for T-Bar through unused points</a:t>
            </a:r>
          </a:p>
          <a:p>
            <a:pPr marL="457200" indent="-457200" eaLnBrk="1" hangingPunct="1">
              <a:lnSpc>
                <a:spcPct val="90000"/>
              </a:lnSpc>
              <a:spcAft>
                <a:spcPct val="10000"/>
              </a:spcAft>
              <a:buFont typeface="+mj-lt"/>
              <a:buAutoNum type="arabicPeriod"/>
            </a:pPr>
            <a:r>
              <a:rPr lang="en-US" sz="2400" dirty="0"/>
              <a:t>A timing device </a:t>
            </a:r>
            <a:r>
              <a:rPr lang="en-US" sz="1800" dirty="0"/>
              <a:t>(watch, clock, etc.)</a:t>
            </a:r>
            <a:br>
              <a:rPr lang="en-US" sz="2400" dirty="0"/>
            </a:br>
            <a:r>
              <a:rPr lang="en-US" sz="2400" dirty="0"/>
              <a:t> </a:t>
            </a:r>
            <a:r>
              <a:rPr lang="en-US" sz="1800" dirty="0"/>
              <a:t>- to enter Start and End times</a:t>
            </a:r>
          </a:p>
          <a:p>
            <a:pPr marL="457200" indent="-457200" eaLnBrk="1" hangingPunct="1">
              <a:lnSpc>
                <a:spcPct val="90000"/>
              </a:lnSpc>
              <a:spcAft>
                <a:spcPct val="10000"/>
              </a:spcAft>
              <a:buFont typeface="+mj-lt"/>
              <a:buAutoNum type="arabicPeriod"/>
            </a:pPr>
            <a:endParaRPr lang="en-US" sz="2400" dirty="0"/>
          </a:p>
        </p:txBody>
      </p:sp>
      <p:pic>
        <p:nvPicPr>
          <p:cNvPr id="2064" name="Picture 16" descr="Vball9"/>
          <p:cNvPicPr>
            <a:picLocks noChangeAspect="1" noChangeArrowheads="1"/>
          </p:cNvPicPr>
          <p:nvPr/>
        </p:nvPicPr>
        <p:blipFill>
          <a:blip r:embed="rId2" cstate="print"/>
          <a:srcRect/>
          <a:stretch>
            <a:fillRect/>
          </a:stretch>
        </p:blipFill>
        <p:spPr bwMode="auto">
          <a:xfrm>
            <a:off x="244475" y="6459538"/>
            <a:ext cx="230188" cy="238125"/>
          </a:xfrm>
          <a:prstGeom prst="rect">
            <a:avLst/>
          </a:prstGeom>
          <a:noFill/>
          <a:ln w="9525">
            <a:noFill/>
            <a:miter lim="800000"/>
            <a:headEnd/>
            <a:tailEnd/>
          </a:ln>
        </p:spPr>
      </p:pic>
      <p:pic>
        <p:nvPicPr>
          <p:cNvPr id="6150" name="Picture 8" descr="C:\Users\Steve\AppData\Local\Microsoft\Windows\Temporary Internet Files\Content.IE5\XWAQ1ZZ3\MPj03867860000[1].jpg"/>
          <p:cNvPicPr>
            <a:picLocks noChangeAspect="1" noChangeArrowheads="1"/>
          </p:cNvPicPr>
          <p:nvPr/>
        </p:nvPicPr>
        <p:blipFill>
          <a:blip r:embed="rId3" cstate="print"/>
          <a:srcRect/>
          <a:stretch>
            <a:fillRect/>
          </a:stretch>
        </p:blipFill>
        <p:spPr bwMode="auto">
          <a:xfrm>
            <a:off x="6785928" y="1978343"/>
            <a:ext cx="1611312" cy="2257425"/>
          </a:xfrm>
          <a:prstGeom prst="rect">
            <a:avLst/>
          </a:prstGeom>
          <a:noFill/>
          <a:ln w="9525">
            <a:noFill/>
            <a:miter lim="800000"/>
            <a:headEnd/>
            <a:tailEnd/>
          </a:ln>
        </p:spPr>
      </p:pic>
      <p:sp>
        <p:nvSpPr>
          <p:cNvPr id="2" name="Rectangle 7">
            <a:extLst>
              <a:ext uri="{FF2B5EF4-FFF2-40B4-BE49-F238E27FC236}">
                <a16:creationId xmlns:a16="http://schemas.microsoft.com/office/drawing/2014/main" id="{B41DC429-D8A0-E240-AB5A-30997A4F8B3F}"/>
              </a:ext>
            </a:extLst>
          </p:cNvPr>
          <p:cNvSpPr txBox="1">
            <a:spLocks noChangeArrowheads="1"/>
          </p:cNvSpPr>
          <p:nvPr/>
        </p:nvSpPr>
        <p:spPr bwMode="auto">
          <a:xfrm>
            <a:off x="762000" y="5523071"/>
            <a:ext cx="7924800" cy="9507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3366CC"/>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CC"/>
              </a:buClr>
              <a:buChar char="–"/>
              <a:defRPr sz="2800">
                <a:solidFill>
                  <a:schemeClr val="tx1"/>
                </a:solidFill>
                <a:latin typeface="+mn-lt"/>
              </a:defRPr>
            </a:lvl2pPr>
            <a:lvl3pPr marL="1143000" indent="-228600" algn="l" rtl="0" eaLnBrk="0" fontAlgn="base" hangingPunct="0">
              <a:spcBef>
                <a:spcPct val="20000"/>
              </a:spcBef>
              <a:spcAft>
                <a:spcPct val="0"/>
              </a:spcAft>
              <a:buClr>
                <a:srgbClr val="3366CC"/>
              </a:buClr>
              <a:buChar char="•"/>
              <a:defRPr sz="2400">
                <a:solidFill>
                  <a:schemeClr val="tx1"/>
                </a:solidFill>
                <a:latin typeface="+mn-lt"/>
              </a:defRPr>
            </a:lvl3pPr>
            <a:lvl4pPr marL="1600200" indent="-228600" algn="l" rtl="0" eaLnBrk="0" fontAlgn="base" hangingPunct="0">
              <a:spcBef>
                <a:spcPct val="20000"/>
              </a:spcBef>
              <a:spcAft>
                <a:spcPct val="0"/>
              </a:spcAft>
              <a:buClr>
                <a:srgbClr val="3366CC"/>
              </a:buClr>
              <a:buChar char="–"/>
              <a:defRPr sz="2000">
                <a:solidFill>
                  <a:schemeClr val="tx1"/>
                </a:solidFill>
                <a:latin typeface="+mn-lt"/>
              </a:defRPr>
            </a:lvl4pPr>
            <a:lvl5pPr marL="2057400" indent="-228600" algn="l" rtl="0" eaLnBrk="0" fontAlgn="base" hangingPunct="0">
              <a:spcBef>
                <a:spcPct val="20000"/>
              </a:spcBef>
              <a:spcAft>
                <a:spcPct val="0"/>
              </a:spcAft>
              <a:buClr>
                <a:srgbClr val="3366CC"/>
              </a:buClr>
              <a:buChar char="»"/>
              <a:defRPr sz="2000">
                <a:solidFill>
                  <a:schemeClr val="tx1"/>
                </a:solidFill>
                <a:latin typeface="+mn-lt"/>
              </a:defRPr>
            </a:lvl5pPr>
            <a:lvl6pPr marL="2514600" indent="-228600" algn="l" rtl="0" fontAlgn="base">
              <a:spcBef>
                <a:spcPct val="20000"/>
              </a:spcBef>
              <a:spcAft>
                <a:spcPct val="0"/>
              </a:spcAft>
              <a:buClr>
                <a:srgbClr val="3366CC"/>
              </a:buClr>
              <a:buChar char="»"/>
              <a:defRPr sz="2000">
                <a:solidFill>
                  <a:schemeClr val="tx1"/>
                </a:solidFill>
                <a:latin typeface="+mn-lt"/>
              </a:defRPr>
            </a:lvl6pPr>
            <a:lvl7pPr marL="2971800" indent="-228600" algn="l" rtl="0" fontAlgn="base">
              <a:spcBef>
                <a:spcPct val="20000"/>
              </a:spcBef>
              <a:spcAft>
                <a:spcPct val="0"/>
              </a:spcAft>
              <a:buClr>
                <a:srgbClr val="3366CC"/>
              </a:buClr>
              <a:buChar char="»"/>
              <a:defRPr sz="2000">
                <a:solidFill>
                  <a:schemeClr val="tx1"/>
                </a:solidFill>
                <a:latin typeface="+mn-lt"/>
              </a:defRPr>
            </a:lvl7pPr>
            <a:lvl8pPr marL="3429000" indent="-228600" algn="l" rtl="0" fontAlgn="base">
              <a:spcBef>
                <a:spcPct val="20000"/>
              </a:spcBef>
              <a:spcAft>
                <a:spcPct val="0"/>
              </a:spcAft>
              <a:buClr>
                <a:srgbClr val="3366CC"/>
              </a:buClr>
              <a:buChar char="»"/>
              <a:defRPr sz="2000">
                <a:solidFill>
                  <a:schemeClr val="tx1"/>
                </a:solidFill>
                <a:latin typeface="+mn-lt"/>
              </a:defRPr>
            </a:lvl8pPr>
            <a:lvl9pPr marL="3886200" indent="-228600" algn="l" rtl="0" fontAlgn="base">
              <a:spcBef>
                <a:spcPct val="20000"/>
              </a:spcBef>
              <a:spcAft>
                <a:spcPct val="0"/>
              </a:spcAft>
              <a:buClr>
                <a:srgbClr val="3366CC"/>
              </a:buClr>
              <a:buChar char="»"/>
              <a:defRPr sz="2000">
                <a:solidFill>
                  <a:schemeClr val="tx1"/>
                </a:solidFill>
                <a:latin typeface="+mn-lt"/>
              </a:defRPr>
            </a:lvl9pPr>
          </a:lstStyle>
          <a:p>
            <a:pPr marL="0" indent="0" eaLnBrk="1" hangingPunct="1">
              <a:lnSpc>
                <a:spcPct val="90000"/>
              </a:lnSpc>
              <a:spcAft>
                <a:spcPct val="10000"/>
              </a:spcAft>
              <a:buNone/>
            </a:pPr>
            <a:r>
              <a:rPr lang="en-US" sz="2400" b="0" i="1" kern="0" dirty="0">
                <a:solidFill>
                  <a:srgbClr val="0070C0"/>
                </a:solidFill>
                <a:highlight>
                  <a:srgbClr val="CCECFF"/>
                </a:highlight>
              </a:rPr>
              <a:t>1-6</a:t>
            </a:r>
            <a:r>
              <a:rPr lang="en-US" sz="2400" b="0" i="1" kern="0" dirty="0">
                <a:highlight>
                  <a:srgbClr val="CCECFF"/>
                </a:highlight>
              </a:rPr>
              <a:t> will usually be provided by the tournament host</a:t>
            </a:r>
          </a:p>
          <a:p>
            <a:pPr marL="0" indent="0" eaLnBrk="1" hangingPunct="1">
              <a:lnSpc>
                <a:spcPct val="90000"/>
              </a:lnSpc>
              <a:spcAft>
                <a:spcPct val="10000"/>
              </a:spcAft>
              <a:buNone/>
            </a:pPr>
            <a:r>
              <a:rPr lang="en-US" sz="2400" b="0" i="1" kern="0" dirty="0">
                <a:solidFill>
                  <a:srgbClr val="0070C0"/>
                </a:solidFill>
                <a:highlight>
                  <a:srgbClr val="CCECFF"/>
                </a:highlight>
              </a:rPr>
              <a:t>6-9</a:t>
            </a:r>
            <a:r>
              <a:rPr lang="en-US" sz="2400" b="0" i="1" kern="0" dirty="0">
                <a:highlight>
                  <a:srgbClr val="CCECFF"/>
                </a:highlight>
              </a:rPr>
              <a:t> are your responsibility.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500"/>
                                  </p:stCondLst>
                                  <p:childTnLst>
                                    <p:set>
                                      <p:cBhvr>
                                        <p:cTn id="6" dur="1" fill="hold">
                                          <p:stCondLst>
                                            <p:cond delay="0"/>
                                          </p:stCondLst>
                                        </p:cTn>
                                        <p:tgtEl>
                                          <p:spTgt spid="221191">
                                            <p:txEl>
                                              <p:pRg st="0" end="0"/>
                                            </p:txEl>
                                          </p:spTgt>
                                        </p:tgtEl>
                                        <p:attrNameLst>
                                          <p:attrName>style.visibility</p:attrName>
                                        </p:attrNameLst>
                                      </p:cBhvr>
                                      <p:to>
                                        <p:strVal val="visible"/>
                                      </p:to>
                                    </p:set>
                                    <p:animEffect transition="in" filter="wipe(up)">
                                      <p:cBhvr>
                                        <p:cTn id="7" dur="1000"/>
                                        <p:tgtEl>
                                          <p:spTgt spid="221191">
                                            <p:txEl>
                                              <p:pRg st="0" end="0"/>
                                            </p:txEl>
                                          </p:spTgt>
                                        </p:tgtEl>
                                      </p:cBhvr>
                                    </p:animEffect>
                                  </p:childTnLst>
                                </p:cTn>
                              </p:par>
                            </p:childTnLst>
                          </p:cTn>
                        </p:par>
                        <p:par>
                          <p:cTn id="8" fill="hold">
                            <p:stCondLst>
                              <p:cond delay="1500"/>
                            </p:stCondLst>
                            <p:childTnLst>
                              <p:par>
                                <p:cTn id="9" presetID="22" presetClass="entr" presetSubtype="1" fill="hold" nodeType="afterEffect">
                                  <p:stCondLst>
                                    <p:cond delay="1500"/>
                                  </p:stCondLst>
                                  <p:childTnLst>
                                    <p:set>
                                      <p:cBhvr>
                                        <p:cTn id="10" dur="1" fill="hold">
                                          <p:stCondLst>
                                            <p:cond delay="0"/>
                                          </p:stCondLst>
                                        </p:cTn>
                                        <p:tgtEl>
                                          <p:spTgt spid="221191">
                                            <p:txEl>
                                              <p:pRg st="1" end="1"/>
                                            </p:txEl>
                                          </p:spTgt>
                                        </p:tgtEl>
                                        <p:attrNameLst>
                                          <p:attrName>style.visibility</p:attrName>
                                        </p:attrNameLst>
                                      </p:cBhvr>
                                      <p:to>
                                        <p:strVal val="visible"/>
                                      </p:to>
                                    </p:set>
                                    <p:animEffect transition="in" filter="wipe(up)">
                                      <p:cBhvr>
                                        <p:cTn id="11" dur="1000"/>
                                        <p:tgtEl>
                                          <p:spTgt spid="221191">
                                            <p:txEl>
                                              <p:pRg st="1" end="1"/>
                                            </p:txEl>
                                          </p:spTgt>
                                        </p:tgtEl>
                                      </p:cBhvr>
                                    </p:animEffect>
                                  </p:childTnLst>
                                </p:cTn>
                              </p:par>
                            </p:childTnLst>
                          </p:cTn>
                        </p:par>
                        <p:par>
                          <p:cTn id="12" fill="hold">
                            <p:stCondLst>
                              <p:cond delay="4000"/>
                            </p:stCondLst>
                            <p:childTnLst>
                              <p:par>
                                <p:cTn id="13" presetID="22" presetClass="entr" presetSubtype="1" fill="hold" nodeType="afterEffect">
                                  <p:stCondLst>
                                    <p:cond delay="1500"/>
                                  </p:stCondLst>
                                  <p:childTnLst>
                                    <p:set>
                                      <p:cBhvr>
                                        <p:cTn id="14" dur="1" fill="hold">
                                          <p:stCondLst>
                                            <p:cond delay="0"/>
                                          </p:stCondLst>
                                        </p:cTn>
                                        <p:tgtEl>
                                          <p:spTgt spid="221191">
                                            <p:txEl>
                                              <p:pRg st="2" end="2"/>
                                            </p:txEl>
                                          </p:spTgt>
                                        </p:tgtEl>
                                        <p:attrNameLst>
                                          <p:attrName>style.visibility</p:attrName>
                                        </p:attrNameLst>
                                      </p:cBhvr>
                                      <p:to>
                                        <p:strVal val="visible"/>
                                      </p:to>
                                    </p:set>
                                    <p:animEffect transition="in" filter="wipe(up)">
                                      <p:cBhvr>
                                        <p:cTn id="15" dur="1000"/>
                                        <p:tgtEl>
                                          <p:spTgt spid="221191">
                                            <p:txEl>
                                              <p:pRg st="2" end="2"/>
                                            </p:txEl>
                                          </p:spTgt>
                                        </p:tgtEl>
                                      </p:cBhvr>
                                    </p:animEffect>
                                  </p:childTnLst>
                                </p:cTn>
                              </p:par>
                            </p:childTnLst>
                          </p:cTn>
                        </p:par>
                        <p:par>
                          <p:cTn id="16" fill="hold">
                            <p:stCondLst>
                              <p:cond delay="6500"/>
                            </p:stCondLst>
                            <p:childTnLst>
                              <p:par>
                                <p:cTn id="17" presetID="22" presetClass="entr" presetSubtype="1" fill="hold" nodeType="afterEffect">
                                  <p:stCondLst>
                                    <p:cond delay="1500"/>
                                  </p:stCondLst>
                                  <p:childTnLst>
                                    <p:set>
                                      <p:cBhvr>
                                        <p:cTn id="18" dur="1" fill="hold">
                                          <p:stCondLst>
                                            <p:cond delay="0"/>
                                          </p:stCondLst>
                                        </p:cTn>
                                        <p:tgtEl>
                                          <p:spTgt spid="221191">
                                            <p:txEl>
                                              <p:pRg st="3" end="3"/>
                                            </p:txEl>
                                          </p:spTgt>
                                        </p:tgtEl>
                                        <p:attrNameLst>
                                          <p:attrName>style.visibility</p:attrName>
                                        </p:attrNameLst>
                                      </p:cBhvr>
                                      <p:to>
                                        <p:strVal val="visible"/>
                                      </p:to>
                                    </p:set>
                                    <p:animEffect transition="in" filter="wipe(up)">
                                      <p:cBhvr>
                                        <p:cTn id="19" dur="1000"/>
                                        <p:tgtEl>
                                          <p:spTgt spid="221191">
                                            <p:txEl>
                                              <p:pRg st="3" end="3"/>
                                            </p:txEl>
                                          </p:spTgt>
                                        </p:tgtEl>
                                      </p:cBhvr>
                                    </p:animEffect>
                                  </p:childTnLst>
                                </p:cTn>
                              </p:par>
                            </p:childTnLst>
                          </p:cTn>
                        </p:par>
                        <p:par>
                          <p:cTn id="20" fill="hold">
                            <p:stCondLst>
                              <p:cond delay="9000"/>
                            </p:stCondLst>
                            <p:childTnLst>
                              <p:par>
                                <p:cTn id="21" presetID="22" presetClass="entr" presetSubtype="1" fill="hold" nodeType="afterEffect">
                                  <p:stCondLst>
                                    <p:cond delay="1500"/>
                                  </p:stCondLst>
                                  <p:childTnLst>
                                    <p:set>
                                      <p:cBhvr>
                                        <p:cTn id="22" dur="1" fill="hold">
                                          <p:stCondLst>
                                            <p:cond delay="0"/>
                                          </p:stCondLst>
                                        </p:cTn>
                                        <p:tgtEl>
                                          <p:spTgt spid="221191">
                                            <p:txEl>
                                              <p:pRg st="4" end="4"/>
                                            </p:txEl>
                                          </p:spTgt>
                                        </p:tgtEl>
                                        <p:attrNameLst>
                                          <p:attrName>style.visibility</p:attrName>
                                        </p:attrNameLst>
                                      </p:cBhvr>
                                      <p:to>
                                        <p:strVal val="visible"/>
                                      </p:to>
                                    </p:set>
                                    <p:animEffect transition="in" filter="wipe(up)">
                                      <p:cBhvr>
                                        <p:cTn id="23" dur="1000"/>
                                        <p:tgtEl>
                                          <p:spTgt spid="221191">
                                            <p:txEl>
                                              <p:pRg st="4" end="4"/>
                                            </p:txEl>
                                          </p:spTgt>
                                        </p:tgtEl>
                                      </p:cBhvr>
                                    </p:animEffect>
                                  </p:childTnLst>
                                </p:cTn>
                              </p:par>
                            </p:childTnLst>
                          </p:cTn>
                        </p:par>
                        <p:par>
                          <p:cTn id="24" fill="hold">
                            <p:stCondLst>
                              <p:cond delay="11500"/>
                            </p:stCondLst>
                            <p:childTnLst>
                              <p:par>
                                <p:cTn id="25" presetID="22" presetClass="entr" presetSubtype="1" fill="hold" nodeType="afterEffect">
                                  <p:stCondLst>
                                    <p:cond delay="1500"/>
                                  </p:stCondLst>
                                  <p:childTnLst>
                                    <p:set>
                                      <p:cBhvr>
                                        <p:cTn id="26" dur="1" fill="hold">
                                          <p:stCondLst>
                                            <p:cond delay="0"/>
                                          </p:stCondLst>
                                        </p:cTn>
                                        <p:tgtEl>
                                          <p:spTgt spid="221191">
                                            <p:txEl>
                                              <p:pRg st="5" end="5"/>
                                            </p:txEl>
                                          </p:spTgt>
                                        </p:tgtEl>
                                        <p:attrNameLst>
                                          <p:attrName>style.visibility</p:attrName>
                                        </p:attrNameLst>
                                      </p:cBhvr>
                                      <p:to>
                                        <p:strVal val="visible"/>
                                      </p:to>
                                    </p:set>
                                    <p:animEffect transition="in" filter="wipe(up)">
                                      <p:cBhvr>
                                        <p:cTn id="27" dur="1000"/>
                                        <p:tgtEl>
                                          <p:spTgt spid="221191">
                                            <p:txEl>
                                              <p:pRg st="5" end="5"/>
                                            </p:txEl>
                                          </p:spTgt>
                                        </p:tgtEl>
                                      </p:cBhvr>
                                    </p:animEffect>
                                  </p:childTnLst>
                                </p:cTn>
                              </p:par>
                            </p:childTnLst>
                          </p:cTn>
                        </p:par>
                        <p:par>
                          <p:cTn id="28" fill="hold">
                            <p:stCondLst>
                              <p:cond delay="14000"/>
                            </p:stCondLst>
                            <p:childTnLst>
                              <p:par>
                                <p:cTn id="29" presetID="22" presetClass="entr" presetSubtype="1" fill="hold" nodeType="afterEffect">
                                  <p:stCondLst>
                                    <p:cond delay="1500"/>
                                  </p:stCondLst>
                                  <p:childTnLst>
                                    <p:set>
                                      <p:cBhvr>
                                        <p:cTn id="30" dur="1" fill="hold">
                                          <p:stCondLst>
                                            <p:cond delay="0"/>
                                          </p:stCondLst>
                                        </p:cTn>
                                        <p:tgtEl>
                                          <p:spTgt spid="221191">
                                            <p:txEl>
                                              <p:pRg st="6" end="6"/>
                                            </p:txEl>
                                          </p:spTgt>
                                        </p:tgtEl>
                                        <p:attrNameLst>
                                          <p:attrName>style.visibility</p:attrName>
                                        </p:attrNameLst>
                                      </p:cBhvr>
                                      <p:to>
                                        <p:strVal val="visible"/>
                                      </p:to>
                                    </p:set>
                                    <p:animEffect transition="in" filter="wipe(up)">
                                      <p:cBhvr>
                                        <p:cTn id="31" dur="1000"/>
                                        <p:tgtEl>
                                          <p:spTgt spid="221191">
                                            <p:txEl>
                                              <p:pRg st="6" end="6"/>
                                            </p:txEl>
                                          </p:spTgt>
                                        </p:tgtEl>
                                      </p:cBhvr>
                                    </p:animEffect>
                                  </p:childTnLst>
                                </p:cTn>
                              </p:par>
                            </p:childTnLst>
                          </p:cTn>
                        </p:par>
                        <p:par>
                          <p:cTn id="32" fill="hold">
                            <p:stCondLst>
                              <p:cond delay="16500"/>
                            </p:stCondLst>
                            <p:childTnLst>
                              <p:par>
                                <p:cTn id="33" presetID="22" presetClass="entr" presetSubtype="1" fill="hold" nodeType="afterEffect">
                                  <p:stCondLst>
                                    <p:cond delay="1500"/>
                                  </p:stCondLst>
                                  <p:childTnLst>
                                    <p:set>
                                      <p:cBhvr>
                                        <p:cTn id="34" dur="1" fill="hold">
                                          <p:stCondLst>
                                            <p:cond delay="0"/>
                                          </p:stCondLst>
                                        </p:cTn>
                                        <p:tgtEl>
                                          <p:spTgt spid="221191">
                                            <p:txEl>
                                              <p:pRg st="7" end="7"/>
                                            </p:txEl>
                                          </p:spTgt>
                                        </p:tgtEl>
                                        <p:attrNameLst>
                                          <p:attrName>style.visibility</p:attrName>
                                        </p:attrNameLst>
                                      </p:cBhvr>
                                      <p:to>
                                        <p:strVal val="visible"/>
                                      </p:to>
                                    </p:set>
                                    <p:animEffect transition="in" filter="wipe(up)">
                                      <p:cBhvr>
                                        <p:cTn id="35" dur="1000"/>
                                        <p:tgtEl>
                                          <p:spTgt spid="221191">
                                            <p:txEl>
                                              <p:pRg st="7" end="7"/>
                                            </p:txEl>
                                          </p:spTgt>
                                        </p:tgtEl>
                                      </p:cBhvr>
                                    </p:animEffect>
                                  </p:childTnLst>
                                </p:cTn>
                              </p:par>
                            </p:childTnLst>
                          </p:cTn>
                        </p:par>
                        <p:par>
                          <p:cTn id="36" fill="hold">
                            <p:stCondLst>
                              <p:cond delay="19000"/>
                            </p:stCondLst>
                            <p:childTnLst>
                              <p:par>
                                <p:cTn id="37" presetID="22" presetClass="entr" presetSubtype="1" fill="hold" nodeType="afterEffect">
                                  <p:stCondLst>
                                    <p:cond delay="1500"/>
                                  </p:stCondLst>
                                  <p:childTnLst>
                                    <p:set>
                                      <p:cBhvr>
                                        <p:cTn id="38" dur="1" fill="hold">
                                          <p:stCondLst>
                                            <p:cond delay="0"/>
                                          </p:stCondLst>
                                        </p:cTn>
                                        <p:tgtEl>
                                          <p:spTgt spid="221191">
                                            <p:txEl>
                                              <p:pRg st="8" end="8"/>
                                            </p:txEl>
                                          </p:spTgt>
                                        </p:tgtEl>
                                        <p:attrNameLst>
                                          <p:attrName>style.visibility</p:attrName>
                                        </p:attrNameLst>
                                      </p:cBhvr>
                                      <p:to>
                                        <p:strVal val="visible"/>
                                      </p:to>
                                    </p:set>
                                    <p:animEffect transition="in" filter="wipe(up)">
                                      <p:cBhvr>
                                        <p:cTn id="39" dur="1000"/>
                                        <p:tgtEl>
                                          <p:spTgt spid="221191">
                                            <p:txEl>
                                              <p:pRg st="8" end="8"/>
                                            </p:txEl>
                                          </p:spTgt>
                                        </p:tgtEl>
                                      </p:cBhvr>
                                    </p:animEffect>
                                  </p:childTnLst>
                                </p:cTn>
                              </p:par>
                            </p:childTnLst>
                          </p:cTn>
                        </p:par>
                        <p:par>
                          <p:cTn id="40" fill="hold">
                            <p:stCondLst>
                              <p:cond delay="21500"/>
                            </p:stCondLst>
                            <p:childTnLst>
                              <p:par>
                                <p:cTn id="41" presetID="4" presetClass="entr" presetSubtype="32" fill="hold" nodeType="afterEffect">
                                  <p:stCondLst>
                                    <p:cond delay="0"/>
                                  </p:stCondLst>
                                  <p:childTnLst>
                                    <p:set>
                                      <p:cBhvr>
                                        <p:cTn id="42" dur="1" fill="hold">
                                          <p:stCondLst>
                                            <p:cond delay="0"/>
                                          </p:stCondLst>
                                        </p:cTn>
                                        <p:tgtEl>
                                          <p:spTgt spid="2064"/>
                                        </p:tgtEl>
                                        <p:attrNameLst>
                                          <p:attrName>style.visibility</p:attrName>
                                        </p:attrNameLst>
                                      </p:cBhvr>
                                      <p:to>
                                        <p:strVal val="visible"/>
                                      </p:to>
                                    </p:set>
                                    <p:animEffect transition="in" filter="box(out)">
                                      <p:cBhvr>
                                        <p:cTn id="43" dur="500"/>
                                        <p:tgtEl>
                                          <p:spTgt spid="2064"/>
                                        </p:tgtEl>
                                      </p:cBhvr>
                                    </p:animEffect>
                                  </p:childTnLst>
                                </p:cTn>
                              </p:par>
                            </p:childTnLst>
                          </p:cTn>
                        </p:par>
                        <p:par>
                          <p:cTn id="44" fill="hold">
                            <p:stCondLst>
                              <p:cond delay="22000"/>
                            </p:stCondLst>
                            <p:childTnLst>
                              <p:par>
                                <p:cTn id="45" presetID="22" presetClass="entr" presetSubtype="1" fill="hold" nodeType="afterEffect">
                                  <p:stCondLst>
                                    <p:cond delay="500"/>
                                  </p:stCondLst>
                                  <p:childTnLst>
                                    <p:set>
                                      <p:cBhvr>
                                        <p:cTn id="46" dur="1" fill="hold">
                                          <p:stCondLst>
                                            <p:cond delay="0"/>
                                          </p:stCondLst>
                                        </p:cTn>
                                        <p:tgtEl>
                                          <p:spTgt spid="2">
                                            <p:txEl>
                                              <p:pRg st="0" end="0"/>
                                            </p:txEl>
                                          </p:spTgt>
                                        </p:tgtEl>
                                        <p:attrNameLst>
                                          <p:attrName>style.visibility</p:attrName>
                                        </p:attrNameLst>
                                      </p:cBhvr>
                                      <p:to>
                                        <p:strVal val="visible"/>
                                      </p:to>
                                    </p:set>
                                    <p:animEffect transition="in" filter="wipe(up)">
                                      <p:cBhvr>
                                        <p:cTn id="47" dur="1000"/>
                                        <p:tgtEl>
                                          <p:spTgt spid="2">
                                            <p:txEl>
                                              <p:pRg st="0" end="0"/>
                                            </p:txEl>
                                          </p:spTgt>
                                        </p:tgtEl>
                                      </p:cBhvr>
                                    </p:animEffect>
                                  </p:childTnLst>
                                </p:cTn>
                              </p:par>
                            </p:childTnLst>
                          </p:cTn>
                        </p:par>
                        <p:par>
                          <p:cTn id="48" fill="hold">
                            <p:stCondLst>
                              <p:cond delay="23500"/>
                            </p:stCondLst>
                            <p:childTnLst>
                              <p:par>
                                <p:cTn id="49" presetID="22" presetClass="entr" presetSubtype="1" fill="hold" nodeType="afterEffect">
                                  <p:stCondLst>
                                    <p:cond delay="500"/>
                                  </p:stCondLst>
                                  <p:childTnLst>
                                    <p:set>
                                      <p:cBhvr>
                                        <p:cTn id="50" dur="1" fill="hold">
                                          <p:stCondLst>
                                            <p:cond delay="0"/>
                                          </p:stCondLst>
                                        </p:cTn>
                                        <p:tgtEl>
                                          <p:spTgt spid="2">
                                            <p:txEl>
                                              <p:pRg st="1" end="1"/>
                                            </p:txEl>
                                          </p:spTgt>
                                        </p:tgtEl>
                                        <p:attrNameLst>
                                          <p:attrName>style.visibility</p:attrName>
                                        </p:attrNameLst>
                                      </p:cBhvr>
                                      <p:to>
                                        <p:strVal val="visible"/>
                                      </p:to>
                                    </p:set>
                                    <p:animEffect transition="in" filter="wipe(up)">
                                      <p:cBhvr>
                                        <p:cTn id="51"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7" descr="LibCtrl.jpg"/>
          <p:cNvPicPr>
            <a:picLocks noChangeAspect="1"/>
          </p:cNvPicPr>
          <p:nvPr/>
        </p:nvPicPr>
        <p:blipFill>
          <a:blip r:embed="rId2" cstate="print"/>
          <a:srcRect/>
          <a:stretch>
            <a:fillRect/>
          </a:stretch>
        </p:blipFill>
        <p:spPr bwMode="auto">
          <a:xfrm>
            <a:off x="4754245" y="4160520"/>
            <a:ext cx="1343025" cy="1939925"/>
          </a:xfrm>
          <a:prstGeom prst="rect">
            <a:avLst/>
          </a:prstGeom>
          <a:ln>
            <a:noFill/>
          </a:ln>
          <a:effectLst>
            <a:outerShdw blurRad="101600" dist="127000" dir="2700000" algn="tl" rotWithShape="0">
              <a:prstClr val="black">
                <a:alpha val="25000"/>
              </a:prstClr>
            </a:outerShdw>
          </a:effectLst>
        </p:spPr>
      </p:pic>
      <p:sp>
        <p:nvSpPr>
          <p:cNvPr id="7174" name="Slide Number Placeholder 3"/>
          <p:cNvSpPr>
            <a:spLocks noGrp="1"/>
          </p:cNvSpPr>
          <p:nvPr>
            <p:ph type="sldNum" sz="quarter" idx="12"/>
          </p:nvPr>
        </p:nvSpPr>
        <p:spPr>
          <a:noFill/>
        </p:spPr>
        <p:txBody>
          <a:bodyPr/>
          <a:lstStyle/>
          <a:p>
            <a:fld id="{2432E2A1-9E21-4E66-B108-9FF7E78AEBD6}" type="slidenum">
              <a:rPr lang="en-US" smtClean="0"/>
              <a:pPr/>
              <a:t>11</a:t>
            </a:fld>
            <a:endParaRPr lang="en-US" dirty="0"/>
          </a:p>
        </p:txBody>
      </p:sp>
      <p:sp>
        <p:nvSpPr>
          <p:cNvPr id="7175" name="Text Box 3"/>
          <p:cNvSpPr txBox="1">
            <a:spLocks noChangeArrowheads="1"/>
          </p:cNvSpPr>
          <p:nvPr/>
        </p:nvSpPr>
        <p:spPr bwMode="auto">
          <a:xfrm>
            <a:off x="1051560" y="2925763"/>
            <a:ext cx="3448050" cy="336550"/>
          </a:xfrm>
          <a:prstGeom prst="rect">
            <a:avLst/>
          </a:prstGeom>
          <a:noFill/>
          <a:ln w="9525">
            <a:noFill/>
            <a:miter lim="800000"/>
            <a:headEnd/>
            <a:tailEnd/>
          </a:ln>
        </p:spPr>
        <p:txBody>
          <a:bodyPr>
            <a:spAutoFit/>
          </a:bodyPr>
          <a:lstStyle/>
          <a:p>
            <a:pPr algn="ctr">
              <a:spcBef>
                <a:spcPct val="50000"/>
              </a:spcBef>
            </a:pPr>
            <a:r>
              <a:rPr lang="en-US" sz="1600" b="0" dirty="0">
                <a:effectLst>
                  <a:outerShdw blurRad="38100" dist="38100" dir="2700000" algn="tl">
                    <a:srgbClr val="000000">
                      <a:alpha val="43137"/>
                    </a:srgbClr>
                  </a:outerShdw>
                </a:effectLst>
              </a:rPr>
              <a:t>Non-Deciding set score sheet</a:t>
            </a:r>
          </a:p>
        </p:txBody>
      </p:sp>
      <p:sp>
        <p:nvSpPr>
          <p:cNvPr id="7176" name="Text Box 4"/>
          <p:cNvSpPr txBox="1">
            <a:spLocks noChangeArrowheads="1"/>
          </p:cNvSpPr>
          <p:nvPr/>
        </p:nvSpPr>
        <p:spPr bwMode="auto">
          <a:xfrm>
            <a:off x="1325880" y="6156325"/>
            <a:ext cx="2438400" cy="336550"/>
          </a:xfrm>
          <a:prstGeom prst="rect">
            <a:avLst/>
          </a:prstGeom>
          <a:noFill/>
          <a:ln w="9525">
            <a:noFill/>
            <a:miter lim="800000"/>
            <a:headEnd/>
            <a:tailEnd/>
          </a:ln>
        </p:spPr>
        <p:txBody>
          <a:bodyPr>
            <a:spAutoFit/>
          </a:bodyPr>
          <a:lstStyle/>
          <a:p>
            <a:pPr algn="ctr">
              <a:spcBef>
                <a:spcPct val="50000"/>
              </a:spcBef>
            </a:pPr>
            <a:r>
              <a:rPr lang="en-US" sz="1600" b="0" dirty="0">
                <a:effectLst>
                  <a:outerShdw blurRad="38100" dist="38100" dir="2700000" algn="tl">
                    <a:srgbClr val="000000">
                      <a:alpha val="43137"/>
                    </a:srgbClr>
                  </a:outerShdw>
                </a:effectLst>
              </a:rPr>
              <a:t>Deciding set score sheet</a:t>
            </a:r>
          </a:p>
        </p:txBody>
      </p:sp>
      <p:sp>
        <p:nvSpPr>
          <p:cNvPr id="7177" name="Text Box 5"/>
          <p:cNvSpPr txBox="1">
            <a:spLocks noChangeArrowheads="1"/>
          </p:cNvSpPr>
          <p:nvPr/>
        </p:nvSpPr>
        <p:spPr bwMode="auto">
          <a:xfrm>
            <a:off x="4388802" y="6136159"/>
            <a:ext cx="2103438" cy="338138"/>
          </a:xfrm>
          <a:prstGeom prst="rect">
            <a:avLst/>
          </a:prstGeom>
          <a:noFill/>
          <a:ln w="9525">
            <a:noFill/>
            <a:miter lim="800000"/>
            <a:headEnd/>
            <a:tailEnd/>
          </a:ln>
        </p:spPr>
        <p:txBody>
          <a:bodyPr>
            <a:spAutoFit/>
          </a:bodyPr>
          <a:lstStyle/>
          <a:p>
            <a:pPr algn="ctr">
              <a:spcBef>
                <a:spcPct val="50000"/>
              </a:spcBef>
            </a:pPr>
            <a:r>
              <a:rPr lang="en-US" sz="1600" b="0" dirty="0">
                <a:effectLst>
                  <a:outerShdw blurRad="38100" dist="38100" dir="2700000" algn="tl">
                    <a:srgbClr val="000000">
                      <a:alpha val="43137"/>
                    </a:srgbClr>
                  </a:outerShdw>
                </a:effectLst>
              </a:rPr>
              <a:t>Libero Control sheet</a:t>
            </a:r>
          </a:p>
        </p:txBody>
      </p:sp>
      <p:sp>
        <p:nvSpPr>
          <p:cNvPr id="7178" name="Text Box 6"/>
          <p:cNvSpPr txBox="1">
            <a:spLocks noChangeArrowheads="1"/>
          </p:cNvSpPr>
          <p:nvPr/>
        </p:nvSpPr>
        <p:spPr bwMode="auto">
          <a:xfrm>
            <a:off x="6309360" y="5166360"/>
            <a:ext cx="2743200" cy="336550"/>
          </a:xfrm>
          <a:prstGeom prst="rect">
            <a:avLst/>
          </a:prstGeom>
          <a:noFill/>
          <a:ln w="9525">
            <a:noFill/>
            <a:miter lim="800000"/>
            <a:headEnd/>
            <a:tailEnd/>
          </a:ln>
        </p:spPr>
        <p:txBody>
          <a:bodyPr>
            <a:spAutoFit/>
          </a:bodyPr>
          <a:lstStyle/>
          <a:p>
            <a:pPr algn="ctr">
              <a:spcBef>
                <a:spcPct val="50000"/>
              </a:spcBef>
            </a:pPr>
            <a:r>
              <a:rPr lang="en-US" sz="1600" b="0" dirty="0">
                <a:effectLst>
                  <a:outerShdw blurRad="38100" dist="38100" dir="2700000" algn="tl">
                    <a:srgbClr val="000000">
                      <a:alpha val="43137"/>
                    </a:srgbClr>
                  </a:outerShdw>
                </a:effectLst>
              </a:rPr>
              <a:t>Line-up sheet for each team</a:t>
            </a:r>
          </a:p>
        </p:txBody>
      </p:sp>
      <p:sp>
        <p:nvSpPr>
          <p:cNvPr id="7180" name="Text Box 12"/>
          <p:cNvSpPr txBox="1">
            <a:spLocks noChangeArrowheads="1"/>
          </p:cNvSpPr>
          <p:nvPr/>
        </p:nvSpPr>
        <p:spPr bwMode="auto">
          <a:xfrm>
            <a:off x="5562600" y="3474720"/>
            <a:ext cx="2438400" cy="336550"/>
          </a:xfrm>
          <a:prstGeom prst="rect">
            <a:avLst/>
          </a:prstGeom>
          <a:noFill/>
          <a:ln w="9525">
            <a:noFill/>
            <a:miter lim="800000"/>
            <a:headEnd/>
            <a:tailEnd/>
          </a:ln>
        </p:spPr>
        <p:txBody>
          <a:bodyPr>
            <a:spAutoFit/>
          </a:bodyPr>
          <a:lstStyle/>
          <a:p>
            <a:pPr algn="ctr">
              <a:spcBef>
                <a:spcPct val="50000"/>
              </a:spcBef>
            </a:pPr>
            <a:r>
              <a:rPr lang="en-US" sz="1600" b="0" dirty="0">
                <a:effectLst>
                  <a:outerShdw blurRad="38100" dist="38100" dir="2700000" algn="tl">
                    <a:srgbClr val="000000">
                      <a:alpha val="43137"/>
                    </a:srgbClr>
                  </a:outerShdw>
                </a:effectLst>
              </a:rPr>
              <a:t>Two set score sheet</a:t>
            </a:r>
          </a:p>
        </p:txBody>
      </p:sp>
      <p:pic>
        <p:nvPicPr>
          <p:cNvPr id="2064"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3080" y="4153322"/>
            <a:ext cx="2608833" cy="977160"/>
          </a:xfrm>
          <a:prstGeom prst="rect">
            <a:avLst/>
          </a:prstGeom>
          <a:noFill/>
          <a:ln>
            <a:noFill/>
          </a:ln>
          <a:effectLst>
            <a:outerShdw blurRad="101600" dist="127000" dir="2700000" algn="tl" rotWithShape="0">
              <a:prstClr val="black">
                <a:alpha val="25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descr="C:\Files\VBall\Logos\LS_Log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 y="91440"/>
            <a:ext cx="836612" cy="83661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EA275BB-53B8-EAD3-3EBF-5F29582EFCC4}"/>
              </a:ext>
            </a:extLst>
          </p:cNvPr>
          <p:cNvPicPr>
            <a:picLocks noChangeAspect="1"/>
          </p:cNvPicPr>
          <p:nvPr/>
        </p:nvPicPr>
        <p:blipFill>
          <a:blip r:embed="rId6"/>
          <a:stretch>
            <a:fillRect/>
          </a:stretch>
        </p:blipFill>
        <p:spPr>
          <a:xfrm>
            <a:off x="1000442" y="275298"/>
            <a:ext cx="3525838" cy="2696502"/>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D111835A-A8C7-B2A6-6CB2-FDB7F032905A}"/>
              </a:ext>
            </a:extLst>
          </p:cNvPr>
          <p:cNvPicPr>
            <a:picLocks noChangeAspect="1"/>
          </p:cNvPicPr>
          <p:nvPr/>
        </p:nvPicPr>
        <p:blipFill>
          <a:blip r:embed="rId7"/>
          <a:stretch>
            <a:fillRect/>
          </a:stretch>
        </p:blipFill>
        <p:spPr>
          <a:xfrm>
            <a:off x="697196" y="3429000"/>
            <a:ext cx="3829084" cy="2776086"/>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A842079A-267A-1084-0563-835D2BAB2F80}"/>
              </a:ext>
            </a:extLst>
          </p:cNvPr>
          <p:cNvPicPr>
            <a:picLocks noChangeAspect="1"/>
          </p:cNvPicPr>
          <p:nvPr/>
        </p:nvPicPr>
        <p:blipFill>
          <a:blip r:embed="rId8"/>
          <a:stretch>
            <a:fillRect/>
          </a:stretch>
        </p:blipFill>
        <p:spPr>
          <a:xfrm>
            <a:off x="4702994" y="228600"/>
            <a:ext cx="4258126" cy="3294236"/>
          </a:xfrm>
          <a:prstGeom prst="rect">
            <a:avLst/>
          </a:prstGeom>
          <a:effectLst>
            <a:outerShdw blurRad="50800" dist="38100" dir="2700000" algn="tl" rotWithShape="0">
              <a:prstClr val="black">
                <a:alpha val="40000"/>
              </a:prst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5"/>
                                        </p:tgtEl>
                                        <p:attrNameLst>
                                          <p:attrName>style.visibility</p:attrName>
                                        </p:attrNameLst>
                                      </p:cBhvr>
                                      <p:to>
                                        <p:strVal val="visible"/>
                                      </p:to>
                                    </p:set>
                                    <p:animEffect transition="in" filter="wipe(left)">
                                      <p:cBhvr>
                                        <p:cTn id="7" dur="1000"/>
                                        <p:tgtEl>
                                          <p:spTgt spid="7175"/>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7176"/>
                                        </p:tgtEl>
                                        <p:attrNameLst>
                                          <p:attrName>style.visibility</p:attrName>
                                        </p:attrNameLst>
                                      </p:cBhvr>
                                      <p:to>
                                        <p:strVal val="visible"/>
                                      </p:to>
                                    </p:set>
                                    <p:animEffect transition="in" filter="wipe(left)">
                                      <p:cBhvr>
                                        <p:cTn id="11" dur="1000"/>
                                        <p:tgtEl>
                                          <p:spTgt spid="7176"/>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7180"/>
                                        </p:tgtEl>
                                        <p:attrNameLst>
                                          <p:attrName>style.visibility</p:attrName>
                                        </p:attrNameLst>
                                      </p:cBhvr>
                                      <p:to>
                                        <p:strVal val="visible"/>
                                      </p:to>
                                    </p:set>
                                    <p:animEffect transition="in" filter="wipe(left)">
                                      <p:cBhvr>
                                        <p:cTn id="15" dur="1000"/>
                                        <p:tgtEl>
                                          <p:spTgt spid="7180"/>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7170"/>
                                        </p:tgtEl>
                                        <p:attrNameLst>
                                          <p:attrName>style.visibility</p:attrName>
                                        </p:attrNameLst>
                                      </p:cBhvr>
                                      <p:to>
                                        <p:strVal val="visible"/>
                                      </p:to>
                                    </p:set>
                                    <p:animEffect transition="in" filter="fade">
                                      <p:cBhvr>
                                        <p:cTn id="19" dur="500"/>
                                        <p:tgtEl>
                                          <p:spTgt spid="7170"/>
                                        </p:tgtEl>
                                      </p:cBhvr>
                                    </p:animEffect>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7177"/>
                                        </p:tgtEl>
                                        <p:attrNameLst>
                                          <p:attrName>style.visibility</p:attrName>
                                        </p:attrNameLst>
                                      </p:cBhvr>
                                      <p:to>
                                        <p:strVal val="visible"/>
                                      </p:to>
                                    </p:set>
                                    <p:animEffect transition="in" filter="wipe(left)">
                                      <p:cBhvr>
                                        <p:cTn id="23" dur="1000"/>
                                        <p:tgtEl>
                                          <p:spTgt spid="7177"/>
                                        </p:tgtEl>
                                      </p:cBhvr>
                                    </p:animEffect>
                                  </p:childTnLst>
                                </p:cTn>
                              </p:par>
                            </p:childTnLst>
                          </p:cTn>
                        </p:par>
                        <p:par>
                          <p:cTn id="24" fill="hold">
                            <p:stCondLst>
                              <p:cond delay="4500"/>
                            </p:stCondLst>
                            <p:childTnLst>
                              <p:par>
                                <p:cTn id="25" presetID="10" presetClass="entr" presetSubtype="0" fill="hold" nodeType="afterEffect">
                                  <p:stCondLst>
                                    <p:cond delay="0"/>
                                  </p:stCondLst>
                                  <p:childTnLst>
                                    <p:set>
                                      <p:cBhvr>
                                        <p:cTn id="26" dur="1" fill="hold">
                                          <p:stCondLst>
                                            <p:cond delay="0"/>
                                          </p:stCondLst>
                                        </p:cTn>
                                        <p:tgtEl>
                                          <p:spTgt spid="2054"/>
                                        </p:tgtEl>
                                        <p:attrNameLst>
                                          <p:attrName>style.visibility</p:attrName>
                                        </p:attrNameLst>
                                      </p:cBhvr>
                                      <p:to>
                                        <p:strVal val="visible"/>
                                      </p:to>
                                    </p:set>
                                    <p:animEffect transition="in" filter="fade">
                                      <p:cBhvr>
                                        <p:cTn id="27" dur="500"/>
                                        <p:tgtEl>
                                          <p:spTgt spid="2054"/>
                                        </p:tgtEl>
                                      </p:cBhvr>
                                    </p:animEffect>
                                  </p:childTnLst>
                                </p:cTn>
                              </p:par>
                            </p:childTnLst>
                          </p:cTn>
                        </p:par>
                        <p:par>
                          <p:cTn id="28" fill="hold">
                            <p:stCondLst>
                              <p:cond delay="5000"/>
                            </p:stCondLst>
                            <p:childTnLst>
                              <p:par>
                                <p:cTn id="29" presetID="22" presetClass="entr" presetSubtype="8" fill="hold" grpId="0" nodeType="afterEffect">
                                  <p:stCondLst>
                                    <p:cond delay="0"/>
                                  </p:stCondLst>
                                  <p:childTnLst>
                                    <p:set>
                                      <p:cBhvr>
                                        <p:cTn id="30" dur="1" fill="hold">
                                          <p:stCondLst>
                                            <p:cond delay="0"/>
                                          </p:stCondLst>
                                        </p:cTn>
                                        <p:tgtEl>
                                          <p:spTgt spid="7178"/>
                                        </p:tgtEl>
                                        <p:attrNameLst>
                                          <p:attrName>style.visibility</p:attrName>
                                        </p:attrNameLst>
                                      </p:cBhvr>
                                      <p:to>
                                        <p:strVal val="visible"/>
                                      </p:to>
                                    </p:set>
                                    <p:animEffect transition="in" filter="wipe(left)">
                                      <p:cBhvr>
                                        <p:cTn id="31" dur="1000"/>
                                        <p:tgtEl>
                                          <p:spTgt spid="7178"/>
                                        </p:tgtEl>
                                      </p:cBhvr>
                                    </p:animEffect>
                                  </p:childTnLst>
                                </p:cTn>
                              </p:par>
                            </p:childTnLst>
                          </p:cTn>
                        </p:par>
                        <p:par>
                          <p:cTn id="32" fill="hold">
                            <p:stCondLst>
                              <p:cond delay="6000"/>
                            </p:stCondLst>
                            <p:childTnLst>
                              <p:par>
                                <p:cTn id="33" presetID="4" presetClass="entr" presetSubtype="32" fill="hold" nodeType="afterEffect">
                                  <p:stCondLst>
                                    <p:cond delay="0"/>
                                  </p:stCondLst>
                                  <p:childTnLst>
                                    <p:set>
                                      <p:cBhvr>
                                        <p:cTn id="34" dur="1" fill="hold">
                                          <p:stCondLst>
                                            <p:cond delay="0"/>
                                          </p:stCondLst>
                                        </p:cTn>
                                        <p:tgtEl>
                                          <p:spTgt spid="2064"/>
                                        </p:tgtEl>
                                        <p:attrNameLst>
                                          <p:attrName>style.visibility</p:attrName>
                                        </p:attrNameLst>
                                      </p:cBhvr>
                                      <p:to>
                                        <p:strVal val="visible"/>
                                      </p:to>
                                    </p:set>
                                    <p:animEffect transition="in" filter="box(out)">
                                      <p:cBhvr>
                                        <p:cTn id="35"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5" grpId="0"/>
      <p:bldP spid="7176" grpId="0"/>
      <p:bldP spid="7177" grpId="0"/>
      <p:bldP spid="7178" grpId="0"/>
      <p:bldP spid="718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7C6B286-24B0-53D2-804E-48B47FC06F4F}"/>
              </a:ext>
            </a:extLst>
          </p:cNvPr>
          <p:cNvPicPr>
            <a:picLocks noChangeAspect="1"/>
          </p:cNvPicPr>
          <p:nvPr/>
        </p:nvPicPr>
        <p:blipFill>
          <a:blip r:embed="rId2"/>
          <a:stretch>
            <a:fillRect/>
          </a:stretch>
        </p:blipFill>
        <p:spPr>
          <a:xfrm>
            <a:off x="833926" y="673802"/>
            <a:ext cx="7487114" cy="5726020"/>
          </a:xfrm>
          <a:prstGeom prst="rect">
            <a:avLst/>
          </a:prstGeom>
          <a:effectLst>
            <a:outerShdw blurRad="50800" dist="38100" dir="2700000" algn="tl" rotWithShape="0">
              <a:prstClr val="black">
                <a:alpha val="40000"/>
              </a:prstClr>
            </a:outerShdw>
          </a:effectLst>
        </p:spPr>
      </p:pic>
      <p:sp>
        <p:nvSpPr>
          <p:cNvPr id="8195" name="Slide Number Placeholder 3"/>
          <p:cNvSpPr>
            <a:spLocks noGrp="1"/>
          </p:cNvSpPr>
          <p:nvPr>
            <p:ph type="sldNum" sz="quarter" idx="12"/>
          </p:nvPr>
        </p:nvSpPr>
        <p:spPr>
          <a:noFill/>
        </p:spPr>
        <p:txBody>
          <a:bodyPr/>
          <a:lstStyle/>
          <a:p>
            <a:fld id="{D0C41107-9124-449A-86BD-966A587842BE}" type="slidenum">
              <a:rPr lang="en-US" smtClean="0"/>
              <a:pPr/>
              <a:t>12</a:t>
            </a:fld>
            <a:endParaRPr lang="en-US" dirty="0"/>
          </a:p>
        </p:txBody>
      </p:sp>
      <p:sp>
        <p:nvSpPr>
          <p:cNvPr id="195587" name="Text Box 3"/>
          <p:cNvSpPr txBox="1">
            <a:spLocks noChangeArrowheads="1"/>
          </p:cNvSpPr>
          <p:nvPr/>
        </p:nvSpPr>
        <p:spPr bwMode="auto">
          <a:xfrm>
            <a:off x="937944" y="91440"/>
            <a:ext cx="7467600" cy="519113"/>
          </a:xfrm>
          <a:prstGeom prst="rect">
            <a:avLst/>
          </a:prstGeom>
          <a:noFill/>
          <a:ln w="9525">
            <a:noFill/>
            <a:miter lim="800000"/>
            <a:headEnd/>
            <a:tailEnd/>
          </a:ln>
          <a:effectLst/>
        </p:spPr>
        <p:txBody>
          <a:bodyPr>
            <a:spAutoFit/>
          </a:bodyPr>
          <a:lstStyle/>
          <a:p>
            <a:pPr algn="ctr">
              <a:spcBef>
                <a:spcPct val="50000"/>
              </a:spcBef>
              <a:defRPr/>
            </a:pPr>
            <a:r>
              <a:rPr lang="en-US" sz="2800" dirty="0">
                <a:solidFill>
                  <a:srgbClr val="FF3300"/>
                </a:solidFill>
                <a:effectLst>
                  <a:outerShdw blurRad="38100" dist="38100" dir="2700000" algn="tl">
                    <a:srgbClr val="C0C0C0"/>
                  </a:outerShdw>
                </a:effectLst>
                <a:cs typeface="+mn-cs"/>
              </a:rPr>
              <a:t>Parts of the score sheet</a:t>
            </a:r>
          </a:p>
        </p:txBody>
      </p:sp>
      <p:sp>
        <p:nvSpPr>
          <p:cNvPr id="195588" name="Text Box 4"/>
          <p:cNvSpPr txBox="1">
            <a:spLocks noChangeArrowheads="1"/>
          </p:cNvSpPr>
          <p:nvPr/>
        </p:nvSpPr>
        <p:spPr bwMode="auto">
          <a:xfrm>
            <a:off x="2606040" y="685800"/>
            <a:ext cx="3865960" cy="868680"/>
          </a:xfrm>
          <a:prstGeom prst="rect">
            <a:avLst/>
          </a:prstGeom>
          <a:solidFill>
            <a:srgbClr val="FF0000">
              <a:alpha val="25098"/>
            </a:srgbClr>
          </a:solidFill>
          <a:ln w="38100">
            <a:solidFill>
              <a:srgbClr val="800080"/>
            </a:solidFill>
            <a:miter lim="800000"/>
            <a:headEnd/>
            <a:tailEnd/>
          </a:ln>
        </p:spPr>
        <p:txBody>
          <a:bodyPr tIns="228600"/>
          <a:lstStyle/>
          <a:p>
            <a:pPr algn="ctr">
              <a:spcBef>
                <a:spcPct val="50000"/>
              </a:spcBef>
            </a:pPr>
            <a:r>
              <a:rPr lang="en-US" sz="2000" dirty="0">
                <a:solidFill>
                  <a:schemeClr val="accent2"/>
                </a:solidFill>
              </a:rPr>
              <a:t>HEADING (Pen)</a:t>
            </a:r>
            <a:endParaRPr lang="en-US" sz="1200" b="0" dirty="0"/>
          </a:p>
        </p:txBody>
      </p:sp>
      <p:sp>
        <p:nvSpPr>
          <p:cNvPr id="195589" name="Text Box 5"/>
          <p:cNvSpPr txBox="1">
            <a:spLocks noChangeArrowheads="1"/>
          </p:cNvSpPr>
          <p:nvPr/>
        </p:nvSpPr>
        <p:spPr bwMode="auto">
          <a:xfrm>
            <a:off x="6542657" y="2505186"/>
            <a:ext cx="1753523" cy="747903"/>
          </a:xfrm>
          <a:prstGeom prst="rect">
            <a:avLst/>
          </a:prstGeom>
          <a:solidFill>
            <a:srgbClr val="FF0000">
              <a:alpha val="25098"/>
            </a:srgbClr>
          </a:solidFill>
          <a:ln w="38100">
            <a:solidFill>
              <a:srgbClr val="800080"/>
            </a:solidFill>
            <a:miter lim="800000"/>
            <a:headEnd/>
            <a:tailEnd/>
          </a:ln>
        </p:spPr>
        <p:txBody>
          <a:bodyPr anchor="ctr"/>
          <a:lstStyle/>
          <a:p>
            <a:pPr algn="ctr">
              <a:spcBef>
                <a:spcPct val="50000"/>
              </a:spcBef>
            </a:pPr>
            <a:r>
              <a:rPr lang="en-US" sz="1600" dirty="0">
                <a:solidFill>
                  <a:schemeClr val="accent2"/>
                </a:solidFill>
              </a:rPr>
              <a:t>OFFICIALS SECTION (Pen)</a:t>
            </a:r>
          </a:p>
        </p:txBody>
      </p:sp>
      <p:sp>
        <p:nvSpPr>
          <p:cNvPr id="195590" name="Text Box 6"/>
          <p:cNvSpPr txBox="1">
            <a:spLocks noChangeArrowheads="1"/>
          </p:cNvSpPr>
          <p:nvPr/>
        </p:nvSpPr>
        <p:spPr bwMode="auto">
          <a:xfrm>
            <a:off x="6535642" y="1354170"/>
            <a:ext cx="1760538" cy="695673"/>
          </a:xfrm>
          <a:prstGeom prst="rect">
            <a:avLst/>
          </a:prstGeom>
          <a:solidFill>
            <a:srgbClr val="00B0F0">
              <a:alpha val="40000"/>
            </a:srgbClr>
          </a:solidFill>
          <a:ln w="38100">
            <a:solidFill>
              <a:srgbClr val="800080"/>
            </a:solidFill>
            <a:miter lim="800000"/>
            <a:headEnd/>
            <a:tailEnd/>
          </a:ln>
        </p:spPr>
        <p:txBody>
          <a:bodyPr anchor="ctr"/>
          <a:lstStyle/>
          <a:p>
            <a:pPr algn="ctr">
              <a:spcBef>
                <a:spcPct val="50000"/>
              </a:spcBef>
            </a:pPr>
            <a:r>
              <a:rPr lang="en-US" sz="1600" dirty="0">
                <a:solidFill>
                  <a:schemeClr val="accent2"/>
                </a:solidFill>
              </a:rPr>
              <a:t>RESULTS (Pen)</a:t>
            </a:r>
          </a:p>
        </p:txBody>
      </p:sp>
      <p:sp>
        <p:nvSpPr>
          <p:cNvPr id="195591" name="Text Box 7"/>
          <p:cNvSpPr txBox="1">
            <a:spLocks noChangeArrowheads="1"/>
          </p:cNvSpPr>
          <p:nvPr/>
        </p:nvSpPr>
        <p:spPr bwMode="auto">
          <a:xfrm>
            <a:off x="937944" y="3517233"/>
            <a:ext cx="3192463" cy="228600"/>
          </a:xfrm>
          <a:prstGeom prst="rect">
            <a:avLst/>
          </a:prstGeom>
          <a:solidFill>
            <a:srgbClr val="FF0000">
              <a:alpha val="25098"/>
            </a:srgbClr>
          </a:solidFill>
          <a:ln w="38100">
            <a:solidFill>
              <a:srgbClr val="800080"/>
            </a:solidFill>
            <a:miter lim="800000"/>
            <a:headEnd/>
            <a:tailEnd/>
          </a:ln>
        </p:spPr>
        <p:txBody>
          <a:bodyPr tIns="18288" anchor="b"/>
          <a:lstStyle/>
          <a:p>
            <a:pPr algn="ctr">
              <a:lnSpc>
                <a:spcPct val="75000"/>
              </a:lnSpc>
            </a:pPr>
            <a:r>
              <a:rPr lang="en-US" sz="1200" dirty="0">
                <a:solidFill>
                  <a:schemeClr val="accent2"/>
                </a:solidFill>
              </a:rPr>
              <a:t>TIME AND TEAM INFORMATION (Pen)</a:t>
            </a:r>
          </a:p>
        </p:txBody>
      </p:sp>
      <p:sp>
        <p:nvSpPr>
          <p:cNvPr id="195592" name="Text Box 8"/>
          <p:cNvSpPr txBox="1">
            <a:spLocks noChangeArrowheads="1"/>
          </p:cNvSpPr>
          <p:nvPr/>
        </p:nvSpPr>
        <p:spPr bwMode="auto">
          <a:xfrm>
            <a:off x="825089" y="4065891"/>
            <a:ext cx="3305318" cy="1371600"/>
          </a:xfrm>
          <a:prstGeom prst="rect">
            <a:avLst/>
          </a:prstGeom>
          <a:solidFill>
            <a:srgbClr val="C1FAA4">
              <a:alpha val="30196"/>
            </a:srgbClr>
          </a:solidFill>
          <a:ln w="38100">
            <a:solidFill>
              <a:srgbClr val="800080"/>
            </a:solidFill>
            <a:miter lim="800000"/>
            <a:headEnd/>
            <a:tailEnd/>
          </a:ln>
        </p:spPr>
        <p:txBody>
          <a:bodyPr anchor="ctr"/>
          <a:lstStyle/>
          <a:p>
            <a:pPr algn="ctr">
              <a:spcBef>
                <a:spcPct val="50000"/>
              </a:spcBef>
            </a:pPr>
            <a:r>
              <a:rPr lang="en-US" dirty="0"/>
              <a:t>Score at Substitution</a:t>
            </a:r>
            <a:br>
              <a:rPr lang="en-US" dirty="0"/>
            </a:br>
            <a:r>
              <a:rPr lang="en-US" dirty="0"/>
              <a:t>Section</a:t>
            </a:r>
          </a:p>
        </p:txBody>
      </p:sp>
      <p:sp>
        <p:nvSpPr>
          <p:cNvPr id="195594" name="Text Box 10"/>
          <p:cNvSpPr txBox="1">
            <a:spLocks noChangeArrowheads="1"/>
          </p:cNvSpPr>
          <p:nvPr/>
        </p:nvSpPr>
        <p:spPr bwMode="auto">
          <a:xfrm>
            <a:off x="822958" y="5437491"/>
            <a:ext cx="3307449" cy="799465"/>
          </a:xfrm>
          <a:prstGeom prst="rect">
            <a:avLst/>
          </a:prstGeom>
          <a:solidFill>
            <a:srgbClr val="C1FAA4">
              <a:alpha val="39999"/>
            </a:srgbClr>
          </a:solidFill>
          <a:ln w="38100">
            <a:solidFill>
              <a:srgbClr val="800080"/>
            </a:solidFill>
            <a:miter lim="800000"/>
            <a:headEnd/>
            <a:tailEnd/>
          </a:ln>
        </p:spPr>
        <p:txBody>
          <a:bodyPr/>
          <a:lstStyle/>
          <a:p>
            <a:pPr algn="ctr">
              <a:spcBef>
                <a:spcPct val="50000"/>
              </a:spcBef>
            </a:pPr>
            <a:r>
              <a:rPr lang="en-US" dirty="0"/>
              <a:t>Service Round  </a:t>
            </a:r>
          </a:p>
          <a:p>
            <a:pPr algn="ctr">
              <a:spcBef>
                <a:spcPct val="50000"/>
              </a:spcBef>
            </a:pPr>
            <a:r>
              <a:rPr lang="en-US" dirty="0"/>
              <a:t>Section</a:t>
            </a:r>
          </a:p>
        </p:txBody>
      </p:sp>
      <p:sp>
        <p:nvSpPr>
          <p:cNvPr id="195595" name="Text Box 11"/>
          <p:cNvSpPr txBox="1">
            <a:spLocks noChangeArrowheads="1"/>
          </p:cNvSpPr>
          <p:nvPr/>
        </p:nvSpPr>
        <p:spPr bwMode="auto">
          <a:xfrm>
            <a:off x="825088" y="3744277"/>
            <a:ext cx="3312142" cy="320040"/>
          </a:xfrm>
          <a:prstGeom prst="rect">
            <a:avLst/>
          </a:prstGeom>
          <a:solidFill>
            <a:srgbClr val="FF0000">
              <a:alpha val="25098"/>
            </a:srgbClr>
          </a:solidFill>
          <a:ln w="38100">
            <a:solidFill>
              <a:srgbClr val="800080"/>
            </a:solidFill>
            <a:miter lim="800000"/>
            <a:headEnd/>
            <a:tailEnd/>
          </a:ln>
        </p:spPr>
        <p:txBody>
          <a:bodyPr/>
          <a:lstStyle/>
          <a:p>
            <a:pPr algn="ctr">
              <a:spcBef>
                <a:spcPct val="50000"/>
              </a:spcBef>
            </a:pPr>
            <a:r>
              <a:rPr lang="en-US" dirty="0">
                <a:solidFill>
                  <a:schemeClr val="accent2"/>
                </a:solidFill>
              </a:rPr>
              <a:t>Line up (Pen)</a:t>
            </a:r>
          </a:p>
        </p:txBody>
      </p:sp>
      <p:sp>
        <p:nvSpPr>
          <p:cNvPr id="195596" name="Text Box 12"/>
          <p:cNvSpPr txBox="1">
            <a:spLocks noChangeArrowheads="1"/>
          </p:cNvSpPr>
          <p:nvPr/>
        </p:nvSpPr>
        <p:spPr bwMode="auto">
          <a:xfrm>
            <a:off x="5147818" y="3744277"/>
            <a:ext cx="3171095" cy="294929"/>
          </a:xfrm>
          <a:prstGeom prst="rect">
            <a:avLst/>
          </a:prstGeom>
          <a:solidFill>
            <a:srgbClr val="FF0000">
              <a:alpha val="25098"/>
            </a:srgbClr>
          </a:solidFill>
          <a:ln w="38100">
            <a:solidFill>
              <a:srgbClr val="800080"/>
            </a:solidFill>
            <a:miter lim="800000"/>
            <a:headEnd/>
            <a:tailEnd/>
          </a:ln>
        </p:spPr>
        <p:txBody>
          <a:bodyPr/>
          <a:lstStyle/>
          <a:p>
            <a:pPr algn="ctr">
              <a:spcBef>
                <a:spcPct val="50000"/>
              </a:spcBef>
            </a:pPr>
            <a:r>
              <a:rPr lang="en-US" dirty="0">
                <a:solidFill>
                  <a:schemeClr val="accent2"/>
                </a:solidFill>
              </a:rPr>
              <a:t>Line up (Pen)</a:t>
            </a:r>
            <a:r>
              <a:rPr lang="en-US" b="0" dirty="0"/>
              <a:t> </a:t>
            </a:r>
          </a:p>
        </p:txBody>
      </p:sp>
      <p:sp>
        <p:nvSpPr>
          <p:cNvPr id="195597" name="Text Box 13"/>
          <p:cNvSpPr txBox="1">
            <a:spLocks noChangeArrowheads="1"/>
          </p:cNvSpPr>
          <p:nvPr/>
        </p:nvSpPr>
        <p:spPr bwMode="auto">
          <a:xfrm>
            <a:off x="5147819" y="5436566"/>
            <a:ext cx="3173221" cy="784072"/>
          </a:xfrm>
          <a:prstGeom prst="rect">
            <a:avLst/>
          </a:prstGeom>
          <a:solidFill>
            <a:srgbClr val="C1FAA4">
              <a:alpha val="39999"/>
            </a:srgbClr>
          </a:solidFill>
          <a:ln w="38100">
            <a:solidFill>
              <a:srgbClr val="800080"/>
            </a:solidFill>
            <a:miter lim="800000"/>
            <a:headEnd/>
            <a:tailEnd/>
          </a:ln>
        </p:spPr>
        <p:txBody>
          <a:bodyPr/>
          <a:lstStyle/>
          <a:p>
            <a:pPr algn="ctr">
              <a:spcBef>
                <a:spcPct val="50000"/>
              </a:spcBef>
            </a:pPr>
            <a:r>
              <a:rPr lang="en-US" dirty="0"/>
              <a:t>Service Round  </a:t>
            </a:r>
          </a:p>
          <a:p>
            <a:pPr algn="ctr">
              <a:spcBef>
                <a:spcPct val="50000"/>
              </a:spcBef>
            </a:pPr>
            <a:r>
              <a:rPr lang="en-US" dirty="0"/>
              <a:t>Section</a:t>
            </a:r>
          </a:p>
        </p:txBody>
      </p:sp>
      <p:sp>
        <p:nvSpPr>
          <p:cNvPr id="195598" name="Text Box 14"/>
          <p:cNvSpPr txBox="1">
            <a:spLocks noChangeArrowheads="1"/>
          </p:cNvSpPr>
          <p:nvPr/>
        </p:nvSpPr>
        <p:spPr bwMode="auto">
          <a:xfrm>
            <a:off x="4138293" y="3520440"/>
            <a:ext cx="1007397" cy="1924684"/>
          </a:xfrm>
          <a:prstGeom prst="rect">
            <a:avLst/>
          </a:prstGeom>
          <a:solidFill>
            <a:srgbClr val="C1FAA4">
              <a:alpha val="39999"/>
            </a:srgbClr>
          </a:solidFill>
          <a:ln w="38100">
            <a:solidFill>
              <a:srgbClr val="800080"/>
            </a:solidFill>
            <a:miter lim="800000"/>
            <a:headEnd/>
            <a:tailEnd/>
          </a:ln>
        </p:spPr>
        <p:txBody>
          <a:bodyPr anchor="ctr"/>
          <a:lstStyle/>
          <a:p>
            <a:pPr algn="ctr">
              <a:spcBef>
                <a:spcPct val="50000"/>
              </a:spcBef>
            </a:pPr>
            <a:r>
              <a:rPr lang="en-US" dirty="0"/>
              <a:t>Points</a:t>
            </a:r>
            <a:br>
              <a:rPr lang="en-US" dirty="0"/>
            </a:br>
            <a:r>
              <a:rPr lang="en-US" sz="1400" dirty="0"/>
              <a:t>Columns</a:t>
            </a:r>
          </a:p>
          <a:p>
            <a:pPr algn="ctr">
              <a:spcBef>
                <a:spcPct val="50000"/>
              </a:spcBef>
            </a:pPr>
            <a:endParaRPr lang="en-US" sz="800" dirty="0"/>
          </a:p>
        </p:txBody>
      </p:sp>
      <p:sp>
        <p:nvSpPr>
          <p:cNvPr id="195599" name="Text Box 15"/>
          <p:cNvSpPr txBox="1">
            <a:spLocks noChangeArrowheads="1"/>
          </p:cNvSpPr>
          <p:nvPr/>
        </p:nvSpPr>
        <p:spPr bwMode="auto">
          <a:xfrm>
            <a:off x="4138293" y="5445124"/>
            <a:ext cx="1009524" cy="775514"/>
          </a:xfrm>
          <a:prstGeom prst="rect">
            <a:avLst/>
          </a:prstGeom>
          <a:solidFill>
            <a:srgbClr val="C1FAA4">
              <a:alpha val="39999"/>
            </a:srgbClr>
          </a:solidFill>
          <a:ln w="38100">
            <a:solidFill>
              <a:srgbClr val="800080"/>
            </a:solidFill>
            <a:miter lim="800000"/>
            <a:headEnd/>
            <a:tailEnd/>
          </a:ln>
        </p:spPr>
        <p:txBody>
          <a:bodyPr anchor="ctr"/>
          <a:lstStyle/>
          <a:p>
            <a:pPr algn="ctr"/>
            <a:r>
              <a:rPr lang="en-US" dirty="0"/>
              <a:t>Time </a:t>
            </a:r>
          </a:p>
          <a:p>
            <a:pPr algn="ctr"/>
            <a:r>
              <a:rPr lang="en-US" dirty="0"/>
              <a:t>Outs</a:t>
            </a:r>
          </a:p>
        </p:txBody>
      </p:sp>
      <p:sp>
        <p:nvSpPr>
          <p:cNvPr id="195600" name="Text Box 16"/>
          <p:cNvSpPr txBox="1">
            <a:spLocks noChangeArrowheads="1"/>
          </p:cNvSpPr>
          <p:nvPr/>
        </p:nvSpPr>
        <p:spPr bwMode="auto">
          <a:xfrm>
            <a:off x="868829" y="1554480"/>
            <a:ext cx="1737211" cy="1707167"/>
          </a:xfrm>
          <a:prstGeom prst="rect">
            <a:avLst/>
          </a:prstGeom>
          <a:solidFill>
            <a:srgbClr val="C1FAA4">
              <a:alpha val="39999"/>
            </a:srgbClr>
          </a:solidFill>
          <a:ln w="38100">
            <a:solidFill>
              <a:srgbClr val="800080"/>
            </a:solidFill>
            <a:miter lim="800000"/>
            <a:headEnd/>
            <a:tailEnd/>
          </a:ln>
        </p:spPr>
        <p:txBody>
          <a:bodyPr anchor="ctr"/>
          <a:lstStyle/>
          <a:p>
            <a:pPr algn="ctr">
              <a:spcBef>
                <a:spcPct val="50000"/>
              </a:spcBef>
            </a:pPr>
            <a:endParaRPr lang="en-US" sz="2000" b="0" dirty="0"/>
          </a:p>
          <a:p>
            <a:pPr algn="ctr">
              <a:spcBef>
                <a:spcPct val="50000"/>
              </a:spcBef>
            </a:pPr>
            <a:r>
              <a:rPr lang="en-US" dirty="0"/>
              <a:t>SANCTIONS</a:t>
            </a:r>
          </a:p>
        </p:txBody>
      </p:sp>
      <p:sp>
        <p:nvSpPr>
          <p:cNvPr id="195601" name="Text Box 17"/>
          <p:cNvSpPr txBox="1">
            <a:spLocks noChangeArrowheads="1"/>
          </p:cNvSpPr>
          <p:nvPr/>
        </p:nvSpPr>
        <p:spPr bwMode="auto">
          <a:xfrm>
            <a:off x="2651760" y="1554480"/>
            <a:ext cx="3817920" cy="1707167"/>
          </a:xfrm>
          <a:prstGeom prst="rect">
            <a:avLst/>
          </a:prstGeom>
          <a:solidFill>
            <a:srgbClr val="C1FAA4">
              <a:alpha val="39999"/>
            </a:srgbClr>
          </a:solidFill>
          <a:ln w="38100">
            <a:solidFill>
              <a:srgbClr val="800080"/>
            </a:solidFill>
            <a:miter lim="800000"/>
            <a:headEnd/>
            <a:tailEnd/>
          </a:ln>
        </p:spPr>
        <p:txBody>
          <a:bodyPr anchor="ctr"/>
          <a:lstStyle/>
          <a:p>
            <a:pPr algn="ctr">
              <a:spcBef>
                <a:spcPct val="50000"/>
              </a:spcBef>
            </a:pPr>
            <a:endParaRPr lang="en-US" sz="2000" b="0" dirty="0"/>
          </a:p>
          <a:p>
            <a:pPr algn="ctr">
              <a:spcBef>
                <a:spcPct val="50000"/>
              </a:spcBef>
            </a:pPr>
            <a:r>
              <a:rPr lang="en-US" dirty="0"/>
              <a:t>REMARKS</a:t>
            </a:r>
          </a:p>
        </p:txBody>
      </p:sp>
      <p:sp>
        <p:nvSpPr>
          <p:cNvPr id="195602" name="Text Box 18"/>
          <p:cNvSpPr txBox="1">
            <a:spLocks noChangeArrowheads="1"/>
          </p:cNvSpPr>
          <p:nvPr/>
        </p:nvSpPr>
        <p:spPr bwMode="auto">
          <a:xfrm>
            <a:off x="822959" y="6222683"/>
            <a:ext cx="7495954" cy="182983"/>
          </a:xfrm>
          <a:prstGeom prst="rect">
            <a:avLst/>
          </a:prstGeom>
          <a:solidFill>
            <a:srgbClr val="C1FAA4">
              <a:alpha val="39999"/>
            </a:srgbClr>
          </a:solidFill>
          <a:ln w="38100">
            <a:solidFill>
              <a:srgbClr val="800080"/>
            </a:solidFill>
            <a:miter lim="800000"/>
            <a:headEnd/>
            <a:tailEnd/>
          </a:ln>
        </p:spPr>
        <p:txBody>
          <a:bodyPr tIns="91440" anchor="ctr"/>
          <a:lstStyle/>
          <a:p>
            <a:pPr algn="ctr">
              <a:lnSpc>
                <a:spcPct val="75000"/>
              </a:lnSpc>
            </a:pPr>
            <a:r>
              <a:rPr lang="en-US" sz="1200" dirty="0"/>
              <a:t>Total Team Substitutions</a:t>
            </a:r>
          </a:p>
        </p:txBody>
      </p:sp>
      <p:pic>
        <p:nvPicPr>
          <p:cNvPr id="2064"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25" name="Text Box 8"/>
          <p:cNvSpPr txBox="1">
            <a:spLocks noChangeArrowheads="1"/>
          </p:cNvSpPr>
          <p:nvPr/>
        </p:nvSpPr>
        <p:spPr bwMode="auto">
          <a:xfrm>
            <a:off x="5149945" y="4042412"/>
            <a:ext cx="3171095" cy="1399505"/>
          </a:xfrm>
          <a:prstGeom prst="rect">
            <a:avLst/>
          </a:prstGeom>
          <a:solidFill>
            <a:srgbClr val="C1FAA4">
              <a:alpha val="30196"/>
            </a:srgbClr>
          </a:solidFill>
          <a:ln w="38100">
            <a:solidFill>
              <a:srgbClr val="800080"/>
            </a:solidFill>
            <a:miter lim="800000"/>
            <a:headEnd/>
            <a:tailEnd/>
          </a:ln>
        </p:spPr>
        <p:txBody>
          <a:bodyPr anchor="ctr"/>
          <a:lstStyle/>
          <a:p>
            <a:pPr algn="ctr">
              <a:spcBef>
                <a:spcPct val="50000"/>
              </a:spcBef>
            </a:pPr>
            <a:r>
              <a:rPr lang="en-US" dirty="0"/>
              <a:t>Score at Substitution</a:t>
            </a:r>
            <a:br>
              <a:rPr lang="en-US" dirty="0"/>
            </a:br>
            <a:r>
              <a:rPr lang="en-US" dirty="0"/>
              <a:t>Section</a:t>
            </a:r>
          </a:p>
        </p:txBody>
      </p:sp>
      <p:sp>
        <p:nvSpPr>
          <p:cNvPr id="26" name="Text Box 7"/>
          <p:cNvSpPr txBox="1">
            <a:spLocks noChangeArrowheads="1"/>
          </p:cNvSpPr>
          <p:nvPr/>
        </p:nvSpPr>
        <p:spPr bwMode="auto">
          <a:xfrm>
            <a:off x="5147817" y="3520440"/>
            <a:ext cx="3171095" cy="228600"/>
          </a:xfrm>
          <a:prstGeom prst="rect">
            <a:avLst/>
          </a:prstGeom>
          <a:solidFill>
            <a:srgbClr val="FF0000">
              <a:alpha val="25098"/>
            </a:srgbClr>
          </a:solidFill>
          <a:ln w="38100">
            <a:solidFill>
              <a:srgbClr val="800080"/>
            </a:solidFill>
            <a:miter lim="800000"/>
            <a:headEnd/>
            <a:tailEnd/>
          </a:ln>
        </p:spPr>
        <p:txBody>
          <a:bodyPr tIns="18288" anchor="b"/>
          <a:lstStyle/>
          <a:p>
            <a:pPr algn="ctr">
              <a:lnSpc>
                <a:spcPct val="75000"/>
              </a:lnSpc>
            </a:pPr>
            <a:r>
              <a:rPr lang="en-US" sz="1200" dirty="0">
                <a:solidFill>
                  <a:schemeClr val="accent2"/>
                </a:solidFill>
              </a:rPr>
              <a:t>TIME AND TEAM INFORMATION (Pen)</a:t>
            </a:r>
          </a:p>
        </p:txBody>
      </p:sp>
      <p:sp>
        <p:nvSpPr>
          <p:cNvPr id="27" name="Text Box 4"/>
          <p:cNvSpPr txBox="1">
            <a:spLocks noChangeArrowheads="1"/>
          </p:cNvSpPr>
          <p:nvPr/>
        </p:nvSpPr>
        <p:spPr bwMode="auto">
          <a:xfrm>
            <a:off x="6540341" y="674325"/>
            <a:ext cx="1753523" cy="405807"/>
          </a:xfrm>
          <a:prstGeom prst="rect">
            <a:avLst/>
          </a:prstGeom>
          <a:solidFill>
            <a:srgbClr val="FF0000">
              <a:alpha val="25098"/>
            </a:srgbClr>
          </a:solidFill>
          <a:ln w="38100">
            <a:solidFill>
              <a:srgbClr val="800080"/>
            </a:solidFill>
            <a:miter lim="800000"/>
            <a:headEnd/>
            <a:tailEnd/>
          </a:ln>
        </p:spPr>
        <p:txBody>
          <a:bodyPr tIns="228600" anchor="b"/>
          <a:lstStyle/>
          <a:p>
            <a:pPr algn="ctr">
              <a:spcBef>
                <a:spcPct val="50000"/>
              </a:spcBef>
            </a:pPr>
            <a:r>
              <a:rPr lang="en-US" sz="1600" dirty="0">
                <a:solidFill>
                  <a:schemeClr val="accent2"/>
                </a:solidFill>
              </a:rPr>
              <a:t>HEADING (Pen)</a:t>
            </a:r>
            <a:endParaRPr lang="en-US" sz="1600" b="0" dirty="0"/>
          </a:p>
        </p:txBody>
      </p:sp>
      <p:sp>
        <p:nvSpPr>
          <p:cNvPr id="28" name="Text Box 4"/>
          <p:cNvSpPr txBox="1">
            <a:spLocks noChangeArrowheads="1"/>
          </p:cNvSpPr>
          <p:nvPr/>
        </p:nvSpPr>
        <p:spPr bwMode="auto">
          <a:xfrm>
            <a:off x="7708972" y="3319749"/>
            <a:ext cx="609940" cy="190848"/>
          </a:xfrm>
          <a:prstGeom prst="rect">
            <a:avLst/>
          </a:prstGeom>
          <a:solidFill>
            <a:srgbClr val="FF0000">
              <a:alpha val="25098"/>
            </a:srgbClr>
          </a:solidFill>
          <a:ln w="38100">
            <a:solidFill>
              <a:srgbClr val="800080"/>
            </a:solidFill>
            <a:miter lim="800000"/>
            <a:headEnd/>
            <a:tailEnd/>
          </a:ln>
        </p:spPr>
        <p:txBody>
          <a:bodyPr tIns="228600" anchor="b"/>
          <a:lstStyle/>
          <a:p>
            <a:pPr>
              <a:spcBef>
                <a:spcPct val="50000"/>
              </a:spcBef>
            </a:pPr>
            <a:endParaRPr lang="en-US" sz="700" b="0" dirty="0"/>
          </a:p>
        </p:txBody>
      </p:sp>
      <p:pic>
        <p:nvPicPr>
          <p:cNvPr id="24" name="Picture 2" descr="C:\Files\VBall\Logos\LS_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 y="91440"/>
            <a:ext cx="836612" cy="83661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9" descr="Click Next"/>
          <p:cNvPicPr>
            <a:picLocks noChangeAspect="1" noChangeArrowheads="1"/>
          </p:cNvPicPr>
          <p:nvPr/>
        </p:nvPicPr>
        <p:blipFill>
          <a:blip r:embed="rId5" cstate="print"/>
          <a:srcRect/>
          <a:stretch>
            <a:fillRect/>
          </a:stretch>
        </p:blipFill>
        <p:spPr bwMode="auto">
          <a:xfrm>
            <a:off x="8456612" y="3253089"/>
            <a:ext cx="230188" cy="230188"/>
          </a:xfrm>
          <a:prstGeom prst="rect">
            <a:avLst/>
          </a:prstGeom>
          <a:noFill/>
          <a:ln w="9525">
            <a:noFill/>
            <a:miter lim="800000"/>
            <a:headEnd/>
            <a:tailEnd/>
          </a:ln>
        </p:spPr>
      </p:pic>
      <p:pic>
        <p:nvPicPr>
          <p:cNvPr id="30" name="Picture 9" descr="Click Next"/>
          <p:cNvPicPr>
            <a:picLocks noChangeAspect="1" noChangeArrowheads="1"/>
          </p:cNvPicPr>
          <p:nvPr/>
        </p:nvPicPr>
        <p:blipFill>
          <a:blip r:embed="rId5" cstate="print"/>
          <a:srcRect/>
          <a:stretch>
            <a:fillRect/>
          </a:stretch>
        </p:blipFill>
        <p:spPr bwMode="auto">
          <a:xfrm>
            <a:off x="8462514" y="3748246"/>
            <a:ext cx="230188" cy="230188"/>
          </a:xfrm>
          <a:prstGeom prst="rect">
            <a:avLst/>
          </a:prstGeom>
          <a:noFill/>
          <a:ln w="9525">
            <a:noFill/>
            <a:miter lim="800000"/>
            <a:headEnd/>
            <a:tailEnd/>
          </a:ln>
        </p:spPr>
      </p:pic>
      <p:sp>
        <p:nvSpPr>
          <p:cNvPr id="34" name="Text Box 7"/>
          <p:cNvSpPr txBox="1">
            <a:spLocks noChangeArrowheads="1"/>
          </p:cNvSpPr>
          <p:nvPr/>
        </p:nvSpPr>
        <p:spPr bwMode="auto">
          <a:xfrm>
            <a:off x="1064026" y="3318344"/>
            <a:ext cx="1084546" cy="206374"/>
          </a:xfrm>
          <a:prstGeom prst="rect">
            <a:avLst/>
          </a:prstGeom>
          <a:solidFill>
            <a:srgbClr val="FF0000">
              <a:alpha val="25098"/>
            </a:srgbClr>
          </a:solidFill>
          <a:ln w="38100">
            <a:solidFill>
              <a:srgbClr val="800080"/>
            </a:solidFill>
            <a:miter lim="800000"/>
            <a:headEnd/>
            <a:tailEnd/>
          </a:ln>
        </p:spPr>
        <p:txBody>
          <a:bodyPr tIns="18288" anchor="b"/>
          <a:lstStyle/>
          <a:p>
            <a:pPr>
              <a:lnSpc>
                <a:spcPct val="75000"/>
              </a:lnSpc>
            </a:pPr>
            <a:endParaRPr lang="en-US" sz="900" dirty="0"/>
          </a:p>
        </p:txBody>
      </p:sp>
      <p:sp>
        <p:nvSpPr>
          <p:cNvPr id="36" name="Text Box 18"/>
          <p:cNvSpPr txBox="1">
            <a:spLocks noChangeArrowheads="1"/>
          </p:cNvSpPr>
          <p:nvPr/>
        </p:nvSpPr>
        <p:spPr bwMode="auto">
          <a:xfrm>
            <a:off x="2142277" y="3318795"/>
            <a:ext cx="1280160" cy="206375"/>
          </a:xfrm>
          <a:prstGeom prst="rect">
            <a:avLst/>
          </a:prstGeom>
          <a:solidFill>
            <a:srgbClr val="C1FAA4">
              <a:alpha val="39999"/>
            </a:srgbClr>
          </a:solidFill>
          <a:ln w="38100">
            <a:solidFill>
              <a:srgbClr val="800080"/>
            </a:solidFill>
            <a:miter lim="800000"/>
            <a:headEnd/>
            <a:tailEnd/>
          </a:ln>
        </p:spPr>
        <p:txBody>
          <a:bodyPr tIns="18288" anchor="ctr"/>
          <a:lstStyle/>
          <a:p>
            <a:pPr algn="ctr">
              <a:lnSpc>
                <a:spcPct val="75000"/>
              </a:lnSpc>
            </a:pPr>
            <a:r>
              <a:rPr lang="en-US" sz="900" dirty="0"/>
              <a:t>Captain Tracking</a:t>
            </a:r>
          </a:p>
        </p:txBody>
      </p:sp>
      <p:sp>
        <p:nvSpPr>
          <p:cNvPr id="37" name="Text Box 7"/>
          <p:cNvSpPr txBox="1">
            <a:spLocks noChangeArrowheads="1"/>
          </p:cNvSpPr>
          <p:nvPr/>
        </p:nvSpPr>
        <p:spPr bwMode="auto">
          <a:xfrm>
            <a:off x="5490729" y="3318794"/>
            <a:ext cx="1104215" cy="198439"/>
          </a:xfrm>
          <a:prstGeom prst="rect">
            <a:avLst/>
          </a:prstGeom>
          <a:solidFill>
            <a:srgbClr val="FF0000">
              <a:alpha val="25098"/>
            </a:srgbClr>
          </a:solidFill>
          <a:ln w="38100">
            <a:solidFill>
              <a:srgbClr val="800080"/>
            </a:solidFill>
            <a:miter lim="800000"/>
            <a:headEnd/>
            <a:tailEnd/>
          </a:ln>
        </p:spPr>
        <p:txBody>
          <a:bodyPr tIns="18288" anchor="b"/>
          <a:lstStyle/>
          <a:p>
            <a:pPr algn="ctr">
              <a:lnSpc>
                <a:spcPct val="75000"/>
              </a:lnSpc>
            </a:pPr>
            <a:endParaRPr lang="en-US" sz="900" dirty="0"/>
          </a:p>
        </p:txBody>
      </p:sp>
      <p:sp>
        <p:nvSpPr>
          <p:cNvPr id="38" name="Text Box 18"/>
          <p:cNvSpPr txBox="1">
            <a:spLocks noChangeArrowheads="1"/>
          </p:cNvSpPr>
          <p:nvPr/>
        </p:nvSpPr>
        <p:spPr bwMode="auto">
          <a:xfrm>
            <a:off x="6594945" y="3318795"/>
            <a:ext cx="1125458" cy="206375"/>
          </a:xfrm>
          <a:prstGeom prst="rect">
            <a:avLst/>
          </a:prstGeom>
          <a:solidFill>
            <a:srgbClr val="C1FAA4">
              <a:alpha val="39999"/>
            </a:srgbClr>
          </a:solidFill>
          <a:ln w="38100">
            <a:solidFill>
              <a:srgbClr val="800080"/>
            </a:solidFill>
            <a:miter lim="800000"/>
            <a:headEnd/>
            <a:tailEnd/>
          </a:ln>
        </p:spPr>
        <p:txBody>
          <a:bodyPr tIns="18288" anchor="ctr"/>
          <a:lstStyle/>
          <a:p>
            <a:pPr algn="ctr">
              <a:lnSpc>
                <a:spcPct val="75000"/>
              </a:lnSpc>
            </a:pPr>
            <a:r>
              <a:rPr lang="en-US" sz="900" dirty="0"/>
              <a:t>Captain Tracking</a:t>
            </a:r>
          </a:p>
        </p:txBody>
      </p:sp>
      <p:pic>
        <p:nvPicPr>
          <p:cNvPr id="31" name="Picture 9" descr="Click Next">
            <a:extLst>
              <a:ext uri="{FF2B5EF4-FFF2-40B4-BE49-F238E27FC236}">
                <a16:creationId xmlns:a16="http://schemas.microsoft.com/office/drawing/2014/main" id="{185EECC9-0EAD-4295-B5C9-4ED336A10AA7}"/>
              </a:ext>
            </a:extLst>
          </p:cNvPr>
          <p:cNvPicPr>
            <a:picLocks noChangeAspect="1" noChangeArrowheads="1"/>
          </p:cNvPicPr>
          <p:nvPr/>
        </p:nvPicPr>
        <p:blipFill>
          <a:blip r:embed="rId5" cstate="print"/>
          <a:srcRect/>
          <a:stretch>
            <a:fillRect/>
          </a:stretch>
        </p:blipFill>
        <p:spPr bwMode="auto">
          <a:xfrm>
            <a:off x="8456612" y="2011001"/>
            <a:ext cx="230188" cy="230188"/>
          </a:xfrm>
          <a:prstGeom prst="rect">
            <a:avLst/>
          </a:prstGeom>
          <a:noFill/>
          <a:ln w="9525">
            <a:noFill/>
            <a:miter lim="800000"/>
            <a:headEnd/>
            <a:tailEnd/>
          </a:ln>
        </p:spPr>
      </p:pic>
      <p:sp>
        <p:nvSpPr>
          <p:cNvPr id="32" name="Text Box 6">
            <a:extLst>
              <a:ext uri="{FF2B5EF4-FFF2-40B4-BE49-F238E27FC236}">
                <a16:creationId xmlns:a16="http://schemas.microsoft.com/office/drawing/2014/main" id="{E905B8BC-DAEE-4908-96D2-E81CF72A4DE1}"/>
              </a:ext>
            </a:extLst>
          </p:cNvPr>
          <p:cNvSpPr txBox="1">
            <a:spLocks noChangeArrowheads="1"/>
          </p:cNvSpPr>
          <p:nvPr/>
        </p:nvSpPr>
        <p:spPr bwMode="auto">
          <a:xfrm>
            <a:off x="6535642" y="2063513"/>
            <a:ext cx="1758220" cy="451087"/>
          </a:xfrm>
          <a:prstGeom prst="rect">
            <a:avLst/>
          </a:prstGeom>
          <a:solidFill>
            <a:srgbClr val="00B0F0">
              <a:alpha val="40000"/>
            </a:srgbClr>
          </a:solidFill>
          <a:ln w="38100">
            <a:solidFill>
              <a:srgbClr val="800080"/>
            </a:solidFill>
            <a:miter lim="800000"/>
            <a:headEnd/>
            <a:tailEnd/>
          </a:ln>
        </p:spPr>
        <p:txBody>
          <a:bodyPr anchor="ctr"/>
          <a:lstStyle/>
          <a:p>
            <a:pPr algn="ctr">
              <a:spcBef>
                <a:spcPct val="50000"/>
              </a:spcBef>
            </a:pPr>
            <a:r>
              <a:rPr lang="en-US" sz="1600" dirty="0">
                <a:solidFill>
                  <a:schemeClr val="accent2"/>
                </a:solidFill>
              </a:rPr>
              <a:t>Signatures (Pen)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195588"/>
                                        </p:tgtEl>
                                        <p:attrNameLst>
                                          <p:attrName>style.visibility</p:attrName>
                                        </p:attrNameLst>
                                      </p:cBhvr>
                                      <p:to>
                                        <p:strVal val="visible"/>
                                      </p:to>
                                    </p:set>
                                    <p:animEffect transition="in" filter="wipe(up)">
                                      <p:cBhvr>
                                        <p:cTn id="7" dur="1000"/>
                                        <p:tgtEl>
                                          <p:spTgt spid="195588"/>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up)">
                                      <p:cBhvr>
                                        <p:cTn id="11" dur="1000"/>
                                        <p:tgtEl>
                                          <p:spTgt spid="27"/>
                                        </p:tgtEl>
                                      </p:cBhvr>
                                    </p:animEffect>
                                  </p:childTnLst>
                                </p:cTn>
                              </p:par>
                            </p:childTnLst>
                          </p:cTn>
                        </p:par>
                        <p:par>
                          <p:cTn id="12" fill="hold">
                            <p:stCondLst>
                              <p:cond delay="3000"/>
                            </p:stCondLst>
                            <p:childTnLst>
                              <p:par>
                                <p:cTn id="13" presetID="22" presetClass="entr" presetSubtype="1"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up)">
                                      <p:cBhvr>
                                        <p:cTn id="15" dur="1000"/>
                                        <p:tgtEl>
                                          <p:spTgt spid="28"/>
                                        </p:tgtEl>
                                      </p:cBhvr>
                                    </p:animEffect>
                                  </p:childTnLst>
                                </p:cTn>
                              </p:par>
                            </p:childTnLst>
                          </p:cTn>
                        </p:par>
                        <p:par>
                          <p:cTn id="16" fill="hold">
                            <p:stCondLst>
                              <p:cond delay="4000"/>
                            </p:stCondLst>
                            <p:childTnLst>
                              <p:par>
                                <p:cTn id="17" presetID="22" presetClass="entr" presetSubtype="1" fill="hold" grpId="0" nodeType="afterEffect">
                                  <p:stCondLst>
                                    <p:cond delay="0"/>
                                  </p:stCondLst>
                                  <p:childTnLst>
                                    <p:set>
                                      <p:cBhvr>
                                        <p:cTn id="18" dur="1" fill="hold">
                                          <p:stCondLst>
                                            <p:cond delay="0"/>
                                          </p:stCondLst>
                                        </p:cTn>
                                        <p:tgtEl>
                                          <p:spTgt spid="195589"/>
                                        </p:tgtEl>
                                        <p:attrNameLst>
                                          <p:attrName>style.visibility</p:attrName>
                                        </p:attrNameLst>
                                      </p:cBhvr>
                                      <p:to>
                                        <p:strVal val="visible"/>
                                      </p:to>
                                    </p:set>
                                    <p:animEffect transition="in" filter="wipe(up)">
                                      <p:cBhvr>
                                        <p:cTn id="19" dur="1000"/>
                                        <p:tgtEl>
                                          <p:spTgt spid="195589"/>
                                        </p:tgtEl>
                                      </p:cBhvr>
                                    </p:animEffect>
                                  </p:childTnLst>
                                </p:cTn>
                              </p:par>
                            </p:childTnLst>
                          </p:cTn>
                        </p:par>
                        <p:par>
                          <p:cTn id="20" fill="hold">
                            <p:stCondLst>
                              <p:cond delay="5000"/>
                            </p:stCondLst>
                            <p:childTnLst>
                              <p:par>
                                <p:cTn id="21" presetID="53" presetClass="entr" presetSubtype="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1000" fill="hold"/>
                                        <p:tgtEl>
                                          <p:spTgt spid="29"/>
                                        </p:tgtEl>
                                        <p:attrNameLst>
                                          <p:attrName>ppt_w</p:attrName>
                                        </p:attrNameLst>
                                      </p:cBhvr>
                                      <p:tavLst>
                                        <p:tav tm="0">
                                          <p:val>
                                            <p:fltVal val="0"/>
                                          </p:val>
                                        </p:tav>
                                        <p:tav tm="100000">
                                          <p:val>
                                            <p:strVal val="#ppt_w"/>
                                          </p:val>
                                        </p:tav>
                                      </p:tavLst>
                                    </p:anim>
                                    <p:anim calcmode="lin" valueType="num">
                                      <p:cBhvr>
                                        <p:cTn id="24" dur="1000" fill="hold"/>
                                        <p:tgtEl>
                                          <p:spTgt spid="29"/>
                                        </p:tgtEl>
                                        <p:attrNameLst>
                                          <p:attrName>ppt_h</p:attrName>
                                        </p:attrNameLst>
                                      </p:cBhvr>
                                      <p:tavLst>
                                        <p:tav tm="0">
                                          <p:val>
                                            <p:fltVal val="0"/>
                                          </p:val>
                                        </p:tav>
                                        <p:tav tm="100000">
                                          <p:val>
                                            <p:strVal val="#ppt_h"/>
                                          </p:val>
                                        </p:tav>
                                      </p:tavLst>
                                    </p:anim>
                                    <p:animEffect transition="in" filter="fade">
                                      <p:cBhvr>
                                        <p:cTn id="25" dur="1000"/>
                                        <p:tgtEl>
                                          <p:spTgt spid="2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2000"/>
                                        <p:tgtEl>
                                          <p:spTgt spid="29"/>
                                        </p:tgtEl>
                                      </p:cBhvr>
                                    </p:animEffect>
                                    <p:set>
                                      <p:cBhvr>
                                        <p:cTn id="30" dur="1" fill="hold">
                                          <p:stCondLst>
                                            <p:cond delay="1999"/>
                                          </p:stCondLst>
                                        </p:cTn>
                                        <p:tgtEl>
                                          <p:spTgt spid="29"/>
                                        </p:tgtEl>
                                        <p:attrNameLst>
                                          <p:attrName>style.visibility</p:attrName>
                                        </p:attrNameLst>
                                      </p:cBhvr>
                                      <p:to>
                                        <p:strVal val="hidden"/>
                                      </p:to>
                                    </p:set>
                                  </p:childTnLst>
                                </p:cTn>
                              </p:par>
                              <p:par>
                                <p:cTn id="31" presetID="22" presetClass="entr" presetSubtype="1" fill="hold" grpId="0" nodeType="withEffect">
                                  <p:stCondLst>
                                    <p:cond delay="0"/>
                                  </p:stCondLst>
                                  <p:childTnLst>
                                    <p:set>
                                      <p:cBhvr>
                                        <p:cTn id="32" dur="1" fill="hold">
                                          <p:stCondLst>
                                            <p:cond delay="0"/>
                                          </p:stCondLst>
                                        </p:cTn>
                                        <p:tgtEl>
                                          <p:spTgt spid="195591"/>
                                        </p:tgtEl>
                                        <p:attrNameLst>
                                          <p:attrName>style.visibility</p:attrName>
                                        </p:attrNameLst>
                                      </p:cBhvr>
                                      <p:to>
                                        <p:strVal val="visible"/>
                                      </p:to>
                                    </p:set>
                                    <p:animEffect transition="in" filter="wipe(up)">
                                      <p:cBhvr>
                                        <p:cTn id="33" dur="1000"/>
                                        <p:tgtEl>
                                          <p:spTgt spid="195591"/>
                                        </p:tgtEl>
                                      </p:cBhvr>
                                    </p:animEffect>
                                  </p:childTnLst>
                                </p:cTn>
                              </p:par>
                            </p:childTnLst>
                          </p:cTn>
                        </p:par>
                        <p:par>
                          <p:cTn id="34" fill="hold">
                            <p:stCondLst>
                              <p:cond delay="2000"/>
                            </p:stCondLst>
                            <p:childTnLst>
                              <p:par>
                                <p:cTn id="35" presetID="22" presetClass="entr" presetSubtype="1"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up)">
                                      <p:cBhvr>
                                        <p:cTn id="37" dur="1000"/>
                                        <p:tgtEl>
                                          <p:spTgt spid="26"/>
                                        </p:tgtEl>
                                      </p:cBhvr>
                                    </p:animEffect>
                                  </p:childTnLst>
                                </p:cTn>
                              </p:par>
                            </p:childTnLst>
                          </p:cTn>
                        </p:par>
                        <p:par>
                          <p:cTn id="38" fill="hold">
                            <p:stCondLst>
                              <p:cond delay="3000"/>
                            </p:stCondLst>
                            <p:childTnLst>
                              <p:par>
                                <p:cTn id="39" presetID="22" presetClass="entr" presetSubtype="1" fill="hold" grpId="0" nodeType="afterEffect">
                                  <p:stCondLst>
                                    <p:cond delay="1000"/>
                                  </p:stCondLst>
                                  <p:childTnLst>
                                    <p:set>
                                      <p:cBhvr>
                                        <p:cTn id="40" dur="1" fill="hold">
                                          <p:stCondLst>
                                            <p:cond delay="0"/>
                                          </p:stCondLst>
                                        </p:cTn>
                                        <p:tgtEl>
                                          <p:spTgt spid="195595"/>
                                        </p:tgtEl>
                                        <p:attrNameLst>
                                          <p:attrName>style.visibility</p:attrName>
                                        </p:attrNameLst>
                                      </p:cBhvr>
                                      <p:to>
                                        <p:strVal val="visible"/>
                                      </p:to>
                                    </p:set>
                                    <p:animEffect transition="in" filter="wipe(up)">
                                      <p:cBhvr>
                                        <p:cTn id="41" dur="1000"/>
                                        <p:tgtEl>
                                          <p:spTgt spid="195595"/>
                                        </p:tgtEl>
                                      </p:cBhvr>
                                    </p:animEffect>
                                  </p:childTnLst>
                                </p:cTn>
                              </p:par>
                            </p:childTnLst>
                          </p:cTn>
                        </p:par>
                        <p:par>
                          <p:cTn id="42" fill="hold">
                            <p:stCondLst>
                              <p:cond delay="5000"/>
                            </p:stCondLst>
                            <p:childTnLst>
                              <p:par>
                                <p:cTn id="43" presetID="22" presetClass="entr" presetSubtype="1" fill="hold" grpId="0" nodeType="afterEffect">
                                  <p:stCondLst>
                                    <p:cond delay="0"/>
                                  </p:stCondLst>
                                  <p:childTnLst>
                                    <p:set>
                                      <p:cBhvr>
                                        <p:cTn id="44" dur="1" fill="hold">
                                          <p:stCondLst>
                                            <p:cond delay="0"/>
                                          </p:stCondLst>
                                        </p:cTn>
                                        <p:tgtEl>
                                          <p:spTgt spid="195596"/>
                                        </p:tgtEl>
                                        <p:attrNameLst>
                                          <p:attrName>style.visibility</p:attrName>
                                        </p:attrNameLst>
                                      </p:cBhvr>
                                      <p:to>
                                        <p:strVal val="visible"/>
                                      </p:to>
                                    </p:set>
                                    <p:animEffect transition="in" filter="wipe(up)">
                                      <p:cBhvr>
                                        <p:cTn id="45" dur="1000"/>
                                        <p:tgtEl>
                                          <p:spTgt spid="195596"/>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wipe(up)">
                                      <p:cBhvr>
                                        <p:cTn id="49" dur="1000"/>
                                        <p:tgtEl>
                                          <p:spTgt spid="34"/>
                                        </p:tgtEl>
                                      </p:cBhvr>
                                    </p:animEffect>
                                  </p:childTnLst>
                                </p:cTn>
                              </p:par>
                            </p:childTnLst>
                          </p:cTn>
                        </p:par>
                        <p:par>
                          <p:cTn id="50" fill="hold">
                            <p:stCondLst>
                              <p:cond delay="7000"/>
                            </p:stCondLst>
                            <p:childTnLst>
                              <p:par>
                                <p:cTn id="51" presetID="22" presetClass="entr" presetSubtype="1" fill="hold" grpId="0"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wipe(up)">
                                      <p:cBhvr>
                                        <p:cTn id="53" dur="1000"/>
                                        <p:tgtEl>
                                          <p:spTgt spid="37"/>
                                        </p:tgtEl>
                                      </p:cBhvr>
                                    </p:animEffect>
                                  </p:childTnLst>
                                </p:cTn>
                              </p:par>
                            </p:childTnLst>
                          </p:cTn>
                        </p:par>
                        <p:par>
                          <p:cTn id="54" fill="hold">
                            <p:stCondLst>
                              <p:cond delay="8000"/>
                            </p:stCondLst>
                            <p:childTnLst>
                              <p:par>
                                <p:cTn id="55" presetID="53" presetClass="entr" presetSubtype="0"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1000" fill="hold"/>
                                        <p:tgtEl>
                                          <p:spTgt spid="30"/>
                                        </p:tgtEl>
                                        <p:attrNameLst>
                                          <p:attrName>ppt_w</p:attrName>
                                        </p:attrNameLst>
                                      </p:cBhvr>
                                      <p:tavLst>
                                        <p:tav tm="0">
                                          <p:val>
                                            <p:fltVal val="0"/>
                                          </p:val>
                                        </p:tav>
                                        <p:tav tm="100000">
                                          <p:val>
                                            <p:strVal val="#ppt_w"/>
                                          </p:val>
                                        </p:tav>
                                      </p:tavLst>
                                    </p:anim>
                                    <p:anim calcmode="lin" valueType="num">
                                      <p:cBhvr>
                                        <p:cTn id="58" dur="1000" fill="hold"/>
                                        <p:tgtEl>
                                          <p:spTgt spid="30"/>
                                        </p:tgtEl>
                                        <p:attrNameLst>
                                          <p:attrName>ppt_h</p:attrName>
                                        </p:attrNameLst>
                                      </p:cBhvr>
                                      <p:tavLst>
                                        <p:tav tm="0">
                                          <p:val>
                                            <p:fltVal val="0"/>
                                          </p:val>
                                        </p:tav>
                                        <p:tav tm="100000">
                                          <p:val>
                                            <p:strVal val="#ppt_h"/>
                                          </p:val>
                                        </p:tav>
                                      </p:tavLst>
                                    </p:anim>
                                    <p:animEffect transition="in" filter="fade">
                                      <p:cBhvr>
                                        <p:cTn id="59" dur="1000"/>
                                        <p:tgtEl>
                                          <p:spTgt spid="30"/>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nodeType="clickEffect">
                                  <p:stCondLst>
                                    <p:cond delay="0"/>
                                  </p:stCondLst>
                                  <p:childTnLst>
                                    <p:animEffect transition="out" filter="fade">
                                      <p:cBhvr>
                                        <p:cTn id="63" dur="2000"/>
                                        <p:tgtEl>
                                          <p:spTgt spid="30"/>
                                        </p:tgtEl>
                                      </p:cBhvr>
                                    </p:animEffect>
                                    <p:set>
                                      <p:cBhvr>
                                        <p:cTn id="64" dur="1" fill="hold">
                                          <p:stCondLst>
                                            <p:cond delay="1999"/>
                                          </p:stCondLst>
                                        </p:cTn>
                                        <p:tgtEl>
                                          <p:spTgt spid="30"/>
                                        </p:tgtEl>
                                        <p:attrNameLst>
                                          <p:attrName>style.visibility</p:attrName>
                                        </p:attrNameLst>
                                      </p:cBhvr>
                                      <p:to>
                                        <p:strVal val="hidden"/>
                                      </p:to>
                                    </p:set>
                                  </p:childTnLst>
                                </p:cTn>
                              </p:par>
                              <p:par>
                                <p:cTn id="65" presetID="22" presetClass="entr" presetSubtype="1" fill="hold" grpId="0" nodeType="withEffect">
                                  <p:stCondLst>
                                    <p:cond delay="0"/>
                                  </p:stCondLst>
                                  <p:childTnLst>
                                    <p:set>
                                      <p:cBhvr>
                                        <p:cTn id="66" dur="1" fill="hold">
                                          <p:stCondLst>
                                            <p:cond delay="0"/>
                                          </p:stCondLst>
                                        </p:cTn>
                                        <p:tgtEl>
                                          <p:spTgt spid="195594"/>
                                        </p:tgtEl>
                                        <p:attrNameLst>
                                          <p:attrName>style.visibility</p:attrName>
                                        </p:attrNameLst>
                                      </p:cBhvr>
                                      <p:to>
                                        <p:strVal val="visible"/>
                                      </p:to>
                                    </p:set>
                                    <p:animEffect transition="in" filter="wipe(up)">
                                      <p:cBhvr>
                                        <p:cTn id="67" dur="1000"/>
                                        <p:tgtEl>
                                          <p:spTgt spid="195594"/>
                                        </p:tgtEl>
                                      </p:cBhvr>
                                    </p:animEffect>
                                  </p:childTnLst>
                                </p:cTn>
                              </p:par>
                            </p:childTnLst>
                          </p:cTn>
                        </p:par>
                        <p:par>
                          <p:cTn id="68" fill="hold">
                            <p:stCondLst>
                              <p:cond delay="2000"/>
                            </p:stCondLst>
                            <p:childTnLst>
                              <p:par>
                                <p:cTn id="69" presetID="22" presetClass="entr" presetSubtype="1" fill="hold" grpId="0" nodeType="afterEffect">
                                  <p:stCondLst>
                                    <p:cond delay="0"/>
                                  </p:stCondLst>
                                  <p:childTnLst>
                                    <p:set>
                                      <p:cBhvr>
                                        <p:cTn id="70" dur="1" fill="hold">
                                          <p:stCondLst>
                                            <p:cond delay="0"/>
                                          </p:stCondLst>
                                        </p:cTn>
                                        <p:tgtEl>
                                          <p:spTgt spid="195597"/>
                                        </p:tgtEl>
                                        <p:attrNameLst>
                                          <p:attrName>style.visibility</p:attrName>
                                        </p:attrNameLst>
                                      </p:cBhvr>
                                      <p:to>
                                        <p:strVal val="visible"/>
                                      </p:to>
                                    </p:set>
                                    <p:animEffect transition="in" filter="wipe(up)">
                                      <p:cBhvr>
                                        <p:cTn id="71" dur="1000"/>
                                        <p:tgtEl>
                                          <p:spTgt spid="195597"/>
                                        </p:tgtEl>
                                      </p:cBhvr>
                                    </p:animEffect>
                                  </p:childTnLst>
                                </p:cTn>
                              </p:par>
                            </p:childTnLst>
                          </p:cTn>
                        </p:par>
                        <p:par>
                          <p:cTn id="72" fill="hold">
                            <p:stCondLst>
                              <p:cond delay="3000"/>
                            </p:stCondLst>
                            <p:childTnLst>
                              <p:par>
                                <p:cTn id="73" presetID="2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1000"/>
                                        <p:tgtEl>
                                          <p:spTgt spid="36"/>
                                        </p:tgtEl>
                                      </p:cBhvr>
                                    </p:animEffect>
                                  </p:childTnLst>
                                </p:cTn>
                              </p:par>
                            </p:childTnLst>
                          </p:cTn>
                        </p:par>
                        <p:par>
                          <p:cTn id="76" fill="hold">
                            <p:stCondLst>
                              <p:cond delay="4000"/>
                            </p:stCondLst>
                            <p:childTnLst>
                              <p:par>
                                <p:cTn id="77" presetID="22" presetClass="entr" presetSubtype="1" fill="hold" grpId="0" nodeType="after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wipe(up)">
                                      <p:cBhvr>
                                        <p:cTn id="79" dur="1000"/>
                                        <p:tgtEl>
                                          <p:spTgt spid="38"/>
                                        </p:tgtEl>
                                      </p:cBhvr>
                                    </p:animEffect>
                                  </p:childTnLst>
                                </p:cTn>
                              </p:par>
                            </p:childTnLst>
                          </p:cTn>
                        </p:par>
                        <p:par>
                          <p:cTn id="80" fill="hold">
                            <p:stCondLst>
                              <p:cond delay="5000"/>
                            </p:stCondLst>
                            <p:childTnLst>
                              <p:par>
                                <p:cTn id="81" presetID="22" presetClass="entr" presetSubtype="1" fill="hold" grpId="0" nodeType="afterEffect">
                                  <p:stCondLst>
                                    <p:cond delay="2000"/>
                                  </p:stCondLst>
                                  <p:childTnLst>
                                    <p:set>
                                      <p:cBhvr>
                                        <p:cTn id="82" dur="1" fill="hold">
                                          <p:stCondLst>
                                            <p:cond delay="0"/>
                                          </p:stCondLst>
                                        </p:cTn>
                                        <p:tgtEl>
                                          <p:spTgt spid="195592"/>
                                        </p:tgtEl>
                                        <p:attrNameLst>
                                          <p:attrName>style.visibility</p:attrName>
                                        </p:attrNameLst>
                                      </p:cBhvr>
                                      <p:to>
                                        <p:strVal val="visible"/>
                                      </p:to>
                                    </p:set>
                                    <p:animEffect transition="in" filter="wipe(up)">
                                      <p:cBhvr>
                                        <p:cTn id="83" dur="1000"/>
                                        <p:tgtEl>
                                          <p:spTgt spid="195592"/>
                                        </p:tgtEl>
                                      </p:cBhvr>
                                    </p:animEffect>
                                  </p:childTnLst>
                                </p:cTn>
                              </p:par>
                            </p:childTnLst>
                          </p:cTn>
                        </p:par>
                        <p:par>
                          <p:cTn id="84" fill="hold">
                            <p:stCondLst>
                              <p:cond delay="80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1000"/>
                                        <p:tgtEl>
                                          <p:spTgt spid="25"/>
                                        </p:tgtEl>
                                      </p:cBhvr>
                                    </p:animEffect>
                                  </p:childTnLst>
                                </p:cTn>
                              </p:par>
                            </p:childTnLst>
                          </p:cTn>
                        </p:par>
                        <p:par>
                          <p:cTn id="88" fill="hold">
                            <p:stCondLst>
                              <p:cond delay="9000"/>
                            </p:stCondLst>
                            <p:childTnLst>
                              <p:par>
                                <p:cTn id="89" presetID="22" presetClass="entr" presetSubtype="1" fill="hold" grpId="0" nodeType="afterEffect">
                                  <p:stCondLst>
                                    <p:cond delay="1000"/>
                                  </p:stCondLst>
                                  <p:childTnLst>
                                    <p:set>
                                      <p:cBhvr>
                                        <p:cTn id="90" dur="1" fill="hold">
                                          <p:stCondLst>
                                            <p:cond delay="0"/>
                                          </p:stCondLst>
                                        </p:cTn>
                                        <p:tgtEl>
                                          <p:spTgt spid="195602"/>
                                        </p:tgtEl>
                                        <p:attrNameLst>
                                          <p:attrName>style.visibility</p:attrName>
                                        </p:attrNameLst>
                                      </p:cBhvr>
                                      <p:to>
                                        <p:strVal val="visible"/>
                                      </p:to>
                                    </p:set>
                                    <p:animEffect transition="in" filter="wipe(up)">
                                      <p:cBhvr>
                                        <p:cTn id="91" dur="1000"/>
                                        <p:tgtEl>
                                          <p:spTgt spid="195602"/>
                                        </p:tgtEl>
                                      </p:cBhvr>
                                    </p:animEffect>
                                  </p:childTnLst>
                                </p:cTn>
                              </p:par>
                            </p:childTnLst>
                          </p:cTn>
                        </p:par>
                        <p:par>
                          <p:cTn id="92" fill="hold">
                            <p:stCondLst>
                              <p:cond delay="11000"/>
                            </p:stCondLst>
                            <p:childTnLst>
                              <p:par>
                                <p:cTn id="93" presetID="22" presetClass="entr" presetSubtype="1" fill="hold" grpId="0" nodeType="afterEffect">
                                  <p:stCondLst>
                                    <p:cond delay="1000"/>
                                  </p:stCondLst>
                                  <p:childTnLst>
                                    <p:set>
                                      <p:cBhvr>
                                        <p:cTn id="94" dur="1" fill="hold">
                                          <p:stCondLst>
                                            <p:cond delay="0"/>
                                          </p:stCondLst>
                                        </p:cTn>
                                        <p:tgtEl>
                                          <p:spTgt spid="195598"/>
                                        </p:tgtEl>
                                        <p:attrNameLst>
                                          <p:attrName>style.visibility</p:attrName>
                                        </p:attrNameLst>
                                      </p:cBhvr>
                                      <p:to>
                                        <p:strVal val="visible"/>
                                      </p:to>
                                    </p:set>
                                    <p:animEffect transition="in" filter="wipe(up)">
                                      <p:cBhvr>
                                        <p:cTn id="95" dur="1000"/>
                                        <p:tgtEl>
                                          <p:spTgt spid="195598"/>
                                        </p:tgtEl>
                                      </p:cBhvr>
                                    </p:animEffect>
                                  </p:childTnLst>
                                </p:cTn>
                              </p:par>
                            </p:childTnLst>
                          </p:cTn>
                        </p:par>
                        <p:par>
                          <p:cTn id="96" fill="hold">
                            <p:stCondLst>
                              <p:cond delay="13000"/>
                            </p:stCondLst>
                            <p:childTnLst>
                              <p:par>
                                <p:cTn id="97" presetID="22" presetClass="entr" presetSubtype="1" fill="hold" grpId="0" nodeType="afterEffect">
                                  <p:stCondLst>
                                    <p:cond delay="1000"/>
                                  </p:stCondLst>
                                  <p:childTnLst>
                                    <p:set>
                                      <p:cBhvr>
                                        <p:cTn id="98" dur="1" fill="hold">
                                          <p:stCondLst>
                                            <p:cond delay="0"/>
                                          </p:stCondLst>
                                        </p:cTn>
                                        <p:tgtEl>
                                          <p:spTgt spid="195599"/>
                                        </p:tgtEl>
                                        <p:attrNameLst>
                                          <p:attrName>style.visibility</p:attrName>
                                        </p:attrNameLst>
                                      </p:cBhvr>
                                      <p:to>
                                        <p:strVal val="visible"/>
                                      </p:to>
                                    </p:set>
                                    <p:animEffect transition="in" filter="wipe(up)">
                                      <p:cBhvr>
                                        <p:cTn id="99" dur="1000"/>
                                        <p:tgtEl>
                                          <p:spTgt spid="195599"/>
                                        </p:tgtEl>
                                      </p:cBhvr>
                                    </p:animEffect>
                                  </p:childTnLst>
                                </p:cTn>
                              </p:par>
                            </p:childTnLst>
                          </p:cTn>
                        </p:par>
                        <p:par>
                          <p:cTn id="100" fill="hold">
                            <p:stCondLst>
                              <p:cond delay="15000"/>
                            </p:stCondLst>
                            <p:childTnLst>
                              <p:par>
                                <p:cTn id="101" presetID="22" presetClass="entr" presetSubtype="1" fill="hold" grpId="0" nodeType="afterEffect">
                                  <p:stCondLst>
                                    <p:cond delay="1000"/>
                                  </p:stCondLst>
                                  <p:childTnLst>
                                    <p:set>
                                      <p:cBhvr>
                                        <p:cTn id="102" dur="1" fill="hold">
                                          <p:stCondLst>
                                            <p:cond delay="0"/>
                                          </p:stCondLst>
                                        </p:cTn>
                                        <p:tgtEl>
                                          <p:spTgt spid="195600"/>
                                        </p:tgtEl>
                                        <p:attrNameLst>
                                          <p:attrName>style.visibility</p:attrName>
                                        </p:attrNameLst>
                                      </p:cBhvr>
                                      <p:to>
                                        <p:strVal val="visible"/>
                                      </p:to>
                                    </p:set>
                                    <p:animEffect transition="in" filter="wipe(up)">
                                      <p:cBhvr>
                                        <p:cTn id="103" dur="1000"/>
                                        <p:tgtEl>
                                          <p:spTgt spid="195600"/>
                                        </p:tgtEl>
                                      </p:cBhvr>
                                    </p:animEffect>
                                  </p:childTnLst>
                                </p:cTn>
                              </p:par>
                            </p:childTnLst>
                          </p:cTn>
                        </p:par>
                        <p:par>
                          <p:cTn id="104" fill="hold">
                            <p:stCondLst>
                              <p:cond delay="17000"/>
                            </p:stCondLst>
                            <p:childTnLst>
                              <p:par>
                                <p:cTn id="105" presetID="22" presetClass="entr" presetSubtype="1" fill="hold" grpId="0" nodeType="afterEffect">
                                  <p:stCondLst>
                                    <p:cond delay="1000"/>
                                  </p:stCondLst>
                                  <p:childTnLst>
                                    <p:set>
                                      <p:cBhvr>
                                        <p:cTn id="106" dur="1" fill="hold">
                                          <p:stCondLst>
                                            <p:cond delay="0"/>
                                          </p:stCondLst>
                                        </p:cTn>
                                        <p:tgtEl>
                                          <p:spTgt spid="195601"/>
                                        </p:tgtEl>
                                        <p:attrNameLst>
                                          <p:attrName>style.visibility</p:attrName>
                                        </p:attrNameLst>
                                      </p:cBhvr>
                                      <p:to>
                                        <p:strVal val="visible"/>
                                      </p:to>
                                    </p:set>
                                    <p:animEffect transition="in" filter="wipe(up)">
                                      <p:cBhvr>
                                        <p:cTn id="107" dur="1000"/>
                                        <p:tgtEl>
                                          <p:spTgt spid="195601"/>
                                        </p:tgtEl>
                                      </p:cBhvr>
                                    </p:animEffect>
                                  </p:childTnLst>
                                </p:cTn>
                              </p:par>
                            </p:childTnLst>
                          </p:cTn>
                        </p:par>
                        <p:par>
                          <p:cTn id="108" fill="hold">
                            <p:stCondLst>
                              <p:cond delay="19000"/>
                            </p:stCondLst>
                            <p:childTnLst>
                              <p:par>
                                <p:cTn id="109" presetID="53" presetClass="entr" presetSubtype="0" fill="hold" nodeType="afterEffect">
                                  <p:stCondLst>
                                    <p:cond delay="0"/>
                                  </p:stCondLst>
                                  <p:childTnLst>
                                    <p:set>
                                      <p:cBhvr>
                                        <p:cTn id="110" dur="1" fill="hold">
                                          <p:stCondLst>
                                            <p:cond delay="0"/>
                                          </p:stCondLst>
                                        </p:cTn>
                                        <p:tgtEl>
                                          <p:spTgt spid="31"/>
                                        </p:tgtEl>
                                        <p:attrNameLst>
                                          <p:attrName>style.visibility</p:attrName>
                                        </p:attrNameLst>
                                      </p:cBhvr>
                                      <p:to>
                                        <p:strVal val="visible"/>
                                      </p:to>
                                    </p:set>
                                    <p:anim calcmode="lin" valueType="num">
                                      <p:cBhvr>
                                        <p:cTn id="111" dur="1000" fill="hold"/>
                                        <p:tgtEl>
                                          <p:spTgt spid="31"/>
                                        </p:tgtEl>
                                        <p:attrNameLst>
                                          <p:attrName>ppt_w</p:attrName>
                                        </p:attrNameLst>
                                      </p:cBhvr>
                                      <p:tavLst>
                                        <p:tav tm="0">
                                          <p:val>
                                            <p:fltVal val="0"/>
                                          </p:val>
                                        </p:tav>
                                        <p:tav tm="100000">
                                          <p:val>
                                            <p:strVal val="#ppt_w"/>
                                          </p:val>
                                        </p:tav>
                                      </p:tavLst>
                                    </p:anim>
                                    <p:anim calcmode="lin" valueType="num">
                                      <p:cBhvr>
                                        <p:cTn id="112" dur="1000" fill="hold"/>
                                        <p:tgtEl>
                                          <p:spTgt spid="31"/>
                                        </p:tgtEl>
                                        <p:attrNameLst>
                                          <p:attrName>ppt_h</p:attrName>
                                        </p:attrNameLst>
                                      </p:cBhvr>
                                      <p:tavLst>
                                        <p:tav tm="0">
                                          <p:val>
                                            <p:fltVal val="0"/>
                                          </p:val>
                                        </p:tav>
                                        <p:tav tm="100000">
                                          <p:val>
                                            <p:strVal val="#ppt_h"/>
                                          </p:val>
                                        </p:tav>
                                      </p:tavLst>
                                    </p:anim>
                                    <p:animEffect transition="in" filter="fade">
                                      <p:cBhvr>
                                        <p:cTn id="113" dur="1000"/>
                                        <p:tgtEl>
                                          <p:spTgt spid="31"/>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xit" presetSubtype="0" fill="hold" nodeType="clickEffect">
                                  <p:stCondLst>
                                    <p:cond delay="0"/>
                                  </p:stCondLst>
                                  <p:childTnLst>
                                    <p:animEffect transition="out" filter="fade">
                                      <p:cBhvr>
                                        <p:cTn id="117" dur="2000"/>
                                        <p:tgtEl>
                                          <p:spTgt spid="31"/>
                                        </p:tgtEl>
                                      </p:cBhvr>
                                    </p:animEffect>
                                    <p:set>
                                      <p:cBhvr>
                                        <p:cTn id="118" dur="1" fill="hold">
                                          <p:stCondLst>
                                            <p:cond delay="1999"/>
                                          </p:stCondLst>
                                        </p:cTn>
                                        <p:tgtEl>
                                          <p:spTgt spid="31"/>
                                        </p:tgtEl>
                                        <p:attrNameLst>
                                          <p:attrName>style.visibility</p:attrName>
                                        </p:attrNameLst>
                                      </p:cBhvr>
                                      <p:to>
                                        <p:strVal val="hidden"/>
                                      </p:to>
                                    </p:set>
                                  </p:childTnLst>
                                </p:cTn>
                              </p:par>
                              <p:par>
                                <p:cTn id="119" presetID="22" presetClass="entr" presetSubtype="1" fill="hold" grpId="0" nodeType="withEffect">
                                  <p:stCondLst>
                                    <p:cond delay="0"/>
                                  </p:stCondLst>
                                  <p:childTnLst>
                                    <p:set>
                                      <p:cBhvr>
                                        <p:cTn id="120" dur="1" fill="hold">
                                          <p:stCondLst>
                                            <p:cond delay="0"/>
                                          </p:stCondLst>
                                        </p:cTn>
                                        <p:tgtEl>
                                          <p:spTgt spid="195590"/>
                                        </p:tgtEl>
                                        <p:attrNameLst>
                                          <p:attrName>style.visibility</p:attrName>
                                        </p:attrNameLst>
                                      </p:cBhvr>
                                      <p:to>
                                        <p:strVal val="visible"/>
                                      </p:to>
                                    </p:set>
                                    <p:animEffect transition="in" filter="wipe(up)">
                                      <p:cBhvr>
                                        <p:cTn id="121" dur="1000"/>
                                        <p:tgtEl>
                                          <p:spTgt spid="195590"/>
                                        </p:tgtEl>
                                      </p:cBhvr>
                                    </p:animEffect>
                                  </p:childTnLst>
                                </p:cTn>
                              </p:par>
                            </p:childTnLst>
                          </p:cTn>
                        </p:par>
                        <p:par>
                          <p:cTn id="122" fill="hold">
                            <p:stCondLst>
                              <p:cond delay="2000"/>
                            </p:stCondLst>
                            <p:childTnLst>
                              <p:par>
                                <p:cTn id="123" presetID="22" presetClass="entr" presetSubtype="1" fill="hold" grpId="0" nodeType="afterEffect">
                                  <p:stCondLst>
                                    <p:cond delay="0"/>
                                  </p:stCondLst>
                                  <p:childTnLst>
                                    <p:set>
                                      <p:cBhvr>
                                        <p:cTn id="124" dur="1" fill="hold">
                                          <p:stCondLst>
                                            <p:cond delay="0"/>
                                          </p:stCondLst>
                                        </p:cTn>
                                        <p:tgtEl>
                                          <p:spTgt spid="32"/>
                                        </p:tgtEl>
                                        <p:attrNameLst>
                                          <p:attrName>style.visibility</p:attrName>
                                        </p:attrNameLst>
                                      </p:cBhvr>
                                      <p:to>
                                        <p:strVal val="visible"/>
                                      </p:to>
                                    </p:set>
                                    <p:animEffect transition="in" filter="wipe(up)">
                                      <p:cBhvr>
                                        <p:cTn id="125" dur="1000"/>
                                        <p:tgtEl>
                                          <p:spTgt spid="32"/>
                                        </p:tgtEl>
                                      </p:cBhvr>
                                    </p:animEffect>
                                  </p:childTnLst>
                                </p:cTn>
                              </p:par>
                            </p:childTnLst>
                          </p:cTn>
                        </p:par>
                        <p:par>
                          <p:cTn id="126" fill="hold">
                            <p:stCondLst>
                              <p:cond delay="3000"/>
                            </p:stCondLst>
                            <p:childTnLst>
                              <p:par>
                                <p:cTn id="127" presetID="4" presetClass="entr" presetSubtype="32" fill="hold" nodeType="afterEffect">
                                  <p:stCondLst>
                                    <p:cond delay="0"/>
                                  </p:stCondLst>
                                  <p:childTnLst>
                                    <p:set>
                                      <p:cBhvr>
                                        <p:cTn id="128" dur="1" fill="hold">
                                          <p:stCondLst>
                                            <p:cond delay="0"/>
                                          </p:stCondLst>
                                        </p:cTn>
                                        <p:tgtEl>
                                          <p:spTgt spid="2064"/>
                                        </p:tgtEl>
                                        <p:attrNameLst>
                                          <p:attrName>style.visibility</p:attrName>
                                        </p:attrNameLst>
                                      </p:cBhvr>
                                      <p:to>
                                        <p:strVal val="visible"/>
                                      </p:to>
                                    </p:set>
                                    <p:animEffect transition="in" filter="box(out)">
                                      <p:cBhvr>
                                        <p:cTn id="129"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8" grpId="0" animBg="1"/>
      <p:bldP spid="195589" grpId="0" animBg="1"/>
      <p:bldP spid="195590" grpId="0" animBg="1"/>
      <p:bldP spid="195591" grpId="0" animBg="1"/>
      <p:bldP spid="195592" grpId="0" animBg="1"/>
      <p:bldP spid="195594" grpId="0" animBg="1"/>
      <p:bldP spid="195595" grpId="0" animBg="1"/>
      <p:bldP spid="195596" grpId="0" animBg="1"/>
      <p:bldP spid="195597" grpId="0" animBg="1"/>
      <p:bldP spid="195598" grpId="0" animBg="1"/>
      <p:bldP spid="195599" grpId="0" animBg="1"/>
      <p:bldP spid="195600" grpId="0" animBg="1"/>
      <p:bldP spid="195601" grpId="0" animBg="1"/>
      <p:bldP spid="195602" grpId="0" animBg="1"/>
      <p:bldP spid="25" grpId="0" animBg="1"/>
      <p:bldP spid="26" grpId="0" animBg="1"/>
      <p:bldP spid="27" grpId="0" animBg="1"/>
      <p:bldP spid="28" grpId="0" animBg="1"/>
      <p:bldP spid="34" grpId="0" animBg="1"/>
      <p:bldP spid="36" grpId="0" animBg="1"/>
      <p:bldP spid="37" grpId="0" animBg="1"/>
      <p:bldP spid="38" grpId="0" animBg="1"/>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p:cNvSpPr>
            <a:spLocks noGrp="1"/>
          </p:cNvSpPr>
          <p:nvPr>
            <p:ph type="sldNum" sz="quarter" idx="12"/>
          </p:nvPr>
        </p:nvSpPr>
        <p:spPr>
          <a:noFill/>
        </p:spPr>
        <p:txBody>
          <a:bodyPr/>
          <a:lstStyle/>
          <a:p>
            <a:fld id="{1B69B649-19DD-4CD3-AE81-9BC9086489CC}" type="slidenum">
              <a:rPr lang="en-US" smtClean="0"/>
              <a:pPr/>
              <a:t>13</a:t>
            </a:fld>
            <a:endParaRPr lang="en-US" dirty="0"/>
          </a:p>
        </p:txBody>
      </p:sp>
      <p:sp>
        <p:nvSpPr>
          <p:cNvPr id="6146" name="Rectangle 2"/>
          <p:cNvSpPr>
            <a:spLocks noGrp="1" noChangeArrowheads="1"/>
          </p:cNvSpPr>
          <p:nvPr>
            <p:ph type="title"/>
          </p:nvPr>
        </p:nvSpPr>
        <p:spPr>
          <a:xfrm>
            <a:off x="76200" y="76200"/>
            <a:ext cx="9067800" cy="1143000"/>
          </a:xfrm>
        </p:spPr>
        <p:txBody>
          <a:bodyPr/>
          <a:lstStyle/>
          <a:p>
            <a:pPr eaLnBrk="1" hangingPunct="1">
              <a:defRPr/>
            </a:pPr>
            <a:r>
              <a:rPr lang="en-US" dirty="0">
                <a:effectLst>
                  <a:outerShdw blurRad="38100" dist="38100" dir="2700000" algn="tl">
                    <a:srgbClr val="C0C0C0"/>
                  </a:outerShdw>
                </a:effectLst>
              </a:rPr>
              <a:t>Beginning the score sheet</a:t>
            </a:r>
          </a:p>
        </p:txBody>
      </p:sp>
      <p:sp>
        <p:nvSpPr>
          <p:cNvPr id="6147" name="Rectangle 3"/>
          <p:cNvSpPr>
            <a:spLocks noGrp="1" noChangeArrowheads="1"/>
          </p:cNvSpPr>
          <p:nvPr>
            <p:ph type="body" idx="1"/>
          </p:nvPr>
        </p:nvSpPr>
        <p:spPr/>
        <p:txBody>
          <a:bodyPr/>
          <a:lstStyle/>
          <a:p>
            <a:pPr eaLnBrk="1" hangingPunct="1"/>
            <a:r>
              <a:rPr lang="en-US" sz="2400" dirty="0"/>
              <a:t>As soon as you have completed playing your match and it is your turn to officiate get your pens, pencils, timer, eraser and correction tape</a:t>
            </a:r>
            <a:br>
              <a:rPr lang="en-US" sz="2400" dirty="0"/>
            </a:br>
            <a:endParaRPr lang="en-US" sz="2400" dirty="0"/>
          </a:p>
          <a:p>
            <a:pPr eaLnBrk="1" hangingPunct="1"/>
            <a:r>
              <a:rPr lang="en-US" sz="2400" dirty="0"/>
              <a:t>Start the </a:t>
            </a:r>
            <a:r>
              <a:rPr lang="en-US" sz="2400" b="1" dirty="0"/>
              <a:t>Heading</a:t>
            </a:r>
            <a:r>
              <a:rPr lang="en-US" sz="2400" dirty="0"/>
              <a:t> and </a:t>
            </a:r>
            <a:r>
              <a:rPr lang="en-US" sz="2400" b="1" dirty="0"/>
              <a:t>Officials</a:t>
            </a:r>
            <a:r>
              <a:rPr lang="en-US" sz="2400" dirty="0"/>
              <a:t> sections of the score sheet while you are waiting for the results of the coin toss at the captain’s meeting</a:t>
            </a:r>
          </a:p>
        </p:txBody>
      </p:sp>
      <p:pic>
        <p:nvPicPr>
          <p:cNvPr id="2064" name="Picture 16" descr="Vball9"/>
          <p:cNvPicPr>
            <a:picLocks noChangeAspect="1" noChangeArrowheads="1"/>
          </p:cNvPicPr>
          <p:nvPr/>
        </p:nvPicPr>
        <p:blipFill>
          <a:blip r:embed="rId2" cstate="print"/>
          <a:srcRect/>
          <a:stretch>
            <a:fillRect/>
          </a:stretch>
        </p:blipFill>
        <p:spPr bwMode="auto">
          <a:xfrm>
            <a:off x="244475" y="6459538"/>
            <a:ext cx="230188" cy="238125"/>
          </a:xfrm>
          <a:prstGeom prst="rect">
            <a:avLst/>
          </a:prstGeom>
          <a:noFill/>
          <a:ln w="9525">
            <a:noFill/>
            <a:miter lim="800000"/>
            <a:headEnd/>
            <a:tailEnd/>
          </a:ln>
        </p:spPr>
      </p:pic>
      <p:pic>
        <p:nvPicPr>
          <p:cNvPr id="7" name="Picture 6">
            <a:extLst>
              <a:ext uri="{FF2B5EF4-FFF2-40B4-BE49-F238E27FC236}">
                <a16:creationId xmlns:a16="http://schemas.microsoft.com/office/drawing/2014/main" id="{DE2C8E30-8165-410A-80B6-DC90863C286D}"/>
              </a:ext>
            </a:extLst>
          </p:cNvPr>
          <p:cNvPicPr>
            <a:picLocks noChangeAspect="1"/>
          </p:cNvPicPr>
          <p:nvPr/>
        </p:nvPicPr>
        <p:blipFill>
          <a:blip r:embed="rId3"/>
          <a:stretch>
            <a:fillRect/>
          </a:stretch>
        </p:blipFill>
        <p:spPr>
          <a:xfrm rot="20939987">
            <a:off x="891002" y="4680224"/>
            <a:ext cx="5196901" cy="1213589"/>
          </a:xfrm>
          <a:prstGeom prst="rect">
            <a:avLst/>
          </a:prstGeom>
        </p:spPr>
      </p:pic>
      <p:pic>
        <p:nvPicPr>
          <p:cNvPr id="8" name="Picture 7">
            <a:extLst>
              <a:ext uri="{FF2B5EF4-FFF2-40B4-BE49-F238E27FC236}">
                <a16:creationId xmlns:a16="http://schemas.microsoft.com/office/drawing/2014/main" id="{FDD9B241-CFEC-478E-8F0D-B1BFC2D26F8A}"/>
              </a:ext>
            </a:extLst>
          </p:cNvPr>
          <p:cNvPicPr>
            <a:picLocks noChangeAspect="1"/>
          </p:cNvPicPr>
          <p:nvPr/>
        </p:nvPicPr>
        <p:blipFill>
          <a:blip r:embed="rId4"/>
          <a:stretch>
            <a:fillRect/>
          </a:stretch>
        </p:blipFill>
        <p:spPr>
          <a:xfrm rot="926462">
            <a:off x="5766460" y="4523304"/>
            <a:ext cx="2904649" cy="127376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wipe(up)">
                                      <p:cBhvr>
                                        <p:cTn id="7" dur="3000"/>
                                        <p:tgtEl>
                                          <p:spTgt spid="6147">
                                            <p:txEl>
                                              <p:pRg st="0" end="0"/>
                                            </p:txEl>
                                          </p:spTgt>
                                        </p:tgtEl>
                                      </p:cBhvr>
                                    </p:animEffect>
                                  </p:childTnLst>
                                </p:cTn>
                              </p:par>
                            </p:childTnLst>
                          </p:cTn>
                        </p:par>
                        <p:par>
                          <p:cTn id="8" fill="hold">
                            <p:stCondLst>
                              <p:cond delay="3000"/>
                            </p:stCondLst>
                            <p:childTnLst>
                              <p:par>
                                <p:cTn id="9" presetID="22" presetClass="entr" presetSubtype="1" fill="hold" grpId="0" nodeType="afterEffect">
                                  <p:stCondLst>
                                    <p:cond delay="5000"/>
                                  </p:stCondLst>
                                  <p:childTnLst>
                                    <p:set>
                                      <p:cBhvr>
                                        <p:cTn id="10" dur="1" fill="hold">
                                          <p:stCondLst>
                                            <p:cond delay="0"/>
                                          </p:stCondLst>
                                        </p:cTn>
                                        <p:tgtEl>
                                          <p:spTgt spid="6147">
                                            <p:txEl>
                                              <p:pRg st="1" end="1"/>
                                            </p:txEl>
                                          </p:spTgt>
                                        </p:tgtEl>
                                        <p:attrNameLst>
                                          <p:attrName>style.visibility</p:attrName>
                                        </p:attrNameLst>
                                      </p:cBhvr>
                                      <p:to>
                                        <p:strVal val="visible"/>
                                      </p:to>
                                    </p:set>
                                    <p:animEffect transition="in" filter="wipe(up)">
                                      <p:cBhvr>
                                        <p:cTn id="11" dur="5000"/>
                                        <p:tgtEl>
                                          <p:spTgt spid="6147">
                                            <p:txEl>
                                              <p:pRg st="1" end="1"/>
                                            </p:txEl>
                                          </p:spTgt>
                                        </p:tgtEl>
                                      </p:cBhvr>
                                    </p:animEffect>
                                  </p:childTnLst>
                                </p:cTn>
                              </p:par>
                            </p:childTnLst>
                          </p:cTn>
                        </p:par>
                        <p:par>
                          <p:cTn id="12" fill="hold">
                            <p:stCondLst>
                              <p:cond delay="13000"/>
                            </p:stCondLst>
                            <p:childTnLst>
                              <p:par>
                                <p:cTn id="13" presetID="4" presetClass="entr" presetSubtype="32" fill="hold" nodeType="afterEffect">
                                  <p:stCondLst>
                                    <p:cond delay="0"/>
                                  </p:stCondLst>
                                  <p:childTnLst>
                                    <p:set>
                                      <p:cBhvr>
                                        <p:cTn id="14" dur="1" fill="hold">
                                          <p:stCondLst>
                                            <p:cond delay="0"/>
                                          </p:stCondLst>
                                        </p:cTn>
                                        <p:tgtEl>
                                          <p:spTgt spid="2064"/>
                                        </p:tgtEl>
                                        <p:attrNameLst>
                                          <p:attrName>style.visibility</p:attrName>
                                        </p:attrNameLst>
                                      </p:cBhvr>
                                      <p:to>
                                        <p:strVal val="visible"/>
                                      </p:to>
                                    </p:set>
                                    <p:animEffect transition="in" filter="box(out)">
                                      <p:cBhvr>
                                        <p:cTn id="15"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p:cNvSpPr>
            <a:spLocks noGrp="1"/>
          </p:cNvSpPr>
          <p:nvPr>
            <p:ph type="sldNum" sz="quarter" idx="12"/>
          </p:nvPr>
        </p:nvSpPr>
        <p:spPr>
          <a:noFill/>
        </p:spPr>
        <p:txBody>
          <a:bodyPr/>
          <a:lstStyle/>
          <a:p>
            <a:fld id="{BF02447F-206C-4723-A2EA-13B293F6C260}" type="slidenum">
              <a:rPr lang="en-US" smtClean="0"/>
              <a:pPr/>
              <a:t>14</a:t>
            </a:fld>
            <a:endParaRPr lang="en-US" dirty="0"/>
          </a:p>
        </p:txBody>
      </p:sp>
      <p:sp>
        <p:nvSpPr>
          <p:cNvPr id="196624" name="Text Box 16"/>
          <p:cNvSpPr txBox="1">
            <a:spLocks noChangeArrowheads="1"/>
          </p:cNvSpPr>
          <p:nvPr/>
        </p:nvSpPr>
        <p:spPr bwMode="auto">
          <a:xfrm>
            <a:off x="0" y="914400"/>
            <a:ext cx="9144000" cy="338554"/>
          </a:xfrm>
          <a:prstGeom prst="rect">
            <a:avLst/>
          </a:prstGeom>
          <a:noFill/>
          <a:ln w="9525">
            <a:noFill/>
            <a:miter lim="800000"/>
            <a:headEnd/>
            <a:tailEnd/>
          </a:ln>
          <a:effectLst/>
        </p:spPr>
        <p:txBody>
          <a:bodyPr>
            <a:spAutoFit/>
          </a:bodyPr>
          <a:lstStyle/>
          <a:p>
            <a:pPr algn="ctr">
              <a:lnSpc>
                <a:spcPct val="80000"/>
              </a:lnSpc>
              <a:defRPr/>
            </a:pPr>
            <a:r>
              <a:rPr lang="en-US" sz="2000" dirty="0">
                <a:solidFill>
                  <a:srgbClr val="FF3300"/>
                </a:solidFill>
                <a:effectLst>
                  <a:outerShdw blurRad="38100" dist="38100" dir="2700000" algn="tl">
                    <a:srgbClr val="C0C0C0"/>
                  </a:outerShdw>
                </a:effectLst>
                <a:cs typeface="+mn-cs"/>
              </a:rPr>
              <a:t>and follow along as we go through how to keep score!</a:t>
            </a:r>
            <a:endParaRPr lang="en-US" sz="3200" dirty="0">
              <a:solidFill>
                <a:srgbClr val="FF3300"/>
              </a:solidFill>
              <a:cs typeface="+mn-cs"/>
            </a:endParaRPr>
          </a:p>
        </p:txBody>
      </p:sp>
      <p:sp>
        <p:nvSpPr>
          <p:cNvPr id="196639" name="Rectangle 31"/>
          <p:cNvSpPr>
            <a:spLocks noChangeArrowheads="1"/>
          </p:cNvSpPr>
          <p:nvPr/>
        </p:nvSpPr>
        <p:spPr bwMode="auto">
          <a:xfrm>
            <a:off x="320040" y="76200"/>
            <a:ext cx="8823960" cy="1143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Get out your Non-Deciding score sheet </a:t>
            </a:r>
          </a:p>
        </p:txBody>
      </p:sp>
      <p:pic>
        <p:nvPicPr>
          <p:cNvPr id="36" name="Picture 16" descr="Vball9"/>
          <p:cNvPicPr>
            <a:picLocks noChangeAspect="1" noChangeArrowheads="1"/>
          </p:cNvPicPr>
          <p:nvPr/>
        </p:nvPicPr>
        <p:blipFill>
          <a:blip r:embed="rId2" cstate="print"/>
          <a:srcRect/>
          <a:stretch>
            <a:fillRect/>
          </a:stretch>
        </p:blipFill>
        <p:spPr bwMode="auto">
          <a:xfrm>
            <a:off x="244475" y="6459538"/>
            <a:ext cx="230188" cy="238125"/>
          </a:xfrm>
          <a:prstGeom prst="rect">
            <a:avLst/>
          </a:prstGeom>
          <a:noFill/>
          <a:ln w="9525">
            <a:noFill/>
            <a:miter lim="800000"/>
            <a:headEnd/>
            <a:tailEnd/>
          </a:ln>
        </p:spPr>
      </p:pic>
      <p:pic>
        <p:nvPicPr>
          <p:cNvPr id="4" name="Picture 3">
            <a:extLst>
              <a:ext uri="{FF2B5EF4-FFF2-40B4-BE49-F238E27FC236}">
                <a16:creationId xmlns:a16="http://schemas.microsoft.com/office/drawing/2014/main" id="{60173262-384E-BD2B-C64D-4B66A438EBBB}"/>
              </a:ext>
            </a:extLst>
          </p:cNvPr>
          <p:cNvPicPr>
            <a:picLocks noChangeAspect="1"/>
          </p:cNvPicPr>
          <p:nvPr/>
        </p:nvPicPr>
        <p:blipFill>
          <a:blip r:embed="rId3"/>
          <a:stretch>
            <a:fillRect/>
          </a:stretch>
        </p:blipFill>
        <p:spPr>
          <a:xfrm>
            <a:off x="951995" y="914400"/>
            <a:ext cx="7240010" cy="5544324"/>
          </a:xfrm>
          <a:prstGeom prst="rect">
            <a:avLst/>
          </a:prstGeom>
          <a:effectLst>
            <a:outerShdw blurRad="50800" dist="38100" dir="2700000" algn="tl" rotWithShape="0">
              <a:prstClr val="black">
                <a:alpha val="40000"/>
              </a:prst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6639"/>
                                        </p:tgtEl>
                                        <p:attrNameLst>
                                          <p:attrName>style.visibility</p:attrName>
                                        </p:attrNameLst>
                                      </p:cBhvr>
                                      <p:to>
                                        <p:strVal val="visible"/>
                                      </p:to>
                                    </p:set>
                                    <p:animEffect transition="in" filter="wipe(left)">
                                      <p:cBhvr>
                                        <p:cTn id="7" dur="1000"/>
                                        <p:tgtEl>
                                          <p:spTgt spid="196639"/>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96624"/>
                                        </p:tgtEl>
                                        <p:attrNameLst>
                                          <p:attrName>style.visibility</p:attrName>
                                        </p:attrNameLst>
                                      </p:cBhvr>
                                      <p:to>
                                        <p:strVal val="visible"/>
                                      </p:to>
                                    </p:set>
                                    <p:animEffect transition="in" filter="wipe(left)">
                                      <p:cBhvr>
                                        <p:cTn id="11" dur="1000"/>
                                        <p:tgtEl>
                                          <p:spTgt spid="196624"/>
                                        </p:tgtEl>
                                      </p:cBhvr>
                                    </p:animEffect>
                                  </p:childTnLst>
                                </p:cTn>
                              </p:par>
                            </p:childTnLst>
                          </p:cTn>
                        </p:par>
                        <p:par>
                          <p:cTn id="12" fill="hold">
                            <p:stCondLst>
                              <p:cond delay="2000"/>
                            </p:stCondLst>
                            <p:childTnLst>
                              <p:par>
                                <p:cTn id="13" presetID="4" presetClass="entr" presetSubtype="32"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box(out)">
                                      <p:cBhvr>
                                        <p:cTn id="1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24" grpId="0"/>
      <p:bldP spid="1966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8508" y="5510212"/>
            <a:ext cx="1095375" cy="371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760" y="5214937"/>
            <a:ext cx="1733550" cy="66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491037"/>
            <a:ext cx="4114800" cy="1390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42" name="Slide Number Placeholder 3"/>
          <p:cNvSpPr>
            <a:spLocks noGrp="1"/>
          </p:cNvSpPr>
          <p:nvPr>
            <p:ph type="sldNum" sz="quarter" idx="12"/>
          </p:nvPr>
        </p:nvSpPr>
        <p:spPr>
          <a:noFill/>
        </p:spPr>
        <p:txBody>
          <a:bodyPr/>
          <a:lstStyle/>
          <a:p>
            <a:fld id="{BF02447F-206C-4723-A2EA-13B293F6C260}" type="slidenum">
              <a:rPr lang="en-US" smtClean="0"/>
              <a:pPr/>
              <a:t>15</a:t>
            </a:fld>
            <a:endParaRPr lang="en-US" dirty="0"/>
          </a:p>
        </p:txBody>
      </p:sp>
      <p:sp>
        <p:nvSpPr>
          <p:cNvPr id="12292" name="Text Box 3"/>
          <p:cNvSpPr txBox="1">
            <a:spLocks noChangeArrowheads="1"/>
          </p:cNvSpPr>
          <p:nvPr/>
        </p:nvSpPr>
        <p:spPr bwMode="auto">
          <a:xfrm>
            <a:off x="5381625" y="1828800"/>
            <a:ext cx="2965450" cy="1151084"/>
          </a:xfrm>
          <a:prstGeom prst="rect">
            <a:avLst/>
          </a:prstGeom>
          <a:noFill/>
          <a:ln w="9525">
            <a:noFill/>
            <a:miter lim="800000"/>
            <a:headEnd/>
            <a:tailEnd/>
          </a:ln>
        </p:spPr>
        <p:txBody>
          <a:bodyPr>
            <a:spAutoFit/>
          </a:bodyPr>
          <a:lstStyle/>
          <a:p>
            <a:pPr>
              <a:spcBef>
                <a:spcPct val="10000"/>
              </a:spcBef>
            </a:pPr>
            <a:r>
              <a:rPr lang="en-US" sz="1600" dirty="0">
                <a:solidFill>
                  <a:srgbClr val="3366CC"/>
                </a:solidFill>
              </a:rPr>
              <a:t>REGIONAL CHAMPIONSHIP</a:t>
            </a:r>
          </a:p>
          <a:p>
            <a:pPr>
              <a:spcBef>
                <a:spcPct val="10000"/>
              </a:spcBef>
            </a:pPr>
            <a:r>
              <a:rPr lang="en-US" sz="1600" dirty="0">
                <a:solidFill>
                  <a:srgbClr val="3366CC"/>
                </a:solidFill>
              </a:rPr>
              <a:t>HOUSTON, TX	</a:t>
            </a:r>
          </a:p>
          <a:p>
            <a:pPr>
              <a:spcBef>
                <a:spcPct val="10000"/>
              </a:spcBef>
            </a:pPr>
            <a:r>
              <a:rPr lang="en-US" sz="1600" dirty="0">
                <a:solidFill>
                  <a:srgbClr val="3366CC"/>
                </a:solidFill>
              </a:rPr>
              <a:t>CONV CENTER	</a:t>
            </a:r>
          </a:p>
          <a:p>
            <a:pPr>
              <a:spcBef>
                <a:spcPct val="10000"/>
              </a:spcBef>
            </a:pPr>
            <a:r>
              <a:rPr lang="en-US" sz="1600" dirty="0">
                <a:solidFill>
                  <a:srgbClr val="3366CC"/>
                </a:solidFill>
              </a:rPr>
              <a:t>COUGARS VS OWLS</a:t>
            </a:r>
          </a:p>
        </p:txBody>
      </p:sp>
      <p:sp>
        <p:nvSpPr>
          <p:cNvPr id="12293" name="Text Box 4"/>
          <p:cNvSpPr txBox="1">
            <a:spLocks noChangeArrowheads="1"/>
          </p:cNvSpPr>
          <p:nvPr/>
        </p:nvSpPr>
        <p:spPr bwMode="auto">
          <a:xfrm>
            <a:off x="5381625" y="2880360"/>
            <a:ext cx="3038475" cy="1077218"/>
          </a:xfrm>
          <a:prstGeom prst="rect">
            <a:avLst/>
          </a:prstGeom>
          <a:noFill/>
          <a:ln w="9525">
            <a:noFill/>
            <a:miter lim="800000"/>
            <a:headEnd/>
            <a:tailEnd/>
          </a:ln>
        </p:spPr>
        <p:txBody>
          <a:bodyPr>
            <a:spAutoFit/>
          </a:bodyPr>
          <a:lstStyle/>
          <a:p>
            <a:r>
              <a:rPr lang="en-US" sz="1600" dirty="0">
                <a:solidFill>
                  <a:srgbClr val="3366CC"/>
                </a:solidFill>
              </a:rPr>
              <a:t>GIRLS</a:t>
            </a:r>
          </a:p>
          <a:p>
            <a:r>
              <a:rPr lang="en-US" sz="1600" dirty="0">
                <a:solidFill>
                  <a:srgbClr val="3366CC"/>
                </a:solidFill>
              </a:rPr>
              <a:t>JUNIOR</a:t>
            </a:r>
          </a:p>
          <a:p>
            <a:r>
              <a:rPr lang="en-US" sz="1600" dirty="0">
                <a:solidFill>
                  <a:srgbClr val="3366CC"/>
                </a:solidFill>
              </a:rPr>
              <a:t>POOL B - MATCH 8</a:t>
            </a:r>
          </a:p>
          <a:p>
            <a:r>
              <a:rPr lang="en-US" sz="1600" dirty="0">
                <a:solidFill>
                  <a:srgbClr val="3366CC"/>
                </a:solidFill>
              </a:rPr>
              <a:t>17’s </a:t>
            </a:r>
          </a:p>
        </p:txBody>
      </p:sp>
      <p:sp>
        <p:nvSpPr>
          <p:cNvPr id="196613" name="Text Box 5"/>
          <p:cNvSpPr txBox="1">
            <a:spLocks noChangeArrowheads="1"/>
          </p:cNvSpPr>
          <p:nvPr/>
        </p:nvSpPr>
        <p:spPr bwMode="auto">
          <a:xfrm>
            <a:off x="1694657" y="4502944"/>
            <a:ext cx="3268662" cy="307777"/>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REGIONAL CHAMPIONSHIP</a:t>
            </a:r>
          </a:p>
        </p:txBody>
      </p:sp>
      <p:sp>
        <p:nvSpPr>
          <p:cNvPr id="196614" name="Text Box 6"/>
          <p:cNvSpPr txBox="1">
            <a:spLocks noChangeArrowheads="1"/>
          </p:cNvSpPr>
          <p:nvPr/>
        </p:nvSpPr>
        <p:spPr bwMode="auto">
          <a:xfrm>
            <a:off x="1188720" y="4730271"/>
            <a:ext cx="1737360"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HOUSTON, TX </a:t>
            </a:r>
          </a:p>
        </p:txBody>
      </p:sp>
      <p:sp>
        <p:nvSpPr>
          <p:cNvPr id="196616" name="Text Box 8"/>
          <p:cNvSpPr txBox="1">
            <a:spLocks noChangeArrowheads="1"/>
          </p:cNvSpPr>
          <p:nvPr/>
        </p:nvSpPr>
        <p:spPr bwMode="auto">
          <a:xfrm>
            <a:off x="5347335" y="5418686"/>
            <a:ext cx="457200" cy="307777"/>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196617" name="Text Box 9"/>
          <p:cNvSpPr txBox="1">
            <a:spLocks noChangeArrowheads="1"/>
          </p:cNvSpPr>
          <p:nvPr/>
        </p:nvSpPr>
        <p:spPr bwMode="auto">
          <a:xfrm>
            <a:off x="1013143" y="4941261"/>
            <a:ext cx="2324417"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CONV CENTER</a:t>
            </a:r>
          </a:p>
        </p:txBody>
      </p:sp>
      <p:sp>
        <p:nvSpPr>
          <p:cNvPr id="196618" name="Text Box 10"/>
          <p:cNvSpPr txBox="1">
            <a:spLocks noChangeArrowheads="1"/>
          </p:cNvSpPr>
          <p:nvPr/>
        </p:nvSpPr>
        <p:spPr bwMode="auto">
          <a:xfrm>
            <a:off x="4111625" y="4909313"/>
            <a:ext cx="460375" cy="339725"/>
          </a:xfrm>
          <a:prstGeom prst="rect">
            <a:avLst/>
          </a:prstGeom>
          <a:noFill/>
          <a:ln w="9525">
            <a:noFill/>
            <a:miter lim="800000"/>
            <a:headEnd/>
            <a:tailEnd/>
          </a:ln>
        </p:spPr>
        <p:txBody>
          <a:bodyPr>
            <a:spAutoFit/>
          </a:bodyPr>
          <a:lstStyle/>
          <a:p>
            <a:pPr>
              <a:spcBef>
                <a:spcPct val="50000"/>
              </a:spcBef>
            </a:pPr>
            <a:r>
              <a:rPr lang="en-US" sz="1600" dirty="0">
                <a:solidFill>
                  <a:schemeClr val="accent2"/>
                </a:solidFill>
                <a:latin typeface="Comic Sans MS" pitchFamily="66" charset="0"/>
              </a:rPr>
              <a:t>B</a:t>
            </a:r>
          </a:p>
        </p:txBody>
      </p:sp>
      <p:sp>
        <p:nvSpPr>
          <p:cNvPr id="196619" name="Text Box 11"/>
          <p:cNvSpPr txBox="1">
            <a:spLocks noChangeArrowheads="1"/>
          </p:cNvSpPr>
          <p:nvPr/>
        </p:nvSpPr>
        <p:spPr bwMode="auto">
          <a:xfrm>
            <a:off x="3998916" y="5142447"/>
            <a:ext cx="228600" cy="339725"/>
          </a:xfrm>
          <a:prstGeom prst="rect">
            <a:avLst/>
          </a:prstGeom>
          <a:noFill/>
          <a:ln w="9525">
            <a:noFill/>
            <a:miter lim="800000"/>
            <a:headEnd/>
            <a:tailEnd/>
          </a:ln>
        </p:spPr>
        <p:txBody>
          <a:bodyPr>
            <a:spAutoFit/>
          </a:bodyPr>
          <a:lstStyle/>
          <a:p>
            <a:pPr>
              <a:spcBef>
                <a:spcPct val="50000"/>
              </a:spcBef>
            </a:pPr>
            <a:r>
              <a:rPr lang="en-US" sz="1600" dirty="0">
                <a:solidFill>
                  <a:schemeClr val="accent2"/>
                </a:solidFill>
                <a:latin typeface="Comic Sans MS" pitchFamily="66" charset="0"/>
              </a:rPr>
              <a:t>8</a:t>
            </a:r>
          </a:p>
        </p:txBody>
      </p:sp>
      <p:sp>
        <p:nvSpPr>
          <p:cNvPr id="196620" name="Text Box 12"/>
          <p:cNvSpPr txBox="1">
            <a:spLocks noChangeArrowheads="1"/>
          </p:cNvSpPr>
          <p:nvPr/>
        </p:nvSpPr>
        <p:spPr bwMode="auto">
          <a:xfrm>
            <a:off x="2043936" y="5132795"/>
            <a:ext cx="376237" cy="339725"/>
          </a:xfrm>
          <a:prstGeom prst="rect">
            <a:avLst/>
          </a:prstGeom>
          <a:noFill/>
          <a:ln w="9525">
            <a:noFill/>
            <a:miter lim="800000"/>
            <a:headEnd/>
            <a:tailEnd/>
          </a:ln>
        </p:spPr>
        <p:txBody>
          <a:bodyPr>
            <a:spAutoFit/>
          </a:bodyPr>
          <a:lstStyle/>
          <a:p>
            <a:pPr>
              <a:spcBef>
                <a:spcPct val="50000"/>
              </a:spcBef>
            </a:pPr>
            <a:r>
              <a:rPr lang="en-US" sz="1600" dirty="0">
                <a:solidFill>
                  <a:schemeClr val="accent2"/>
                </a:solidFill>
                <a:latin typeface="Comic Sans MS" pitchFamily="66" charset="0"/>
              </a:rPr>
              <a:t>X</a:t>
            </a:r>
          </a:p>
        </p:txBody>
      </p:sp>
      <p:sp>
        <p:nvSpPr>
          <p:cNvPr id="196621" name="Text Box 13"/>
          <p:cNvSpPr txBox="1">
            <a:spLocks noChangeArrowheads="1"/>
          </p:cNvSpPr>
          <p:nvPr/>
        </p:nvSpPr>
        <p:spPr bwMode="auto">
          <a:xfrm>
            <a:off x="3944367" y="5366600"/>
            <a:ext cx="495300" cy="338137"/>
          </a:xfrm>
          <a:prstGeom prst="rect">
            <a:avLst/>
          </a:prstGeom>
          <a:noFill/>
          <a:ln w="9525">
            <a:noFill/>
            <a:miter lim="800000"/>
            <a:headEnd/>
            <a:tailEnd/>
          </a:ln>
        </p:spPr>
        <p:txBody>
          <a:bodyPr wrap="square">
            <a:spAutoFit/>
          </a:bodyPr>
          <a:lstStyle/>
          <a:p>
            <a:pPr>
              <a:spcBef>
                <a:spcPct val="50000"/>
              </a:spcBef>
            </a:pPr>
            <a:r>
              <a:rPr lang="en-US" sz="1600" dirty="0">
                <a:solidFill>
                  <a:schemeClr val="accent2"/>
                </a:solidFill>
                <a:latin typeface="Comic Sans MS" pitchFamily="66" charset="0"/>
              </a:rPr>
              <a:t>17</a:t>
            </a:r>
          </a:p>
        </p:txBody>
      </p:sp>
      <p:sp>
        <p:nvSpPr>
          <p:cNvPr id="196622" name="Text Box 14"/>
          <p:cNvSpPr txBox="1">
            <a:spLocks noChangeArrowheads="1"/>
          </p:cNvSpPr>
          <p:nvPr/>
        </p:nvSpPr>
        <p:spPr bwMode="auto">
          <a:xfrm>
            <a:off x="5241608" y="5212625"/>
            <a:ext cx="1295400" cy="307777"/>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05/02/26</a:t>
            </a:r>
          </a:p>
        </p:txBody>
      </p:sp>
      <p:sp>
        <p:nvSpPr>
          <p:cNvPr id="196623" name="Text Box 15"/>
          <p:cNvSpPr txBox="1">
            <a:spLocks noChangeArrowheads="1"/>
          </p:cNvSpPr>
          <p:nvPr/>
        </p:nvSpPr>
        <p:spPr bwMode="auto">
          <a:xfrm>
            <a:off x="5241608" y="5604279"/>
            <a:ext cx="792480"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14:00</a:t>
            </a:r>
          </a:p>
        </p:txBody>
      </p:sp>
      <p:sp>
        <p:nvSpPr>
          <p:cNvPr id="196624" name="Text Box 16"/>
          <p:cNvSpPr txBox="1">
            <a:spLocks noChangeArrowheads="1"/>
          </p:cNvSpPr>
          <p:nvPr/>
        </p:nvSpPr>
        <p:spPr bwMode="auto">
          <a:xfrm>
            <a:off x="0" y="1101725"/>
            <a:ext cx="9144000" cy="727075"/>
          </a:xfrm>
          <a:prstGeom prst="rect">
            <a:avLst/>
          </a:prstGeom>
          <a:noFill/>
          <a:ln w="9525">
            <a:noFill/>
            <a:miter lim="800000"/>
            <a:headEnd/>
            <a:tailEnd/>
          </a:ln>
          <a:effectLst/>
        </p:spPr>
        <p:txBody>
          <a:bodyPr>
            <a:spAutoFit/>
          </a:bodyPr>
          <a:lstStyle/>
          <a:p>
            <a:pPr algn="ctr">
              <a:lnSpc>
                <a:spcPct val="80000"/>
              </a:lnSpc>
              <a:defRPr/>
            </a:pPr>
            <a:r>
              <a:rPr lang="en-US" sz="2000" dirty="0">
                <a:solidFill>
                  <a:srgbClr val="FF3300"/>
                </a:solidFill>
                <a:effectLst>
                  <a:outerShdw blurRad="38100" dist="38100" dir="2700000" algn="tl">
                    <a:srgbClr val="C0C0C0"/>
                  </a:outerShdw>
                </a:effectLst>
                <a:cs typeface="+mn-cs"/>
              </a:rPr>
              <a:t>Using Pen And CAPITAL LETTERS</a:t>
            </a:r>
            <a:br>
              <a:rPr lang="en-US" sz="2000" dirty="0">
                <a:solidFill>
                  <a:srgbClr val="FF3300"/>
                </a:solidFill>
                <a:effectLst>
                  <a:outerShdw blurRad="38100" dist="38100" dir="2700000" algn="tl">
                    <a:srgbClr val="C0C0C0"/>
                  </a:outerShdw>
                </a:effectLst>
                <a:cs typeface="+mn-cs"/>
              </a:rPr>
            </a:br>
            <a:r>
              <a:rPr lang="en-US" sz="2000" dirty="0">
                <a:solidFill>
                  <a:srgbClr val="FF3300"/>
                </a:solidFill>
                <a:effectLst>
                  <a:outerShdw blurRad="38100" dist="38100" dir="2700000" algn="tl">
                    <a:srgbClr val="C0C0C0"/>
                  </a:outerShdw>
                </a:effectLst>
                <a:cs typeface="+mn-cs"/>
              </a:rPr>
              <a:t> </a:t>
            </a:r>
            <a:r>
              <a:rPr lang="en-US" sz="2000" dirty="0">
                <a:solidFill>
                  <a:schemeClr val="accent2"/>
                </a:solidFill>
                <a:effectLst>
                  <a:outerShdw blurRad="38100" dist="38100" dir="2700000" algn="tl">
                    <a:srgbClr val="C0C0C0"/>
                  </a:outerShdw>
                </a:effectLst>
                <a:cs typeface="+mn-cs"/>
              </a:rPr>
              <a:t>Enter Heading Information</a:t>
            </a:r>
            <a:r>
              <a:rPr lang="en-US" sz="3200" dirty="0">
                <a:solidFill>
                  <a:srgbClr val="FF3300"/>
                </a:solidFill>
                <a:cs typeface="+mn-cs"/>
              </a:rPr>
              <a:t> </a:t>
            </a:r>
          </a:p>
        </p:txBody>
      </p:sp>
      <p:sp>
        <p:nvSpPr>
          <p:cNvPr id="196625" name="Text Box 17"/>
          <p:cNvSpPr txBox="1">
            <a:spLocks noChangeArrowheads="1"/>
          </p:cNvSpPr>
          <p:nvPr/>
        </p:nvSpPr>
        <p:spPr bwMode="auto">
          <a:xfrm>
            <a:off x="2043935" y="5357593"/>
            <a:ext cx="376237" cy="338137"/>
          </a:xfrm>
          <a:prstGeom prst="rect">
            <a:avLst/>
          </a:prstGeom>
          <a:noFill/>
          <a:ln w="9525">
            <a:noFill/>
            <a:miter lim="800000"/>
            <a:headEnd/>
            <a:tailEnd/>
          </a:ln>
        </p:spPr>
        <p:txBody>
          <a:bodyPr>
            <a:spAutoFit/>
          </a:bodyPr>
          <a:lstStyle/>
          <a:p>
            <a:pPr>
              <a:spcBef>
                <a:spcPct val="50000"/>
              </a:spcBef>
            </a:pPr>
            <a:r>
              <a:rPr lang="en-US" sz="1600" dirty="0">
                <a:solidFill>
                  <a:schemeClr val="accent2"/>
                </a:solidFill>
                <a:latin typeface="Comic Sans MS" pitchFamily="66" charset="0"/>
              </a:rPr>
              <a:t>X</a:t>
            </a:r>
          </a:p>
        </p:txBody>
      </p:sp>
      <p:sp>
        <p:nvSpPr>
          <p:cNvPr id="196626" name="Freeform 18"/>
          <p:cNvSpPr>
            <a:spLocks/>
          </p:cNvSpPr>
          <p:nvPr/>
        </p:nvSpPr>
        <p:spPr bwMode="auto">
          <a:xfrm flipH="1">
            <a:off x="2743198" y="2011680"/>
            <a:ext cx="2651761" cy="2560321"/>
          </a:xfrm>
          <a:custGeom>
            <a:avLst/>
            <a:gdLst>
              <a:gd name="T0" fmla="*/ 0 w 278"/>
              <a:gd name="T1" fmla="*/ 0 h 1265"/>
              <a:gd name="T2" fmla="*/ 2147483647 w 278"/>
              <a:gd name="T3" fmla="*/ 2147483647 h 1265"/>
              <a:gd name="T4" fmla="*/ 0 60000 65536"/>
              <a:gd name="T5" fmla="*/ 0 60000 65536"/>
              <a:gd name="T6" fmla="*/ 0 w 278"/>
              <a:gd name="T7" fmla="*/ 0 h 1265"/>
              <a:gd name="T8" fmla="*/ 278 w 278"/>
              <a:gd name="T9" fmla="*/ 1265 h 1265"/>
            </a:gdLst>
            <a:ahLst/>
            <a:cxnLst>
              <a:cxn ang="T4">
                <a:pos x="T0" y="T1"/>
              </a:cxn>
              <a:cxn ang="T5">
                <a:pos x="T2" y="T3"/>
              </a:cxn>
            </a:cxnLst>
            <a:rect l="T6" t="T7" r="T8" b="T9"/>
            <a:pathLst>
              <a:path w="278" h="1265">
                <a:moveTo>
                  <a:pt x="0" y="0"/>
                </a:moveTo>
                <a:lnTo>
                  <a:pt x="278" y="1265"/>
                </a:lnTo>
              </a:path>
            </a:pathLst>
          </a:custGeom>
          <a:noFill/>
          <a:ln w="28575" cap="rnd">
            <a:solidFill>
              <a:schemeClr val="tx1"/>
            </a:solidFill>
            <a:prstDash val="sysDot"/>
            <a:round/>
            <a:headEnd/>
            <a:tailEnd type="triangle" w="med" len="med"/>
          </a:ln>
        </p:spPr>
        <p:txBody>
          <a:bodyPr/>
          <a:lstStyle/>
          <a:p>
            <a:endParaRPr lang="en-US" dirty="0"/>
          </a:p>
        </p:txBody>
      </p:sp>
      <p:sp>
        <p:nvSpPr>
          <p:cNvPr id="196629" name="Freeform 21"/>
          <p:cNvSpPr>
            <a:spLocks/>
          </p:cNvSpPr>
          <p:nvPr/>
        </p:nvSpPr>
        <p:spPr bwMode="auto">
          <a:xfrm flipH="1">
            <a:off x="5637848" y="4347636"/>
            <a:ext cx="775653" cy="1224938"/>
          </a:xfrm>
          <a:custGeom>
            <a:avLst/>
            <a:gdLst>
              <a:gd name="T0" fmla="*/ 0 w 3729"/>
              <a:gd name="T1" fmla="*/ 0 h 1194"/>
              <a:gd name="T2" fmla="*/ 2147483647 w 3729"/>
              <a:gd name="T3" fmla="*/ 2147483647 h 1194"/>
              <a:gd name="T4" fmla="*/ 0 60000 65536"/>
              <a:gd name="T5" fmla="*/ 0 60000 65536"/>
              <a:gd name="T6" fmla="*/ 0 w 3729"/>
              <a:gd name="T7" fmla="*/ 0 h 1194"/>
              <a:gd name="T8" fmla="*/ 3729 w 3729"/>
              <a:gd name="T9" fmla="*/ 1194 h 1194"/>
            </a:gdLst>
            <a:ahLst/>
            <a:cxnLst>
              <a:cxn ang="T4">
                <a:pos x="T0" y="T1"/>
              </a:cxn>
              <a:cxn ang="T5">
                <a:pos x="T2" y="T3"/>
              </a:cxn>
            </a:cxnLst>
            <a:rect l="T6" t="T7" r="T8" b="T9"/>
            <a:pathLst>
              <a:path w="3729" h="1194">
                <a:moveTo>
                  <a:pt x="0" y="0"/>
                </a:moveTo>
                <a:lnTo>
                  <a:pt x="3729" y="1194"/>
                </a:lnTo>
              </a:path>
            </a:pathLst>
          </a:custGeom>
          <a:noFill/>
          <a:ln w="28575" cap="rnd">
            <a:solidFill>
              <a:schemeClr val="tx1"/>
            </a:solidFill>
            <a:prstDash val="sysDot"/>
            <a:round/>
            <a:headEnd/>
            <a:tailEnd type="triangle" w="med" len="med"/>
          </a:ln>
        </p:spPr>
        <p:txBody>
          <a:bodyPr/>
          <a:lstStyle/>
          <a:p>
            <a:endParaRPr lang="en-US" dirty="0"/>
          </a:p>
        </p:txBody>
      </p:sp>
      <p:sp>
        <p:nvSpPr>
          <p:cNvPr id="196630" name="Line 22"/>
          <p:cNvSpPr>
            <a:spLocks noChangeShapeType="1"/>
          </p:cNvSpPr>
          <p:nvPr/>
        </p:nvSpPr>
        <p:spPr bwMode="auto">
          <a:xfrm flipH="1">
            <a:off x="2514599" y="2560320"/>
            <a:ext cx="2880361" cy="2534830"/>
          </a:xfrm>
          <a:prstGeom prst="line">
            <a:avLst/>
          </a:prstGeom>
          <a:noFill/>
          <a:ln w="28575" cap="rnd">
            <a:solidFill>
              <a:schemeClr val="tx1"/>
            </a:solidFill>
            <a:prstDash val="sysDot"/>
            <a:round/>
            <a:headEnd/>
            <a:tailEnd type="triangle" w="med" len="med"/>
          </a:ln>
        </p:spPr>
        <p:txBody>
          <a:bodyPr/>
          <a:lstStyle/>
          <a:p>
            <a:endParaRPr lang="en-US" dirty="0"/>
          </a:p>
        </p:txBody>
      </p:sp>
      <p:sp>
        <p:nvSpPr>
          <p:cNvPr id="196631" name="Freeform 23"/>
          <p:cNvSpPr>
            <a:spLocks/>
          </p:cNvSpPr>
          <p:nvPr/>
        </p:nvSpPr>
        <p:spPr bwMode="auto">
          <a:xfrm flipH="1">
            <a:off x="4341812" y="3566160"/>
            <a:ext cx="1058863" cy="1509077"/>
          </a:xfrm>
          <a:custGeom>
            <a:avLst/>
            <a:gdLst>
              <a:gd name="T0" fmla="*/ 0 w 2944"/>
              <a:gd name="T1" fmla="*/ 0 h 999"/>
              <a:gd name="T2" fmla="*/ 2147483647 w 2944"/>
              <a:gd name="T3" fmla="*/ 2147483647 h 999"/>
              <a:gd name="T4" fmla="*/ 0 60000 65536"/>
              <a:gd name="T5" fmla="*/ 0 60000 65536"/>
              <a:gd name="T6" fmla="*/ 0 w 2944"/>
              <a:gd name="T7" fmla="*/ 0 h 999"/>
              <a:gd name="T8" fmla="*/ 2944 w 2944"/>
              <a:gd name="T9" fmla="*/ 999 h 999"/>
            </a:gdLst>
            <a:ahLst/>
            <a:cxnLst>
              <a:cxn ang="T4">
                <a:pos x="T0" y="T1"/>
              </a:cxn>
              <a:cxn ang="T5">
                <a:pos x="T2" y="T3"/>
              </a:cxn>
            </a:cxnLst>
            <a:rect l="T6" t="T7" r="T8" b="T9"/>
            <a:pathLst>
              <a:path w="2944" h="999">
                <a:moveTo>
                  <a:pt x="0" y="0"/>
                </a:moveTo>
                <a:lnTo>
                  <a:pt x="2944" y="999"/>
                </a:lnTo>
              </a:path>
            </a:pathLst>
          </a:custGeom>
          <a:noFill/>
          <a:ln w="28575" cap="rnd">
            <a:solidFill>
              <a:schemeClr val="tx1"/>
            </a:solidFill>
            <a:prstDash val="sysDot"/>
            <a:round/>
            <a:headEnd/>
            <a:tailEnd type="triangle" w="med" len="med"/>
          </a:ln>
        </p:spPr>
        <p:txBody>
          <a:bodyPr/>
          <a:lstStyle/>
          <a:p>
            <a:endParaRPr lang="en-US" dirty="0"/>
          </a:p>
        </p:txBody>
      </p:sp>
      <p:sp>
        <p:nvSpPr>
          <p:cNvPr id="196632" name="Freeform 24"/>
          <p:cNvSpPr>
            <a:spLocks/>
          </p:cNvSpPr>
          <p:nvPr/>
        </p:nvSpPr>
        <p:spPr bwMode="auto">
          <a:xfrm flipH="1">
            <a:off x="4341810" y="3611880"/>
            <a:ext cx="2885281" cy="1700430"/>
          </a:xfrm>
          <a:custGeom>
            <a:avLst/>
            <a:gdLst>
              <a:gd name="T0" fmla="*/ 0 w 2980"/>
              <a:gd name="T1" fmla="*/ 0 h 1056"/>
              <a:gd name="T2" fmla="*/ 2147483647 w 2980"/>
              <a:gd name="T3" fmla="*/ 2147483647 h 1056"/>
              <a:gd name="T4" fmla="*/ 0 60000 65536"/>
              <a:gd name="T5" fmla="*/ 0 60000 65536"/>
              <a:gd name="T6" fmla="*/ 0 w 2980"/>
              <a:gd name="T7" fmla="*/ 0 h 1056"/>
              <a:gd name="T8" fmla="*/ 2980 w 2980"/>
              <a:gd name="T9" fmla="*/ 1056 h 1056"/>
            </a:gdLst>
            <a:ahLst/>
            <a:cxnLst>
              <a:cxn ang="T4">
                <a:pos x="T0" y="T1"/>
              </a:cxn>
              <a:cxn ang="T5">
                <a:pos x="T2" y="T3"/>
              </a:cxn>
            </a:cxnLst>
            <a:rect l="T6" t="T7" r="T8" b="T9"/>
            <a:pathLst>
              <a:path w="2980" h="1056">
                <a:moveTo>
                  <a:pt x="0" y="0"/>
                </a:moveTo>
                <a:lnTo>
                  <a:pt x="2980" y="1056"/>
                </a:lnTo>
              </a:path>
            </a:pathLst>
          </a:custGeom>
          <a:noFill/>
          <a:ln w="28575" cap="rnd">
            <a:solidFill>
              <a:schemeClr val="tx1"/>
            </a:solidFill>
            <a:prstDash val="sysDot"/>
            <a:round/>
            <a:headEnd/>
            <a:tailEnd type="triangle" w="med" len="med"/>
          </a:ln>
        </p:spPr>
        <p:txBody>
          <a:bodyPr/>
          <a:lstStyle/>
          <a:p>
            <a:endParaRPr lang="en-US" dirty="0"/>
          </a:p>
        </p:txBody>
      </p:sp>
      <p:sp>
        <p:nvSpPr>
          <p:cNvPr id="196633" name="Freeform 25"/>
          <p:cNvSpPr>
            <a:spLocks/>
          </p:cNvSpPr>
          <p:nvPr/>
        </p:nvSpPr>
        <p:spPr bwMode="auto">
          <a:xfrm>
            <a:off x="2331720" y="3108960"/>
            <a:ext cx="3068955" cy="2241709"/>
          </a:xfrm>
          <a:custGeom>
            <a:avLst/>
            <a:gdLst>
              <a:gd name="T0" fmla="*/ 2147483647 w 434"/>
              <a:gd name="T1" fmla="*/ 0 h 2009"/>
              <a:gd name="T2" fmla="*/ 0 w 434"/>
              <a:gd name="T3" fmla="*/ 2147483647 h 2009"/>
              <a:gd name="T4" fmla="*/ 0 60000 65536"/>
              <a:gd name="T5" fmla="*/ 0 60000 65536"/>
              <a:gd name="T6" fmla="*/ 0 w 434"/>
              <a:gd name="T7" fmla="*/ 0 h 2009"/>
              <a:gd name="T8" fmla="*/ 434 w 434"/>
              <a:gd name="T9" fmla="*/ 2009 h 2009"/>
            </a:gdLst>
            <a:ahLst/>
            <a:cxnLst>
              <a:cxn ang="T4">
                <a:pos x="T0" y="T1"/>
              </a:cxn>
              <a:cxn ang="T5">
                <a:pos x="T2" y="T3"/>
              </a:cxn>
            </a:cxnLst>
            <a:rect l="T6" t="T7" r="T8" b="T9"/>
            <a:pathLst>
              <a:path w="434" h="2009">
                <a:moveTo>
                  <a:pt x="434" y="0"/>
                </a:moveTo>
                <a:lnTo>
                  <a:pt x="0" y="2009"/>
                </a:lnTo>
              </a:path>
            </a:pathLst>
          </a:custGeom>
          <a:noFill/>
          <a:ln w="28575" cap="rnd">
            <a:solidFill>
              <a:schemeClr val="tx1"/>
            </a:solidFill>
            <a:prstDash val="sysDot"/>
            <a:round/>
            <a:headEnd/>
            <a:tailEnd type="triangle" w="med" len="med"/>
          </a:ln>
        </p:spPr>
        <p:txBody>
          <a:bodyPr/>
          <a:lstStyle/>
          <a:p>
            <a:endParaRPr lang="en-US" dirty="0"/>
          </a:p>
        </p:txBody>
      </p:sp>
      <p:sp>
        <p:nvSpPr>
          <p:cNvPr id="196634" name="Line 26"/>
          <p:cNvSpPr>
            <a:spLocks noChangeShapeType="1"/>
          </p:cNvSpPr>
          <p:nvPr/>
        </p:nvSpPr>
        <p:spPr bwMode="auto">
          <a:xfrm flipH="1">
            <a:off x="2331719" y="3378996"/>
            <a:ext cx="3068955" cy="2155824"/>
          </a:xfrm>
          <a:prstGeom prst="line">
            <a:avLst/>
          </a:prstGeom>
          <a:noFill/>
          <a:ln w="28575" cap="rnd">
            <a:solidFill>
              <a:schemeClr val="tx1"/>
            </a:solidFill>
            <a:prstDash val="sysDot"/>
            <a:round/>
            <a:headEnd/>
            <a:tailEnd type="triangle" w="med" len="med"/>
          </a:ln>
        </p:spPr>
        <p:txBody>
          <a:bodyPr/>
          <a:lstStyle/>
          <a:p>
            <a:endParaRPr lang="en-US" dirty="0"/>
          </a:p>
        </p:txBody>
      </p:sp>
      <p:sp>
        <p:nvSpPr>
          <p:cNvPr id="196635" name="Line 27"/>
          <p:cNvSpPr>
            <a:spLocks noChangeShapeType="1"/>
          </p:cNvSpPr>
          <p:nvPr/>
        </p:nvSpPr>
        <p:spPr bwMode="auto">
          <a:xfrm flipH="1">
            <a:off x="4297680" y="3788302"/>
            <a:ext cx="1129349" cy="1738360"/>
          </a:xfrm>
          <a:prstGeom prst="line">
            <a:avLst/>
          </a:prstGeom>
          <a:noFill/>
          <a:ln w="28575" cap="rnd">
            <a:solidFill>
              <a:schemeClr val="tx1"/>
            </a:solidFill>
            <a:prstDash val="sysDot"/>
            <a:round/>
            <a:headEnd/>
            <a:tailEnd type="triangle" w="med" len="med"/>
          </a:ln>
        </p:spPr>
        <p:txBody>
          <a:bodyPr/>
          <a:lstStyle/>
          <a:p>
            <a:endParaRPr lang="en-US" dirty="0"/>
          </a:p>
        </p:txBody>
      </p:sp>
      <p:sp>
        <p:nvSpPr>
          <p:cNvPr id="196636" name="Line 28"/>
          <p:cNvSpPr>
            <a:spLocks noChangeShapeType="1"/>
          </p:cNvSpPr>
          <p:nvPr/>
        </p:nvSpPr>
        <p:spPr bwMode="auto">
          <a:xfrm flipH="1">
            <a:off x="6140451" y="4165600"/>
            <a:ext cx="1105217" cy="1202005"/>
          </a:xfrm>
          <a:prstGeom prst="line">
            <a:avLst/>
          </a:prstGeom>
          <a:noFill/>
          <a:ln w="28575" cap="rnd">
            <a:solidFill>
              <a:schemeClr val="tx1"/>
            </a:solidFill>
            <a:prstDash val="sysDot"/>
            <a:round/>
            <a:headEnd/>
            <a:tailEnd type="triangle" w="med" len="med"/>
          </a:ln>
        </p:spPr>
        <p:txBody>
          <a:bodyPr/>
          <a:lstStyle/>
          <a:p>
            <a:endParaRPr lang="en-US" dirty="0"/>
          </a:p>
        </p:txBody>
      </p:sp>
      <p:sp>
        <p:nvSpPr>
          <p:cNvPr id="196637" name="Line 29"/>
          <p:cNvSpPr>
            <a:spLocks noChangeShapeType="1"/>
          </p:cNvSpPr>
          <p:nvPr/>
        </p:nvSpPr>
        <p:spPr bwMode="auto">
          <a:xfrm flipH="1">
            <a:off x="5889308" y="4603625"/>
            <a:ext cx="2227580" cy="1154541"/>
          </a:xfrm>
          <a:prstGeom prst="line">
            <a:avLst/>
          </a:prstGeom>
          <a:noFill/>
          <a:ln w="28575" cap="rnd">
            <a:solidFill>
              <a:schemeClr val="tx1"/>
            </a:solidFill>
            <a:prstDash val="sysDot"/>
            <a:round/>
            <a:headEnd/>
            <a:tailEnd type="triangle" w="med" len="med"/>
          </a:ln>
        </p:spPr>
        <p:txBody>
          <a:bodyPr/>
          <a:lstStyle/>
          <a:p>
            <a:endParaRPr lang="en-US" dirty="0"/>
          </a:p>
        </p:txBody>
      </p:sp>
      <p:sp>
        <p:nvSpPr>
          <p:cNvPr id="196639" name="Rectangle 31"/>
          <p:cNvSpPr>
            <a:spLocks noChangeArrowheads="1"/>
          </p:cNvSpPr>
          <p:nvPr/>
        </p:nvSpPr>
        <p:spPr bwMode="auto">
          <a:xfrm>
            <a:off x="0" y="76200"/>
            <a:ext cx="9144000" cy="1143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Heading and Officials Sections</a:t>
            </a:r>
          </a:p>
        </p:txBody>
      </p:sp>
      <p:cxnSp>
        <p:nvCxnSpPr>
          <p:cNvPr id="34" name="Straight Arrow Connector 33"/>
          <p:cNvCxnSpPr>
            <a:cxnSpLocks noChangeShapeType="1"/>
          </p:cNvCxnSpPr>
          <p:nvPr/>
        </p:nvCxnSpPr>
        <p:spPr bwMode="auto">
          <a:xfrm flipH="1">
            <a:off x="2226748" y="2286000"/>
            <a:ext cx="3173927" cy="2598163"/>
          </a:xfrm>
          <a:prstGeom prst="straightConnector1">
            <a:avLst/>
          </a:prstGeom>
          <a:noFill/>
          <a:ln w="19050" algn="ctr">
            <a:solidFill>
              <a:schemeClr val="tx1"/>
            </a:solidFill>
            <a:prstDash val="sysDot"/>
            <a:round/>
            <a:headEnd/>
            <a:tailEnd type="triangle" w="med" len="med"/>
          </a:ln>
        </p:spPr>
      </p:cxnSp>
      <p:sp>
        <p:nvSpPr>
          <p:cNvPr id="35" name="TextBox 34"/>
          <p:cNvSpPr txBox="1"/>
          <p:nvPr/>
        </p:nvSpPr>
        <p:spPr>
          <a:xfrm>
            <a:off x="474663" y="2093913"/>
            <a:ext cx="4787900" cy="2124075"/>
          </a:xfrm>
          <a:prstGeom prst="rect">
            <a:avLst/>
          </a:prstGeom>
          <a:noFill/>
        </p:spPr>
        <p:txBody>
          <a:bodyPr>
            <a:spAutoFit/>
          </a:bodyPr>
          <a:lstStyle/>
          <a:p>
            <a:pPr marL="111125" indent="-111125">
              <a:spcAft>
                <a:spcPts val="1200"/>
              </a:spcAft>
              <a:buFont typeface="Arial" pitchFamily="34" charset="0"/>
              <a:buChar char="•"/>
              <a:defRPr/>
            </a:pPr>
            <a:r>
              <a:rPr lang="en-US" sz="1600" b="0" dirty="0">
                <a:cs typeface="+mn-cs"/>
              </a:rPr>
              <a:t>Make sure you complete all </a:t>
            </a:r>
            <a:r>
              <a:rPr lang="en-US" sz="1600" dirty="0">
                <a:cs typeface="+mn-cs"/>
              </a:rPr>
              <a:t>Division, Court and Match </a:t>
            </a:r>
            <a:r>
              <a:rPr lang="en-US" sz="1600" b="0" dirty="0">
                <a:cs typeface="+mn-cs"/>
              </a:rPr>
              <a:t>information for accurate posting of results</a:t>
            </a:r>
          </a:p>
          <a:p>
            <a:pPr marL="111125" indent="-111125">
              <a:spcAft>
                <a:spcPts val="1200"/>
              </a:spcAft>
              <a:buFont typeface="Arial" pitchFamily="34" charset="0"/>
              <a:buChar char="•"/>
              <a:defRPr/>
            </a:pPr>
            <a:r>
              <a:rPr lang="en-US" sz="1600" b="0" dirty="0">
                <a:cs typeface="+mn-cs"/>
              </a:rPr>
              <a:t>For the </a:t>
            </a:r>
            <a:r>
              <a:rPr lang="en-US" sz="1600" dirty="0">
                <a:cs typeface="+mn-cs"/>
              </a:rPr>
              <a:t>Date</a:t>
            </a:r>
            <a:r>
              <a:rPr lang="en-US" sz="1600" b="0" dirty="0">
                <a:cs typeface="+mn-cs"/>
              </a:rPr>
              <a:t> use:</a:t>
            </a:r>
            <a:r>
              <a:rPr lang="en-US" sz="1600" dirty="0">
                <a:cs typeface="+mn-cs"/>
              </a:rPr>
              <a:t>  MM/DD/YY   (</a:t>
            </a:r>
            <a:r>
              <a:rPr lang="en-US" sz="1600" dirty="0">
                <a:effectLst>
                  <a:outerShdw blurRad="38100" dist="38100" dir="2700000" algn="tl">
                    <a:srgbClr val="C0C0C0"/>
                  </a:outerShdw>
                </a:effectLst>
                <a:cs typeface="+mn-cs"/>
              </a:rPr>
              <a:t>05/02/26</a:t>
            </a:r>
            <a:r>
              <a:rPr lang="en-US" sz="1600" dirty="0">
                <a:cs typeface="+mn-cs"/>
              </a:rPr>
              <a:t>)</a:t>
            </a:r>
          </a:p>
          <a:p>
            <a:pPr marL="111125" indent="-111125">
              <a:spcAft>
                <a:spcPts val="1200"/>
              </a:spcAft>
              <a:buFont typeface="Arial" pitchFamily="34" charset="0"/>
              <a:buChar char="•"/>
              <a:defRPr/>
            </a:pPr>
            <a:r>
              <a:rPr lang="en-US" sz="1600" b="0" dirty="0">
                <a:cs typeface="+mn-cs"/>
              </a:rPr>
              <a:t>For the </a:t>
            </a:r>
            <a:r>
              <a:rPr lang="en-US" sz="1600" dirty="0">
                <a:cs typeface="+mn-cs"/>
              </a:rPr>
              <a:t>Time </a:t>
            </a:r>
            <a:r>
              <a:rPr lang="en-US" sz="1600" b="0" dirty="0">
                <a:cs typeface="+mn-cs"/>
              </a:rPr>
              <a:t>use International Time (hhmm):</a:t>
            </a:r>
            <a:r>
              <a:rPr lang="en-US" sz="1600" dirty="0">
                <a:cs typeface="+mn-cs"/>
              </a:rPr>
              <a:t> </a:t>
            </a:r>
            <a:br>
              <a:rPr lang="en-US" sz="1600" dirty="0">
                <a:cs typeface="+mn-cs"/>
              </a:rPr>
            </a:br>
            <a:r>
              <a:rPr lang="en-US" sz="1600" dirty="0">
                <a:effectLst>
                  <a:outerShdw blurRad="38100" dist="38100" dir="2700000" algn="tl">
                    <a:srgbClr val="C0C0C0"/>
                  </a:outerShdw>
                </a:effectLst>
                <a:cs typeface="+mn-cs"/>
              </a:rPr>
              <a:t> 8:00 AM would be 08:00</a:t>
            </a:r>
            <a:br>
              <a:rPr lang="en-US" sz="1600" dirty="0">
                <a:effectLst>
                  <a:outerShdw blurRad="38100" dist="38100" dir="2700000" algn="tl">
                    <a:srgbClr val="C0C0C0"/>
                  </a:outerShdw>
                </a:effectLst>
                <a:cs typeface="+mn-cs"/>
              </a:rPr>
            </a:br>
            <a:r>
              <a:rPr lang="en-US" sz="1600" dirty="0">
                <a:cs typeface="+mn-cs"/>
              </a:rPr>
              <a:t> 2:00 PM would be </a:t>
            </a:r>
            <a:r>
              <a:rPr lang="en-US" sz="1600" dirty="0">
                <a:effectLst>
                  <a:outerShdw blurRad="38100" dist="38100" dir="2700000" algn="tl">
                    <a:srgbClr val="C0C0C0"/>
                  </a:outerShdw>
                </a:effectLst>
                <a:cs typeface="+mn-cs"/>
              </a:rPr>
              <a:t>14:00</a:t>
            </a:r>
            <a:br>
              <a:rPr lang="en-US" sz="1600" dirty="0">
                <a:effectLst>
                  <a:outerShdw blurRad="38100" dist="38100" dir="2700000" algn="tl">
                    <a:srgbClr val="C0C0C0"/>
                  </a:outerShdw>
                </a:effectLst>
                <a:cs typeface="+mn-cs"/>
              </a:rPr>
            </a:br>
            <a:endParaRPr lang="en-US" sz="1600" dirty="0">
              <a:cs typeface="+mn-cs"/>
            </a:endParaRPr>
          </a:p>
        </p:txBody>
      </p:sp>
      <p:pic>
        <p:nvPicPr>
          <p:cNvPr id="36" name="Picture 16" descr="Vball9"/>
          <p:cNvPicPr>
            <a:picLocks noChangeAspect="1" noChangeArrowheads="1"/>
          </p:cNvPicPr>
          <p:nvPr/>
        </p:nvPicPr>
        <p:blipFill>
          <a:blip r:embed="rId5" cstate="print"/>
          <a:srcRect/>
          <a:stretch>
            <a:fillRect/>
          </a:stretch>
        </p:blipFill>
        <p:spPr bwMode="auto">
          <a:xfrm>
            <a:off x="244475" y="6459538"/>
            <a:ext cx="230188" cy="238125"/>
          </a:xfrm>
          <a:prstGeom prst="rect">
            <a:avLst/>
          </a:prstGeom>
          <a:noFill/>
          <a:ln w="9525">
            <a:noFill/>
            <a:miter lim="800000"/>
            <a:headEnd/>
            <a:tailEnd/>
          </a:ln>
        </p:spPr>
      </p:pic>
      <p:sp>
        <p:nvSpPr>
          <p:cNvPr id="41" name="Text Box 4"/>
          <p:cNvSpPr txBox="1">
            <a:spLocks noChangeArrowheads="1"/>
          </p:cNvSpPr>
          <p:nvPr/>
        </p:nvSpPr>
        <p:spPr bwMode="auto">
          <a:xfrm>
            <a:off x="5394960" y="4599206"/>
            <a:ext cx="1147128" cy="338554"/>
          </a:xfrm>
          <a:prstGeom prst="rect">
            <a:avLst/>
          </a:prstGeom>
          <a:noFill/>
          <a:ln w="9525">
            <a:noFill/>
            <a:miter lim="800000"/>
            <a:headEnd/>
            <a:tailEnd/>
          </a:ln>
        </p:spPr>
        <p:txBody>
          <a:bodyPr wrap="square">
            <a:spAutoFit/>
          </a:bodyPr>
          <a:lstStyle/>
          <a:p>
            <a:r>
              <a:rPr lang="en-US" sz="1600" dirty="0">
                <a:solidFill>
                  <a:srgbClr val="3366CC"/>
                </a:solidFill>
              </a:rPr>
              <a:t>SET 1</a:t>
            </a:r>
            <a:endParaRPr lang="en-US" sz="1600" b="0" dirty="0">
              <a:solidFill>
                <a:srgbClr val="3366CC"/>
              </a:solidFill>
            </a:endParaRPr>
          </a:p>
        </p:txBody>
      </p:sp>
      <p:sp>
        <p:nvSpPr>
          <p:cNvPr id="42" name="Text Box 4"/>
          <p:cNvSpPr txBox="1">
            <a:spLocks noChangeArrowheads="1"/>
          </p:cNvSpPr>
          <p:nvPr/>
        </p:nvSpPr>
        <p:spPr bwMode="auto">
          <a:xfrm>
            <a:off x="1595261" y="5887945"/>
            <a:ext cx="1784350" cy="400110"/>
          </a:xfrm>
          <a:prstGeom prst="rect">
            <a:avLst/>
          </a:prstGeom>
          <a:noFill/>
          <a:ln w="9525">
            <a:noFill/>
            <a:miter lim="800000"/>
            <a:headEnd/>
            <a:tailEnd/>
          </a:ln>
        </p:spPr>
        <p:txBody>
          <a:bodyPr wrap="square">
            <a:spAutoFit/>
          </a:bodyPr>
          <a:lstStyle/>
          <a:p>
            <a:r>
              <a:rPr lang="en-US" sz="2000" dirty="0">
                <a:solidFill>
                  <a:srgbClr val="00B050"/>
                </a:solidFill>
              </a:rPr>
              <a:t>(Top Center)</a:t>
            </a:r>
            <a:endParaRPr lang="en-US" sz="2000" b="0" dirty="0">
              <a:solidFill>
                <a:srgbClr val="00B050"/>
              </a:solidFill>
            </a:endParaRPr>
          </a:p>
        </p:txBody>
      </p:sp>
      <p:sp>
        <p:nvSpPr>
          <p:cNvPr id="43" name="Text Box 4"/>
          <p:cNvSpPr txBox="1">
            <a:spLocks noChangeArrowheads="1"/>
          </p:cNvSpPr>
          <p:nvPr/>
        </p:nvSpPr>
        <p:spPr bwMode="auto">
          <a:xfrm>
            <a:off x="4923584" y="5887945"/>
            <a:ext cx="1784350" cy="400110"/>
          </a:xfrm>
          <a:prstGeom prst="rect">
            <a:avLst/>
          </a:prstGeom>
          <a:noFill/>
          <a:ln w="9525">
            <a:noFill/>
            <a:miter lim="800000"/>
            <a:headEnd/>
            <a:tailEnd/>
          </a:ln>
        </p:spPr>
        <p:txBody>
          <a:bodyPr wrap="square">
            <a:spAutoFit/>
          </a:bodyPr>
          <a:lstStyle/>
          <a:p>
            <a:pPr algn="ctr"/>
            <a:r>
              <a:rPr lang="en-US" sz="2000" dirty="0">
                <a:solidFill>
                  <a:srgbClr val="00B050"/>
                </a:solidFill>
              </a:rPr>
              <a:t>(Top Right)</a:t>
            </a:r>
            <a:endParaRPr lang="en-US" sz="2000" b="0" dirty="0">
              <a:solidFill>
                <a:srgbClr val="00B050"/>
              </a:solidFill>
            </a:endParaRPr>
          </a:p>
        </p:txBody>
      </p:sp>
      <p:sp>
        <p:nvSpPr>
          <p:cNvPr id="44" name="Text Box 4"/>
          <p:cNvSpPr txBox="1">
            <a:spLocks noChangeArrowheads="1"/>
          </p:cNvSpPr>
          <p:nvPr/>
        </p:nvSpPr>
        <p:spPr bwMode="auto">
          <a:xfrm>
            <a:off x="6720840" y="5887945"/>
            <a:ext cx="1874520" cy="400110"/>
          </a:xfrm>
          <a:prstGeom prst="rect">
            <a:avLst/>
          </a:prstGeom>
          <a:noFill/>
          <a:ln w="9525">
            <a:noFill/>
            <a:miter lim="800000"/>
            <a:headEnd/>
            <a:tailEnd/>
          </a:ln>
        </p:spPr>
        <p:txBody>
          <a:bodyPr wrap="square">
            <a:spAutoFit/>
          </a:bodyPr>
          <a:lstStyle/>
          <a:p>
            <a:r>
              <a:rPr lang="en-US" sz="2000" dirty="0">
                <a:solidFill>
                  <a:srgbClr val="00B050"/>
                </a:solidFill>
              </a:rPr>
              <a:t>(Middle Right)</a:t>
            </a:r>
            <a:endParaRPr lang="en-US" sz="2000" b="0" dirty="0">
              <a:solidFill>
                <a:srgbClr val="00B050"/>
              </a:solidFill>
            </a:endParaRPr>
          </a:p>
        </p:txBody>
      </p:sp>
      <p:sp>
        <p:nvSpPr>
          <p:cNvPr id="45" name="Line 29"/>
          <p:cNvSpPr>
            <a:spLocks noChangeShapeType="1"/>
          </p:cNvSpPr>
          <p:nvPr/>
        </p:nvSpPr>
        <p:spPr bwMode="auto">
          <a:xfrm>
            <a:off x="6140451" y="4768483"/>
            <a:ext cx="1586229" cy="741729"/>
          </a:xfrm>
          <a:prstGeom prst="line">
            <a:avLst/>
          </a:prstGeom>
          <a:noFill/>
          <a:ln w="28575" cap="rnd">
            <a:solidFill>
              <a:schemeClr val="tx1"/>
            </a:solidFill>
            <a:prstDash val="sysDot"/>
            <a:round/>
            <a:headEnd/>
            <a:tailEnd type="triangle" w="med" len="med"/>
          </a:ln>
        </p:spPr>
        <p:txBody>
          <a:bodyPr/>
          <a:lstStyle/>
          <a:p>
            <a:endParaRPr lang="en-US" dirty="0"/>
          </a:p>
        </p:txBody>
      </p:sp>
      <p:sp>
        <p:nvSpPr>
          <p:cNvPr id="46" name="Text Box 13"/>
          <p:cNvSpPr txBox="1">
            <a:spLocks noChangeArrowheads="1"/>
          </p:cNvSpPr>
          <p:nvPr/>
        </p:nvSpPr>
        <p:spPr bwMode="auto">
          <a:xfrm>
            <a:off x="7635240" y="5514023"/>
            <a:ext cx="495300" cy="338137"/>
          </a:xfrm>
          <a:prstGeom prst="rect">
            <a:avLst/>
          </a:prstGeom>
          <a:noFill/>
          <a:ln w="9525">
            <a:noFill/>
            <a:miter lim="800000"/>
            <a:headEnd/>
            <a:tailEnd/>
          </a:ln>
        </p:spPr>
        <p:txBody>
          <a:bodyPr wrap="square">
            <a:spAutoFit/>
          </a:bodyPr>
          <a:lstStyle/>
          <a:p>
            <a:pPr>
              <a:spcBef>
                <a:spcPct val="50000"/>
              </a:spcBef>
            </a:pPr>
            <a:r>
              <a:rPr lang="en-US" sz="1600" dirty="0">
                <a:solidFill>
                  <a:schemeClr val="accent2"/>
                </a:solidFill>
                <a:latin typeface="Comic Sans MS" pitchFamily="66" charset="0"/>
              </a:rPr>
              <a:t>1</a:t>
            </a:r>
          </a:p>
        </p:txBody>
      </p:sp>
      <p:sp>
        <p:nvSpPr>
          <p:cNvPr id="47" name="Line 22"/>
          <p:cNvSpPr>
            <a:spLocks noChangeShapeType="1"/>
          </p:cNvSpPr>
          <p:nvPr/>
        </p:nvSpPr>
        <p:spPr bwMode="auto">
          <a:xfrm flipH="1">
            <a:off x="3379610" y="2814410"/>
            <a:ext cx="2061070" cy="2881320"/>
          </a:xfrm>
          <a:prstGeom prst="line">
            <a:avLst/>
          </a:prstGeom>
          <a:noFill/>
          <a:ln w="28575" cap="rnd">
            <a:solidFill>
              <a:schemeClr val="tx1"/>
            </a:solidFill>
            <a:prstDash val="sysDot"/>
            <a:round/>
            <a:headEnd/>
            <a:tailEnd type="triangle" w="med" len="med"/>
          </a:ln>
        </p:spPr>
        <p:txBody>
          <a:bodyPr/>
          <a:lstStyle/>
          <a:p>
            <a:endParaRPr lang="en-US" dirty="0"/>
          </a:p>
        </p:txBody>
      </p:sp>
      <p:sp>
        <p:nvSpPr>
          <p:cNvPr id="48" name="Text Box 15"/>
          <p:cNvSpPr txBox="1">
            <a:spLocks noChangeArrowheads="1"/>
          </p:cNvSpPr>
          <p:nvPr/>
        </p:nvSpPr>
        <p:spPr bwMode="auto">
          <a:xfrm>
            <a:off x="2362450" y="5592016"/>
            <a:ext cx="1984963"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COUGARS    OWLS</a:t>
            </a:r>
          </a:p>
        </p:txBody>
      </p:sp>
      <p:sp>
        <p:nvSpPr>
          <p:cNvPr id="49" name="Rectangle 48"/>
          <p:cNvSpPr/>
          <p:nvPr/>
        </p:nvSpPr>
        <p:spPr>
          <a:xfrm>
            <a:off x="4288790" y="6247172"/>
            <a:ext cx="3026410" cy="424732"/>
          </a:xfrm>
          <a:prstGeom prst="rect">
            <a:avLst/>
          </a:prstGeom>
          <a:solidFill>
            <a:srgbClr val="FFFF00"/>
          </a:solidFill>
          <a:effectLst>
            <a:outerShdw blurRad="50800" dist="38100" dir="2700000" algn="tl" rotWithShape="0">
              <a:prstClr val="black">
                <a:alpha val="40000"/>
              </a:prstClr>
            </a:outerShdw>
          </a:effectLst>
        </p:spPr>
        <p:txBody>
          <a:bodyPr wrap="square">
            <a:spAutoFit/>
          </a:bodyPr>
          <a:lstStyle/>
          <a:p>
            <a:pPr algn="ctr">
              <a:lnSpc>
                <a:spcPct val="90000"/>
              </a:lnSpc>
              <a:spcBef>
                <a:spcPct val="20000"/>
              </a:spcBef>
              <a:buClr>
                <a:srgbClr val="3366CC"/>
              </a:buClr>
              <a:defRPr/>
            </a:pPr>
            <a:r>
              <a:rPr lang="en-US" sz="1200" b="0" kern="0" dirty="0">
                <a:cs typeface="+mn-cs"/>
              </a:rPr>
              <a:t>Time is expressed in International format</a:t>
            </a:r>
            <a:br>
              <a:rPr lang="en-US" sz="1200" b="0" kern="0" dirty="0">
                <a:cs typeface="+mn-cs"/>
              </a:rPr>
            </a:br>
            <a:r>
              <a:rPr lang="en-US" sz="1200" b="0" kern="0" dirty="0">
                <a:cs typeface="+mn-cs"/>
              </a:rPr>
              <a:t>(We will discuss this more later)</a:t>
            </a:r>
          </a:p>
        </p:txBody>
      </p:sp>
      <p:pic>
        <p:nvPicPr>
          <p:cNvPr id="2" name="Picture 9" descr="Click Next">
            <a:extLst>
              <a:ext uri="{FF2B5EF4-FFF2-40B4-BE49-F238E27FC236}">
                <a16:creationId xmlns:a16="http://schemas.microsoft.com/office/drawing/2014/main" id="{4E620198-87BE-8DA6-81CF-FBD409D8D214}"/>
              </a:ext>
            </a:extLst>
          </p:cNvPr>
          <p:cNvPicPr>
            <a:picLocks noChangeAspect="1" noChangeArrowheads="1"/>
          </p:cNvPicPr>
          <p:nvPr/>
        </p:nvPicPr>
        <p:blipFill>
          <a:blip r:embed="rId6" cstate="print"/>
          <a:srcRect/>
          <a:stretch>
            <a:fillRect/>
          </a:stretch>
        </p:blipFill>
        <p:spPr bwMode="auto">
          <a:xfrm>
            <a:off x="8456612" y="2651760"/>
            <a:ext cx="230188" cy="230188"/>
          </a:xfrm>
          <a:prstGeom prst="rect">
            <a:avLst/>
          </a:prstGeom>
          <a:noFill/>
          <a:ln w="9525">
            <a:noFill/>
            <a:miter lim="800000"/>
            <a:headEnd/>
            <a:tailEnd/>
          </a:ln>
        </p:spPr>
      </p:pic>
      <p:pic>
        <p:nvPicPr>
          <p:cNvPr id="3" name="Picture 9" descr="Click Next">
            <a:extLst>
              <a:ext uri="{FF2B5EF4-FFF2-40B4-BE49-F238E27FC236}">
                <a16:creationId xmlns:a16="http://schemas.microsoft.com/office/drawing/2014/main" id="{11529BD3-BF44-7758-E6A7-D8925E996A01}"/>
              </a:ext>
            </a:extLst>
          </p:cNvPr>
          <p:cNvPicPr>
            <a:picLocks noChangeAspect="1" noChangeArrowheads="1"/>
          </p:cNvPicPr>
          <p:nvPr/>
        </p:nvPicPr>
        <p:blipFill>
          <a:blip r:embed="rId6" cstate="print"/>
          <a:srcRect/>
          <a:stretch>
            <a:fillRect/>
          </a:stretch>
        </p:blipFill>
        <p:spPr bwMode="auto">
          <a:xfrm>
            <a:off x="8480266" y="3656012"/>
            <a:ext cx="230188" cy="230188"/>
          </a:xfrm>
          <a:prstGeom prst="rect">
            <a:avLst/>
          </a:prstGeom>
          <a:noFill/>
          <a:ln w="9525">
            <a:noFill/>
            <a:miter lim="800000"/>
            <a:headEnd/>
            <a:tailEnd/>
          </a:ln>
        </p:spPr>
      </p:pic>
      <p:sp>
        <p:nvSpPr>
          <p:cNvPr id="4" name="Text Box 4">
            <a:extLst>
              <a:ext uri="{FF2B5EF4-FFF2-40B4-BE49-F238E27FC236}">
                <a16:creationId xmlns:a16="http://schemas.microsoft.com/office/drawing/2014/main" id="{0E944494-0795-0D71-E5BB-51FB6A9C732D}"/>
              </a:ext>
            </a:extLst>
          </p:cNvPr>
          <p:cNvSpPr txBox="1">
            <a:spLocks noChangeArrowheads="1"/>
          </p:cNvSpPr>
          <p:nvPr/>
        </p:nvSpPr>
        <p:spPr bwMode="auto">
          <a:xfrm>
            <a:off x="5381625" y="3834255"/>
            <a:ext cx="3038475" cy="830997"/>
          </a:xfrm>
          <a:prstGeom prst="rect">
            <a:avLst/>
          </a:prstGeom>
          <a:noFill/>
          <a:ln w="9525">
            <a:noFill/>
            <a:miter lim="800000"/>
            <a:headEnd/>
            <a:tailEnd/>
          </a:ln>
        </p:spPr>
        <p:txBody>
          <a:bodyPr>
            <a:spAutoFit/>
          </a:bodyPr>
          <a:lstStyle/>
          <a:p>
            <a:r>
              <a:rPr lang="en-US" sz="1600" dirty="0">
                <a:solidFill>
                  <a:srgbClr val="3366CC"/>
                </a:solidFill>
              </a:rPr>
              <a:t>MAY 2, 2026 (05/02/26)</a:t>
            </a:r>
          </a:p>
          <a:p>
            <a:r>
              <a:rPr lang="en-US" sz="1600" dirty="0">
                <a:solidFill>
                  <a:srgbClr val="3366CC"/>
                </a:solidFill>
              </a:rPr>
              <a:t>COURT 2</a:t>
            </a:r>
          </a:p>
          <a:p>
            <a:r>
              <a:rPr lang="en-US" sz="1600" dirty="0">
                <a:solidFill>
                  <a:srgbClr val="3366CC"/>
                </a:solidFill>
              </a:rPr>
              <a:t>MATCH TIME 2:00 PM (14:00)</a:t>
            </a:r>
            <a:endParaRPr lang="en-US" sz="1600" b="0" dirty="0">
              <a:solidFill>
                <a:srgbClr val="3366CC"/>
              </a:solidFill>
            </a:endParaRPr>
          </a:p>
        </p:txBody>
      </p:sp>
      <p:sp>
        <p:nvSpPr>
          <p:cNvPr id="5" name="Text Box 4">
            <a:extLst>
              <a:ext uri="{FF2B5EF4-FFF2-40B4-BE49-F238E27FC236}">
                <a16:creationId xmlns:a16="http://schemas.microsoft.com/office/drawing/2014/main" id="{2E67A67C-F082-37D6-1463-3491C412DD77}"/>
              </a:ext>
            </a:extLst>
          </p:cNvPr>
          <p:cNvSpPr txBox="1">
            <a:spLocks noChangeArrowheads="1"/>
          </p:cNvSpPr>
          <p:nvPr/>
        </p:nvSpPr>
        <p:spPr bwMode="auto">
          <a:xfrm>
            <a:off x="5943600" y="4631824"/>
            <a:ext cx="3153852" cy="523220"/>
          </a:xfrm>
          <a:prstGeom prst="rect">
            <a:avLst/>
          </a:prstGeom>
          <a:noFill/>
          <a:ln w="9525">
            <a:noFill/>
            <a:miter lim="800000"/>
            <a:headEnd/>
            <a:tailEnd/>
          </a:ln>
        </p:spPr>
        <p:txBody>
          <a:bodyPr wrap="square">
            <a:spAutoFit/>
          </a:bodyPr>
          <a:lstStyle/>
          <a:p>
            <a:r>
              <a:rPr lang="en-US" sz="1400" i="1" dirty="0">
                <a:solidFill>
                  <a:srgbClr val="00B050"/>
                </a:solidFill>
              </a:rPr>
              <a:t>At some tournaments, this may be pre-printed on the score sheet.</a:t>
            </a:r>
            <a:endParaRPr lang="en-US" sz="1400" b="0" i="1" dirty="0">
              <a:solidFill>
                <a:srgbClr val="00B050"/>
              </a:solidFill>
            </a:endParaRPr>
          </a:p>
        </p:txBody>
      </p:sp>
      <p:pic>
        <p:nvPicPr>
          <p:cNvPr id="6" name="Picture 9" descr="Click Next">
            <a:extLst>
              <a:ext uri="{FF2B5EF4-FFF2-40B4-BE49-F238E27FC236}">
                <a16:creationId xmlns:a16="http://schemas.microsoft.com/office/drawing/2014/main" id="{7852A97A-E449-FECF-ACD6-D7CCA4B75D6A}"/>
              </a:ext>
            </a:extLst>
          </p:cNvPr>
          <p:cNvPicPr>
            <a:picLocks noChangeAspect="1" noChangeArrowheads="1"/>
          </p:cNvPicPr>
          <p:nvPr/>
        </p:nvPicPr>
        <p:blipFill>
          <a:blip r:embed="rId6" cstate="print"/>
          <a:srcRect/>
          <a:stretch>
            <a:fillRect/>
          </a:stretch>
        </p:blipFill>
        <p:spPr bwMode="auto">
          <a:xfrm>
            <a:off x="8818836" y="4906857"/>
            <a:ext cx="230188" cy="230188"/>
          </a:xfrm>
          <a:prstGeom prst="rect">
            <a:avLst/>
          </a:prstGeom>
          <a:noFill/>
          <a:ln w="9525">
            <a:noFill/>
            <a:miter lim="800000"/>
            <a:headEnd/>
            <a:tailEnd/>
          </a:ln>
        </p:spPr>
      </p:pic>
    </p:spTree>
    <p:extLst>
      <p:ext uri="{BB962C8B-B14F-4D97-AF65-F5344CB8AC3E}">
        <p14:creationId xmlns:p14="http://schemas.microsoft.com/office/powerpoint/2010/main" val="4158612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wipe(up)">
                                      <p:cBhvr>
                                        <p:cTn id="7" dur="1000"/>
                                        <p:tgtEl>
                                          <p:spTgt spid="35">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2000"/>
                                  </p:stCondLst>
                                  <p:childTnLst>
                                    <p:set>
                                      <p:cBhvr>
                                        <p:cTn id="10" dur="1" fill="hold">
                                          <p:stCondLst>
                                            <p:cond delay="0"/>
                                          </p:stCondLst>
                                        </p:cTn>
                                        <p:tgtEl>
                                          <p:spTgt spid="35">
                                            <p:txEl>
                                              <p:pRg st="1" end="1"/>
                                            </p:txEl>
                                          </p:spTgt>
                                        </p:tgtEl>
                                        <p:attrNameLst>
                                          <p:attrName>style.visibility</p:attrName>
                                        </p:attrNameLst>
                                      </p:cBhvr>
                                      <p:to>
                                        <p:strVal val="visible"/>
                                      </p:to>
                                    </p:set>
                                    <p:animEffect transition="in" filter="wipe(left)">
                                      <p:cBhvr>
                                        <p:cTn id="11" dur="1000"/>
                                        <p:tgtEl>
                                          <p:spTgt spid="35">
                                            <p:txEl>
                                              <p:pRg st="1" end="1"/>
                                            </p:txEl>
                                          </p:spTgt>
                                        </p:tgtEl>
                                      </p:cBhvr>
                                    </p:animEffect>
                                  </p:childTnLst>
                                </p:cTn>
                              </p:par>
                            </p:childTnLst>
                          </p:cTn>
                        </p:par>
                        <p:par>
                          <p:cTn id="12" fill="hold">
                            <p:stCondLst>
                              <p:cond delay="4000"/>
                            </p:stCondLst>
                            <p:childTnLst>
                              <p:par>
                                <p:cTn id="13" presetID="22" presetClass="entr" presetSubtype="1" fill="hold" nodeType="afterEffect">
                                  <p:stCondLst>
                                    <p:cond delay="2000"/>
                                  </p:stCondLst>
                                  <p:childTnLst>
                                    <p:set>
                                      <p:cBhvr>
                                        <p:cTn id="14" dur="1" fill="hold">
                                          <p:stCondLst>
                                            <p:cond delay="0"/>
                                          </p:stCondLst>
                                        </p:cTn>
                                        <p:tgtEl>
                                          <p:spTgt spid="35">
                                            <p:txEl>
                                              <p:pRg st="2" end="2"/>
                                            </p:txEl>
                                          </p:spTgt>
                                        </p:tgtEl>
                                        <p:attrNameLst>
                                          <p:attrName>style.visibility</p:attrName>
                                        </p:attrNameLst>
                                      </p:cBhvr>
                                      <p:to>
                                        <p:strVal val="visible"/>
                                      </p:to>
                                    </p:set>
                                    <p:animEffect transition="in" filter="wipe(up)">
                                      <p:cBhvr>
                                        <p:cTn id="15" dur="1000"/>
                                        <p:tgtEl>
                                          <p:spTgt spid="35">
                                            <p:txEl>
                                              <p:pRg st="2" end="2"/>
                                            </p:txEl>
                                          </p:spTgt>
                                        </p:tgtEl>
                                      </p:cBhvr>
                                    </p:animEffect>
                                  </p:childTnLst>
                                </p:cTn>
                              </p:par>
                            </p:childTnLst>
                          </p:cTn>
                        </p:par>
                        <p:par>
                          <p:cTn id="16" fill="hold">
                            <p:stCondLst>
                              <p:cond delay="7000"/>
                            </p:stCondLst>
                            <p:childTnLst>
                              <p:par>
                                <p:cTn id="17" presetID="22" presetClass="entr" presetSubtype="8" fill="hold" nodeType="afterEffect">
                                  <p:stCondLst>
                                    <p:cond delay="0"/>
                                  </p:stCondLst>
                                  <p:childTnLst>
                                    <p:set>
                                      <p:cBhvr>
                                        <p:cTn id="18" dur="1" fill="hold">
                                          <p:stCondLst>
                                            <p:cond delay="0"/>
                                          </p:stCondLst>
                                        </p:cTn>
                                        <p:tgtEl>
                                          <p:spTgt spid="4100"/>
                                        </p:tgtEl>
                                        <p:attrNameLst>
                                          <p:attrName>style.visibility</p:attrName>
                                        </p:attrNameLst>
                                      </p:cBhvr>
                                      <p:to>
                                        <p:strVal val="visible"/>
                                      </p:to>
                                    </p:set>
                                    <p:animEffect transition="in" filter="wipe(left)">
                                      <p:cBhvr>
                                        <p:cTn id="19" dur="500"/>
                                        <p:tgtEl>
                                          <p:spTgt spid="4100"/>
                                        </p:tgtEl>
                                      </p:cBhvr>
                                    </p:animEffect>
                                  </p:childTnLst>
                                </p:cTn>
                              </p:par>
                            </p:childTnLst>
                          </p:cTn>
                        </p:par>
                        <p:par>
                          <p:cTn id="20" fill="hold">
                            <p:stCondLst>
                              <p:cond delay="7500"/>
                            </p:stCondLst>
                            <p:childTnLst>
                              <p:par>
                                <p:cTn id="21" presetID="22" presetClass="entr" presetSubtype="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left)">
                                      <p:cBhvr>
                                        <p:cTn id="23" dur="1000"/>
                                        <p:tgtEl>
                                          <p:spTgt spid="42"/>
                                        </p:tgtEl>
                                      </p:cBhvr>
                                    </p:animEffect>
                                  </p:childTnLst>
                                </p:cTn>
                              </p:par>
                            </p:childTnLst>
                          </p:cTn>
                        </p:par>
                        <p:par>
                          <p:cTn id="24" fill="hold">
                            <p:stCondLst>
                              <p:cond delay="8500"/>
                            </p:stCondLst>
                            <p:childTnLst>
                              <p:par>
                                <p:cTn id="25" presetID="22" presetClass="entr" presetSubtype="1" fill="hold" grpId="0" nodeType="afterEffect">
                                  <p:stCondLst>
                                    <p:cond delay="3000"/>
                                  </p:stCondLst>
                                  <p:childTnLst>
                                    <p:set>
                                      <p:cBhvr>
                                        <p:cTn id="26" dur="1" fill="hold">
                                          <p:stCondLst>
                                            <p:cond delay="0"/>
                                          </p:stCondLst>
                                        </p:cTn>
                                        <p:tgtEl>
                                          <p:spTgt spid="12292"/>
                                        </p:tgtEl>
                                        <p:attrNameLst>
                                          <p:attrName>style.visibility</p:attrName>
                                        </p:attrNameLst>
                                      </p:cBhvr>
                                      <p:to>
                                        <p:strVal val="visible"/>
                                      </p:to>
                                    </p:set>
                                    <p:animEffect transition="in" filter="wipe(up)">
                                      <p:cBhvr>
                                        <p:cTn id="27" dur="1000"/>
                                        <p:tgtEl>
                                          <p:spTgt spid="12292"/>
                                        </p:tgtEl>
                                      </p:cBhvr>
                                    </p:animEffect>
                                  </p:childTnLst>
                                </p:cTn>
                              </p:par>
                            </p:childTnLst>
                          </p:cTn>
                        </p:par>
                        <p:par>
                          <p:cTn id="28" fill="hold">
                            <p:stCondLst>
                              <p:cond delay="12500"/>
                            </p:stCondLst>
                            <p:childTnLst>
                              <p:par>
                                <p:cTn id="29" presetID="22" presetClass="entr" presetSubtype="1" fill="hold" grpId="0" nodeType="afterEffect">
                                  <p:stCondLst>
                                    <p:cond delay="2000"/>
                                  </p:stCondLst>
                                  <p:childTnLst>
                                    <p:set>
                                      <p:cBhvr>
                                        <p:cTn id="30" dur="1" fill="hold">
                                          <p:stCondLst>
                                            <p:cond delay="0"/>
                                          </p:stCondLst>
                                        </p:cTn>
                                        <p:tgtEl>
                                          <p:spTgt spid="196626"/>
                                        </p:tgtEl>
                                        <p:attrNameLst>
                                          <p:attrName>style.visibility</p:attrName>
                                        </p:attrNameLst>
                                      </p:cBhvr>
                                      <p:to>
                                        <p:strVal val="visible"/>
                                      </p:to>
                                    </p:set>
                                    <p:animEffect transition="in" filter="wipe(up)">
                                      <p:cBhvr>
                                        <p:cTn id="31" dur="1000"/>
                                        <p:tgtEl>
                                          <p:spTgt spid="196626"/>
                                        </p:tgtEl>
                                      </p:cBhvr>
                                    </p:animEffect>
                                  </p:childTnLst>
                                  <p:subTnLst>
                                    <p:set>
                                      <p:cBhvr override="childStyle">
                                        <p:cTn dur="1" fill="hold" display="0" masterRel="sameClick" afterEffect="1">
                                          <p:stCondLst>
                                            <p:cond evt="end" delay="0">
                                              <p:tn val="29"/>
                                            </p:cond>
                                          </p:stCondLst>
                                        </p:cTn>
                                        <p:tgtEl>
                                          <p:spTgt spid="196626"/>
                                        </p:tgtEl>
                                        <p:attrNameLst>
                                          <p:attrName>style.visibility</p:attrName>
                                        </p:attrNameLst>
                                      </p:cBhvr>
                                      <p:to>
                                        <p:strVal val="hidden"/>
                                      </p:to>
                                    </p:set>
                                  </p:subTnLst>
                                </p:cTn>
                              </p:par>
                            </p:childTnLst>
                          </p:cTn>
                        </p:par>
                        <p:par>
                          <p:cTn id="32" fill="hold">
                            <p:stCondLst>
                              <p:cond delay="15500"/>
                            </p:stCondLst>
                            <p:childTnLst>
                              <p:par>
                                <p:cTn id="33" presetID="22" presetClass="entr" presetSubtype="8" fill="hold" grpId="0" nodeType="afterEffect">
                                  <p:stCondLst>
                                    <p:cond delay="0"/>
                                  </p:stCondLst>
                                  <p:childTnLst>
                                    <p:set>
                                      <p:cBhvr>
                                        <p:cTn id="34" dur="1" fill="hold">
                                          <p:stCondLst>
                                            <p:cond delay="0"/>
                                          </p:stCondLst>
                                        </p:cTn>
                                        <p:tgtEl>
                                          <p:spTgt spid="196613"/>
                                        </p:tgtEl>
                                        <p:attrNameLst>
                                          <p:attrName>style.visibility</p:attrName>
                                        </p:attrNameLst>
                                      </p:cBhvr>
                                      <p:to>
                                        <p:strVal val="visible"/>
                                      </p:to>
                                    </p:set>
                                    <p:animEffect transition="in" filter="wipe(left)">
                                      <p:cBhvr>
                                        <p:cTn id="35" dur="2000"/>
                                        <p:tgtEl>
                                          <p:spTgt spid="196613"/>
                                        </p:tgtEl>
                                      </p:cBhvr>
                                    </p:animEffect>
                                  </p:childTnLst>
                                </p:cTn>
                              </p:par>
                            </p:childTnLst>
                          </p:cTn>
                        </p:par>
                        <p:par>
                          <p:cTn id="36" fill="hold">
                            <p:stCondLst>
                              <p:cond delay="17500"/>
                            </p:stCondLst>
                            <p:childTnLst>
                              <p:par>
                                <p:cTn id="37" presetID="22" presetClass="entr" presetSubtype="2"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right)">
                                      <p:cBhvr>
                                        <p:cTn id="39" dur="1000"/>
                                        <p:tgtEl>
                                          <p:spTgt spid="34"/>
                                        </p:tgtEl>
                                      </p:cBhvr>
                                    </p:animEffect>
                                  </p:childTnLst>
                                  <p:subTnLst>
                                    <p:set>
                                      <p:cBhvr override="childStyle">
                                        <p:cTn dur="1" fill="hold" display="0" masterRel="sameClick" afterEffect="1">
                                          <p:stCondLst>
                                            <p:cond evt="end" delay="0">
                                              <p:tn val="37"/>
                                            </p:cond>
                                          </p:stCondLst>
                                        </p:cTn>
                                        <p:tgtEl>
                                          <p:spTgt spid="34"/>
                                        </p:tgtEl>
                                        <p:attrNameLst>
                                          <p:attrName>style.visibility</p:attrName>
                                        </p:attrNameLst>
                                      </p:cBhvr>
                                      <p:to>
                                        <p:strVal val="hidden"/>
                                      </p:to>
                                    </p:set>
                                  </p:subTnLst>
                                </p:cTn>
                              </p:par>
                            </p:childTnLst>
                          </p:cTn>
                        </p:par>
                        <p:par>
                          <p:cTn id="40" fill="hold">
                            <p:stCondLst>
                              <p:cond delay="18500"/>
                            </p:stCondLst>
                            <p:childTnLst>
                              <p:par>
                                <p:cTn id="41" presetID="22" presetClass="entr" presetSubtype="8" fill="hold" grpId="0" nodeType="afterEffect">
                                  <p:stCondLst>
                                    <p:cond delay="0"/>
                                  </p:stCondLst>
                                  <p:childTnLst>
                                    <p:set>
                                      <p:cBhvr>
                                        <p:cTn id="42" dur="1" fill="hold">
                                          <p:stCondLst>
                                            <p:cond delay="0"/>
                                          </p:stCondLst>
                                        </p:cTn>
                                        <p:tgtEl>
                                          <p:spTgt spid="196614"/>
                                        </p:tgtEl>
                                        <p:attrNameLst>
                                          <p:attrName>style.visibility</p:attrName>
                                        </p:attrNameLst>
                                      </p:cBhvr>
                                      <p:to>
                                        <p:strVal val="visible"/>
                                      </p:to>
                                    </p:set>
                                    <p:animEffect transition="in" filter="wipe(left)">
                                      <p:cBhvr>
                                        <p:cTn id="43" dur="2000"/>
                                        <p:tgtEl>
                                          <p:spTgt spid="196614"/>
                                        </p:tgtEl>
                                      </p:cBhvr>
                                    </p:animEffect>
                                  </p:childTnLst>
                                </p:cTn>
                              </p:par>
                            </p:childTnLst>
                          </p:cTn>
                        </p:par>
                        <p:par>
                          <p:cTn id="44" fill="hold">
                            <p:stCondLst>
                              <p:cond delay="20500"/>
                            </p:stCondLst>
                            <p:childTnLst>
                              <p:par>
                                <p:cTn id="45" presetID="22" presetClass="entr" presetSubtype="1" fill="hold" grpId="0" nodeType="afterEffect">
                                  <p:stCondLst>
                                    <p:cond delay="0"/>
                                  </p:stCondLst>
                                  <p:childTnLst>
                                    <p:set>
                                      <p:cBhvr>
                                        <p:cTn id="46" dur="1" fill="hold">
                                          <p:stCondLst>
                                            <p:cond delay="0"/>
                                          </p:stCondLst>
                                        </p:cTn>
                                        <p:tgtEl>
                                          <p:spTgt spid="196630"/>
                                        </p:tgtEl>
                                        <p:attrNameLst>
                                          <p:attrName>style.visibility</p:attrName>
                                        </p:attrNameLst>
                                      </p:cBhvr>
                                      <p:to>
                                        <p:strVal val="visible"/>
                                      </p:to>
                                    </p:set>
                                    <p:animEffect transition="in" filter="wipe(up)">
                                      <p:cBhvr>
                                        <p:cTn id="47" dur="1000"/>
                                        <p:tgtEl>
                                          <p:spTgt spid="196630"/>
                                        </p:tgtEl>
                                      </p:cBhvr>
                                    </p:animEffect>
                                  </p:childTnLst>
                                  <p:subTnLst>
                                    <p:set>
                                      <p:cBhvr override="childStyle">
                                        <p:cTn dur="1" fill="hold" display="0" masterRel="sameClick" afterEffect="1">
                                          <p:stCondLst>
                                            <p:cond evt="end" delay="0">
                                              <p:tn val="45"/>
                                            </p:cond>
                                          </p:stCondLst>
                                        </p:cTn>
                                        <p:tgtEl>
                                          <p:spTgt spid="196630"/>
                                        </p:tgtEl>
                                        <p:attrNameLst>
                                          <p:attrName>style.visibility</p:attrName>
                                        </p:attrNameLst>
                                      </p:cBhvr>
                                      <p:to>
                                        <p:strVal val="hidden"/>
                                      </p:to>
                                    </p:set>
                                  </p:subTnLst>
                                </p:cTn>
                              </p:par>
                            </p:childTnLst>
                          </p:cTn>
                        </p:par>
                        <p:par>
                          <p:cTn id="48" fill="hold">
                            <p:stCondLst>
                              <p:cond delay="21500"/>
                            </p:stCondLst>
                            <p:childTnLst>
                              <p:par>
                                <p:cTn id="49" presetID="22" presetClass="entr" presetSubtype="8" fill="hold" grpId="0" nodeType="afterEffect">
                                  <p:stCondLst>
                                    <p:cond delay="0"/>
                                  </p:stCondLst>
                                  <p:childTnLst>
                                    <p:set>
                                      <p:cBhvr>
                                        <p:cTn id="50" dur="1" fill="hold">
                                          <p:stCondLst>
                                            <p:cond delay="0"/>
                                          </p:stCondLst>
                                        </p:cTn>
                                        <p:tgtEl>
                                          <p:spTgt spid="196617"/>
                                        </p:tgtEl>
                                        <p:attrNameLst>
                                          <p:attrName>style.visibility</p:attrName>
                                        </p:attrNameLst>
                                      </p:cBhvr>
                                      <p:to>
                                        <p:strVal val="visible"/>
                                      </p:to>
                                    </p:set>
                                    <p:animEffect transition="in" filter="wipe(left)">
                                      <p:cBhvr>
                                        <p:cTn id="51" dur="2000"/>
                                        <p:tgtEl>
                                          <p:spTgt spid="196617"/>
                                        </p:tgtEl>
                                      </p:cBhvr>
                                    </p:animEffect>
                                  </p:childTnLst>
                                </p:cTn>
                              </p:par>
                            </p:childTnLst>
                          </p:cTn>
                        </p:par>
                        <p:par>
                          <p:cTn id="52" fill="hold">
                            <p:stCondLst>
                              <p:cond delay="23500"/>
                            </p:stCondLst>
                            <p:childTnLst>
                              <p:par>
                                <p:cTn id="53" presetID="22" presetClass="entr" presetSubtype="1"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up)">
                                      <p:cBhvr>
                                        <p:cTn id="55" dur="1000"/>
                                        <p:tgtEl>
                                          <p:spTgt spid="47"/>
                                        </p:tgtEl>
                                      </p:cBhvr>
                                    </p:animEffect>
                                  </p:childTnLst>
                                  <p:subTnLst>
                                    <p:set>
                                      <p:cBhvr override="childStyle">
                                        <p:cTn dur="1" fill="hold" display="0" masterRel="sameClick" afterEffect="1">
                                          <p:stCondLst>
                                            <p:cond evt="end" delay="0">
                                              <p:tn val="53"/>
                                            </p:cond>
                                          </p:stCondLst>
                                        </p:cTn>
                                        <p:tgtEl>
                                          <p:spTgt spid="47"/>
                                        </p:tgtEl>
                                        <p:attrNameLst>
                                          <p:attrName>style.visibility</p:attrName>
                                        </p:attrNameLst>
                                      </p:cBhvr>
                                      <p:to>
                                        <p:strVal val="hidden"/>
                                      </p:to>
                                    </p:set>
                                  </p:subTnLst>
                                </p:cTn>
                              </p:par>
                            </p:childTnLst>
                          </p:cTn>
                        </p:par>
                        <p:par>
                          <p:cTn id="56" fill="hold">
                            <p:stCondLst>
                              <p:cond delay="24500"/>
                            </p:stCondLst>
                            <p:childTnLst>
                              <p:par>
                                <p:cTn id="57" presetID="22" presetClass="entr" presetSubtype="8" fill="hold" grpId="0"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wipe(left)">
                                      <p:cBhvr>
                                        <p:cTn id="59" dur="2000"/>
                                        <p:tgtEl>
                                          <p:spTgt spid="48"/>
                                        </p:tgtEl>
                                      </p:cBhvr>
                                    </p:animEffect>
                                  </p:childTnLst>
                                </p:cTn>
                              </p:par>
                            </p:childTnLst>
                          </p:cTn>
                        </p:par>
                        <p:par>
                          <p:cTn id="60" fill="hold">
                            <p:stCondLst>
                              <p:cond delay="26500"/>
                            </p:stCondLst>
                            <p:childTnLst>
                              <p:par>
                                <p:cTn id="61" presetID="53" presetClass="entr" presetSubtype="0" fill="hold" nodeType="afterEffect">
                                  <p:stCondLst>
                                    <p:cond delay="0"/>
                                  </p:stCondLst>
                                  <p:childTnLst>
                                    <p:set>
                                      <p:cBhvr>
                                        <p:cTn id="62" dur="1" fill="hold">
                                          <p:stCondLst>
                                            <p:cond delay="0"/>
                                          </p:stCondLst>
                                        </p:cTn>
                                        <p:tgtEl>
                                          <p:spTgt spid="2"/>
                                        </p:tgtEl>
                                        <p:attrNameLst>
                                          <p:attrName>style.visibility</p:attrName>
                                        </p:attrNameLst>
                                      </p:cBhvr>
                                      <p:to>
                                        <p:strVal val="visible"/>
                                      </p:to>
                                    </p:set>
                                    <p:anim calcmode="lin" valueType="num">
                                      <p:cBhvr>
                                        <p:cTn id="63" dur="1000" fill="hold"/>
                                        <p:tgtEl>
                                          <p:spTgt spid="2"/>
                                        </p:tgtEl>
                                        <p:attrNameLst>
                                          <p:attrName>ppt_w</p:attrName>
                                        </p:attrNameLst>
                                      </p:cBhvr>
                                      <p:tavLst>
                                        <p:tav tm="0">
                                          <p:val>
                                            <p:fltVal val="0"/>
                                          </p:val>
                                        </p:tav>
                                        <p:tav tm="100000">
                                          <p:val>
                                            <p:strVal val="#ppt_w"/>
                                          </p:val>
                                        </p:tav>
                                      </p:tavLst>
                                    </p:anim>
                                    <p:anim calcmode="lin" valueType="num">
                                      <p:cBhvr>
                                        <p:cTn id="64" dur="1000" fill="hold"/>
                                        <p:tgtEl>
                                          <p:spTgt spid="2"/>
                                        </p:tgtEl>
                                        <p:attrNameLst>
                                          <p:attrName>ppt_h</p:attrName>
                                        </p:attrNameLst>
                                      </p:cBhvr>
                                      <p:tavLst>
                                        <p:tav tm="0">
                                          <p:val>
                                            <p:fltVal val="0"/>
                                          </p:val>
                                        </p:tav>
                                        <p:tav tm="100000">
                                          <p:val>
                                            <p:strVal val="#ppt_h"/>
                                          </p:val>
                                        </p:tav>
                                      </p:tavLst>
                                    </p:anim>
                                    <p:animEffect transition="in" filter="fade">
                                      <p:cBhvr>
                                        <p:cTn id="65" dur="1000"/>
                                        <p:tgtEl>
                                          <p:spTgt spid="2"/>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nodeType="clickEffect">
                                  <p:stCondLst>
                                    <p:cond delay="0"/>
                                  </p:stCondLst>
                                  <p:childTnLst>
                                    <p:animEffect transition="out" filter="fade">
                                      <p:cBhvr>
                                        <p:cTn id="69" dur="2000"/>
                                        <p:tgtEl>
                                          <p:spTgt spid="2"/>
                                        </p:tgtEl>
                                      </p:cBhvr>
                                    </p:animEffect>
                                    <p:set>
                                      <p:cBhvr>
                                        <p:cTn id="70" dur="1" fill="hold">
                                          <p:stCondLst>
                                            <p:cond delay="1999"/>
                                          </p:stCondLst>
                                        </p:cTn>
                                        <p:tgtEl>
                                          <p:spTgt spid="2"/>
                                        </p:tgtEl>
                                        <p:attrNameLst>
                                          <p:attrName>style.visibility</p:attrName>
                                        </p:attrNameLst>
                                      </p:cBhvr>
                                      <p:to>
                                        <p:strVal val="hidden"/>
                                      </p:to>
                                    </p:set>
                                  </p:childTnLst>
                                </p:cTn>
                              </p:par>
                            </p:childTnLst>
                          </p:cTn>
                        </p:par>
                        <p:par>
                          <p:cTn id="71" fill="hold">
                            <p:stCondLst>
                              <p:cond delay="2000"/>
                            </p:stCondLst>
                            <p:childTnLst>
                              <p:par>
                                <p:cTn id="72" presetID="22" presetClass="entr" presetSubtype="1" fill="hold" grpId="0" nodeType="afterEffect">
                                  <p:stCondLst>
                                    <p:cond delay="2000"/>
                                  </p:stCondLst>
                                  <p:childTnLst>
                                    <p:set>
                                      <p:cBhvr>
                                        <p:cTn id="73" dur="1" fill="hold">
                                          <p:stCondLst>
                                            <p:cond delay="0"/>
                                          </p:stCondLst>
                                        </p:cTn>
                                        <p:tgtEl>
                                          <p:spTgt spid="12293"/>
                                        </p:tgtEl>
                                        <p:attrNameLst>
                                          <p:attrName>style.visibility</p:attrName>
                                        </p:attrNameLst>
                                      </p:cBhvr>
                                      <p:to>
                                        <p:strVal val="visible"/>
                                      </p:to>
                                    </p:set>
                                    <p:animEffect transition="in" filter="wipe(up)">
                                      <p:cBhvr>
                                        <p:cTn id="74" dur="1000"/>
                                        <p:tgtEl>
                                          <p:spTgt spid="12293"/>
                                        </p:tgtEl>
                                      </p:cBhvr>
                                    </p:animEffect>
                                  </p:childTnLst>
                                </p:cTn>
                              </p:par>
                            </p:childTnLst>
                          </p:cTn>
                        </p:par>
                        <p:par>
                          <p:cTn id="75" fill="hold">
                            <p:stCondLst>
                              <p:cond delay="5000"/>
                            </p:stCondLst>
                            <p:childTnLst>
                              <p:par>
                                <p:cTn id="76" presetID="22" presetClass="entr" presetSubtype="1" fill="hold" grpId="0" nodeType="afterEffect">
                                  <p:stCondLst>
                                    <p:cond delay="0"/>
                                  </p:stCondLst>
                                  <p:childTnLst>
                                    <p:set>
                                      <p:cBhvr>
                                        <p:cTn id="77" dur="1" fill="hold">
                                          <p:stCondLst>
                                            <p:cond delay="0"/>
                                          </p:stCondLst>
                                        </p:cTn>
                                        <p:tgtEl>
                                          <p:spTgt spid="196633"/>
                                        </p:tgtEl>
                                        <p:attrNameLst>
                                          <p:attrName>style.visibility</p:attrName>
                                        </p:attrNameLst>
                                      </p:cBhvr>
                                      <p:to>
                                        <p:strVal val="visible"/>
                                      </p:to>
                                    </p:set>
                                    <p:animEffect transition="in" filter="wipe(up)">
                                      <p:cBhvr>
                                        <p:cTn id="78" dur="1000"/>
                                        <p:tgtEl>
                                          <p:spTgt spid="196633"/>
                                        </p:tgtEl>
                                      </p:cBhvr>
                                    </p:animEffect>
                                  </p:childTnLst>
                                  <p:subTnLst>
                                    <p:set>
                                      <p:cBhvr override="childStyle">
                                        <p:cTn dur="1" fill="hold" display="0" masterRel="sameClick" afterEffect="1">
                                          <p:stCondLst>
                                            <p:cond evt="end" delay="0">
                                              <p:tn val="76"/>
                                            </p:cond>
                                          </p:stCondLst>
                                        </p:cTn>
                                        <p:tgtEl>
                                          <p:spTgt spid="196633"/>
                                        </p:tgtEl>
                                        <p:attrNameLst>
                                          <p:attrName>style.visibility</p:attrName>
                                        </p:attrNameLst>
                                      </p:cBhvr>
                                      <p:to>
                                        <p:strVal val="hidden"/>
                                      </p:to>
                                    </p:set>
                                  </p:subTnLst>
                                </p:cTn>
                              </p:par>
                            </p:childTnLst>
                          </p:cTn>
                        </p:par>
                        <p:par>
                          <p:cTn id="79" fill="hold">
                            <p:stCondLst>
                              <p:cond delay="6000"/>
                            </p:stCondLst>
                            <p:childTnLst>
                              <p:par>
                                <p:cTn id="80" presetID="22" presetClass="entr" presetSubtype="1" fill="hold" grpId="0" nodeType="afterEffect">
                                  <p:stCondLst>
                                    <p:cond delay="0"/>
                                  </p:stCondLst>
                                  <p:childTnLst>
                                    <p:set>
                                      <p:cBhvr>
                                        <p:cTn id="81" dur="1" fill="hold">
                                          <p:stCondLst>
                                            <p:cond delay="0"/>
                                          </p:stCondLst>
                                        </p:cTn>
                                        <p:tgtEl>
                                          <p:spTgt spid="196620"/>
                                        </p:tgtEl>
                                        <p:attrNameLst>
                                          <p:attrName>style.visibility</p:attrName>
                                        </p:attrNameLst>
                                      </p:cBhvr>
                                      <p:to>
                                        <p:strVal val="visible"/>
                                      </p:to>
                                    </p:set>
                                    <p:animEffect transition="in" filter="wipe(up)">
                                      <p:cBhvr>
                                        <p:cTn id="82" dur="1000"/>
                                        <p:tgtEl>
                                          <p:spTgt spid="196620"/>
                                        </p:tgtEl>
                                      </p:cBhvr>
                                    </p:animEffect>
                                  </p:childTnLst>
                                </p:cTn>
                              </p:par>
                            </p:childTnLst>
                          </p:cTn>
                        </p:par>
                        <p:par>
                          <p:cTn id="83" fill="hold">
                            <p:stCondLst>
                              <p:cond delay="7000"/>
                            </p:stCondLst>
                            <p:childTnLst>
                              <p:par>
                                <p:cTn id="84" presetID="22" presetClass="entr" presetSubtype="1" fill="hold" grpId="0" nodeType="afterEffect">
                                  <p:stCondLst>
                                    <p:cond delay="0"/>
                                  </p:stCondLst>
                                  <p:childTnLst>
                                    <p:set>
                                      <p:cBhvr>
                                        <p:cTn id="85" dur="1" fill="hold">
                                          <p:stCondLst>
                                            <p:cond delay="0"/>
                                          </p:stCondLst>
                                        </p:cTn>
                                        <p:tgtEl>
                                          <p:spTgt spid="196634"/>
                                        </p:tgtEl>
                                        <p:attrNameLst>
                                          <p:attrName>style.visibility</p:attrName>
                                        </p:attrNameLst>
                                      </p:cBhvr>
                                      <p:to>
                                        <p:strVal val="visible"/>
                                      </p:to>
                                    </p:set>
                                    <p:animEffect transition="in" filter="wipe(up)">
                                      <p:cBhvr>
                                        <p:cTn id="86" dur="1000"/>
                                        <p:tgtEl>
                                          <p:spTgt spid="196634"/>
                                        </p:tgtEl>
                                      </p:cBhvr>
                                    </p:animEffect>
                                  </p:childTnLst>
                                  <p:subTnLst>
                                    <p:set>
                                      <p:cBhvr override="childStyle">
                                        <p:cTn dur="1" fill="hold" display="0" masterRel="sameClick" afterEffect="1">
                                          <p:stCondLst>
                                            <p:cond evt="end" delay="0">
                                              <p:tn val="84"/>
                                            </p:cond>
                                          </p:stCondLst>
                                        </p:cTn>
                                        <p:tgtEl>
                                          <p:spTgt spid="196634"/>
                                        </p:tgtEl>
                                        <p:attrNameLst>
                                          <p:attrName>style.visibility</p:attrName>
                                        </p:attrNameLst>
                                      </p:cBhvr>
                                      <p:to>
                                        <p:strVal val="hidden"/>
                                      </p:to>
                                    </p:set>
                                  </p:subTnLst>
                                </p:cTn>
                              </p:par>
                            </p:childTnLst>
                          </p:cTn>
                        </p:par>
                        <p:par>
                          <p:cTn id="87" fill="hold">
                            <p:stCondLst>
                              <p:cond delay="8000"/>
                            </p:stCondLst>
                            <p:childTnLst>
                              <p:par>
                                <p:cTn id="88" presetID="22" presetClass="entr" presetSubtype="1" fill="hold" grpId="0" nodeType="afterEffect">
                                  <p:stCondLst>
                                    <p:cond delay="0"/>
                                  </p:stCondLst>
                                  <p:childTnLst>
                                    <p:set>
                                      <p:cBhvr>
                                        <p:cTn id="89" dur="1" fill="hold">
                                          <p:stCondLst>
                                            <p:cond delay="0"/>
                                          </p:stCondLst>
                                        </p:cTn>
                                        <p:tgtEl>
                                          <p:spTgt spid="196625"/>
                                        </p:tgtEl>
                                        <p:attrNameLst>
                                          <p:attrName>style.visibility</p:attrName>
                                        </p:attrNameLst>
                                      </p:cBhvr>
                                      <p:to>
                                        <p:strVal val="visible"/>
                                      </p:to>
                                    </p:set>
                                    <p:animEffect transition="in" filter="wipe(up)">
                                      <p:cBhvr>
                                        <p:cTn id="90" dur="1000"/>
                                        <p:tgtEl>
                                          <p:spTgt spid="196625"/>
                                        </p:tgtEl>
                                      </p:cBhvr>
                                    </p:animEffect>
                                  </p:childTnLst>
                                </p:cTn>
                              </p:par>
                            </p:childTnLst>
                          </p:cTn>
                        </p:par>
                        <p:par>
                          <p:cTn id="91" fill="hold">
                            <p:stCondLst>
                              <p:cond delay="9000"/>
                            </p:stCondLst>
                            <p:childTnLst>
                              <p:par>
                                <p:cTn id="92" presetID="22" presetClass="entr" presetSubtype="1" fill="hold" grpId="0" nodeType="afterEffect">
                                  <p:stCondLst>
                                    <p:cond delay="0"/>
                                  </p:stCondLst>
                                  <p:childTnLst>
                                    <p:set>
                                      <p:cBhvr>
                                        <p:cTn id="93" dur="1" fill="hold">
                                          <p:stCondLst>
                                            <p:cond delay="0"/>
                                          </p:stCondLst>
                                        </p:cTn>
                                        <p:tgtEl>
                                          <p:spTgt spid="196631"/>
                                        </p:tgtEl>
                                        <p:attrNameLst>
                                          <p:attrName>style.visibility</p:attrName>
                                        </p:attrNameLst>
                                      </p:cBhvr>
                                      <p:to>
                                        <p:strVal val="visible"/>
                                      </p:to>
                                    </p:set>
                                    <p:animEffect transition="in" filter="wipe(up)">
                                      <p:cBhvr>
                                        <p:cTn id="94" dur="1000"/>
                                        <p:tgtEl>
                                          <p:spTgt spid="196631"/>
                                        </p:tgtEl>
                                      </p:cBhvr>
                                    </p:animEffect>
                                  </p:childTnLst>
                                  <p:subTnLst>
                                    <p:set>
                                      <p:cBhvr override="childStyle">
                                        <p:cTn dur="1" fill="hold" display="0" masterRel="sameClick" afterEffect="1">
                                          <p:stCondLst>
                                            <p:cond evt="end" delay="0">
                                              <p:tn val="92"/>
                                            </p:cond>
                                          </p:stCondLst>
                                        </p:cTn>
                                        <p:tgtEl>
                                          <p:spTgt spid="196631"/>
                                        </p:tgtEl>
                                        <p:attrNameLst>
                                          <p:attrName>style.visibility</p:attrName>
                                        </p:attrNameLst>
                                      </p:cBhvr>
                                      <p:to>
                                        <p:strVal val="hidden"/>
                                      </p:to>
                                    </p:set>
                                  </p:subTnLst>
                                </p:cTn>
                              </p:par>
                            </p:childTnLst>
                          </p:cTn>
                        </p:par>
                        <p:par>
                          <p:cTn id="95" fill="hold">
                            <p:stCondLst>
                              <p:cond delay="10000"/>
                            </p:stCondLst>
                            <p:childTnLst>
                              <p:par>
                                <p:cTn id="96" presetID="22" presetClass="entr" presetSubtype="8" fill="hold" grpId="0" nodeType="afterEffect">
                                  <p:stCondLst>
                                    <p:cond delay="0"/>
                                  </p:stCondLst>
                                  <p:childTnLst>
                                    <p:set>
                                      <p:cBhvr>
                                        <p:cTn id="97" dur="1" fill="hold">
                                          <p:stCondLst>
                                            <p:cond delay="0"/>
                                          </p:stCondLst>
                                        </p:cTn>
                                        <p:tgtEl>
                                          <p:spTgt spid="196618"/>
                                        </p:tgtEl>
                                        <p:attrNameLst>
                                          <p:attrName>style.visibility</p:attrName>
                                        </p:attrNameLst>
                                      </p:cBhvr>
                                      <p:to>
                                        <p:strVal val="visible"/>
                                      </p:to>
                                    </p:set>
                                    <p:animEffect transition="in" filter="wipe(left)">
                                      <p:cBhvr>
                                        <p:cTn id="98" dur="2000"/>
                                        <p:tgtEl>
                                          <p:spTgt spid="196618"/>
                                        </p:tgtEl>
                                      </p:cBhvr>
                                    </p:animEffect>
                                  </p:childTnLst>
                                </p:cTn>
                              </p:par>
                            </p:childTnLst>
                          </p:cTn>
                        </p:par>
                        <p:par>
                          <p:cTn id="99" fill="hold">
                            <p:stCondLst>
                              <p:cond delay="12000"/>
                            </p:stCondLst>
                            <p:childTnLst>
                              <p:par>
                                <p:cTn id="100" presetID="22" presetClass="entr" presetSubtype="1" fill="hold" grpId="0" nodeType="afterEffect">
                                  <p:stCondLst>
                                    <p:cond delay="0"/>
                                  </p:stCondLst>
                                  <p:childTnLst>
                                    <p:set>
                                      <p:cBhvr>
                                        <p:cTn id="101" dur="1" fill="hold">
                                          <p:stCondLst>
                                            <p:cond delay="0"/>
                                          </p:stCondLst>
                                        </p:cTn>
                                        <p:tgtEl>
                                          <p:spTgt spid="196632"/>
                                        </p:tgtEl>
                                        <p:attrNameLst>
                                          <p:attrName>style.visibility</p:attrName>
                                        </p:attrNameLst>
                                      </p:cBhvr>
                                      <p:to>
                                        <p:strVal val="visible"/>
                                      </p:to>
                                    </p:set>
                                    <p:animEffect transition="in" filter="wipe(up)">
                                      <p:cBhvr>
                                        <p:cTn id="102" dur="1000"/>
                                        <p:tgtEl>
                                          <p:spTgt spid="196632"/>
                                        </p:tgtEl>
                                      </p:cBhvr>
                                    </p:animEffect>
                                  </p:childTnLst>
                                  <p:subTnLst>
                                    <p:set>
                                      <p:cBhvr override="childStyle">
                                        <p:cTn dur="1" fill="hold" display="0" masterRel="sameClick" afterEffect="1">
                                          <p:stCondLst>
                                            <p:cond evt="end" delay="0">
                                              <p:tn val="100"/>
                                            </p:cond>
                                          </p:stCondLst>
                                        </p:cTn>
                                        <p:tgtEl>
                                          <p:spTgt spid="196632"/>
                                        </p:tgtEl>
                                        <p:attrNameLst>
                                          <p:attrName>style.visibility</p:attrName>
                                        </p:attrNameLst>
                                      </p:cBhvr>
                                      <p:to>
                                        <p:strVal val="hidden"/>
                                      </p:to>
                                    </p:set>
                                  </p:subTnLst>
                                </p:cTn>
                              </p:par>
                            </p:childTnLst>
                          </p:cTn>
                        </p:par>
                        <p:par>
                          <p:cTn id="103" fill="hold">
                            <p:stCondLst>
                              <p:cond delay="13000"/>
                            </p:stCondLst>
                            <p:childTnLst>
                              <p:par>
                                <p:cTn id="104" presetID="22" presetClass="entr" presetSubtype="8" fill="hold" grpId="0" nodeType="afterEffect">
                                  <p:stCondLst>
                                    <p:cond delay="0"/>
                                  </p:stCondLst>
                                  <p:childTnLst>
                                    <p:set>
                                      <p:cBhvr>
                                        <p:cTn id="105" dur="1" fill="hold">
                                          <p:stCondLst>
                                            <p:cond delay="0"/>
                                          </p:stCondLst>
                                        </p:cTn>
                                        <p:tgtEl>
                                          <p:spTgt spid="196619"/>
                                        </p:tgtEl>
                                        <p:attrNameLst>
                                          <p:attrName>style.visibility</p:attrName>
                                        </p:attrNameLst>
                                      </p:cBhvr>
                                      <p:to>
                                        <p:strVal val="visible"/>
                                      </p:to>
                                    </p:set>
                                    <p:animEffect transition="in" filter="wipe(left)">
                                      <p:cBhvr>
                                        <p:cTn id="106" dur="2000"/>
                                        <p:tgtEl>
                                          <p:spTgt spid="196619"/>
                                        </p:tgtEl>
                                      </p:cBhvr>
                                    </p:animEffect>
                                  </p:childTnLst>
                                </p:cTn>
                              </p:par>
                            </p:childTnLst>
                          </p:cTn>
                        </p:par>
                        <p:par>
                          <p:cTn id="107" fill="hold">
                            <p:stCondLst>
                              <p:cond delay="15000"/>
                            </p:stCondLst>
                            <p:childTnLst>
                              <p:par>
                                <p:cTn id="108" presetID="22" presetClass="entr" presetSubtype="1" fill="hold" grpId="0" nodeType="afterEffect">
                                  <p:stCondLst>
                                    <p:cond delay="0"/>
                                  </p:stCondLst>
                                  <p:childTnLst>
                                    <p:set>
                                      <p:cBhvr>
                                        <p:cTn id="109" dur="1" fill="hold">
                                          <p:stCondLst>
                                            <p:cond delay="0"/>
                                          </p:stCondLst>
                                        </p:cTn>
                                        <p:tgtEl>
                                          <p:spTgt spid="196635"/>
                                        </p:tgtEl>
                                        <p:attrNameLst>
                                          <p:attrName>style.visibility</p:attrName>
                                        </p:attrNameLst>
                                      </p:cBhvr>
                                      <p:to>
                                        <p:strVal val="visible"/>
                                      </p:to>
                                    </p:set>
                                    <p:animEffect transition="in" filter="wipe(up)">
                                      <p:cBhvr>
                                        <p:cTn id="110" dur="1000"/>
                                        <p:tgtEl>
                                          <p:spTgt spid="196635"/>
                                        </p:tgtEl>
                                      </p:cBhvr>
                                    </p:animEffect>
                                  </p:childTnLst>
                                  <p:subTnLst>
                                    <p:set>
                                      <p:cBhvr override="childStyle">
                                        <p:cTn dur="1" fill="hold" display="0" masterRel="sameClick" afterEffect="1">
                                          <p:stCondLst>
                                            <p:cond evt="end" delay="0">
                                              <p:tn val="108"/>
                                            </p:cond>
                                          </p:stCondLst>
                                        </p:cTn>
                                        <p:tgtEl>
                                          <p:spTgt spid="196635"/>
                                        </p:tgtEl>
                                        <p:attrNameLst>
                                          <p:attrName>style.visibility</p:attrName>
                                        </p:attrNameLst>
                                      </p:cBhvr>
                                      <p:to>
                                        <p:strVal val="hidden"/>
                                      </p:to>
                                    </p:set>
                                  </p:subTnLst>
                                </p:cTn>
                              </p:par>
                            </p:childTnLst>
                          </p:cTn>
                        </p:par>
                        <p:par>
                          <p:cTn id="111" fill="hold">
                            <p:stCondLst>
                              <p:cond delay="16000"/>
                            </p:stCondLst>
                            <p:childTnLst>
                              <p:par>
                                <p:cTn id="112" presetID="22" presetClass="entr" presetSubtype="8" fill="hold" grpId="0" nodeType="afterEffect">
                                  <p:stCondLst>
                                    <p:cond delay="0"/>
                                  </p:stCondLst>
                                  <p:childTnLst>
                                    <p:set>
                                      <p:cBhvr>
                                        <p:cTn id="113" dur="1" fill="hold">
                                          <p:stCondLst>
                                            <p:cond delay="0"/>
                                          </p:stCondLst>
                                        </p:cTn>
                                        <p:tgtEl>
                                          <p:spTgt spid="196621"/>
                                        </p:tgtEl>
                                        <p:attrNameLst>
                                          <p:attrName>style.visibility</p:attrName>
                                        </p:attrNameLst>
                                      </p:cBhvr>
                                      <p:to>
                                        <p:strVal val="visible"/>
                                      </p:to>
                                    </p:set>
                                    <p:animEffect transition="in" filter="wipe(left)">
                                      <p:cBhvr>
                                        <p:cTn id="114" dur="2000"/>
                                        <p:tgtEl>
                                          <p:spTgt spid="196621"/>
                                        </p:tgtEl>
                                      </p:cBhvr>
                                    </p:animEffect>
                                  </p:childTnLst>
                                </p:cTn>
                              </p:par>
                            </p:childTnLst>
                          </p:cTn>
                        </p:par>
                        <p:par>
                          <p:cTn id="115" fill="hold">
                            <p:stCondLst>
                              <p:cond delay="18000"/>
                            </p:stCondLst>
                            <p:childTnLst>
                              <p:par>
                                <p:cTn id="116" presetID="53" presetClass="entr" presetSubtype="0" fill="hold" nodeType="afterEffect">
                                  <p:stCondLst>
                                    <p:cond delay="0"/>
                                  </p:stCondLst>
                                  <p:childTnLst>
                                    <p:set>
                                      <p:cBhvr>
                                        <p:cTn id="117" dur="1" fill="hold">
                                          <p:stCondLst>
                                            <p:cond delay="0"/>
                                          </p:stCondLst>
                                        </p:cTn>
                                        <p:tgtEl>
                                          <p:spTgt spid="3"/>
                                        </p:tgtEl>
                                        <p:attrNameLst>
                                          <p:attrName>style.visibility</p:attrName>
                                        </p:attrNameLst>
                                      </p:cBhvr>
                                      <p:to>
                                        <p:strVal val="visible"/>
                                      </p:to>
                                    </p:set>
                                    <p:anim calcmode="lin" valueType="num">
                                      <p:cBhvr>
                                        <p:cTn id="118" dur="1000" fill="hold"/>
                                        <p:tgtEl>
                                          <p:spTgt spid="3"/>
                                        </p:tgtEl>
                                        <p:attrNameLst>
                                          <p:attrName>ppt_w</p:attrName>
                                        </p:attrNameLst>
                                      </p:cBhvr>
                                      <p:tavLst>
                                        <p:tav tm="0">
                                          <p:val>
                                            <p:fltVal val="0"/>
                                          </p:val>
                                        </p:tav>
                                        <p:tav tm="100000">
                                          <p:val>
                                            <p:strVal val="#ppt_w"/>
                                          </p:val>
                                        </p:tav>
                                      </p:tavLst>
                                    </p:anim>
                                    <p:anim calcmode="lin" valueType="num">
                                      <p:cBhvr>
                                        <p:cTn id="119" dur="1000" fill="hold"/>
                                        <p:tgtEl>
                                          <p:spTgt spid="3"/>
                                        </p:tgtEl>
                                        <p:attrNameLst>
                                          <p:attrName>ppt_h</p:attrName>
                                        </p:attrNameLst>
                                      </p:cBhvr>
                                      <p:tavLst>
                                        <p:tav tm="0">
                                          <p:val>
                                            <p:fltVal val="0"/>
                                          </p:val>
                                        </p:tav>
                                        <p:tav tm="100000">
                                          <p:val>
                                            <p:strVal val="#ppt_h"/>
                                          </p:val>
                                        </p:tav>
                                      </p:tavLst>
                                    </p:anim>
                                    <p:animEffect transition="in" filter="fade">
                                      <p:cBhvr>
                                        <p:cTn id="120" dur="1000"/>
                                        <p:tgtEl>
                                          <p:spTgt spid="3"/>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xit" presetSubtype="0" fill="hold" nodeType="clickEffect">
                                  <p:stCondLst>
                                    <p:cond delay="0"/>
                                  </p:stCondLst>
                                  <p:childTnLst>
                                    <p:animEffect transition="out" filter="fade">
                                      <p:cBhvr>
                                        <p:cTn id="124" dur="2000"/>
                                        <p:tgtEl>
                                          <p:spTgt spid="3"/>
                                        </p:tgtEl>
                                      </p:cBhvr>
                                    </p:animEffect>
                                    <p:set>
                                      <p:cBhvr>
                                        <p:cTn id="125" dur="1" fill="hold">
                                          <p:stCondLst>
                                            <p:cond delay="1999"/>
                                          </p:stCondLst>
                                        </p:cTn>
                                        <p:tgtEl>
                                          <p:spTgt spid="3"/>
                                        </p:tgtEl>
                                        <p:attrNameLst>
                                          <p:attrName>style.visibility</p:attrName>
                                        </p:attrNameLst>
                                      </p:cBhvr>
                                      <p:to>
                                        <p:strVal val="hidden"/>
                                      </p:to>
                                    </p:set>
                                  </p:childTnLst>
                                </p:cTn>
                              </p:par>
                            </p:childTnLst>
                          </p:cTn>
                        </p:par>
                        <p:par>
                          <p:cTn id="126" fill="hold">
                            <p:stCondLst>
                              <p:cond delay="2000"/>
                            </p:stCondLst>
                            <p:childTnLst>
                              <p:par>
                                <p:cTn id="127" presetID="22" presetClass="entr" presetSubtype="1" fill="hold" grpId="0" nodeType="afterEffect">
                                  <p:stCondLst>
                                    <p:cond delay="0"/>
                                  </p:stCondLst>
                                  <p:childTnLst>
                                    <p:set>
                                      <p:cBhvr>
                                        <p:cTn id="128" dur="1" fill="hold">
                                          <p:stCondLst>
                                            <p:cond delay="0"/>
                                          </p:stCondLst>
                                        </p:cTn>
                                        <p:tgtEl>
                                          <p:spTgt spid="4"/>
                                        </p:tgtEl>
                                        <p:attrNameLst>
                                          <p:attrName>style.visibility</p:attrName>
                                        </p:attrNameLst>
                                      </p:cBhvr>
                                      <p:to>
                                        <p:strVal val="visible"/>
                                      </p:to>
                                    </p:set>
                                    <p:animEffect transition="in" filter="wipe(up)">
                                      <p:cBhvr>
                                        <p:cTn id="129" dur="1000"/>
                                        <p:tgtEl>
                                          <p:spTgt spid="4"/>
                                        </p:tgtEl>
                                      </p:cBhvr>
                                    </p:animEffect>
                                  </p:childTnLst>
                                </p:cTn>
                              </p:par>
                            </p:childTnLst>
                          </p:cTn>
                        </p:par>
                        <p:par>
                          <p:cTn id="130" fill="hold">
                            <p:stCondLst>
                              <p:cond delay="3000"/>
                            </p:stCondLst>
                            <p:childTnLst>
                              <p:par>
                                <p:cTn id="131" presetID="22" presetClass="entr" presetSubtype="8" fill="hold" nodeType="afterEffect">
                                  <p:stCondLst>
                                    <p:cond delay="0"/>
                                  </p:stCondLst>
                                  <p:childTnLst>
                                    <p:set>
                                      <p:cBhvr>
                                        <p:cTn id="132" dur="1" fill="hold">
                                          <p:stCondLst>
                                            <p:cond delay="0"/>
                                          </p:stCondLst>
                                        </p:cTn>
                                        <p:tgtEl>
                                          <p:spTgt spid="4101"/>
                                        </p:tgtEl>
                                        <p:attrNameLst>
                                          <p:attrName>style.visibility</p:attrName>
                                        </p:attrNameLst>
                                      </p:cBhvr>
                                      <p:to>
                                        <p:strVal val="visible"/>
                                      </p:to>
                                    </p:set>
                                    <p:animEffect transition="in" filter="wipe(left)">
                                      <p:cBhvr>
                                        <p:cTn id="133" dur="500"/>
                                        <p:tgtEl>
                                          <p:spTgt spid="4101"/>
                                        </p:tgtEl>
                                      </p:cBhvr>
                                    </p:animEffect>
                                  </p:childTnLst>
                                </p:cTn>
                              </p:par>
                            </p:childTnLst>
                          </p:cTn>
                        </p:par>
                        <p:par>
                          <p:cTn id="134" fill="hold">
                            <p:stCondLst>
                              <p:cond delay="3500"/>
                            </p:stCondLst>
                            <p:childTnLst>
                              <p:par>
                                <p:cTn id="135" presetID="22" presetClass="entr" presetSubtype="8" fill="hold" grpId="0" nodeType="afterEffect">
                                  <p:stCondLst>
                                    <p:cond delay="0"/>
                                  </p:stCondLst>
                                  <p:childTnLst>
                                    <p:set>
                                      <p:cBhvr>
                                        <p:cTn id="136" dur="1" fill="hold">
                                          <p:stCondLst>
                                            <p:cond delay="0"/>
                                          </p:stCondLst>
                                        </p:cTn>
                                        <p:tgtEl>
                                          <p:spTgt spid="43"/>
                                        </p:tgtEl>
                                        <p:attrNameLst>
                                          <p:attrName>style.visibility</p:attrName>
                                        </p:attrNameLst>
                                      </p:cBhvr>
                                      <p:to>
                                        <p:strVal val="visible"/>
                                      </p:to>
                                    </p:set>
                                    <p:animEffect transition="in" filter="wipe(left)">
                                      <p:cBhvr>
                                        <p:cTn id="137" dur="1000"/>
                                        <p:tgtEl>
                                          <p:spTgt spid="43"/>
                                        </p:tgtEl>
                                      </p:cBhvr>
                                    </p:animEffect>
                                  </p:childTnLst>
                                </p:cTn>
                              </p:par>
                            </p:childTnLst>
                          </p:cTn>
                        </p:par>
                        <p:par>
                          <p:cTn id="138" fill="hold">
                            <p:stCondLst>
                              <p:cond delay="4500"/>
                            </p:stCondLst>
                            <p:childTnLst>
                              <p:par>
                                <p:cTn id="139" presetID="22" presetClass="entr" presetSubtype="1" fill="hold" grpId="0" nodeType="afterEffect">
                                  <p:stCondLst>
                                    <p:cond delay="0"/>
                                  </p:stCondLst>
                                  <p:childTnLst>
                                    <p:set>
                                      <p:cBhvr>
                                        <p:cTn id="140" dur="1" fill="hold">
                                          <p:stCondLst>
                                            <p:cond delay="0"/>
                                          </p:stCondLst>
                                        </p:cTn>
                                        <p:tgtEl>
                                          <p:spTgt spid="196636"/>
                                        </p:tgtEl>
                                        <p:attrNameLst>
                                          <p:attrName>style.visibility</p:attrName>
                                        </p:attrNameLst>
                                      </p:cBhvr>
                                      <p:to>
                                        <p:strVal val="visible"/>
                                      </p:to>
                                    </p:set>
                                    <p:animEffect transition="in" filter="wipe(up)">
                                      <p:cBhvr>
                                        <p:cTn id="141" dur="1000"/>
                                        <p:tgtEl>
                                          <p:spTgt spid="196636"/>
                                        </p:tgtEl>
                                      </p:cBhvr>
                                    </p:animEffect>
                                  </p:childTnLst>
                                  <p:subTnLst>
                                    <p:set>
                                      <p:cBhvr override="childStyle">
                                        <p:cTn dur="1" fill="hold" display="0" masterRel="sameClick" afterEffect="1">
                                          <p:stCondLst>
                                            <p:cond evt="end" delay="0">
                                              <p:tn val="139"/>
                                            </p:cond>
                                          </p:stCondLst>
                                        </p:cTn>
                                        <p:tgtEl>
                                          <p:spTgt spid="196636"/>
                                        </p:tgtEl>
                                        <p:attrNameLst>
                                          <p:attrName>style.visibility</p:attrName>
                                        </p:attrNameLst>
                                      </p:cBhvr>
                                      <p:to>
                                        <p:strVal val="hidden"/>
                                      </p:to>
                                    </p:set>
                                  </p:subTnLst>
                                </p:cTn>
                              </p:par>
                            </p:childTnLst>
                          </p:cTn>
                        </p:par>
                        <p:par>
                          <p:cTn id="142" fill="hold">
                            <p:stCondLst>
                              <p:cond delay="5500"/>
                            </p:stCondLst>
                            <p:childTnLst>
                              <p:par>
                                <p:cTn id="143" presetID="22" presetClass="entr" presetSubtype="8" fill="hold" grpId="0" nodeType="afterEffect">
                                  <p:stCondLst>
                                    <p:cond delay="0"/>
                                  </p:stCondLst>
                                  <p:childTnLst>
                                    <p:set>
                                      <p:cBhvr>
                                        <p:cTn id="144" dur="1" fill="hold">
                                          <p:stCondLst>
                                            <p:cond delay="0"/>
                                          </p:stCondLst>
                                        </p:cTn>
                                        <p:tgtEl>
                                          <p:spTgt spid="196622"/>
                                        </p:tgtEl>
                                        <p:attrNameLst>
                                          <p:attrName>style.visibility</p:attrName>
                                        </p:attrNameLst>
                                      </p:cBhvr>
                                      <p:to>
                                        <p:strVal val="visible"/>
                                      </p:to>
                                    </p:set>
                                    <p:animEffect transition="in" filter="wipe(left)">
                                      <p:cBhvr>
                                        <p:cTn id="145" dur="2000"/>
                                        <p:tgtEl>
                                          <p:spTgt spid="196622"/>
                                        </p:tgtEl>
                                      </p:cBhvr>
                                    </p:animEffect>
                                  </p:childTnLst>
                                </p:cTn>
                              </p:par>
                            </p:childTnLst>
                          </p:cTn>
                        </p:par>
                        <p:par>
                          <p:cTn id="146" fill="hold">
                            <p:stCondLst>
                              <p:cond delay="7500"/>
                            </p:stCondLst>
                            <p:childTnLst>
                              <p:par>
                                <p:cTn id="147" presetID="22" presetClass="entr" presetSubtype="1" fill="hold" grpId="0" nodeType="afterEffect">
                                  <p:stCondLst>
                                    <p:cond delay="0"/>
                                  </p:stCondLst>
                                  <p:childTnLst>
                                    <p:set>
                                      <p:cBhvr>
                                        <p:cTn id="148" dur="1" fill="hold">
                                          <p:stCondLst>
                                            <p:cond delay="0"/>
                                          </p:stCondLst>
                                        </p:cTn>
                                        <p:tgtEl>
                                          <p:spTgt spid="196629"/>
                                        </p:tgtEl>
                                        <p:attrNameLst>
                                          <p:attrName>style.visibility</p:attrName>
                                        </p:attrNameLst>
                                      </p:cBhvr>
                                      <p:to>
                                        <p:strVal val="visible"/>
                                      </p:to>
                                    </p:set>
                                    <p:animEffect transition="in" filter="wipe(up)">
                                      <p:cBhvr>
                                        <p:cTn id="149" dur="1000"/>
                                        <p:tgtEl>
                                          <p:spTgt spid="196629"/>
                                        </p:tgtEl>
                                      </p:cBhvr>
                                    </p:animEffect>
                                  </p:childTnLst>
                                  <p:subTnLst>
                                    <p:set>
                                      <p:cBhvr override="childStyle">
                                        <p:cTn dur="1" fill="hold" display="0" masterRel="sameClick" afterEffect="1">
                                          <p:stCondLst>
                                            <p:cond evt="end" delay="0">
                                              <p:tn val="147"/>
                                            </p:cond>
                                          </p:stCondLst>
                                        </p:cTn>
                                        <p:tgtEl>
                                          <p:spTgt spid="196629"/>
                                        </p:tgtEl>
                                        <p:attrNameLst>
                                          <p:attrName>style.visibility</p:attrName>
                                        </p:attrNameLst>
                                      </p:cBhvr>
                                      <p:to>
                                        <p:strVal val="hidden"/>
                                      </p:to>
                                    </p:set>
                                  </p:subTnLst>
                                </p:cTn>
                              </p:par>
                            </p:childTnLst>
                          </p:cTn>
                        </p:par>
                        <p:par>
                          <p:cTn id="150" fill="hold">
                            <p:stCondLst>
                              <p:cond delay="8500"/>
                            </p:stCondLst>
                            <p:childTnLst>
                              <p:par>
                                <p:cTn id="151" presetID="22" presetClass="entr" presetSubtype="8" fill="hold" grpId="0" nodeType="afterEffect">
                                  <p:stCondLst>
                                    <p:cond delay="0"/>
                                  </p:stCondLst>
                                  <p:childTnLst>
                                    <p:set>
                                      <p:cBhvr>
                                        <p:cTn id="152" dur="1" fill="hold">
                                          <p:stCondLst>
                                            <p:cond delay="0"/>
                                          </p:stCondLst>
                                        </p:cTn>
                                        <p:tgtEl>
                                          <p:spTgt spid="196616"/>
                                        </p:tgtEl>
                                        <p:attrNameLst>
                                          <p:attrName>style.visibility</p:attrName>
                                        </p:attrNameLst>
                                      </p:cBhvr>
                                      <p:to>
                                        <p:strVal val="visible"/>
                                      </p:to>
                                    </p:set>
                                    <p:animEffect transition="in" filter="wipe(left)">
                                      <p:cBhvr>
                                        <p:cTn id="153" dur="2000"/>
                                        <p:tgtEl>
                                          <p:spTgt spid="196616"/>
                                        </p:tgtEl>
                                      </p:cBhvr>
                                    </p:animEffect>
                                  </p:childTnLst>
                                </p:cTn>
                              </p:par>
                            </p:childTnLst>
                          </p:cTn>
                        </p:par>
                        <p:par>
                          <p:cTn id="154" fill="hold">
                            <p:stCondLst>
                              <p:cond delay="10500"/>
                            </p:stCondLst>
                            <p:childTnLst>
                              <p:par>
                                <p:cTn id="155" presetID="22" presetClass="entr" presetSubtype="1" fill="hold" grpId="0" nodeType="afterEffect">
                                  <p:stCondLst>
                                    <p:cond delay="0"/>
                                  </p:stCondLst>
                                  <p:childTnLst>
                                    <p:set>
                                      <p:cBhvr>
                                        <p:cTn id="156" dur="1" fill="hold">
                                          <p:stCondLst>
                                            <p:cond delay="0"/>
                                          </p:stCondLst>
                                        </p:cTn>
                                        <p:tgtEl>
                                          <p:spTgt spid="196637"/>
                                        </p:tgtEl>
                                        <p:attrNameLst>
                                          <p:attrName>style.visibility</p:attrName>
                                        </p:attrNameLst>
                                      </p:cBhvr>
                                      <p:to>
                                        <p:strVal val="visible"/>
                                      </p:to>
                                    </p:set>
                                    <p:animEffect transition="in" filter="wipe(up)">
                                      <p:cBhvr>
                                        <p:cTn id="157" dur="1000"/>
                                        <p:tgtEl>
                                          <p:spTgt spid="196637"/>
                                        </p:tgtEl>
                                      </p:cBhvr>
                                    </p:animEffect>
                                  </p:childTnLst>
                                  <p:subTnLst>
                                    <p:set>
                                      <p:cBhvr override="childStyle">
                                        <p:cTn dur="1" fill="hold" display="0" masterRel="sameClick" afterEffect="1">
                                          <p:stCondLst>
                                            <p:cond evt="end" delay="0">
                                              <p:tn val="155"/>
                                            </p:cond>
                                          </p:stCondLst>
                                        </p:cTn>
                                        <p:tgtEl>
                                          <p:spTgt spid="196637"/>
                                        </p:tgtEl>
                                        <p:attrNameLst>
                                          <p:attrName>style.visibility</p:attrName>
                                        </p:attrNameLst>
                                      </p:cBhvr>
                                      <p:to>
                                        <p:strVal val="hidden"/>
                                      </p:to>
                                    </p:set>
                                  </p:subTnLst>
                                </p:cTn>
                              </p:par>
                            </p:childTnLst>
                          </p:cTn>
                        </p:par>
                        <p:par>
                          <p:cTn id="158" fill="hold">
                            <p:stCondLst>
                              <p:cond delay="11500"/>
                            </p:stCondLst>
                            <p:childTnLst>
                              <p:par>
                                <p:cTn id="159" presetID="22" presetClass="entr" presetSubtype="8" fill="hold" grpId="0" nodeType="afterEffect">
                                  <p:stCondLst>
                                    <p:cond delay="0"/>
                                  </p:stCondLst>
                                  <p:childTnLst>
                                    <p:set>
                                      <p:cBhvr>
                                        <p:cTn id="160" dur="1" fill="hold">
                                          <p:stCondLst>
                                            <p:cond delay="0"/>
                                          </p:stCondLst>
                                        </p:cTn>
                                        <p:tgtEl>
                                          <p:spTgt spid="196623"/>
                                        </p:tgtEl>
                                        <p:attrNameLst>
                                          <p:attrName>style.visibility</p:attrName>
                                        </p:attrNameLst>
                                      </p:cBhvr>
                                      <p:to>
                                        <p:strVal val="visible"/>
                                      </p:to>
                                    </p:set>
                                    <p:animEffect transition="in" filter="wipe(left)">
                                      <p:cBhvr>
                                        <p:cTn id="161" dur="2000"/>
                                        <p:tgtEl>
                                          <p:spTgt spid="196623"/>
                                        </p:tgtEl>
                                      </p:cBhvr>
                                    </p:animEffect>
                                  </p:childTnLst>
                                </p:cTn>
                              </p:par>
                            </p:childTnLst>
                          </p:cTn>
                        </p:par>
                        <p:par>
                          <p:cTn id="162" fill="hold">
                            <p:stCondLst>
                              <p:cond delay="13500"/>
                            </p:stCondLst>
                            <p:childTnLst>
                              <p:par>
                                <p:cTn id="163" presetID="53" presetClass="entr" presetSubtype="0" fill="hold" grpId="0" nodeType="afterEffect">
                                  <p:stCondLst>
                                    <p:cond delay="0"/>
                                  </p:stCondLst>
                                  <p:childTnLst>
                                    <p:set>
                                      <p:cBhvr>
                                        <p:cTn id="164" dur="1" fill="hold">
                                          <p:stCondLst>
                                            <p:cond delay="0"/>
                                          </p:stCondLst>
                                        </p:cTn>
                                        <p:tgtEl>
                                          <p:spTgt spid="49"/>
                                        </p:tgtEl>
                                        <p:attrNameLst>
                                          <p:attrName>style.visibility</p:attrName>
                                        </p:attrNameLst>
                                      </p:cBhvr>
                                      <p:to>
                                        <p:strVal val="visible"/>
                                      </p:to>
                                    </p:set>
                                    <p:anim calcmode="lin" valueType="num">
                                      <p:cBhvr>
                                        <p:cTn id="165" dur="1000" fill="hold"/>
                                        <p:tgtEl>
                                          <p:spTgt spid="49"/>
                                        </p:tgtEl>
                                        <p:attrNameLst>
                                          <p:attrName>ppt_w</p:attrName>
                                        </p:attrNameLst>
                                      </p:cBhvr>
                                      <p:tavLst>
                                        <p:tav tm="0">
                                          <p:val>
                                            <p:fltVal val="0"/>
                                          </p:val>
                                        </p:tav>
                                        <p:tav tm="100000">
                                          <p:val>
                                            <p:strVal val="#ppt_w"/>
                                          </p:val>
                                        </p:tav>
                                      </p:tavLst>
                                    </p:anim>
                                    <p:anim calcmode="lin" valueType="num">
                                      <p:cBhvr>
                                        <p:cTn id="166" dur="1000" fill="hold"/>
                                        <p:tgtEl>
                                          <p:spTgt spid="49"/>
                                        </p:tgtEl>
                                        <p:attrNameLst>
                                          <p:attrName>ppt_h</p:attrName>
                                        </p:attrNameLst>
                                      </p:cBhvr>
                                      <p:tavLst>
                                        <p:tav tm="0">
                                          <p:val>
                                            <p:fltVal val="0"/>
                                          </p:val>
                                        </p:tav>
                                        <p:tav tm="100000">
                                          <p:val>
                                            <p:strVal val="#ppt_h"/>
                                          </p:val>
                                        </p:tav>
                                      </p:tavLst>
                                    </p:anim>
                                    <p:animEffect transition="in" filter="fade">
                                      <p:cBhvr>
                                        <p:cTn id="167" dur="1000"/>
                                        <p:tgtEl>
                                          <p:spTgt spid="49"/>
                                        </p:tgtEl>
                                      </p:cBhvr>
                                    </p:animEffect>
                                  </p:childTnLst>
                                </p:cTn>
                              </p:par>
                              <p:par>
                                <p:cTn id="168" presetID="10" presetClass="exit" presetSubtype="0" fill="hold" grpId="1" nodeType="withEffect">
                                  <p:stCondLst>
                                    <p:cond delay="2500"/>
                                  </p:stCondLst>
                                  <p:childTnLst>
                                    <p:animEffect transition="out" filter="fade">
                                      <p:cBhvr>
                                        <p:cTn id="169" dur="2000"/>
                                        <p:tgtEl>
                                          <p:spTgt spid="49"/>
                                        </p:tgtEl>
                                      </p:cBhvr>
                                    </p:animEffect>
                                    <p:set>
                                      <p:cBhvr>
                                        <p:cTn id="170" dur="1" fill="hold">
                                          <p:stCondLst>
                                            <p:cond delay="1999"/>
                                          </p:stCondLst>
                                        </p:cTn>
                                        <p:tgtEl>
                                          <p:spTgt spid="49"/>
                                        </p:tgtEl>
                                        <p:attrNameLst>
                                          <p:attrName>style.visibility</p:attrName>
                                        </p:attrNameLst>
                                      </p:cBhvr>
                                      <p:to>
                                        <p:strVal val="hidden"/>
                                      </p:to>
                                    </p:set>
                                  </p:childTnLst>
                                </p:cTn>
                              </p:par>
                            </p:childTnLst>
                          </p:cTn>
                        </p:par>
                        <p:par>
                          <p:cTn id="171" fill="hold">
                            <p:stCondLst>
                              <p:cond delay="18000"/>
                            </p:stCondLst>
                            <p:childTnLst>
                              <p:par>
                                <p:cTn id="172" presetID="22" presetClass="entr" presetSubtype="8" fill="hold" grpId="0" nodeType="afterEffect">
                                  <p:stCondLst>
                                    <p:cond delay="0"/>
                                  </p:stCondLst>
                                  <p:childTnLst>
                                    <p:set>
                                      <p:cBhvr>
                                        <p:cTn id="173" dur="1" fill="hold">
                                          <p:stCondLst>
                                            <p:cond delay="0"/>
                                          </p:stCondLst>
                                        </p:cTn>
                                        <p:tgtEl>
                                          <p:spTgt spid="5"/>
                                        </p:tgtEl>
                                        <p:attrNameLst>
                                          <p:attrName>style.visibility</p:attrName>
                                        </p:attrNameLst>
                                      </p:cBhvr>
                                      <p:to>
                                        <p:strVal val="visible"/>
                                      </p:to>
                                    </p:set>
                                    <p:animEffect transition="in" filter="wipe(left)">
                                      <p:cBhvr>
                                        <p:cTn id="174" dur="1000"/>
                                        <p:tgtEl>
                                          <p:spTgt spid="5"/>
                                        </p:tgtEl>
                                      </p:cBhvr>
                                    </p:animEffect>
                                  </p:childTnLst>
                                </p:cTn>
                              </p:par>
                            </p:childTnLst>
                          </p:cTn>
                        </p:par>
                        <p:par>
                          <p:cTn id="175" fill="hold">
                            <p:stCondLst>
                              <p:cond delay="19000"/>
                            </p:stCondLst>
                            <p:childTnLst>
                              <p:par>
                                <p:cTn id="176" presetID="53" presetClass="entr" presetSubtype="0" fill="hold" nodeType="afterEffect">
                                  <p:stCondLst>
                                    <p:cond delay="0"/>
                                  </p:stCondLst>
                                  <p:childTnLst>
                                    <p:set>
                                      <p:cBhvr>
                                        <p:cTn id="177" dur="1" fill="hold">
                                          <p:stCondLst>
                                            <p:cond delay="0"/>
                                          </p:stCondLst>
                                        </p:cTn>
                                        <p:tgtEl>
                                          <p:spTgt spid="6"/>
                                        </p:tgtEl>
                                        <p:attrNameLst>
                                          <p:attrName>style.visibility</p:attrName>
                                        </p:attrNameLst>
                                      </p:cBhvr>
                                      <p:to>
                                        <p:strVal val="visible"/>
                                      </p:to>
                                    </p:set>
                                    <p:anim calcmode="lin" valueType="num">
                                      <p:cBhvr>
                                        <p:cTn id="178" dur="1000" fill="hold"/>
                                        <p:tgtEl>
                                          <p:spTgt spid="6"/>
                                        </p:tgtEl>
                                        <p:attrNameLst>
                                          <p:attrName>ppt_w</p:attrName>
                                        </p:attrNameLst>
                                      </p:cBhvr>
                                      <p:tavLst>
                                        <p:tav tm="0">
                                          <p:val>
                                            <p:fltVal val="0"/>
                                          </p:val>
                                        </p:tav>
                                        <p:tav tm="100000">
                                          <p:val>
                                            <p:strVal val="#ppt_w"/>
                                          </p:val>
                                        </p:tav>
                                      </p:tavLst>
                                    </p:anim>
                                    <p:anim calcmode="lin" valueType="num">
                                      <p:cBhvr>
                                        <p:cTn id="179" dur="1000" fill="hold"/>
                                        <p:tgtEl>
                                          <p:spTgt spid="6"/>
                                        </p:tgtEl>
                                        <p:attrNameLst>
                                          <p:attrName>ppt_h</p:attrName>
                                        </p:attrNameLst>
                                      </p:cBhvr>
                                      <p:tavLst>
                                        <p:tav tm="0">
                                          <p:val>
                                            <p:fltVal val="0"/>
                                          </p:val>
                                        </p:tav>
                                        <p:tav tm="100000">
                                          <p:val>
                                            <p:strVal val="#ppt_h"/>
                                          </p:val>
                                        </p:tav>
                                      </p:tavLst>
                                    </p:anim>
                                    <p:animEffect transition="in" filter="fade">
                                      <p:cBhvr>
                                        <p:cTn id="180" dur="1000"/>
                                        <p:tgtEl>
                                          <p:spTgt spid="6"/>
                                        </p:tgtEl>
                                      </p:cBhvr>
                                    </p:animEffect>
                                  </p:childTnLst>
                                </p:cTn>
                              </p:par>
                            </p:childTnLst>
                          </p:cTn>
                        </p:par>
                      </p:childTnLst>
                    </p:cTn>
                  </p:par>
                  <p:par>
                    <p:cTn id="181" fill="hold">
                      <p:stCondLst>
                        <p:cond delay="indefinite"/>
                      </p:stCondLst>
                      <p:childTnLst>
                        <p:par>
                          <p:cTn id="182" fill="hold">
                            <p:stCondLst>
                              <p:cond delay="0"/>
                            </p:stCondLst>
                            <p:childTnLst>
                              <p:par>
                                <p:cTn id="183" presetID="10" presetClass="exit" presetSubtype="0" fill="hold" grpId="1" nodeType="clickEffect">
                                  <p:stCondLst>
                                    <p:cond delay="0"/>
                                  </p:stCondLst>
                                  <p:childTnLst>
                                    <p:animEffect transition="out" filter="fade">
                                      <p:cBhvr>
                                        <p:cTn id="184" dur="500"/>
                                        <p:tgtEl>
                                          <p:spTgt spid="5"/>
                                        </p:tgtEl>
                                      </p:cBhvr>
                                    </p:animEffect>
                                    <p:set>
                                      <p:cBhvr>
                                        <p:cTn id="185" dur="1" fill="hold">
                                          <p:stCondLst>
                                            <p:cond delay="499"/>
                                          </p:stCondLst>
                                        </p:cTn>
                                        <p:tgtEl>
                                          <p:spTgt spid="5"/>
                                        </p:tgtEl>
                                        <p:attrNameLst>
                                          <p:attrName>style.visibility</p:attrName>
                                        </p:attrNameLst>
                                      </p:cBhvr>
                                      <p:to>
                                        <p:strVal val="hidden"/>
                                      </p:to>
                                    </p:set>
                                  </p:childTnLst>
                                </p:cTn>
                              </p:par>
                              <p:par>
                                <p:cTn id="186" presetID="10" presetClass="exit" presetSubtype="0" fill="hold" nodeType="withEffect">
                                  <p:stCondLst>
                                    <p:cond delay="0"/>
                                  </p:stCondLst>
                                  <p:childTnLst>
                                    <p:animEffect transition="out" filter="fade">
                                      <p:cBhvr>
                                        <p:cTn id="187" dur="2000"/>
                                        <p:tgtEl>
                                          <p:spTgt spid="6"/>
                                        </p:tgtEl>
                                      </p:cBhvr>
                                    </p:animEffect>
                                    <p:set>
                                      <p:cBhvr>
                                        <p:cTn id="188" dur="1" fill="hold">
                                          <p:stCondLst>
                                            <p:cond delay="1999"/>
                                          </p:stCondLst>
                                        </p:cTn>
                                        <p:tgtEl>
                                          <p:spTgt spid="6"/>
                                        </p:tgtEl>
                                        <p:attrNameLst>
                                          <p:attrName>style.visibility</p:attrName>
                                        </p:attrNameLst>
                                      </p:cBhvr>
                                      <p:to>
                                        <p:strVal val="hidden"/>
                                      </p:to>
                                    </p:set>
                                  </p:childTnLst>
                                </p:cTn>
                              </p:par>
                            </p:childTnLst>
                          </p:cTn>
                        </p:par>
                        <p:par>
                          <p:cTn id="189" fill="hold">
                            <p:stCondLst>
                              <p:cond delay="2000"/>
                            </p:stCondLst>
                            <p:childTnLst>
                              <p:par>
                                <p:cTn id="190" presetID="22" presetClass="entr" presetSubtype="1" fill="hold" grpId="0" nodeType="afterEffect">
                                  <p:stCondLst>
                                    <p:cond delay="0"/>
                                  </p:stCondLst>
                                  <p:childTnLst>
                                    <p:set>
                                      <p:cBhvr>
                                        <p:cTn id="191" dur="1" fill="hold">
                                          <p:stCondLst>
                                            <p:cond delay="0"/>
                                          </p:stCondLst>
                                        </p:cTn>
                                        <p:tgtEl>
                                          <p:spTgt spid="41"/>
                                        </p:tgtEl>
                                        <p:attrNameLst>
                                          <p:attrName>style.visibility</p:attrName>
                                        </p:attrNameLst>
                                      </p:cBhvr>
                                      <p:to>
                                        <p:strVal val="visible"/>
                                      </p:to>
                                    </p:set>
                                    <p:animEffect transition="in" filter="wipe(up)">
                                      <p:cBhvr>
                                        <p:cTn id="192" dur="1000"/>
                                        <p:tgtEl>
                                          <p:spTgt spid="41"/>
                                        </p:tgtEl>
                                      </p:cBhvr>
                                    </p:animEffect>
                                  </p:childTnLst>
                                </p:cTn>
                              </p:par>
                            </p:childTnLst>
                          </p:cTn>
                        </p:par>
                        <p:par>
                          <p:cTn id="193" fill="hold">
                            <p:stCondLst>
                              <p:cond delay="3000"/>
                            </p:stCondLst>
                            <p:childTnLst>
                              <p:par>
                                <p:cTn id="194" presetID="22" presetClass="entr" presetSubtype="8" fill="hold" nodeType="afterEffect">
                                  <p:stCondLst>
                                    <p:cond delay="0"/>
                                  </p:stCondLst>
                                  <p:childTnLst>
                                    <p:set>
                                      <p:cBhvr>
                                        <p:cTn id="195" dur="1" fill="hold">
                                          <p:stCondLst>
                                            <p:cond delay="0"/>
                                          </p:stCondLst>
                                        </p:cTn>
                                        <p:tgtEl>
                                          <p:spTgt spid="4102"/>
                                        </p:tgtEl>
                                        <p:attrNameLst>
                                          <p:attrName>style.visibility</p:attrName>
                                        </p:attrNameLst>
                                      </p:cBhvr>
                                      <p:to>
                                        <p:strVal val="visible"/>
                                      </p:to>
                                    </p:set>
                                    <p:animEffect transition="in" filter="wipe(left)">
                                      <p:cBhvr>
                                        <p:cTn id="196" dur="500"/>
                                        <p:tgtEl>
                                          <p:spTgt spid="4102"/>
                                        </p:tgtEl>
                                      </p:cBhvr>
                                    </p:animEffect>
                                  </p:childTnLst>
                                </p:cTn>
                              </p:par>
                            </p:childTnLst>
                          </p:cTn>
                        </p:par>
                        <p:par>
                          <p:cTn id="197" fill="hold">
                            <p:stCondLst>
                              <p:cond delay="3500"/>
                            </p:stCondLst>
                            <p:childTnLst>
                              <p:par>
                                <p:cTn id="198" presetID="22" presetClass="entr" presetSubtype="1" fill="hold" grpId="0" nodeType="afterEffect">
                                  <p:stCondLst>
                                    <p:cond delay="500"/>
                                  </p:stCondLst>
                                  <p:childTnLst>
                                    <p:set>
                                      <p:cBhvr>
                                        <p:cTn id="199" dur="1" fill="hold">
                                          <p:stCondLst>
                                            <p:cond delay="0"/>
                                          </p:stCondLst>
                                        </p:cTn>
                                        <p:tgtEl>
                                          <p:spTgt spid="44"/>
                                        </p:tgtEl>
                                        <p:attrNameLst>
                                          <p:attrName>style.visibility</p:attrName>
                                        </p:attrNameLst>
                                      </p:cBhvr>
                                      <p:to>
                                        <p:strVal val="visible"/>
                                      </p:to>
                                    </p:set>
                                    <p:animEffect transition="in" filter="wipe(up)">
                                      <p:cBhvr>
                                        <p:cTn id="200" dur="1000"/>
                                        <p:tgtEl>
                                          <p:spTgt spid="44"/>
                                        </p:tgtEl>
                                      </p:cBhvr>
                                    </p:animEffect>
                                  </p:childTnLst>
                                </p:cTn>
                              </p:par>
                            </p:childTnLst>
                          </p:cTn>
                        </p:par>
                        <p:par>
                          <p:cTn id="201" fill="hold">
                            <p:stCondLst>
                              <p:cond delay="5000"/>
                            </p:stCondLst>
                            <p:childTnLst>
                              <p:par>
                                <p:cTn id="202" presetID="22" presetClass="entr" presetSubtype="1" fill="hold" grpId="0" nodeType="afterEffect">
                                  <p:stCondLst>
                                    <p:cond delay="0"/>
                                  </p:stCondLst>
                                  <p:childTnLst>
                                    <p:set>
                                      <p:cBhvr>
                                        <p:cTn id="203" dur="1" fill="hold">
                                          <p:stCondLst>
                                            <p:cond delay="0"/>
                                          </p:stCondLst>
                                        </p:cTn>
                                        <p:tgtEl>
                                          <p:spTgt spid="45"/>
                                        </p:tgtEl>
                                        <p:attrNameLst>
                                          <p:attrName>style.visibility</p:attrName>
                                        </p:attrNameLst>
                                      </p:cBhvr>
                                      <p:to>
                                        <p:strVal val="visible"/>
                                      </p:to>
                                    </p:set>
                                    <p:animEffect transition="in" filter="wipe(up)">
                                      <p:cBhvr>
                                        <p:cTn id="204" dur="1000"/>
                                        <p:tgtEl>
                                          <p:spTgt spid="45"/>
                                        </p:tgtEl>
                                      </p:cBhvr>
                                    </p:animEffect>
                                  </p:childTnLst>
                                  <p:subTnLst>
                                    <p:set>
                                      <p:cBhvr override="childStyle">
                                        <p:cTn dur="1" fill="hold" display="0" masterRel="sameClick" afterEffect="1">
                                          <p:stCondLst>
                                            <p:cond evt="end" delay="0">
                                              <p:tn val="202"/>
                                            </p:cond>
                                          </p:stCondLst>
                                        </p:cTn>
                                        <p:tgtEl>
                                          <p:spTgt spid="45"/>
                                        </p:tgtEl>
                                        <p:attrNameLst>
                                          <p:attrName>style.visibility</p:attrName>
                                        </p:attrNameLst>
                                      </p:cBhvr>
                                      <p:to>
                                        <p:strVal val="hidden"/>
                                      </p:to>
                                    </p:set>
                                  </p:subTnLst>
                                </p:cTn>
                              </p:par>
                            </p:childTnLst>
                          </p:cTn>
                        </p:par>
                        <p:par>
                          <p:cTn id="205" fill="hold">
                            <p:stCondLst>
                              <p:cond delay="6000"/>
                            </p:stCondLst>
                            <p:childTnLst>
                              <p:par>
                                <p:cTn id="206" presetID="22" presetClass="entr" presetSubtype="8" fill="hold" grpId="0" nodeType="afterEffect">
                                  <p:stCondLst>
                                    <p:cond delay="0"/>
                                  </p:stCondLst>
                                  <p:childTnLst>
                                    <p:set>
                                      <p:cBhvr>
                                        <p:cTn id="207" dur="1" fill="hold">
                                          <p:stCondLst>
                                            <p:cond delay="0"/>
                                          </p:stCondLst>
                                        </p:cTn>
                                        <p:tgtEl>
                                          <p:spTgt spid="46"/>
                                        </p:tgtEl>
                                        <p:attrNameLst>
                                          <p:attrName>style.visibility</p:attrName>
                                        </p:attrNameLst>
                                      </p:cBhvr>
                                      <p:to>
                                        <p:strVal val="visible"/>
                                      </p:to>
                                    </p:set>
                                    <p:animEffect transition="in" filter="wipe(left)">
                                      <p:cBhvr>
                                        <p:cTn id="208" dur="2000"/>
                                        <p:tgtEl>
                                          <p:spTgt spid="46"/>
                                        </p:tgtEl>
                                      </p:cBhvr>
                                    </p:animEffect>
                                  </p:childTnLst>
                                </p:cTn>
                              </p:par>
                            </p:childTnLst>
                          </p:cTn>
                        </p:par>
                        <p:par>
                          <p:cTn id="209" fill="hold">
                            <p:stCondLst>
                              <p:cond delay="8000"/>
                            </p:stCondLst>
                            <p:childTnLst>
                              <p:par>
                                <p:cTn id="210" presetID="4" presetClass="entr" presetSubtype="32" fill="hold" nodeType="afterEffect">
                                  <p:stCondLst>
                                    <p:cond delay="0"/>
                                  </p:stCondLst>
                                  <p:childTnLst>
                                    <p:set>
                                      <p:cBhvr>
                                        <p:cTn id="211" dur="1" fill="hold">
                                          <p:stCondLst>
                                            <p:cond delay="0"/>
                                          </p:stCondLst>
                                        </p:cTn>
                                        <p:tgtEl>
                                          <p:spTgt spid="36"/>
                                        </p:tgtEl>
                                        <p:attrNameLst>
                                          <p:attrName>style.visibility</p:attrName>
                                        </p:attrNameLst>
                                      </p:cBhvr>
                                      <p:to>
                                        <p:strVal val="visible"/>
                                      </p:to>
                                    </p:set>
                                    <p:animEffect transition="in" filter="box(out)">
                                      <p:cBhvr>
                                        <p:cTn id="21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p:bldP spid="12293" grpId="0"/>
      <p:bldP spid="196613" grpId="0"/>
      <p:bldP spid="196614" grpId="0"/>
      <p:bldP spid="196616" grpId="0"/>
      <p:bldP spid="196617" grpId="0"/>
      <p:bldP spid="196618" grpId="0"/>
      <p:bldP spid="196619" grpId="0"/>
      <p:bldP spid="196620" grpId="0"/>
      <p:bldP spid="196621" grpId="0"/>
      <p:bldP spid="196622" grpId="0"/>
      <p:bldP spid="196623" grpId="0"/>
      <p:bldP spid="196625" grpId="0"/>
      <p:bldP spid="196626" grpId="0" animBg="1"/>
      <p:bldP spid="196629" grpId="0" animBg="1"/>
      <p:bldP spid="196630" grpId="0" animBg="1"/>
      <p:bldP spid="196631" grpId="0" animBg="1"/>
      <p:bldP spid="196632" grpId="0" animBg="1"/>
      <p:bldP spid="196633" grpId="0" animBg="1"/>
      <p:bldP spid="196634" grpId="0" animBg="1"/>
      <p:bldP spid="196635" grpId="0" animBg="1"/>
      <p:bldP spid="196636" grpId="0" animBg="1"/>
      <p:bldP spid="196637" grpId="0" animBg="1"/>
      <p:bldP spid="41" grpId="0"/>
      <p:bldP spid="42" grpId="0"/>
      <p:bldP spid="43" grpId="0"/>
      <p:bldP spid="44" grpId="0"/>
      <p:bldP spid="45" grpId="0" animBg="1"/>
      <p:bldP spid="46" grpId="0"/>
      <p:bldP spid="47" grpId="0" animBg="1"/>
      <p:bldP spid="48" grpId="0"/>
      <p:bldP spid="49" grpId="0" animBg="1"/>
      <p:bldP spid="49" grpId="1" animBg="1"/>
      <p:bldP spid="4" grpId="0"/>
      <p:bldP spid="5" grpId="0"/>
      <p:bldP spid="5"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9398" y="2399348"/>
            <a:ext cx="3964522" cy="2721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267" name="Slide Number Placeholder 6"/>
          <p:cNvSpPr>
            <a:spLocks noGrp="1"/>
          </p:cNvSpPr>
          <p:nvPr>
            <p:ph type="sldNum" sz="quarter" idx="12"/>
          </p:nvPr>
        </p:nvSpPr>
        <p:spPr>
          <a:noFill/>
        </p:spPr>
        <p:txBody>
          <a:bodyPr/>
          <a:lstStyle/>
          <a:p>
            <a:fld id="{850004F0-461E-43D1-AAA8-4A3D3C1D455D}" type="slidenum">
              <a:rPr lang="en-US" smtClean="0"/>
              <a:pPr/>
              <a:t>16</a:t>
            </a:fld>
            <a:endParaRPr lang="en-US" dirty="0"/>
          </a:p>
        </p:txBody>
      </p:sp>
      <p:sp>
        <p:nvSpPr>
          <p:cNvPr id="249859" name="Rectangle 3"/>
          <p:cNvSpPr>
            <a:spLocks noGrp="1" noChangeArrowheads="1"/>
          </p:cNvSpPr>
          <p:nvPr>
            <p:ph type="title"/>
          </p:nvPr>
        </p:nvSpPr>
        <p:spPr/>
        <p:txBody>
          <a:bodyPr/>
          <a:lstStyle/>
          <a:p>
            <a:pPr eaLnBrk="1" hangingPunct="1">
              <a:defRPr/>
            </a:pPr>
            <a:r>
              <a:rPr lang="en-US" dirty="0">
                <a:effectLst>
                  <a:outerShdw blurRad="38100" dist="38100" dir="2700000" algn="tl">
                    <a:srgbClr val="C0C0C0"/>
                  </a:outerShdw>
                </a:effectLst>
              </a:rPr>
              <a:t>Using Pen And CAPITAL LETTERS</a:t>
            </a:r>
            <a:r>
              <a:rPr lang="en-US" dirty="0">
                <a:solidFill>
                  <a:schemeClr val="accent2"/>
                </a:solidFill>
                <a:effectLst>
                  <a:outerShdw blurRad="38100" dist="38100" dir="2700000" algn="tl">
                    <a:srgbClr val="C0C0C0"/>
                  </a:outerShdw>
                </a:effectLst>
              </a:rPr>
              <a:t> </a:t>
            </a:r>
            <a:br>
              <a:rPr lang="en-US" dirty="0">
                <a:solidFill>
                  <a:schemeClr val="accent2"/>
                </a:solidFill>
                <a:effectLst>
                  <a:outerShdw blurRad="38100" dist="38100" dir="2700000" algn="tl">
                    <a:srgbClr val="C0C0C0"/>
                  </a:outerShdw>
                </a:effectLst>
              </a:rPr>
            </a:br>
            <a:r>
              <a:rPr lang="en-US" sz="2400" dirty="0">
                <a:solidFill>
                  <a:schemeClr val="accent2"/>
                </a:solidFill>
                <a:effectLst>
                  <a:outerShdw blurRad="38100" dist="38100" dir="2700000" algn="tl">
                    <a:srgbClr val="C0C0C0"/>
                  </a:outerShdw>
                </a:effectLst>
              </a:rPr>
              <a:t>Enter Officials LAST NAME, FIRST NAME</a:t>
            </a:r>
            <a:endParaRPr lang="en-US" sz="2400" dirty="0">
              <a:solidFill>
                <a:schemeClr val="tx1"/>
              </a:solidFill>
            </a:endParaRPr>
          </a:p>
        </p:txBody>
      </p:sp>
      <p:sp>
        <p:nvSpPr>
          <p:cNvPr id="249860" name="Rectangle 4"/>
          <p:cNvSpPr>
            <a:spLocks noGrp="1" noChangeArrowheads="1"/>
          </p:cNvSpPr>
          <p:nvPr>
            <p:ph type="body" sz="half" idx="1"/>
          </p:nvPr>
        </p:nvSpPr>
        <p:spPr>
          <a:xfrm>
            <a:off x="447675" y="2133600"/>
            <a:ext cx="4038600" cy="2743200"/>
          </a:xfrm>
        </p:spPr>
        <p:txBody>
          <a:bodyPr/>
          <a:lstStyle/>
          <a:p>
            <a:pPr marL="227013" indent="-227013" eaLnBrk="1" hangingPunct="1"/>
            <a:r>
              <a:rPr lang="en-US" sz="1600" b="1" dirty="0"/>
              <a:t>1st Referee: SAM GOODE</a:t>
            </a:r>
          </a:p>
          <a:p>
            <a:pPr marL="227013" indent="-227013" eaLnBrk="1" hangingPunct="1"/>
            <a:r>
              <a:rPr lang="en-US" sz="1600" b="1" dirty="0"/>
              <a:t>2nd Referee: JESSE SMART</a:t>
            </a:r>
          </a:p>
          <a:p>
            <a:pPr marL="227013" indent="-227013" eaLnBrk="1" hangingPunct="1"/>
            <a:r>
              <a:rPr lang="en-US" sz="1600" b="1" dirty="0"/>
              <a:t>Scorer: </a:t>
            </a:r>
            <a:r>
              <a:rPr lang="en-US" sz="1600" b="1" i="1" dirty="0"/>
              <a:t>YOUR NAME</a:t>
            </a:r>
          </a:p>
          <a:p>
            <a:pPr marL="227013" indent="-227013" eaLnBrk="1" hangingPunct="1"/>
            <a:r>
              <a:rPr lang="en-US" sz="1600" b="1" dirty="0"/>
              <a:t>Work Team: </a:t>
            </a:r>
            <a:r>
              <a:rPr lang="en-US" sz="1600" b="1" i="1" dirty="0"/>
              <a:t>YOUR TEAM/CLUB</a:t>
            </a:r>
          </a:p>
          <a:p>
            <a:pPr marL="227013" indent="-227013" eaLnBrk="1" hangingPunct="1"/>
            <a:r>
              <a:rPr lang="en-US" sz="1600" b="1" dirty="0"/>
              <a:t>Region: LS (Lone Star)</a:t>
            </a:r>
            <a:br>
              <a:rPr lang="en-US" sz="1600" b="1" dirty="0"/>
            </a:br>
            <a:r>
              <a:rPr lang="en-US" sz="1400" dirty="0"/>
              <a:t>[This is the home Region of the Work Team]</a:t>
            </a:r>
          </a:p>
        </p:txBody>
      </p:sp>
      <p:sp>
        <p:nvSpPr>
          <p:cNvPr id="249862" name="Rectangle 6"/>
          <p:cNvSpPr>
            <a:spLocks noChangeArrowheads="1"/>
          </p:cNvSpPr>
          <p:nvPr/>
        </p:nvSpPr>
        <p:spPr bwMode="auto">
          <a:xfrm>
            <a:off x="4611635" y="3703320"/>
            <a:ext cx="509005" cy="338771"/>
          </a:xfrm>
          <a:prstGeom prst="rect">
            <a:avLst/>
          </a:prstGeom>
          <a:noFill/>
          <a:ln w="38100">
            <a:solidFill>
              <a:srgbClr val="CC0099"/>
            </a:solidFill>
            <a:miter lim="800000"/>
            <a:headEnd/>
            <a:tailEnd/>
          </a:ln>
        </p:spPr>
        <p:txBody>
          <a:bodyPr wrap="none" anchor="ctr"/>
          <a:lstStyle/>
          <a:p>
            <a:endParaRPr lang="en-US" dirty="0"/>
          </a:p>
        </p:txBody>
      </p:sp>
      <p:sp>
        <p:nvSpPr>
          <p:cNvPr id="249863" name="Rectangle 7"/>
          <p:cNvSpPr>
            <a:spLocks noChangeArrowheads="1"/>
          </p:cNvSpPr>
          <p:nvPr/>
        </p:nvSpPr>
        <p:spPr bwMode="auto">
          <a:xfrm>
            <a:off x="4611635" y="4045653"/>
            <a:ext cx="509005" cy="345371"/>
          </a:xfrm>
          <a:prstGeom prst="rect">
            <a:avLst/>
          </a:prstGeom>
          <a:noFill/>
          <a:ln w="38100">
            <a:solidFill>
              <a:srgbClr val="CC0099"/>
            </a:solidFill>
            <a:miter lim="800000"/>
            <a:headEnd/>
            <a:tailEnd/>
          </a:ln>
        </p:spPr>
        <p:txBody>
          <a:bodyPr wrap="none" anchor="ctr"/>
          <a:lstStyle/>
          <a:p>
            <a:endParaRPr lang="en-US" dirty="0"/>
          </a:p>
        </p:txBody>
      </p:sp>
      <p:sp>
        <p:nvSpPr>
          <p:cNvPr id="249864" name="Rectangle 8"/>
          <p:cNvSpPr>
            <a:spLocks noChangeArrowheads="1"/>
          </p:cNvSpPr>
          <p:nvPr/>
        </p:nvSpPr>
        <p:spPr bwMode="auto">
          <a:xfrm>
            <a:off x="4611635" y="4398962"/>
            <a:ext cx="509005" cy="331788"/>
          </a:xfrm>
          <a:prstGeom prst="rect">
            <a:avLst/>
          </a:prstGeom>
          <a:noFill/>
          <a:ln w="38100">
            <a:solidFill>
              <a:srgbClr val="CC0099"/>
            </a:solidFill>
            <a:miter lim="800000"/>
            <a:headEnd/>
            <a:tailEnd/>
          </a:ln>
        </p:spPr>
        <p:txBody>
          <a:bodyPr wrap="none" anchor="ctr"/>
          <a:lstStyle/>
          <a:p>
            <a:endParaRPr lang="en-US" dirty="0"/>
          </a:p>
        </p:txBody>
      </p:sp>
      <p:sp>
        <p:nvSpPr>
          <p:cNvPr id="249865" name="Rectangle 9"/>
          <p:cNvSpPr>
            <a:spLocks noChangeArrowheads="1"/>
          </p:cNvSpPr>
          <p:nvPr/>
        </p:nvSpPr>
        <p:spPr bwMode="auto">
          <a:xfrm>
            <a:off x="4611635" y="4738689"/>
            <a:ext cx="796467" cy="304800"/>
          </a:xfrm>
          <a:prstGeom prst="rect">
            <a:avLst/>
          </a:prstGeom>
          <a:noFill/>
          <a:ln w="38100">
            <a:solidFill>
              <a:srgbClr val="CC0099"/>
            </a:solidFill>
            <a:miter lim="800000"/>
            <a:headEnd/>
            <a:tailEnd/>
          </a:ln>
        </p:spPr>
        <p:txBody>
          <a:bodyPr wrap="none" anchor="ctr"/>
          <a:lstStyle/>
          <a:p>
            <a:endParaRPr lang="en-US" dirty="0"/>
          </a:p>
        </p:txBody>
      </p:sp>
      <p:sp>
        <p:nvSpPr>
          <p:cNvPr id="249866" name="Rectangle 10"/>
          <p:cNvSpPr>
            <a:spLocks noChangeArrowheads="1"/>
          </p:cNvSpPr>
          <p:nvPr/>
        </p:nvSpPr>
        <p:spPr bwMode="auto">
          <a:xfrm>
            <a:off x="7217092" y="4722934"/>
            <a:ext cx="610234" cy="341217"/>
          </a:xfrm>
          <a:prstGeom prst="rect">
            <a:avLst/>
          </a:prstGeom>
          <a:noFill/>
          <a:ln w="38100">
            <a:solidFill>
              <a:srgbClr val="CC0099"/>
            </a:solidFill>
            <a:miter lim="800000"/>
            <a:headEnd/>
            <a:tailEnd/>
          </a:ln>
        </p:spPr>
        <p:txBody>
          <a:bodyPr wrap="none" anchor="ctr"/>
          <a:lstStyle/>
          <a:p>
            <a:endParaRPr lang="en-US" dirty="0"/>
          </a:p>
        </p:txBody>
      </p:sp>
      <p:sp>
        <p:nvSpPr>
          <p:cNvPr id="249868" name="Text Box 12"/>
          <p:cNvSpPr txBox="1">
            <a:spLocks noChangeArrowheads="1"/>
          </p:cNvSpPr>
          <p:nvPr/>
        </p:nvSpPr>
        <p:spPr bwMode="auto">
          <a:xfrm>
            <a:off x="5053012" y="3730942"/>
            <a:ext cx="3178175" cy="338138"/>
          </a:xfrm>
          <a:prstGeom prst="rect">
            <a:avLst/>
          </a:prstGeom>
          <a:noFill/>
          <a:ln w="9525">
            <a:noFill/>
            <a:miter lim="800000"/>
            <a:headEnd/>
            <a:tailEnd/>
          </a:ln>
        </p:spPr>
        <p:txBody>
          <a:bodyPr>
            <a:spAutoFit/>
          </a:bodyPr>
          <a:lstStyle/>
          <a:p>
            <a:pPr>
              <a:spcBef>
                <a:spcPct val="50000"/>
              </a:spcBef>
            </a:pPr>
            <a:r>
              <a:rPr lang="en-US" sz="1600" dirty="0">
                <a:solidFill>
                  <a:schemeClr val="accent2"/>
                </a:solidFill>
                <a:latin typeface="Comic Sans MS" pitchFamily="66" charset="0"/>
              </a:rPr>
              <a:t>GOODE, SAM</a:t>
            </a:r>
          </a:p>
        </p:txBody>
      </p:sp>
      <p:sp>
        <p:nvSpPr>
          <p:cNvPr id="249869" name="Text Box 13"/>
          <p:cNvSpPr txBox="1">
            <a:spLocks noChangeArrowheads="1"/>
          </p:cNvSpPr>
          <p:nvPr/>
        </p:nvSpPr>
        <p:spPr bwMode="auto">
          <a:xfrm>
            <a:off x="5120640" y="4416742"/>
            <a:ext cx="2194560" cy="338554"/>
          </a:xfrm>
          <a:prstGeom prst="rect">
            <a:avLst/>
          </a:prstGeom>
          <a:noFill/>
          <a:ln w="9525">
            <a:noFill/>
            <a:miter lim="800000"/>
            <a:headEnd/>
            <a:tailEnd/>
          </a:ln>
        </p:spPr>
        <p:txBody>
          <a:bodyPr wrap="square">
            <a:spAutoFit/>
          </a:bodyPr>
          <a:lstStyle/>
          <a:p>
            <a:pPr>
              <a:spcBef>
                <a:spcPct val="50000"/>
              </a:spcBef>
            </a:pPr>
            <a:r>
              <a:rPr lang="en-US" sz="1600" dirty="0">
                <a:solidFill>
                  <a:schemeClr val="accent2"/>
                </a:solidFill>
                <a:latin typeface="Comic Sans MS" pitchFamily="66" charset="0"/>
              </a:rPr>
              <a:t>NAME, YOUR</a:t>
            </a:r>
          </a:p>
        </p:txBody>
      </p:sp>
      <p:sp>
        <p:nvSpPr>
          <p:cNvPr id="249870" name="Text Box 14"/>
          <p:cNvSpPr txBox="1">
            <a:spLocks noChangeArrowheads="1"/>
          </p:cNvSpPr>
          <p:nvPr/>
        </p:nvSpPr>
        <p:spPr bwMode="auto">
          <a:xfrm>
            <a:off x="5349240" y="4763832"/>
            <a:ext cx="2133600" cy="307777"/>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YOUR TEAM/CLUB</a:t>
            </a:r>
          </a:p>
        </p:txBody>
      </p:sp>
      <p:sp>
        <p:nvSpPr>
          <p:cNvPr id="249871" name="Text Box 15"/>
          <p:cNvSpPr txBox="1">
            <a:spLocks noChangeArrowheads="1"/>
          </p:cNvSpPr>
          <p:nvPr/>
        </p:nvSpPr>
        <p:spPr bwMode="auto">
          <a:xfrm>
            <a:off x="7833994" y="4754880"/>
            <a:ext cx="572136" cy="338137"/>
          </a:xfrm>
          <a:prstGeom prst="rect">
            <a:avLst/>
          </a:prstGeom>
          <a:noFill/>
          <a:ln w="9525">
            <a:noFill/>
            <a:miter lim="800000"/>
            <a:headEnd/>
            <a:tailEnd/>
          </a:ln>
        </p:spPr>
        <p:txBody>
          <a:bodyPr wrap="square">
            <a:spAutoFit/>
          </a:bodyPr>
          <a:lstStyle/>
          <a:p>
            <a:pPr>
              <a:spcBef>
                <a:spcPct val="50000"/>
              </a:spcBef>
            </a:pPr>
            <a:r>
              <a:rPr lang="en-US" sz="1600" dirty="0">
                <a:solidFill>
                  <a:schemeClr val="accent2"/>
                </a:solidFill>
                <a:latin typeface="Comic Sans MS" pitchFamily="66" charset="0"/>
              </a:rPr>
              <a:t>LS</a:t>
            </a:r>
          </a:p>
        </p:txBody>
      </p:sp>
      <p:sp>
        <p:nvSpPr>
          <p:cNvPr id="249873" name="Text Box 17"/>
          <p:cNvSpPr txBox="1">
            <a:spLocks noChangeArrowheads="1"/>
          </p:cNvSpPr>
          <p:nvPr/>
        </p:nvSpPr>
        <p:spPr bwMode="auto">
          <a:xfrm>
            <a:off x="5053012" y="4077017"/>
            <a:ext cx="2262188" cy="339725"/>
          </a:xfrm>
          <a:prstGeom prst="rect">
            <a:avLst/>
          </a:prstGeom>
          <a:noFill/>
          <a:ln w="9525">
            <a:noFill/>
            <a:miter lim="800000"/>
            <a:headEnd/>
            <a:tailEnd/>
          </a:ln>
        </p:spPr>
        <p:txBody>
          <a:bodyPr wrap="square">
            <a:spAutoFit/>
          </a:bodyPr>
          <a:lstStyle/>
          <a:p>
            <a:pPr>
              <a:spcBef>
                <a:spcPct val="50000"/>
              </a:spcBef>
            </a:pPr>
            <a:r>
              <a:rPr lang="en-US" sz="1600" dirty="0">
                <a:solidFill>
                  <a:schemeClr val="accent2"/>
                </a:solidFill>
                <a:latin typeface="Comic Sans MS" pitchFamily="66" charset="0"/>
              </a:rPr>
              <a:t>SMART, JESSE</a:t>
            </a:r>
          </a:p>
        </p:txBody>
      </p:sp>
      <p:sp>
        <p:nvSpPr>
          <p:cNvPr id="249874" name="Text Box 18"/>
          <p:cNvSpPr txBox="1">
            <a:spLocks noChangeArrowheads="1"/>
          </p:cNvSpPr>
          <p:nvPr/>
        </p:nvSpPr>
        <p:spPr bwMode="auto">
          <a:xfrm>
            <a:off x="4602480" y="2723257"/>
            <a:ext cx="3803650" cy="669547"/>
          </a:xfrm>
          <a:prstGeom prst="rect">
            <a:avLst/>
          </a:prstGeom>
          <a:solidFill>
            <a:srgbClr val="CCFFCC">
              <a:alpha val="25098"/>
            </a:srgbClr>
          </a:solidFill>
          <a:ln w="9525">
            <a:noFill/>
            <a:miter lim="800000"/>
            <a:headEnd/>
            <a:tailEnd/>
          </a:ln>
        </p:spPr>
        <p:txBody>
          <a:bodyPr wrap="square" anchor="ctr">
            <a:noAutofit/>
          </a:bodyPr>
          <a:lstStyle/>
          <a:p>
            <a:pPr algn="ctr">
              <a:spcBef>
                <a:spcPct val="50000"/>
              </a:spcBef>
            </a:pPr>
            <a:r>
              <a:rPr lang="en-US" i="1" dirty="0">
                <a:solidFill>
                  <a:srgbClr val="006600"/>
                </a:solidFill>
              </a:rPr>
              <a:t>Do Not sign until end of set</a:t>
            </a:r>
          </a:p>
        </p:txBody>
      </p:sp>
      <p:pic>
        <p:nvPicPr>
          <p:cNvPr id="21"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22" name="Line 5"/>
          <p:cNvSpPr>
            <a:spLocks noChangeShapeType="1"/>
          </p:cNvSpPr>
          <p:nvPr/>
        </p:nvSpPr>
        <p:spPr bwMode="auto">
          <a:xfrm>
            <a:off x="3337560" y="2301238"/>
            <a:ext cx="1145855" cy="1450023"/>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3" name="Line 5"/>
          <p:cNvSpPr>
            <a:spLocks noChangeShapeType="1"/>
          </p:cNvSpPr>
          <p:nvPr/>
        </p:nvSpPr>
        <p:spPr bwMode="auto">
          <a:xfrm>
            <a:off x="3421063" y="2697480"/>
            <a:ext cx="1062351" cy="1536539"/>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4" name="Line 5"/>
          <p:cNvSpPr>
            <a:spLocks noChangeShapeType="1"/>
          </p:cNvSpPr>
          <p:nvPr/>
        </p:nvSpPr>
        <p:spPr bwMode="auto">
          <a:xfrm>
            <a:off x="2880361" y="2929949"/>
            <a:ext cx="1603054" cy="155061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5" name="Line 5"/>
          <p:cNvSpPr>
            <a:spLocks noChangeShapeType="1"/>
          </p:cNvSpPr>
          <p:nvPr/>
        </p:nvSpPr>
        <p:spPr bwMode="auto">
          <a:xfrm>
            <a:off x="3291839" y="3337560"/>
            <a:ext cx="1287428" cy="1371599"/>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 name="Line 5"/>
          <p:cNvSpPr>
            <a:spLocks noChangeShapeType="1"/>
          </p:cNvSpPr>
          <p:nvPr/>
        </p:nvSpPr>
        <p:spPr bwMode="auto">
          <a:xfrm>
            <a:off x="3144839" y="3520440"/>
            <a:ext cx="4490402" cy="1280159"/>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7" name="Text Box 4"/>
          <p:cNvSpPr txBox="1">
            <a:spLocks noChangeArrowheads="1"/>
          </p:cNvSpPr>
          <p:nvPr/>
        </p:nvSpPr>
        <p:spPr bwMode="auto">
          <a:xfrm>
            <a:off x="2743200" y="1142999"/>
            <a:ext cx="3799681" cy="400110"/>
          </a:xfrm>
          <a:prstGeom prst="rect">
            <a:avLst/>
          </a:prstGeom>
          <a:noFill/>
          <a:ln w="9525">
            <a:noFill/>
            <a:miter lim="800000"/>
            <a:headEnd/>
            <a:tailEnd/>
          </a:ln>
        </p:spPr>
        <p:txBody>
          <a:bodyPr wrap="square">
            <a:spAutoFit/>
          </a:bodyPr>
          <a:lstStyle/>
          <a:p>
            <a:r>
              <a:rPr lang="en-US" sz="2000" dirty="0">
                <a:solidFill>
                  <a:srgbClr val="00B050"/>
                </a:solidFill>
              </a:rPr>
              <a:t>(Middle Right on Score Sheet)</a:t>
            </a:r>
            <a:endParaRPr lang="en-US" sz="2000" b="0" dirty="0">
              <a:solidFill>
                <a:srgbClr val="00B05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1000"/>
                                        <p:tgtEl>
                                          <p:spTgt spid="27"/>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1000"/>
                                        <p:tgtEl>
                                          <p:spTgt spid="22"/>
                                        </p:tgtEl>
                                      </p:cBhvr>
                                    </p:animEffect>
                                  </p:childTnLst>
                                  <p:subTnLst>
                                    <p:set>
                                      <p:cBhvr override="childStyle">
                                        <p:cTn dur="1" fill="hold" display="0" masterRel="sameClick" afterEffect="1">
                                          <p:stCondLst>
                                            <p:cond evt="end" delay="0">
                                              <p:tn val="9"/>
                                            </p:cond>
                                          </p:stCondLst>
                                        </p:cTn>
                                        <p:tgtEl>
                                          <p:spTgt spid="22"/>
                                        </p:tgtEl>
                                        <p:attrNameLst>
                                          <p:attrName>style.visibility</p:attrName>
                                        </p:attrNameLst>
                                      </p:cBhvr>
                                      <p:to>
                                        <p:strVal val="hidden"/>
                                      </p:to>
                                    </p:set>
                                  </p:sub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49862"/>
                                        </p:tgtEl>
                                        <p:attrNameLst>
                                          <p:attrName>style.visibility</p:attrName>
                                        </p:attrNameLst>
                                      </p:cBhvr>
                                      <p:to>
                                        <p:strVal val="visible"/>
                                      </p:to>
                                    </p:set>
                                    <p:animEffect transition="in" filter="fade">
                                      <p:cBhvr>
                                        <p:cTn id="15" dur="2000"/>
                                        <p:tgtEl>
                                          <p:spTgt spid="249862"/>
                                        </p:tgtEl>
                                      </p:cBhvr>
                                    </p:animEffect>
                                  </p:childTnLst>
                                  <p:subTnLst>
                                    <p:set>
                                      <p:cBhvr override="childStyle">
                                        <p:cTn dur="1" fill="hold" display="0" masterRel="sameClick" afterEffect="1">
                                          <p:stCondLst>
                                            <p:cond evt="end" delay="0">
                                              <p:tn val="13"/>
                                            </p:cond>
                                          </p:stCondLst>
                                        </p:cTn>
                                        <p:tgtEl>
                                          <p:spTgt spid="249862"/>
                                        </p:tgtEl>
                                        <p:attrNameLst>
                                          <p:attrName>style.visibility</p:attrName>
                                        </p:attrNameLst>
                                      </p:cBhvr>
                                      <p:to>
                                        <p:strVal val="hidden"/>
                                      </p:to>
                                    </p:set>
                                  </p:subTnLst>
                                </p:cTn>
                              </p:par>
                            </p:childTnLst>
                          </p:cTn>
                        </p:par>
                        <p:par>
                          <p:cTn id="16" fill="hold">
                            <p:stCondLst>
                              <p:cond delay="4000"/>
                            </p:stCondLst>
                            <p:childTnLst>
                              <p:par>
                                <p:cTn id="17" presetID="22" presetClass="entr" presetSubtype="8" fill="hold" grpId="0" nodeType="afterEffect">
                                  <p:stCondLst>
                                    <p:cond delay="0"/>
                                  </p:stCondLst>
                                  <p:childTnLst>
                                    <p:set>
                                      <p:cBhvr>
                                        <p:cTn id="18" dur="1" fill="hold">
                                          <p:stCondLst>
                                            <p:cond delay="0"/>
                                          </p:stCondLst>
                                        </p:cTn>
                                        <p:tgtEl>
                                          <p:spTgt spid="249868"/>
                                        </p:tgtEl>
                                        <p:attrNameLst>
                                          <p:attrName>style.visibility</p:attrName>
                                        </p:attrNameLst>
                                      </p:cBhvr>
                                      <p:to>
                                        <p:strVal val="visible"/>
                                      </p:to>
                                    </p:set>
                                    <p:animEffect transition="in" filter="wipe(left)">
                                      <p:cBhvr>
                                        <p:cTn id="19" dur="1000"/>
                                        <p:tgtEl>
                                          <p:spTgt spid="249868"/>
                                        </p:tgtEl>
                                      </p:cBhvr>
                                    </p:animEffect>
                                  </p:childTnLst>
                                </p:cTn>
                              </p:par>
                            </p:childTnLst>
                          </p:cTn>
                        </p:par>
                        <p:par>
                          <p:cTn id="20" fill="hold">
                            <p:stCondLst>
                              <p:cond delay="50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1000"/>
                                        <p:tgtEl>
                                          <p:spTgt spid="23"/>
                                        </p:tgtEl>
                                      </p:cBhvr>
                                    </p:animEffect>
                                  </p:childTnLst>
                                  <p:subTnLst>
                                    <p:set>
                                      <p:cBhvr override="childStyle">
                                        <p:cTn dur="1" fill="hold" display="0" masterRel="sameClick" afterEffect="1">
                                          <p:stCondLst>
                                            <p:cond evt="end" delay="0">
                                              <p:tn val="21"/>
                                            </p:cond>
                                          </p:stCondLst>
                                        </p:cTn>
                                        <p:tgtEl>
                                          <p:spTgt spid="23"/>
                                        </p:tgtEl>
                                        <p:attrNameLst>
                                          <p:attrName>style.visibility</p:attrName>
                                        </p:attrNameLst>
                                      </p:cBhvr>
                                      <p:to>
                                        <p:strVal val="hidden"/>
                                      </p:to>
                                    </p:set>
                                  </p:subTnLst>
                                </p:cTn>
                              </p:par>
                            </p:childTnLst>
                          </p:cTn>
                        </p:par>
                        <p:par>
                          <p:cTn id="24" fill="hold">
                            <p:stCondLst>
                              <p:cond delay="6000"/>
                            </p:stCondLst>
                            <p:childTnLst>
                              <p:par>
                                <p:cTn id="25" presetID="10" presetClass="entr" presetSubtype="0" fill="hold" grpId="0" nodeType="afterEffect">
                                  <p:stCondLst>
                                    <p:cond delay="0"/>
                                  </p:stCondLst>
                                  <p:childTnLst>
                                    <p:set>
                                      <p:cBhvr>
                                        <p:cTn id="26" dur="1" fill="hold">
                                          <p:stCondLst>
                                            <p:cond delay="0"/>
                                          </p:stCondLst>
                                        </p:cTn>
                                        <p:tgtEl>
                                          <p:spTgt spid="249863"/>
                                        </p:tgtEl>
                                        <p:attrNameLst>
                                          <p:attrName>style.visibility</p:attrName>
                                        </p:attrNameLst>
                                      </p:cBhvr>
                                      <p:to>
                                        <p:strVal val="visible"/>
                                      </p:to>
                                    </p:set>
                                    <p:animEffect transition="in" filter="fade">
                                      <p:cBhvr>
                                        <p:cTn id="27" dur="2000"/>
                                        <p:tgtEl>
                                          <p:spTgt spid="249863"/>
                                        </p:tgtEl>
                                      </p:cBhvr>
                                    </p:animEffect>
                                  </p:childTnLst>
                                  <p:subTnLst>
                                    <p:set>
                                      <p:cBhvr override="childStyle">
                                        <p:cTn dur="1" fill="hold" display="0" masterRel="sameClick" afterEffect="1">
                                          <p:stCondLst>
                                            <p:cond evt="end" delay="0">
                                              <p:tn val="25"/>
                                            </p:cond>
                                          </p:stCondLst>
                                        </p:cTn>
                                        <p:tgtEl>
                                          <p:spTgt spid="249863"/>
                                        </p:tgtEl>
                                        <p:attrNameLst>
                                          <p:attrName>style.visibility</p:attrName>
                                        </p:attrNameLst>
                                      </p:cBhvr>
                                      <p:to>
                                        <p:strVal val="hidden"/>
                                      </p:to>
                                    </p:set>
                                  </p:subTnLst>
                                </p:cTn>
                              </p:par>
                            </p:childTnLst>
                          </p:cTn>
                        </p:par>
                        <p:par>
                          <p:cTn id="28" fill="hold">
                            <p:stCondLst>
                              <p:cond delay="8000"/>
                            </p:stCondLst>
                            <p:childTnLst>
                              <p:par>
                                <p:cTn id="29" presetID="22" presetClass="entr" presetSubtype="8" fill="hold" grpId="0" nodeType="afterEffect">
                                  <p:stCondLst>
                                    <p:cond delay="0"/>
                                  </p:stCondLst>
                                  <p:childTnLst>
                                    <p:set>
                                      <p:cBhvr>
                                        <p:cTn id="30" dur="1" fill="hold">
                                          <p:stCondLst>
                                            <p:cond delay="0"/>
                                          </p:stCondLst>
                                        </p:cTn>
                                        <p:tgtEl>
                                          <p:spTgt spid="249873"/>
                                        </p:tgtEl>
                                        <p:attrNameLst>
                                          <p:attrName>style.visibility</p:attrName>
                                        </p:attrNameLst>
                                      </p:cBhvr>
                                      <p:to>
                                        <p:strVal val="visible"/>
                                      </p:to>
                                    </p:set>
                                    <p:animEffect transition="in" filter="wipe(left)">
                                      <p:cBhvr>
                                        <p:cTn id="31" dur="1000"/>
                                        <p:tgtEl>
                                          <p:spTgt spid="249873"/>
                                        </p:tgtEl>
                                      </p:cBhvr>
                                    </p:animEffect>
                                  </p:childTnLst>
                                </p:cTn>
                              </p:par>
                            </p:childTnLst>
                          </p:cTn>
                        </p:par>
                        <p:par>
                          <p:cTn id="32" fill="hold">
                            <p:stCondLst>
                              <p:cond delay="9000"/>
                            </p:stCondLst>
                            <p:childTnLst>
                              <p:par>
                                <p:cTn id="33" presetID="22" presetClass="entr" presetSubtype="8"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1000"/>
                                        <p:tgtEl>
                                          <p:spTgt spid="24"/>
                                        </p:tgtEl>
                                      </p:cBhvr>
                                    </p:animEffect>
                                  </p:childTnLst>
                                  <p:subTnLst>
                                    <p:set>
                                      <p:cBhvr override="childStyle">
                                        <p:cTn dur="1" fill="hold" display="0" masterRel="sameClick" afterEffect="1">
                                          <p:stCondLst>
                                            <p:cond evt="end" delay="0">
                                              <p:tn val="33"/>
                                            </p:cond>
                                          </p:stCondLst>
                                        </p:cTn>
                                        <p:tgtEl>
                                          <p:spTgt spid="24"/>
                                        </p:tgtEl>
                                        <p:attrNameLst>
                                          <p:attrName>style.visibility</p:attrName>
                                        </p:attrNameLst>
                                      </p:cBhvr>
                                      <p:to>
                                        <p:strVal val="hidden"/>
                                      </p:to>
                                    </p:set>
                                  </p:subTnLst>
                                </p:cTn>
                              </p:par>
                            </p:childTnLst>
                          </p:cTn>
                        </p:par>
                        <p:par>
                          <p:cTn id="36" fill="hold">
                            <p:stCondLst>
                              <p:cond delay="10000"/>
                            </p:stCondLst>
                            <p:childTnLst>
                              <p:par>
                                <p:cTn id="37" presetID="10" presetClass="entr" presetSubtype="0" fill="hold" grpId="0" nodeType="afterEffect">
                                  <p:stCondLst>
                                    <p:cond delay="0"/>
                                  </p:stCondLst>
                                  <p:childTnLst>
                                    <p:set>
                                      <p:cBhvr>
                                        <p:cTn id="38" dur="1" fill="hold">
                                          <p:stCondLst>
                                            <p:cond delay="0"/>
                                          </p:stCondLst>
                                        </p:cTn>
                                        <p:tgtEl>
                                          <p:spTgt spid="249864"/>
                                        </p:tgtEl>
                                        <p:attrNameLst>
                                          <p:attrName>style.visibility</p:attrName>
                                        </p:attrNameLst>
                                      </p:cBhvr>
                                      <p:to>
                                        <p:strVal val="visible"/>
                                      </p:to>
                                    </p:set>
                                    <p:animEffect transition="in" filter="fade">
                                      <p:cBhvr>
                                        <p:cTn id="39" dur="2000"/>
                                        <p:tgtEl>
                                          <p:spTgt spid="249864"/>
                                        </p:tgtEl>
                                      </p:cBhvr>
                                    </p:animEffect>
                                  </p:childTnLst>
                                  <p:subTnLst>
                                    <p:set>
                                      <p:cBhvr override="childStyle">
                                        <p:cTn dur="1" fill="hold" display="0" masterRel="sameClick" afterEffect="1">
                                          <p:stCondLst>
                                            <p:cond evt="end" delay="0">
                                              <p:tn val="37"/>
                                            </p:cond>
                                          </p:stCondLst>
                                        </p:cTn>
                                        <p:tgtEl>
                                          <p:spTgt spid="249864"/>
                                        </p:tgtEl>
                                        <p:attrNameLst>
                                          <p:attrName>style.visibility</p:attrName>
                                        </p:attrNameLst>
                                      </p:cBhvr>
                                      <p:to>
                                        <p:strVal val="hidden"/>
                                      </p:to>
                                    </p:set>
                                  </p:subTnLst>
                                </p:cTn>
                              </p:par>
                            </p:childTnLst>
                          </p:cTn>
                        </p:par>
                        <p:par>
                          <p:cTn id="40" fill="hold">
                            <p:stCondLst>
                              <p:cond delay="12000"/>
                            </p:stCondLst>
                            <p:childTnLst>
                              <p:par>
                                <p:cTn id="41" presetID="22" presetClass="entr" presetSubtype="8" fill="hold" grpId="0" nodeType="afterEffect">
                                  <p:stCondLst>
                                    <p:cond delay="0"/>
                                  </p:stCondLst>
                                  <p:childTnLst>
                                    <p:set>
                                      <p:cBhvr>
                                        <p:cTn id="42" dur="1" fill="hold">
                                          <p:stCondLst>
                                            <p:cond delay="0"/>
                                          </p:stCondLst>
                                        </p:cTn>
                                        <p:tgtEl>
                                          <p:spTgt spid="249869"/>
                                        </p:tgtEl>
                                        <p:attrNameLst>
                                          <p:attrName>style.visibility</p:attrName>
                                        </p:attrNameLst>
                                      </p:cBhvr>
                                      <p:to>
                                        <p:strVal val="visible"/>
                                      </p:to>
                                    </p:set>
                                    <p:animEffect transition="in" filter="wipe(left)">
                                      <p:cBhvr>
                                        <p:cTn id="43" dur="1000"/>
                                        <p:tgtEl>
                                          <p:spTgt spid="249869"/>
                                        </p:tgtEl>
                                      </p:cBhvr>
                                    </p:animEffect>
                                  </p:childTnLst>
                                </p:cTn>
                              </p:par>
                            </p:childTnLst>
                          </p:cTn>
                        </p:par>
                        <p:par>
                          <p:cTn id="44" fill="hold">
                            <p:stCondLst>
                              <p:cond delay="13000"/>
                            </p:stCondLst>
                            <p:childTnLst>
                              <p:par>
                                <p:cTn id="45" presetID="22" presetClass="entr" presetSubtype="8"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1000"/>
                                        <p:tgtEl>
                                          <p:spTgt spid="25"/>
                                        </p:tgtEl>
                                      </p:cBhvr>
                                    </p:animEffect>
                                  </p:childTnLst>
                                  <p:subTnLst>
                                    <p:set>
                                      <p:cBhvr override="childStyle">
                                        <p:cTn dur="1" fill="hold" display="0" masterRel="sameClick" afterEffect="1">
                                          <p:stCondLst>
                                            <p:cond evt="end" delay="0">
                                              <p:tn val="45"/>
                                            </p:cond>
                                          </p:stCondLst>
                                        </p:cTn>
                                        <p:tgtEl>
                                          <p:spTgt spid="25"/>
                                        </p:tgtEl>
                                        <p:attrNameLst>
                                          <p:attrName>style.visibility</p:attrName>
                                        </p:attrNameLst>
                                      </p:cBhvr>
                                      <p:to>
                                        <p:strVal val="hidden"/>
                                      </p:to>
                                    </p:set>
                                  </p:subTnLst>
                                </p:cTn>
                              </p:par>
                            </p:childTnLst>
                          </p:cTn>
                        </p:par>
                        <p:par>
                          <p:cTn id="48" fill="hold">
                            <p:stCondLst>
                              <p:cond delay="14000"/>
                            </p:stCondLst>
                            <p:childTnLst>
                              <p:par>
                                <p:cTn id="49" presetID="10" presetClass="entr" presetSubtype="0" fill="hold" grpId="0" nodeType="afterEffect">
                                  <p:stCondLst>
                                    <p:cond delay="0"/>
                                  </p:stCondLst>
                                  <p:childTnLst>
                                    <p:set>
                                      <p:cBhvr>
                                        <p:cTn id="50" dur="1" fill="hold">
                                          <p:stCondLst>
                                            <p:cond delay="0"/>
                                          </p:stCondLst>
                                        </p:cTn>
                                        <p:tgtEl>
                                          <p:spTgt spid="249865"/>
                                        </p:tgtEl>
                                        <p:attrNameLst>
                                          <p:attrName>style.visibility</p:attrName>
                                        </p:attrNameLst>
                                      </p:cBhvr>
                                      <p:to>
                                        <p:strVal val="visible"/>
                                      </p:to>
                                    </p:set>
                                    <p:animEffect transition="in" filter="fade">
                                      <p:cBhvr>
                                        <p:cTn id="51" dur="2000"/>
                                        <p:tgtEl>
                                          <p:spTgt spid="249865"/>
                                        </p:tgtEl>
                                      </p:cBhvr>
                                    </p:animEffect>
                                  </p:childTnLst>
                                  <p:subTnLst>
                                    <p:set>
                                      <p:cBhvr override="childStyle">
                                        <p:cTn dur="1" fill="hold" display="0" masterRel="sameClick" afterEffect="1">
                                          <p:stCondLst>
                                            <p:cond evt="end" delay="0">
                                              <p:tn val="49"/>
                                            </p:cond>
                                          </p:stCondLst>
                                        </p:cTn>
                                        <p:tgtEl>
                                          <p:spTgt spid="249865"/>
                                        </p:tgtEl>
                                        <p:attrNameLst>
                                          <p:attrName>style.visibility</p:attrName>
                                        </p:attrNameLst>
                                      </p:cBhvr>
                                      <p:to>
                                        <p:strVal val="hidden"/>
                                      </p:to>
                                    </p:set>
                                  </p:subTnLst>
                                </p:cTn>
                              </p:par>
                            </p:childTnLst>
                          </p:cTn>
                        </p:par>
                        <p:par>
                          <p:cTn id="52" fill="hold">
                            <p:stCondLst>
                              <p:cond delay="16000"/>
                            </p:stCondLst>
                            <p:childTnLst>
                              <p:par>
                                <p:cTn id="53" presetID="22" presetClass="entr" presetSubtype="8" fill="hold" grpId="0" nodeType="afterEffect">
                                  <p:stCondLst>
                                    <p:cond delay="0"/>
                                  </p:stCondLst>
                                  <p:childTnLst>
                                    <p:set>
                                      <p:cBhvr>
                                        <p:cTn id="54" dur="1" fill="hold">
                                          <p:stCondLst>
                                            <p:cond delay="0"/>
                                          </p:stCondLst>
                                        </p:cTn>
                                        <p:tgtEl>
                                          <p:spTgt spid="249870"/>
                                        </p:tgtEl>
                                        <p:attrNameLst>
                                          <p:attrName>style.visibility</p:attrName>
                                        </p:attrNameLst>
                                      </p:cBhvr>
                                      <p:to>
                                        <p:strVal val="visible"/>
                                      </p:to>
                                    </p:set>
                                    <p:animEffect transition="in" filter="wipe(left)">
                                      <p:cBhvr>
                                        <p:cTn id="55" dur="1000"/>
                                        <p:tgtEl>
                                          <p:spTgt spid="249870"/>
                                        </p:tgtEl>
                                      </p:cBhvr>
                                    </p:animEffect>
                                  </p:childTnLst>
                                </p:cTn>
                              </p:par>
                            </p:childTnLst>
                          </p:cTn>
                        </p:par>
                        <p:par>
                          <p:cTn id="56" fill="hold">
                            <p:stCondLst>
                              <p:cond delay="17000"/>
                            </p:stCondLst>
                            <p:childTnLst>
                              <p:par>
                                <p:cTn id="57" presetID="22" presetClass="entr" presetSubtype="8"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1000"/>
                                        <p:tgtEl>
                                          <p:spTgt spid="26"/>
                                        </p:tgtEl>
                                      </p:cBhvr>
                                    </p:animEffect>
                                  </p:childTnLst>
                                  <p:subTnLst>
                                    <p:set>
                                      <p:cBhvr override="childStyle">
                                        <p:cTn dur="1" fill="hold" display="0" masterRel="sameClick" afterEffect="1">
                                          <p:stCondLst>
                                            <p:cond evt="end" delay="0">
                                              <p:tn val="57"/>
                                            </p:cond>
                                          </p:stCondLst>
                                        </p:cTn>
                                        <p:tgtEl>
                                          <p:spTgt spid="26"/>
                                        </p:tgtEl>
                                        <p:attrNameLst>
                                          <p:attrName>style.visibility</p:attrName>
                                        </p:attrNameLst>
                                      </p:cBhvr>
                                      <p:to>
                                        <p:strVal val="hidden"/>
                                      </p:to>
                                    </p:set>
                                  </p:subTnLst>
                                </p:cTn>
                              </p:par>
                            </p:childTnLst>
                          </p:cTn>
                        </p:par>
                        <p:par>
                          <p:cTn id="60" fill="hold">
                            <p:stCondLst>
                              <p:cond delay="18000"/>
                            </p:stCondLst>
                            <p:childTnLst>
                              <p:par>
                                <p:cTn id="61" presetID="10" presetClass="entr" presetSubtype="0" fill="hold" grpId="0" nodeType="afterEffect">
                                  <p:stCondLst>
                                    <p:cond delay="0"/>
                                  </p:stCondLst>
                                  <p:childTnLst>
                                    <p:set>
                                      <p:cBhvr>
                                        <p:cTn id="62" dur="1" fill="hold">
                                          <p:stCondLst>
                                            <p:cond delay="0"/>
                                          </p:stCondLst>
                                        </p:cTn>
                                        <p:tgtEl>
                                          <p:spTgt spid="249866"/>
                                        </p:tgtEl>
                                        <p:attrNameLst>
                                          <p:attrName>style.visibility</p:attrName>
                                        </p:attrNameLst>
                                      </p:cBhvr>
                                      <p:to>
                                        <p:strVal val="visible"/>
                                      </p:to>
                                    </p:set>
                                    <p:animEffect transition="in" filter="fade">
                                      <p:cBhvr>
                                        <p:cTn id="63" dur="2000"/>
                                        <p:tgtEl>
                                          <p:spTgt spid="249866"/>
                                        </p:tgtEl>
                                      </p:cBhvr>
                                    </p:animEffect>
                                  </p:childTnLst>
                                  <p:subTnLst>
                                    <p:set>
                                      <p:cBhvr override="childStyle">
                                        <p:cTn dur="1" fill="hold" display="0" masterRel="sameClick" afterEffect="1">
                                          <p:stCondLst>
                                            <p:cond evt="end" delay="0">
                                              <p:tn val="61"/>
                                            </p:cond>
                                          </p:stCondLst>
                                        </p:cTn>
                                        <p:tgtEl>
                                          <p:spTgt spid="249866"/>
                                        </p:tgtEl>
                                        <p:attrNameLst>
                                          <p:attrName>style.visibility</p:attrName>
                                        </p:attrNameLst>
                                      </p:cBhvr>
                                      <p:to>
                                        <p:strVal val="hidden"/>
                                      </p:to>
                                    </p:set>
                                  </p:subTnLst>
                                </p:cTn>
                              </p:par>
                            </p:childTnLst>
                          </p:cTn>
                        </p:par>
                        <p:par>
                          <p:cTn id="64" fill="hold">
                            <p:stCondLst>
                              <p:cond delay="20000"/>
                            </p:stCondLst>
                            <p:childTnLst>
                              <p:par>
                                <p:cTn id="65" presetID="22" presetClass="entr" presetSubtype="8" fill="hold" grpId="0" nodeType="afterEffect">
                                  <p:stCondLst>
                                    <p:cond delay="0"/>
                                  </p:stCondLst>
                                  <p:childTnLst>
                                    <p:set>
                                      <p:cBhvr>
                                        <p:cTn id="66" dur="1" fill="hold">
                                          <p:stCondLst>
                                            <p:cond delay="0"/>
                                          </p:stCondLst>
                                        </p:cTn>
                                        <p:tgtEl>
                                          <p:spTgt spid="249871"/>
                                        </p:tgtEl>
                                        <p:attrNameLst>
                                          <p:attrName>style.visibility</p:attrName>
                                        </p:attrNameLst>
                                      </p:cBhvr>
                                      <p:to>
                                        <p:strVal val="visible"/>
                                      </p:to>
                                    </p:set>
                                    <p:animEffect transition="in" filter="wipe(left)">
                                      <p:cBhvr>
                                        <p:cTn id="67" dur="1000"/>
                                        <p:tgtEl>
                                          <p:spTgt spid="249871"/>
                                        </p:tgtEl>
                                      </p:cBhvr>
                                    </p:animEffect>
                                  </p:childTnLst>
                                </p:cTn>
                              </p:par>
                            </p:childTnLst>
                          </p:cTn>
                        </p:par>
                        <p:par>
                          <p:cTn id="68" fill="hold">
                            <p:stCondLst>
                              <p:cond delay="21000"/>
                            </p:stCondLst>
                            <p:childTnLst>
                              <p:par>
                                <p:cTn id="69" presetID="22" presetClass="entr" presetSubtype="8" fill="hold" grpId="0" nodeType="afterEffect">
                                  <p:stCondLst>
                                    <p:cond delay="0"/>
                                  </p:stCondLst>
                                  <p:childTnLst>
                                    <p:set>
                                      <p:cBhvr>
                                        <p:cTn id="70" dur="1" fill="hold">
                                          <p:stCondLst>
                                            <p:cond delay="0"/>
                                          </p:stCondLst>
                                        </p:cTn>
                                        <p:tgtEl>
                                          <p:spTgt spid="249874"/>
                                        </p:tgtEl>
                                        <p:attrNameLst>
                                          <p:attrName>style.visibility</p:attrName>
                                        </p:attrNameLst>
                                      </p:cBhvr>
                                      <p:to>
                                        <p:strVal val="visible"/>
                                      </p:to>
                                    </p:set>
                                    <p:animEffect transition="in" filter="wipe(left)">
                                      <p:cBhvr>
                                        <p:cTn id="71" dur="500"/>
                                        <p:tgtEl>
                                          <p:spTgt spid="249874"/>
                                        </p:tgtEl>
                                      </p:cBhvr>
                                    </p:animEffect>
                                  </p:childTnLst>
                                </p:cTn>
                              </p:par>
                            </p:childTnLst>
                          </p:cTn>
                        </p:par>
                        <p:par>
                          <p:cTn id="72" fill="hold">
                            <p:stCondLst>
                              <p:cond delay="21500"/>
                            </p:stCondLst>
                            <p:childTnLst>
                              <p:par>
                                <p:cTn id="73" presetID="4" presetClass="entr" presetSubtype="32" fill="hold"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box(out)">
                                      <p:cBhvr>
                                        <p:cTn id="7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62" grpId="0" animBg="1"/>
      <p:bldP spid="249863" grpId="0" animBg="1"/>
      <p:bldP spid="249864" grpId="0" animBg="1"/>
      <p:bldP spid="249865" grpId="0" animBg="1"/>
      <p:bldP spid="249866" grpId="0" animBg="1"/>
      <p:bldP spid="249868" grpId="0"/>
      <p:bldP spid="249869" grpId="0"/>
      <p:bldP spid="249870" grpId="0"/>
      <p:bldP spid="249871" grpId="0"/>
      <p:bldP spid="249873" grpId="0"/>
      <p:bldP spid="249874" grpId="0" animBg="1"/>
      <p:bldP spid="22" grpId="0" animBg="1"/>
      <p:bldP spid="23" grpId="0" animBg="1"/>
      <p:bldP spid="24" grpId="0" animBg="1"/>
      <p:bldP spid="25" grpId="0" animBg="1"/>
      <p:bldP spid="26" grpId="0" animBg="1"/>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83" y="45720"/>
            <a:ext cx="9004826" cy="6126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4259" name="Rectangle 3"/>
          <p:cNvSpPr>
            <a:spLocks noChangeArrowheads="1"/>
          </p:cNvSpPr>
          <p:nvPr/>
        </p:nvSpPr>
        <p:spPr bwMode="auto">
          <a:xfrm>
            <a:off x="0" y="0"/>
            <a:ext cx="2194560" cy="1155700"/>
          </a:xfrm>
          <a:prstGeom prst="rect">
            <a:avLst/>
          </a:prstGeom>
          <a:solidFill>
            <a:schemeClr val="bg1"/>
          </a:solidFill>
          <a:ln w="9525">
            <a:noFill/>
            <a:miter lim="800000"/>
            <a:headEnd/>
            <a:tailEnd/>
          </a:ln>
        </p:spPr>
        <p:txBody>
          <a:bodyPr anchor="ctr"/>
          <a:lstStyle/>
          <a:p>
            <a:pPr algn="ctr">
              <a:defRPr/>
            </a:pPr>
            <a:r>
              <a:rPr lang="en-US" sz="2400" dirty="0">
                <a:solidFill>
                  <a:srgbClr val="FF3300"/>
                </a:solidFill>
                <a:effectLst>
                  <a:outerShdw blurRad="38100" dist="38100" dir="2700000" algn="tl">
                    <a:srgbClr val="C0C0C0"/>
                  </a:outerShdw>
                </a:effectLst>
                <a:cs typeface="+mn-cs"/>
              </a:rPr>
              <a:t>Results of</a:t>
            </a:r>
            <a:br>
              <a:rPr lang="en-US" sz="2400" dirty="0">
                <a:solidFill>
                  <a:srgbClr val="FF3300"/>
                </a:solidFill>
                <a:effectLst>
                  <a:outerShdw blurRad="38100" dist="38100" dir="2700000" algn="tl">
                    <a:srgbClr val="C0C0C0"/>
                  </a:outerShdw>
                </a:effectLst>
                <a:cs typeface="+mn-cs"/>
              </a:rPr>
            </a:br>
            <a:r>
              <a:rPr lang="en-US" sz="2400" dirty="0">
                <a:solidFill>
                  <a:srgbClr val="FF3300"/>
                </a:solidFill>
                <a:effectLst>
                  <a:outerShdw blurRad="38100" dist="38100" dir="2700000" algn="tl">
                    <a:srgbClr val="C0C0C0"/>
                  </a:outerShdw>
                </a:effectLst>
                <a:cs typeface="+mn-cs"/>
              </a:rPr>
              <a:t>the Coin Toss</a:t>
            </a:r>
          </a:p>
        </p:txBody>
      </p:sp>
      <p:sp>
        <p:nvSpPr>
          <p:cNvPr id="12292" name="Text Box 7"/>
          <p:cNvSpPr txBox="1">
            <a:spLocks noChangeArrowheads="1"/>
          </p:cNvSpPr>
          <p:nvPr/>
        </p:nvSpPr>
        <p:spPr bwMode="auto">
          <a:xfrm>
            <a:off x="3002280" y="43041"/>
            <a:ext cx="2667000" cy="276999"/>
          </a:xfrm>
          <a:prstGeom prst="rect">
            <a:avLst/>
          </a:prstGeom>
          <a:noFill/>
          <a:ln w="9525">
            <a:noFill/>
            <a:miter lim="800000"/>
            <a:headEnd/>
            <a:tailEnd/>
          </a:ln>
        </p:spPr>
        <p:txBody>
          <a:bodyPr wrap="square">
            <a:spAutoFit/>
          </a:bodyPr>
          <a:lstStyle/>
          <a:p>
            <a:pPr>
              <a:spcBef>
                <a:spcPct val="15000"/>
              </a:spcBef>
            </a:pPr>
            <a:r>
              <a:rPr lang="en-US" sz="1000" dirty="0">
                <a:solidFill>
                  <a:schemeClr val="accent2"/>
                </a:solidFill>
                <a:latin typeface="Comic Sans MS" pitchFamily="66" charset="0"/>
              </a:rPr>
              <a:t>   </a:t>
            </a:r>
            <a:r>
              <a:rPr lang="en-US" sz="1200" dirty="0">
                <a:solidFill>
                  <a:schemeClr val="accent2"/>
                </a:solidFill>
                <a:latin typeface="Comic Sans MS" pitchFamily="66" charset="0"/>
              </a:rPr>
              <a:t>REGIONAL CHAMPIONSHIP</a:t>
            </a:r>
          </a:p>
        </p:txBody>
      </p:sp>
      <p:sp>
        <p:nvSpPr>
          <p:cNvPr id="28" name="Text Box 7"/>
          <p:cNvSpPr txBox="1">
            <a:spLocks noChangeArrowheads="1"/>
          </p:cNvSpPr>
          <p:nvPr/>
        </p:nvSpPr>
        <p:spPr bwMode="auto">
          <a:xfrm>
            <a:off x="2514600" y="210807"/>
            <a:ext cx="2667000" cy="276999"/>
          </a:xfrm>
          <a:prstGeom prst="rect">
            <a:avLst/>
          </a:prstGeom>
          <a:noFill/>
          <a:ln w="9525">
            <a:noFill/>
            <a:miter lim="800000"/>
            <a:headEnd/>
            <a:tailEnd/>
          </a:ln>
        </p:spPr>
        <p:txBody>
          <a:bodyPr wrap="square">
            <a:spAutoFit/>
          </a:bodyPr>
          <a:lstStyle/>
          <a:p>
            <a:pPr>
              <a:spcBef>
                <a:spcPct val="15000"/>
              </a:spcBef>
            </a:pPr>
            <a:r>
              <a:rPr lang="en-US" sz="1000" dirty="0">
                <a:solidFill>
                  <a:schemeClr val="accent2"/>
                </a:solidFill>
                <a:latin typeface="Comic Sans MS" pitchFamily="66" charset="0"/>
              </a:rPr>
              <a:t>   </a:t>
            </a:r>
            <a:r>
              <a:rPr lang="en-US" sz="1200" dirty="0">
                <a:solidFill>
                  <a:schemeClr val="accent2"/>
                </a:solidFill>
                <a:latin typeface="Comic Sans MS" pitchFamily="66" charset="0"/>
              </a:rPr>
              <a:t>HOUSTON, TX</a:t>
            </a:r>
          </a:p>
        </p:txBody>
      </p:sp>
      <p:sp>
        <p:nvSpPr>
          <p:cNvPr id="29" name="Text Box 7"/>
          <p:cNvSpPr txBox="1">
            <a:spLocks noChangeArrowheads="1"/>
          </p:cNvSpPr>
          <p:nvPr/>
        </p:nvSpPr>
        <p:spPr bwMode="auto">
          <a:xfrm>
            <a:off x="2467451" y="393859"/>
            <a:ext cx="1510189" cy="246221"/>
          </a:xfrm>
          <a:prstGeom prst="rect">
            <a:avLst/>
          </a:prstGeom>
          <a:noFill/>
          <a:ln w="9525">
            <a:noFill/>
            <a:miter lim="800000"/>
            <a:headEnd/>
            <a:tailEnd/>
          </a:ln>
        </p:spPr>
        <p:txBody>
          <a:bodyPr wrap="square">
            <a:spAutoFit/>
          </a:bodyPr>
          <a:lstStyle/>
          <a:p>
            <a:pPr>
              <a:spcBef>
                <a:spcPct val="15000"/>
              </a:spcBef>
            </a:pPr>
            <a:r>
              <a:rPr lang="en-US" sz="1000" dirty="0">
                <a:solidFill>
                  <a:schemeClr val="accent2"/>
                </a:solidFill>
                <a:latin typeface="Comic Sans MS" pitchFamily="66" charset="0"/>
              </a:rPr>
              <a:t>CONV CENTER</a:t>
            </a:r>
            <a:endParaRPr lang="en-US" sz="1200" dirty="0">
              <a:solidFill>
                <a:schemeClr val="accent2"/>
              </a:solidFill>
              <a:latin typeface="Comic Sans MS" pitchFamily="66" charset="0"/>
            </a:endParaRPr>
          </a:p>
        </p:txBody>
      </p:sp>
      <p:sp>
        <p:nvSpPr>
          <p:cNvPr id="30" name="Text Box 7"/>
          <p:cNvSpPr txBox="1">
            <a:spLocks noChangeArrowheads="1"/>
          </p:cNvSpPr>
          <p:nvPr/>
        </p:nvSpPr>
        <p:spPr bwMode="auto">
          <a:xfrm>
            <a:off x="5181601" y="393859"/>
            <a:ext cx="381000" cy="246221"/>
          </a:xfrm>
          <a:prstGeom prst="rect">
            <a:avLst/>
          </a:prstGeom>
          <a:noFill/>
          <a:ln w="9525">
            <a:noFill/>
            <a:miter lim="800000"/>
            <a:headEnd/>
            <a:tailEnd/>
          </a:ln>
        </p:spPr>
        <p:txBody>
          <a:bodyPr wrap="square">
            <a:spAutoFit/>
          </a:bodyPr>
          <a:lstStyle/>
          <a:p>
            <a:pPr>
              <a:spcBef>
                <a:spcPct val="15000"/>
              </a:spcBef>
            </a:pPr>
            <a:r>
              <a:rPr lang="en-US" sz="1000" dirty="0">
                <a:solidFill>
                  <a:schemeClr val="accent2"/>
                </a:solidFill>
                <a:latin typeface="Comic Sans MS" pitchFamily="66" charset="0"/>
              </a:rPr>
              <a:t>B</a:t>
            </a:r>
            <a:endParaRPr lang="en-US" sz="1200" dirty="0">
              <a:solidFill>
                <a:schemeClr val="accent2"/>
              </a:solidFill>
              <a:latin typeface="Comic Sans MS" pitchFamily="66" charset="0"/>
            </a:endParaRPr>
          </a:p>
        </p:txBody>
      </p:sp>
      <p:sp>
        <p:nvSpPr>
          <p:cNvPr id="31" name="Text Box 7"/>
          <p:cNvSpPr txBox="1">
            <a:spLocks noChangeArrowheads="1"/>
          </p:cNvSpPr>
          <p:nvPr/>
        </p:nvSpPr>
        <p:spPr bwMode="auto">
          <a:xfrm>
            <a:off x="5179767" y="545961"/>
            <a:ext cx="381000"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8</a:t>
            </a:r>
          </a:p>
        </p:txBody>
      </p:sp>
      <p:sp>
        <p:nvSpPr>
          <p:cNvPr id="32" name="Text Box 7"/>
          <p:cNvSpPr txBox="1">
            <a:spLocks noChangeArrowheads="1"/>
          </p:cNvSpPr>
          <p:nvPr/>
        </p:nvSpPr>
        <p:spPr bwMode="auto">
          <a:xfrm>
            <a:off x="5177933" y="728841"/>
            <a:ext cx="381000"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17</a:t>
            </a:r>
          </a:p>
        </p:txBody>
      </p:sp>
      <p:sp>
        <p:nvSpPr>
          <p:cNvPr id="33" name="Text Box 7"/>
          <p:cNvSpPr txBox="1">
            <a:spLocks noChangeArrowheads="1"/>
          </p:cNvSpPr>
          <p:nvPr/>
        </p:nvSpPr>
        <p:spPr bwMode="auto">
          <a:xfrm>
            <a:off x="3392926" y="524116"/>
            <a:ext cx="381000"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X</a:t>
            </a:r>
          </a:p>
        </p:txBody>
      </p:sp>
      <p:sp>
        <p:nvSpPr>
          <p:cNvPr id="34" name="Text Box 7"/>
          <p:cNvSpPr txBox="1">
            <a:spLocks noChangeArrowheads="1"/>
          </p:cNvSpPr>
          <p:nvPr/>
        </p:nvSpPr>
        <p:spPr bwMode="auto">
          <a:xfrm>
            <a:off x="3383532" y="700810"/>
            <a:ext cx="381000"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X</a:t>
            </a:r>
          </a:p>
        </p:txBody>
      </p:sp>
      <p:sp>
        <p:nvSpPr>
          <p:cNvPr id="35" name="Text Box 7"/>
          <p:cNvSpPr txBox="1">
            <a:spLocks noChangeArrowheads="1"/>
          </p:cNvSpPr>
          <p:nvPr/>
        </p:nvSpPr>
        <p:spPr bwMode="auto">
          <a:xfrm>
            <a:off x="2971800" y="893270"/>
            <a:ext cx="996184"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COUGARS</a:t>
            </a:r>
          </a:p>
        </p:txBody>
      </p:sp>
      <p:sp>
        <p:nvSpPr>
          <p:cNvPr id="36" name="Text Box 7"/>
          <p:cNvSpPr txBox="1">
            <a:spLocks noChangeArrowheads="1"/>
          </p:cNvSpPr>
          <p:nvPr/>
        </p:nvSpPr>
        <p:spPr bwMode="auto">
          <a:xfrm>
            <a:off x="5038856" y="896607"/>
            <a:ext cx="996184"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OWLS</a:t>
            </a:r>
          </a:p>
        </p:txBody>
      </p:sp>
      <p:sp>
        <p:nvSpPr>
          <p:cNvPr id="37" name="Text Box 7"/>
          <p:cNvSpPr txBox="1">
            <a:spLocks noChangeArrowheads="1"/>
          </p:cNvSpPr>
          <p:nvPr/>
        </p:nvSpPr>
        <p:spPr bwMode="auto">
          <a:xfrm>
            <a:off x="8031480" y="27927"/>
            <a:ext cx="1066800"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05/02/26</a:t>
            </a:r>
          </a:p>
        </p:txBody>
      </p:sp>
      <p:sp>
        <p:nvSpPr>
          <p:cNvPr id="38" name="Text Box 7"/>
          <p:cNvSpPr txBox="1">
            <a:spLocks noChangeArrowheads="1"/>
          </p:cNvSpPr>
          <p:nvPr/>
        </p:nvSpPr>
        <p:spPr bwMode="auto">
          <a:xfrm>
            <a:off x="8022480" y="180201"/>
            <a:ext cx="1066800"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2</a:t>
            </a:r>
          </a:p>
        </p:txBody>
      </p:sp>
      <p:sp>
        <p:nvSpPr>
          <p:cNvPr id="39" name="Text Box 7"/>
          <p:cNvSpPr txBox="1">
            <a:spLocks noChangeArrowheads="1"/>
          </p:cNvSpPr>
          <p:nvPr/>
        </p:nvSpPr>
        <p:spPr bwMode="auto">
          <a:xfrm>
            <a:off x="8031480" y="335154"/>
            <a:ext cx="1066800"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14:00</a:t>
            </a:r>
          </a:p>
        </p:txBody>
      </p:sp>
      <p:sp>
        <p:nvSpPr>
          <p:cNvPr id="12291" name="Slide Number Placeholder 3"/>
          <p:cNvSpPr>
            <a:spLocks noGrp="1"/>
          </p:cNvSpPr>
          <p:nvPr>
            <p:ph type="sldNum" sz="quarter" idx="12"/>
          </p:nvPr>
        </p:nvSpPr>
        <p:spPr>
          <a:noFill/>
        </p:spPr>
        <p:txBody>
          <a:bodyPr/>
          <a:lstStyle/>
          <a:p>
            <a:fld id="{F4417A6D-AA1B-4F9B-8491-73A7FB4A5CD4}" type="slidenum">
              <a:rPr lang="en-US" smtClean="0"/>
              <a:pPr/>
              <a:t>17</a:t>
            </a:fld>
            <a:endParaRPr lang="en-US" dirty="0"/>
          </a:p>
        </p:txBody>
      </p:sp>
      <p:sp>
        <p:nvSpPr>
          <p:cNvPr id="17414" name="Text Box 6"/>
          <p:cNvSpPr txBox="1">
            <a:spLocks noChangeArrowheads="1"/>
          </p:cNvSpPr>
          <p:nvPr/>
        </p:nvSpPr>
        <p:spPr bwMode="auto">
          <a:xfrm>
            <a:off x="0" y="411480"/>
            <a:ext cx="9144000" cy="2708434"/>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lgn="ctr">
              <a:defRPr/>
            </a:pPr>
            <a:r>
              <a:rPr lang="en-US" dirty="0">
                <a:solidFill>
                  <a:schemeClr val="accent2"/>
                </a:solidFill>
                <a:effectLst>
                  <a:outerShdw blurRad="38100" dist="38100" dir="2700000" algn="tl">
                    <a:srgbClr val="000000"/>
                  </a:outerShdw>
                </a:effectLst>
                <a:cs typeface="+mn-cs"/>
              </a:rPr>
              <a:t>Enter the Team Information in Pen and CAPITAL LETTERS</a:t>
            </a:r>
            <a:r>
              <a:rPr lang="en-US" dirty="0">
                <a:effectLst>
                  <a:outerShdw blurRad="38100" dist="38100" dir="2700000" algn="tl">
                    <a:srgbClr val="FFFFFF"/>
                  </a:outerShdw>
                </a:effectLst>
                <a:cs typeface="+mn-cs"/>
              </a:rPr>
              <a:t>.</a:t>
            </a:r>
          </a:p>
          <a:p>
            <a:pPr>
              <a:defRPr/>
            </a:pPr>
            <a:r>
              <a:rPr lang="en-US" dirty="0">
                <a:solidFill>
                  <a:schemeClr val="accent2"/>
                </a:solidFill>
                <a:latin typeface="Comic Sans MS" pitchFamily="66" charset="0"/>
                <a:cs typeface="+mn-cs"/>
              </a:rPr>
              <a:t>COUGARS</a:t>
            </a:r>
            <a:r>
              <a:rPr lang="en-US" b="0" dirty="0">
                <a:cs typeface="+mn-cs"/>
              </a:rPr>
              <a:t> </a:t>
            </a:r>
            <a:r>
              <a:rPr lang="en-US" b="0" u="sng" dirty="0">
                <a:cs typeface="+mn-cs"/>
              </a:rPr>
              <a:t>serving</a:t>
            </a:r>
            <a:r>
              <a:rPr lang="en-US" b="0" dirty="0">
                <a:cs typeface="+mn-cs"/>
              </a:rPr>
              <a:t> on the </a:t>
            </a:r>
            <a:r>
              <a:rPr lang="en-US" b="0" u="sng" dirty="0">
                <a:cs typeface="+mn-cs"/>
              </a:rPr>
              <a:t>left</a:t>
            </a:r>
            <a:r>
              <a:rPr lang="en-US" b="0" dirty="0">
                <a:cs typeface="+mn-cs"/>
              </a:rPr>
              <a:t>.  </a:t>
            </a:r>
          </a:p>
          <a:p>
            <a:pPr>
              <a:defRPr/>
            </a:pPr>
            <a:r>
              <a:rPr lang="en-US" b="0" dirty="0">
                <a:cs typeface="+mn-cs"/>
              </a:rPr>
              <a:t>Put an </a:t>
            </a:r>
            <a:r>
              <a:rPr lang="en-US" b="0" dirty="0">
                <a:solidFill>
                  <a:schemeClr val="accent2"/>
                </a:solidFill>
                <a:cs typeface="+mn-cs"/>
              </a:rPr>
              <a:t>A</a:t>
            </a:r>
            <a:r>
              <a:rPr lang="en-US" b="0" dirty="0">
                <a:cs typeface="+mn-cs"/>
              </a:rPr>
              <a:t> in the circle. Cougars will be Team A for the whole match.</a:t>
            </a:r>
          </a:p>
          <a:p>
            <a:pPr>
              <a:defRPr/>
            </a:pPr>
            <a:r>
              <a:rPr lang="en-US" dirty="0">
                <a:solidFill>
                  <a:schemeClr val="accent2"/>
                </a:solidFill>
                <a:cs typeface="+mn-cs"/>
              </a:rPr>
              <a:t>X</a:t>
            </a:r>
            <a:r>
              <a:rPr lang="en-US" b="0" dirty="0">
                <a:cs typeface="+mn-cs"/>
              </a:rPr>
              <a:t> the service circle,</a:t>
            </a:r>
          </a:p>
          <a:p>
            <a:pPr>
              <a:defRPr/>
            </a:pPr>
            <a:endParaRPr lang="en-US" sz="800" b="0" dirty="0">
              <a:cs typeface="+mn-cs"/>
            </a:endParaRPr>
          </a:p>
          <a:p>
            <a:pPr>
              <a:defRPr/>
            </a:pPr>
            <a:r>
              <a:rPr lang="en-US" dirty="0">
                <a:solidFill>
                  <a:schemeClr val="accent2"/>
                </a:solidFill>
                <a:latin typeface="Comic Sans MS" pitchFamily="66" charset="0"/>
                <a:cs typeface="+mn-cs"/>
              </a:rPr>
              <a:t>OWLS</a:t>
            </a:r>
            <a:r>
              <a:rPr lang="en-US" b="0" dirty="0">
                <a:cs typeface="+mn-cs"/>
              </a:rPr>
              <a:t> </a:t>
            </a:r>
            <a:r>
              <a:rPr lang="en-US" b="0" u="sng" dirty="0">
                <a:cs typeface="+mn-cs"/>
              </a:rPr>
              <a:t>receiving</a:t>
            </a:r>
            <a:r>
              <a:rPr lang="en-US" b="0" dirty="0">
                <a:cs typeface="+mn-cs"/>
              </a:rPr>
              <a:t> on the </a:t>
            </a:r>
            <a:r>
              <a:rPr lang="en-US" b="0" u="sng" dirty="0">
                <a:cs typeface="+mn-cs"/>
              </a:rPr>
              <a:t>right</a:t>
            </a:r>
            <a:r>
              <a:rPr lang="en-US" b="0" dirty="0">
                <a:cs typeface="+mn-cs"/>
              </a:rPr>
              <a:t>.  Put a </a:t>
            </a:r>
            <a:r>
              <a:rPr lang="en-US" b="0" dirty="0">
                <a:solidFill>
                  <a:schemeClr val="accent2"/>
                </a:solidFill>
                <a:cs typeface="+mn-cs"/>
              </a:rPr>
              <a:t>B</a:t>
            </a:r>
            <a:r>
              <a:rPr lang="en-US" b="0" dirty="0">
                <a:cs typeface="+mn-cs"/>
              </a:rPr>
              <a:t> in the circle. Owls will be Team B for the match.</a:t>
            </a:r>
          </a:p>
          <a:p>
            <a:pPr lvl="2">
              <a:defRPr/>
            </a:pPr>
            <a:endParaRPr lang="en-US" sz="800" dirty="0">
              <a:solidFill>
                <a:schemeClr val="accent2"/>
              </a:solidFill>
              <a:cs typeface="+mn-cs"/>
            </a:endParaRPr>
          </a:p>
          <a:p>
            <a:pPr>
              <a:defRPr/>
            </a:pPr>
            <a:r>
              <a:rPr lang="en-US" dirty="0">
                <a:solidFill>
                  <a:schemeClr val="accent2"/>
                </a:solidFill>
                <a:cs typeface="+mn-cs"/>
              </a:rPr>
              <a:t>X</a:t>
            </a:r>
            <a:r>
              <a:rPr lang="en-US" b="0" dirty="0">
                <a:solidFill>
                  <a:schemeClr val="accent2"/>
                </a:solidFill>
                <a:cs typeface="+mn-cs"/>
              </a:rPr>
              <a:t> </a:t>
            </a:r>
            <a:r>
              <a:rPr lang="en-US" b="0" dirty="0">
                <a:cs typeface="+mn-cs"/>
              </a:rPr>
              <a:t>the receive circle and </a:t>
            </a:r>
            <a:r>
              <a:rPr lang="en-US" dirty="0">
                <a:solidFill>
                  <a:schemeClr val="accent2"/>
                </a:solidFill>
                <a:cs typeface="+mn-cs"/>
              </a:rPr>
              <a:t>X </a:t>
            </a:r>
            <a:r>
              <a:rPr lang="en-US" b="0" dirty="0">
                <a:cs typeface="+mn-cs"/>
              </a:rPr>
              <a:t>the first service round box in the receiving teams’ column </a:t>
            </a:r>
            <a:r>
              <a:rPr lang="en-US" dirty="0">
                <a:solidFill>
                  <a:srgbClr val="3366CC"/>
                </a:solidFill>
                <a:latin typeface="Garamond" pitchFamily="18" charset="0"/>
                <a:cs typeface="+mn-cs"/>
              </a:rPr>
              <a:t>I</a:t>
            </a:r>
            <a:r>
              <a:rPr lang="en-US" b="0" dirty="0">
                <a:cs typeface="+mn-cs"/>
              </a:rPr>
              <a:t>.</a:t>
            </a:r>
          </a:p>
          <a:p>
            <a:pPr>
              <a:defRPr/>
            </a:pPr>
            <a:endParaRPr lang="en-US" sz="1000" b="0" dirty="0">
              <a:cs typeface="+mn-cs"/>
            </a:endParaRPr>
          </a:p>
          <a:p>
            <a:pPr>
              <a:defRPr/>
            </a:pPr>
            <a:r>
              <a:rPr lang="en-US" b="0" dirty="0">
                <a:cs typeface="+mn-cs"/>
              </a:rPr>
              <a:t>Since this tournament does not supply Rosters, place an X in the Captain square</a:t>
            </a:r>
            <a:br>
              <a:rPr lang="en-US" b="0" dirty="0">
                <a:cs typeface="+mn-cs"/>
              </a:rPr>
            </a:br>
            <a:r>
              <a:rPr lang="en-US" sz="1200" b="0" dirty="0">
                <a:cs typeface="+mn-cs"/>
              </a:rPr>
              <a:t>(we will talk more about this procedure in a minute)</a:t>
            </a:r>
          </a:p>
        </p:txBody>
      </p:sp>
      <p:sp>
        <p:nvSpPr>
          <p:cNvPr id="17417" name="Text Box 9"/>
          <p:cNvSpPr txBox="1">
            <a:spLocks noChangeArrowheads="1"/>
          </p:cNvSpPr>
          <p:nvPr/>
        </p:nvSpPr>
        <p:spPr bwMode="auto">
          <a:xfrm>
            <a:off x="1286496" y="3441612"/>
            <a:ext cx="1397000" cy="307777"/>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COUGARS</a:t>
            </a:r>
          </a:p>
        </p:txBody>
      </p:sp>
      <p:sp>
        <p:nvSpPr>
          <p:cNvPr id="17419" name="Text Box 11"/>
          <p:cNvSpPr txBox="1">
            <a:spLocks noChangeArrowheads="1"/>
          </p:cNvSpPr>
          <p:nvPr/>
        </p:nvSpPr>
        <p:spPr bwMode="auto">
          <a:xfrm>
            <a:off x="3733926" y="3377435"/>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7420" name="Text Box 12"/>
          <p:cNvSpPr txBox="1">
            <a:spLocks noChangeArrowheads="1"/>
          </p:cNvSpPr>
          <p:nvPr/>
        </p:nvSpPr>
        <p:spPr bwMode="auto">
          <a:xfrm>
            <a:off x="5113083" y="3489517"/>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7421" name="Text Box 13"/>
          <p:cNvSpPr txBox="1">
            <a:spLocks noChangeArrowheads="1"/>
          </p:cNvSpPr>
          <p:nvPr/>
        </p:nvSpPr>
        <p:spPr bwMode="auto">
          <a:xfrm>
            <a:off x="5092338" y="5669280"/>
            <a:ext cx="381000" cy="584775"/>
          </a:xfrm>
          <a:prstGeom prst="rect">
            <a:avLst/>
          </a:prstGeom>
          <a:noFill/>
          <a:ln w="9525">
            <a:noFill/>
            <a:miter lim="800000"/>
            <a:headEnd/>
            <a:tailEnd/>
          </a:ln>
        </p:spPr>
        <p:txBody>
          <a:bodyPr>
            <a:spAutoFit/>
          </a:bodyPr>
          <a:lstStyle/>
          <a:p>
            <a:pPr>
              <a:spcBef>
                <a:spcPct val="50000"/>
              </a:spcBef>
            </a:pPr>
            <a:r>
              <a:rPr lang="en-US" sz="3200" b="0" dirty="0">
                <a:solidFill>
                  <a:schemeClr val="accent2"/>
                </a:solidFill>
                <a:latin typeface="Comic Sans MS" pitchFamily="66" charset="0"/>
              </a:rPr>
              <a:t>X</a:t>
            </a:r>
          </a:p>
        </p:txBody>
      </p:sp>
      <p:sp>
        <p:nvSpPr>
          <p:cNvPr id="17422" name="Text Box 14"/>
          <p:cNvSpPr txBox="1">
            <a:spLocks noChangeArrowheads="1"/>
          </p:cNvSpPr>
          <p:nvPr/>
        </p:nvSpPr>
        <p:spPr bwMode="auto">
          <a:xfrm>
            <a:off x="3566160" y="3428683"/>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17423" name="Text Box 15"/>
          <p:cNvSpPr txBox="1">
            <a:spLocks noChangeArrowheads="1"/>
          </p:cNvSpPr>
          <p:nvPr/>
        </p:nvSpPr>
        <p:spPr bwMode="auto">
          <a:xfrm>
            <a:off x="5272914" y="3428683"/>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17424" name="Line 16"/>
          <p:cNvSpPr>
            <a:spLocks noChangeShapeType="1"/>
          </p:cNvSpPr>
          <p:nvPr/>
        </p:nvSpPr>
        <p:spPr bwMode="auto">
          <a:xfrm>
            <a:off x="1173542" y="977809"/>
            <a:ext cx="112953" cy="2626814"/>
          </a:xfrm>
          <a:prstGeom prst="line">
            <a:avLst/>
          </a:prstGeom>
          <a:noFill/>
          <a:ln w="28575" cap="rnd">
            <a:solidFill>
              <a:srgbClr val="0000FF"/>
            </a:solidFill>
            <a:prstDash val="sysDot"/>
            <a:round/>
            <a:headEnd/>
            <a:tailEnd type="triangle" w="med" len="med"/>
          </a:ln>
        </p:spPr>
        <p:txBody>
          <a:bodyPr/>
          <a:lstStyle/>
          <a:p>
            <a:endParaRPr lang="en-US" dirty="0"/>
          </a:p>
        </p:txBody>
      </p:sp>
      <p:sp>
        <p:nvSpPr>
          <p:cNvPr id="17425" name="Line 17"/>
          <p:cNvSpPr>
            <a:spLocks noChangeShapeType="1"/>
          </p:cNvSpPr>
          <p:nvPr/>
        </p:nvSpPr>
        <p:spPr bwMode="auto">
          <a:xfrm>
            <a:off x="914400" y="1280160"/>
            <a:ext cx="2788920" cy="2194243"/>
          </a:xfrm>
          <a:prstGeom prst="line">
            <a:avLst/>
          </a:prstGeom>
          <a:noFill/>
          <a:ln w="28575" cap="rnd">
            <a:solidFill>
              <a:srgbClr val="0000FF"/>
            </a:solidFill>
            <a:prstDash val="sysDot"/>
            <a:round/>
            <a:headEnd/>
            <a:tailEnd type="triangle" w="med" len="med"/>
          </a:ln>
        </p:spPr>
        <p:txBody>
          <a:bodyPr/>
          <a:lstStyle/>
          <a:p>
            <a:endParaRPr lang="en-US" dirty="0"/>
          </a:p>
        </p:txBody>
      </p:sp>
      <p:sp>
        <p:nvSpPr>
          <p:cNvPr id="17426" name="Line 18"/>
          <p:cNvSpPr>
            <a:spLocks noChangeShapeType="1"/>
          </p:cNvSpPr>
          <p:nvPr/>
        </p:nvSpPr>
        <p:spPr bwMode="auto">
          <a:xfrm>
            <a:off x="474663" y="1965960"/>
            <a:ext cx="5971857" cy="1508443"/>
          </a:xfrm>
          <a:prstGeom prst="line">
            <a:avLst/>
          </a:prstGeom>
          <a:noFill/>
          <a:ln w="28575" cap="rnd">
            <a:solidFill>
              <a:srgbClr val="0000FF"/>
            </a:solidFill>
            <a:prstDash val="sysDot"/>
            <a:round/>
            <a:headEnd/>
            <a:tailEnd type="triangle" w="med" len="med"/>
          </a:ln>
        </p:spPr>
        <p:txBody>
          <a:bodyPr/>
          <a:lstStyle/>
          <a:p>
            <a:endParaRPr lang="en-US" dirty="0"/>
          </a:p>
        </p:txBody>
      </p:sp>
      <p:sp>
        <p:nvSpPr>
          <p:cNvPr id="17427" name="Line 19"/>
          <p:cNvSpPr>
            <a:spLocks noChangeShapeType="1"/>
          </p:cNvSpPr>
          <p:nvPr/>
        </p:nvSpPr>
        <p:spPr bwMode="auto">
          <a:xfrm>
            <a:off x="3848100" y="1965960"/>
            <a:ext cx="1600200" cy="1475652"/>
          </a:xfrm>
          <a:prstGeom prst="line">
            <a:avLst/>
          </a:prstGeom>
          <a:noFill/>
          <a:ln w="28575" cap="rnd">
            <a:solidFill>
              <a:srgbClr val="0000FF"/>
            </a:solidFill>
            <a:prstDash val="sysDot"/>
            <a:round/>
            <a:headEnd/>
            <a:tailEnd type="triangle" w="med" len="med"/>
          </a:ln>
        </p:spPr>
        <p:txBody>
          <a:bodyPr/>
          <a:lstStyle/>
          <a:p>
            <a:endParaRPr lang="en-US" dirty="0"/>
          </a:p>
        </p:txBody>
      </p:sp>
      <p:sp>
        <p:nvSpPr>
          <p:cNvPr id="17428" name="Line 20"/>
          <p:cNvSpPr>
            <a:spLocks noChangeShapeType="1"/>
          </p:cNvSpPr>
          <p:nvPr/>
        </p:nvSpPr>
        <p:spPr bwMode="auto">
          <a:xfrm>
            <a:off x="244476" y="1554480"/>
            <a:ext cx="3723508" cy="1911032"/>
          </a:xfrm>
          <a:prstGeom prst="line">
            <a:avLst/>
          </a:prstGeom>
          <a:noFill/>
          <a:ln w="28575" cap="rnd">
            <a:solidFill>
              <a:srgbClr val="0000FF"/>
            </a:solidFill>
            <a:prstDash val="sysDot"/>
            <a:round/>
            <a:headEnd/>
            <a:tailEnd type="triangle" w="med" len="med"/>
          </a:ln>
        </p:spPr>
        <p:txBody>
          <a:bodyPr/>
          <a:lstStyle/>
          <a:p>
            <a:endParaRPr lang="en-US" dirty="0"/>
          </a:p>
        </p:txBody>
      </p:sp>
      <p:sp>
        <p:nvSpPr>
          <p:cNvPr id="17429" name="Line 21"/>
          <p:cNvSpPr>
            <a:spLocks noChangeShapeType="1"/>
          </p:cNvSpPr>
          <p:nvPr/>
        </p:nvSpPr>
        <p:spPr bwMode="auto">
          <a:xfrm>
            <a:off x="244477" y="2291216"/>
            <a:ext cx="5013324" cy="1360856"/>
          </a:xfrm>
          <a:prstGeom prst="line">
            <a:avLst/>
          </a:prstGeom>
          <a:noFill/>
          <a:ln w="28575" cap="rnd">
            <a:solidFill>
              <a:srgbClr val="0000FF"/>
            </a:solidFill>
            <a:prstDash val="sysDot"/>
            <a:round/>
            <a:headEnd/>
            <a:tailEnd type="triangle" w="med" len="med"/>
          </a:ln>
        </p:spPr>
        <p:txBody>
          <a:bodyPr/>
          <a:lstStyle/>
          <a:p>
            <a:endParaRPr lang="en-US" dirty="0"/>
          </a:p>
        </p:txBody>
      </p:sp>
      <p:sp>
        <p:nvSpPr>
          <p:cNvPr id="17430" name="Line 22"/>
          <p:cNvSpPr>
            <a:spLocks noChangeShapeType="1"/>
          </p:cNvSpPr>
          <p:nvPr/>
        </p:nvSpPr>
        <p:spPr bwMode="auto">
          <a:xfrm>
            <a:off x="2606040" y="2377281"/>
            <a:ext cx="2762393" cy="3474879"/>
          </a:xfrm>
          <a:prstGeom prst="line">
            <a:avLst/>
          </a:prstGeom>
          <a:noFill/>
          <a:ln w="28575" cap="rnd">
            <a:solidFill>
              <a:srgbClr val="0000FF"/>
            </a:solidFill>
            <a:prstDash val="sysDot"/>
            <a:round/>
            <a:headEnd/>
            <a:tailEnd type="triangle" w="med" len="med"/>
          </a:ln>
        </p:spPr>
        <p:txBody>
          <a:bodyPr/>
          <a:lstStyle/>
          <a:p>
            <a:endParaRPr lang="en-US" dirty="0"/>
          </a:p>
        </p:txBody>
      </p:sp>
      <p:sp>
        <p:nvSpPr>
          <p:cNvPr id="17431" name="Text Box 23"/>
          <p:cNvSpPr txBox="1">
            <a:spLocks noChangeArrowheads="1"/>
          </p:cNvSpPr>
          <p:nvPr/>
        </p:nvSpPr>
        <p:spPr bwMode="auto">
          <a:xfrm>
            <a:off x="6522720" y="3434210"/>
            <a:ext cx="1524000" cy="307777"/>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OWLS</a:t>
            </a:r>
          </a:p>
        </p:txBody>
      </p:sp>
      <p:pic>
        <p:nvPicPr>
          <p:cNvPr id="24"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40" name="Text Box 13"/>
          <p:cNvSpPr txBox="1">
            <a:spLocks noChangeArrowheads="1"/>
          </p:cNvSpPr>
          <p:nvPr/>
        </p:nvSpPr>
        <p:spPr bwMode="auto">
          <a:xfrm>
            <a:off x="983043" y="3101403"/>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41" name="Text Box 13"/>
          <p:cNvSpPr txBox="1">
            <a:spLocks noChangeArrowheads="1"/>
          </p:cNvSpPr>
          <p:nvPr/>
        </p:nvSpPr>
        <p:spPr bwMode="auto">
          <a:xfrm>
            <a:off x="6378003" y="3101403"/>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pic>
        <p:nvPicPr>
          <p:cNvPr id="2" name="Picture 9" descr="Click Next">
            <a:extLst>
              <a:ext uri="{FF2B5EF4-FFF2-40B4-BE49-F238E27FC236}">
                <a16:creationId xmlns:a16="http://schemas.microsoft.com/office/drawing/2014/main" id="{7288DF9D-0721-68FC-9FB5-3101939DCFF9}"/>
              </a:ext>
            </a:extLst>
          </p:cNvPr>
          <p:cNvPicPr>
            <a:picLocks noChangeAspect="1" noChangeArrowheads="1"/>
          </p:cNvPicPr>
          <p:nvPr/>
        </p:nvPicPr>
        <p:blipFill>
          <a:blip r:embed="rId4" cstate="print"/>
          <a:srcRect/>
          <a:stretch>
            <a:fillRect/>
          </a:stretch>
        </p:blipFill>
        <p:spPr bwMode="auto">
          <a:xfrm>
            <a:off x="8868092" y="1280160"/>
            <a:ext cx="230188" cy="2301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2500"/>
                                  </p:stCondLst>
                                  <p:childTnLst>
                                    <p:set>
                                      <p:cBhvr>
                                        <p:cTn id="6" dur="1" fill="hold">
                                          <p:stCondLst>
                                            <p:cond delay="0"/>
                                          </p:stCondLst>
                                        </p:cTn>
                                        <p:tgtEl>
                                          <p:spTgt spid="17414">
                                            <p:txEl>
                                              <p:pRg st="1" end="1"/>
                                            </p:txEl>
                                          </p:spTgt>
                                        </p:tgtEl>
                                        <p:attrNameLst>
                                          <p:attrName>style.visibility</p:attrName>
                                        </p:attrNameLst>
                                      </p:cBhvr>
                                      <p:to>
                                        <p:strVal val="visible"/>
                                      </p:to>
                                    </p:set>
                                    <p:animEffect transition="in" filter="wipe(up)">
                                      <p:cBhvr>
                                        <p:cTn id="7" dur="2000"/>
                                        <p:tgtEl>
                                          <p:spTgt spid="17414">
                                            <p:txEl>
                                              <p:pRg st="1" end="1"/>
                                            </p:txEl>
                                          </p:spTgt>
                                        </p:tgtEl>
                                      </p:cBhvr>
                                    </p:animEffect>
                                  </p:childTnLst>
                                </p:cTn>
                              </p:par>
                            </p:childTnLst>
                          </p:cTn>
                        </p:par>
                        <p:par>
                          <p:cTn id="8" fill="hold">
                            <p:stCondLst>
                              <p:cond delay="4500"/>
                            </p:stCondLst>
                            <p:childTnLst>
                              <p:par>
                                <p:cTn id="9" presetID="22" presetClass="entr" presetSubtype="1" fill="hold" grpId="0" nodeType="afterEffect">
                                  <p:stCondLst>
                                    <p:cond delay="0"/>
                                  </p:stCondLst>
                                  <p:childTnLst>
                                    <p:set>
                                      <p:cBhvr>
                                        <p:cTn id="10" dur="1" fill="hold">
                                          <p:stCondLst>
                                            <p:cond delay="0"/>
                                          </p:stCondLst>
                                        </p:cTn>
                                        <p:tgtEl>
                                          <p:spTgt spid="17424"/>
                                        </p:tgtEl>
                                        <p:attrNameLst>
                                          <p:attrName>style.visibility</p:attrName>
                                        </p:attrNameLst>
                                      </p:cBhvr>
                                      <p:to>
                                        <p:strVal val="visible"/>
                                      </p:to>
                                    </p:set>
                                    <p:animEffect transition="in" filter="wipe(up)">
                                      <p:cBhvr>
                                        <p:cTn id="11" dur="1000"/>
                                        <p:tgtEl>
                                          <p:spTgt spid="17424"/>
                                        </p:tgtEl>
                                      </p:cBhvr>
                                    </p:animEffect>
                                  </p:childTnLst>
                                  <p:subTnLst>
                                    <p:set>
                                      <p:cBhvr override="childStyle">
                                        <p:cTn dur="1" fill="hold" display="0" masterRel="sameClick" afterEffect="1">
                                          <p:stCondLst>
                                            <p:cond evt="end" delay="0">
                                              <p:tn val="9"/>
                                            </p:cond>
                                          </p:stCondLst>
                                        </p:cTn>
                                        <p:tgtEl>
                                          <p:spTgt spid="17424"/>
                                        </p:tgtEl>
                                        <p:attrNameLst>
                                          <p:attrName>style.visibility</p:attrName>
                                        </p:attrNameLst>
                                      </p:cBhvr>
                                      <p:to>
                                        <p:strVal val="hidden"/>
                                      </p:to>
                                    </p:set>
                                  </p:subTnLst>
                                </p:cTn>
                              </p:par>
                            </p:childTnLst>
                          </p:cTn>
                        </p:par>
                        <p:par>
                          <p:cTn id="12" fill="hold">
                            <p:stCondLst>
                              <p:cond delay="5500"/>
                            </p:stCondLst>
                            <p:childTnLst>
                              <p:par>
                                <p:cTn id="13" presetID="22" presetClass="entr" presetSubtype="8" fill="hold" grpId="0" nodeType="afterEffect">
                                  <p:stCondLst>
                                    <p:cond delay="1000"/>
                                  </p:stCondLst>
                                  <p:childTnLst>
                                    <p:set>
                                      <p:cBhvr>
                                        <p:cTn id="14" dur="1" fill="hold">
                                          <p:stCondLst>
                                            <p:cond delay="0"/>
                                          </p:stCondLst>
                                        </p:cTn>
                                        <p:tgtEl>
                                          <p:spTgt spid="17417"/>
                                        </p:tgtEl>
                                        <p:attrNameLst>
                                          <p:attrName>style.visibility</p:attrName>
                                        </p:attrNameLst>
                                      </p:cBhvr>
                                      <p:to>
                                        <p:strVal val="visible"/>
                                      </p:to>
                                    </p:set>
                                    <p:animEffect transition="in" filter="wipe(left)">
                                      <p:cBhvr>
                                        <p:cTn id="15" dur="2000"/>
                                        <p:tgtEl>
                                          <p:spTgt spid="17417"/>
                                        </p:tgtEl>
                                      </p:cBhvr>
                                    </p:animEffect>
                                  </p:childTnLst>
                                </p:cTn>
                              </p:par>
                            </p:childTnLst>
                          </p:cTn>
                        </p:par>
                        <p:par>
                          <p:cTn id="16" fill="hold">
                            <p:stCondLst>
                              <p:cond delay="8500"/>
                            </p:stCondLst>
                            <p:childTnLst>
                              <p:par>
                                <p:cTn id="17" presetID="22" presetClass="entr" presetSubtype="1" fill="hold" nodeType="afterEffect">
                                  <p:stCondLst>
                                    <p:cond delay="0"/>
                                  </p:stCondLst>
                                  <p:childTnLst>
                                    <p:set>
                                      <p:cBhvr>
                                        <p:cTn id="18" dur="1" fill="hold">
                                          <p:stCondLst>
                                            <p:cond delay="0"/>
                                          </p:stCondLst>
                                        </p:cTn>
                                        <p:tgtEl>
                                          <p:spTgt spid="17414">
                                            <p:txEl>
                                              <p:pRg st="2" end="2"/>
                                            </p:txEl>
                                          </p:spTgt>
                                        </p:tgtEl>
                                        <p:attrNameLst>
                                          <p:attrName>style.visibility</p:attrName>
                                        </p:attrNameLst>
                                      </p:cBhvr>
                                      <p:to>
                                        <p:strVal val="visible"/>
                                      </p:to>
                                    </p:set>
                                    <p:animEffect transition="in" filter="wipe(up)">
                                      <p:cBhvr>
                                        <p:cTn id="19" dur="2000"/>
                                        <p:tgtEl>
                                          <p:spTgt spid="17414">
                                            <p:txEl>
                                              <p:pRg st="2" end="2"/>
                                            </p:txEl>
                                          </p:spTgt>
                                        </p:tgtEl>
                                      </p:cBhvr>
                                    </p:animEffect>
                                  </p:childTnLst>
                                </p:cTn>
                              </p:par>
                            </p:childTnLst>
                          </p:cTn>
                        </p:par>
                        <p:par>
                          <p:cTn id="20" fill="hold">
                            <p:stCondLst>
                              <p:cond delay="10500"/>
                            </p:stCondLst>
                            <p:childTnLst>
                              <p:par>
                                <p:cTn id="21" presetID="22" presetClass="entr" presetSubtype="8" fill="hold" grpId="0" nodeType="afterEffect">
                                  <p:stCondLst>
                                    <p:cond delay="0"/>
                                  </p:stCondLst>
                                  <p:childTnLst>
                                    <p:set>
                                      <p:cBhvr>
                                        <p:cTn id="22" dur="1" fill="hold">
                                          <p:stCondLst>
                                            <p:cond delay="0"/>
                                          </p:stCondLst>
                                        </p:cTn>
                                        <p:tgtEl>
                                          <p:spTgt spid="17425"/>
                                        </p:tgtEl>
                                        <p:attrNameLst>
                                          <p:attrName>style.visibility</p:attrName>
                                        </p:attrNameLst>
                                      </p:cBhvr>
                                      <p:to>
                                        <p:strVal val="visible"/>
                                      </p:to>
                                    </p:set>
                                    <p:animEffect transition="in" filter="wipe(left)">
                                      <p:cBhvr>
                                        <p:cTn id="23" dur="1000"/>
                                        <p:tgtEl>
                                          <p:spTgt spid="17425"/>
                                        </p:tgtEl>
                                      </p:cBhvr>
                                    </p:animEffect>
                                  </p:childTnLst>
                                  <p:subTnLst>
                                    <p:set>
                                      <p:cBhvr override="childStyle">
                                        <p:cTn dur="1" fill="hold" display="0" masterRel="sameClick" afterEffect="1">
                                          <p:stCondLst>
                                            <p:cond evt="end" delay="0">
                                              <p:tn val="21"/>
                                            </p:cond>
                                          </p:stCondLst>
                                        </p:cTn>
                                        <p:tgtEl>
                                          <p:spTgt spid="17425"/>
                                        </p:tgtEl>
                                        <p:attrNameLst>
                                          <p:attrName>style.visibility</p:attrName>
                                        </p:attrNameLst>
                                      </p:cBhvr>
                                      <p:to>
                                        <p:strVal val="hidden"/>
                                      </p:to>
                                    </p:set>
                                  </p:subTnLst>
                                </p:cTn>
                              </p:par>
                            </p:childTnLst>
                          </p:cTn>
                        </p:par>
                        <p:par>
                          <p:cTn id="24" fill="hold">
                            <p:stCondLst>
                              <p:cond delay="11500"/>
                            </p:stCondLst>
                            <p:childTnLst>
                              <p:par>
                                <p:cTn id="25" presetID="22" presetClass="entr" presetSubtype="8" fill="hold" grpId="0" nodeType="afterEffect">
                                  <p:stCondLst>
                                    <p:cond delay="0"/>
                                  </p:stCondLst>
                                  <p:childTnLst>
                                    <p:set>
                                      <p:cBhvr>
                                        <p:cTn id="26" dur="1" fill="hold">
                                          <p:stCondLst>
                                            <p:cond delay="0"/>
                                          </p:stCondLst>
                                        </p:cTn>
                                        <p:tgtEl>
                                          <p:spTgt spid="17422"/>
                                        </p:tgtEl>
                                        <p:attrNameLst>
                                          <p:attrName>style.visibility</p:attrName>
                                        </p:attrNameLst>
                                      </p:cBhvr>
                                      <p:to>
                                        <p:strVal val="visible"/>
                                      </p:to>
                                    </p:set>
                                    <p:animEffect transition="in" filter="wipe(left)">
                                      <p:cBhvr>
                                        <p:cTn id="27" dur="2000"/>
                                        <p:tgtEl>
                                          <p:spTgt spid="17422"/>
                                        </p:tgtEl>
                                      </p:cBhvr>
                                    </p:animEffect>
                                  </p:childTnLst>
                                </p:cTn>
                              </p:par>
                            </p:childTnLst>
                          </p:cTn>
                        </p:par>
                        <p:par>
                          <p:cTn id="28" fill="hold">
                            <p:stCondLst>
                              <p:cond delay="13500"/>
                            </p:stCondLst>
                            <p:childTnLst>
                              <p:par>
                                <p:cTn id="29" presetID="22" presetClass="entr" presetSubtype="1" fill="hold" nodeType="afterEffect">
                                  <p:stCondLst>
                                    <p:cond delay="0"/>
                                  </p:stCondLst>
                                  <p:childTnLst>
                                    <p:set>
                                      <p:cBhvr>
                                        <p:cTn id="30" dur="1" fill="hold">
                                          <p:stCondLst>
                                            <p:cond delay="0"/>
                                          </p:stCondLst>
                                        </p:cTn>
                                        <p:tgtEl>
                                          <p:spTgt spid="17414">
                                            <p:txEl>
                                              <p:pRg st="3" end="3"/>
                                            </p:txEl>
                                          </p:spTgt>
                                        </p:tgtEl>
                                        <p:attrNameLst>
                                          <p:attrName>style.visibility</p:attrName>
                                        </p:attrNameLst>
                                      </p:cBhvr>
                                      <p:to>
                                        <p:strVal val="visible"/>
                                      </p:to>
                                    </p:set>
                                    <p:animEffect transition="in" filter="wipe(up)">
                                      <p:cBhvr>
                                        <p:cTn id="31" dur="2000"/>
                                        <p:tgtEl>
                                          <p:spTgt spid="17414">
                                            <p:txEl>
                                              <p:pRg st="3" end="3"/>
                                            </p:txEl>
                                          </p:spTgt>
                                        </p:tgtEl>
                                      </p:cBhvr>
                                    </p:animEffect>
                                  </p:childTnLst>
                                </p:cTn>
                              </p:par>
                            </p:childTnLst>
                          </p:cTn>
                        </p:par>
                        <p:par>
                          <p:cTn id="32" fill="hold">
                            <p:stCondLst>
                              <p:cond delay="15500"/>
                            </p:stCondLst>
                            <p:childTnLst>
                              <p:par>
                                <p:cTn id="33" presetID="22" presetClass="entr" presetSubtype="8" fill="hold" grpId="0" nodeType="afterEffect">
                                  <p:stCondLst>
                                    <p:cond delay="0"/>
                                  </p:stCondLst>
                                  <p:childTnLst>
                                    <p:set>
                                      <p:cBhvr>
                                        <p:cTn id="34" dur="1" fill="hold">
                                          <p:stCondLst>
                                            <p:cond delay="0"/>
                                          </p:stCondLst>
                                        </p:cTn>
                                        <p:tgtEl>
                                          <p:spTgt spid="17428"/>
                                        </p:tgtEl>
                                        <p:attrNameLst>
                                          <p:attrName>style.visibility</p:attrName>
                                        </p:attrNameLst>
                                      </p:cBhvr>
                                      <p:to>
                                        <p:strVal val="visible"/>
                                      </p:to>
                                    </p:set>
                                    <p:animEffect transition="in" filter="wipe(left)">
                                      <p:cBhvr>
                                        <p:cTn id="35" dur="1000"/>
                                        <p:tgtEl>
                                          <p:spTgt spid="17428"/>
                                        </p:tgtEl>
                                      </p:cBhvr>
                                    </p:animEffect>
                                  </p:childTnLst>
                                  <p:subTnLst>
                                    <p:set>
                                      <p:cBhvr override="childStyle">
                                        <p:cTn dur="1" fill="hold" display="0" masterRel="sameClick" afterEffect="1">
                                          <p:stCondLst>
                                            <p:cond evt="end" delay="0">
                                              <p:tn val="33"/>
                                            </p:cond>
                                          </p:stCondLst>
                                        </p:cTn>
                                        <p:tgtEl>
                                          <p:spTgt spid="17428"/>
                                        </p:tgtEl>
                                        <p:attrNameLst>
                                          <p:attrName>style.visibility</p:attrName>
                                        </p:attrNameLst>
                                      </p:cBhvr>
                                      <p:to>
                                        <p:strVal val="hidden"/>
                                      </p:to>
                                    </p:set>
                                  </p:subTnLst>
                                </p:cTn>
                              </p:par>
                            </p:childTnLst>
                          </p:cTn>
                        </p:par>
                        <p:par>
                          <p:cTn id="36" fill="hold">
                            <p:stCondLst>
                              <p:cond delay="16500"/>
                            </p:stCondLst>
                            <p:childTnLst>
                              <p:par>
                                <p:cTn id="37" presetID="22" presetClass="entr" presetSubtype="8" fill="hold" grpId="0" nodeType="afterEffect">
                                  <p:stCondLst>
                                    <p:cond delay="0"/>
                                  </p:stCondLst>
                                  <p:childTnLst>
                                    <p:set>
                                      <p:cBhvr>
                                        <p:cTn id="38" dur="1" fill="hold">
                                          <p:stCondLst>
                                            <p:cond delay="0"/>
                                          </p:stCondLst>
                                        </p:cTn>
                                        <p:tgtEl>
                                          <p:spTgt spid="17419"/>
                                        </p:tgtEl>
                                        <p:attrNameLst>
                                          <p:attrName>style.visibility</p:attrName>
                                        </p:attrNameLst>
                                      </p:cBhvr>
                                      <p:to>
                                        <p:strVal val="visible"/>
                                      </p:to>
                                    </p:set>
                                    <p:animEffect transition="in" filter="wipe(left)">
                                      <p:cBhvr>
                                        <p:cTn id="39" dur="2000"/>
                                        <p:tgtEl>
                                          <p:spTgt spid="17419"/>
                                        </p:tgtEl>
                                      </p:cBhvr>
                                    </p:animEffect>
                                  </p:childTnLst>
                                </p:cTn>
                              </p:par>
                            </p:childTnLst>
                          </p:cTn>
                        </p:par>
                        <p:par>
                          <p:cTn id="40" fill="hold">
                            <p:stCondLst>
                              <p:cond delay="18500"/>
                            </p:stCondLst>
                            <p:childTnLst>
                              <p:par>
                                <p:cTn id="41" presetID="53" presetClass="entr" presetSubtype="0"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p:cTn id="43" dur="1000" fill="hold"/>
                                        <p:tgtEl>
                                          <p:spTgt spid="2"/>
                                        </p:tgtEl>
                                        <p:attrNameLst>
                                          <p:attrName>ppt_w</p:attrName>
                                        </p:attrNameLst>
                                      </p:cBhvr>
                                      <p:tavLst>
                                        <p:tav tm="0">
                                          <p:val>
                                            <p:fltVal val="0"/>
                                          </p:val>
                                        </p:tav>
                                        <p:tav tm="100000">
                                          <p:val>
                                            <p:strVal val="#ppt_w"/>
                                          </p:val>
                                        </p:tav>
                                      </p:tavLst>
                                    </p:anim>
                                    <p:anim calcmode="lin" valueType="num">
                                      <p:cBhvr>
                                        <p:cTn id="44" dur="1000" fill="hold"/>
                                        <p:tgtEl>
                                          <p:spTgt spid="2"/>
                                        </p:tgtEl>
                                        <p:attrNameLst>
                                          <p:attrName>ppt_h</p:attrName>
                                        </p:attrNameLst>
                                      </p:cBhvr>
                                      <p:tavLst>
                                        <p:tav tm="0">
                                          <p:val>
                                            <p:fltVal val="0"/>
                                          </p:val>
                                        </p:tav>
                                        <p:tav tm="100000">
                                          <p:val>
                                            <p:strVal val="#ppt_h"/>
                                          </p:val>
                                        </p:tav>
                                      </p:tavLst>
                                    </p:anim>
                                    <p:animEffect transition="in" filter="fade">
                                      <p:cBhvr>
                                        <p:cTn id="45" dur="1000"/>
                                        <p:tgtEl>
                                          <p:spTgt spid="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nodeType="clickEffect">
                                  <p:stCondLst>
                                    <p:cond delay="0"/>
                                  </p:stCondLst>
                                  <p:childTnLst>
                                    <p:animEffect transition="out" filter="fade">
                                      <p:cBhvr>
                                        <p:cTn id="49" dur="2000"/>
                                        <p:tgtEl>
                                          <p:spTgt spid="2"/>
                                        </p:tgtEl>
                                      </p:cBhvr>
                                    </p:animEffect>
                                    <p:set>
                                      <p:cBhvr>
                                        <p:cTn id="50" dur="1" fill="hold">
                                          <p:stCondLst>
                                            <p:cond delay="1999"/>
                                          </p:stCondLst>
                                        </p:cTn>
                                        <p:tgtEl>
                                          <p:spTgt spid="2"/>
                                        </p:tgtEl>
                                        <p:attrNameLst>
                                          <p:attrName>style.visibility</p:attrName>
                                        </p:attrNameLst>
                                      </p:cBhvr>
                                      <p:to>
                                        <p:strVal val="hidden"/>
                                      </p:to>
                                    </p:set>
                                  </p:childTnLst>
                                </p:cTn>
                              </p:par>
                            </p:childTnLst>
                          </p:cTn>
                        </p:par>
                        <p:par>
                          <p:cTn id="51" fill="hold">
                            <p:stCondLst>
                              <p:cond delay="2000"/>
                            </p:stCondLst>
                            <p:childTnLst>
                              <p:par>
                                <p:cTn id="52" presetID="22" presetClass="entr" presetSubtype="1" fill="hold" nodeType="afterEffect">
                                  <p:stCondLst>
                                    <p:cond delay="0"/>
                                  </p:stCondLst>
                                  <p:childTnLst>
                                    <p:set>
                                      <p:cBhvr>
                                        <p:cTn id="53" dur="1" fill="hold">
                                          <p:stCondLst>
                                            <p:cond delay="0"/>
                                          </p:stCondLst>
                                        </p:cTn>
                                        <p:tgtEl>
                                          <p:spTgt spid="17414">
                                            <p:txEl>
                                              <p:pRg st="5" end="5"/>
                                            </p:txEl>
                                          </p:spTgt>
                                        </p:tgtEl>
                                        <p:attrNameLst>
                                          <p:attrName>style.visibility</p:attrName>
                                        </p:attrNameLst>
                                      </p:cBhvr>
                                      <p:to>
                                        <p:strVal val="visible"/>
                                      </p:to>
                                    </p:set>
                                    <p:animEffect transition="in" filter="wipe(up)">
                                      <p:cBhvr>
                                        <p:cTn id="54" dur="2000"/>
                                        <p:tgtEl>
                                          <p:spTgt spid="17414">
                                            <p:txEl>
                                              <p:pRg st="5" end="5"/>
                                            </p:txEl>
                                          </p:spTgt>
                                        </p:tgtEl>
                                      </p:cBhvr>
                                    </p:animEffect>
                                  </p:childTnLst>
                                </p:cTn>
                              </p:par>
                            </p:childTnLst>
                          </p:cTn>
                        </p:par>
                        <p:par>
                          <p:cTn id="55" fill="hold">
                            <p:stCondLst>
                              <p:cond delay="4000"/>
                            </p:stCondLst>
                            <p:childTnLst>
                              <p:par>
                                <p:cTn id="56" presetID="22" presetClass="entr" presetSubtype="8" fill="hold" grpId="0" nodeType="afterEffect">
                                  <p:stCondLst>
                                    <p:cond delay="0"/>
                                  </p:stCondLst>
                                  <p:childTnLst>
                                    <p:set>
                                      <p:cBhvr>
                                        <p:cTn id="57" dur="1" fill="hold">
                                          <p:stCondLst>
                                            <p:cond delay="0"/>
                                          </p:stCondLst>
                                        </p:cTn>
                                        <p:tgtEl>
                                          <p:spTgt spid="17426"/>
                                        </p:tgtEl>
                                        <p:attrNameLst>
                                          <p:attrName>style.visibility</p:attrName>
                                        </p:attrNameLst>
                                      </p:cBhvr>
                                      <p:to>
                                        <p:strVal val="visible"/>
                                      </p:to>
                                    </p:set>
                                    <p:animEffect transition="in" filter="wipe(left)">
                                      <p:cBhvr>
                                        <p:cTn id="58" dur="1000"/>
                                        <p:tgtEl>
                                          <p:spTgt spid="17426"/>
                                        </p:tgtEl>
                                      </p:cBhvr>
                                    </p:animEffect>
                                  </p:childTnLst>
                                  <p:subTnLst>
                                    <p:set>
                                      <p:cBhvr override="childStyle">
                                        <p:cTn dur="1" fill="hold" display="0" masterRel="sameClick" afterEffect="1">
                                          <p:stCondLst>
                                            <p:cond evt="end" delay="0">
                                              <p:tn val="56"/>
                                            </p:cond>
                                          </p:stCondLst>
                                        </p:cTn>
                                        <p:tgtEl>
                                          <p:spTgt spid="17426"/>
                                        </p:tgtEl>
                                        <p:attrNameLst>
                                          <p:attrName>style.visibility</p:attrName>
                                        </p:attrNameLst>
                                      </p:cBhvr>
                                      <p:to>
                                        <p:strVal val="hidden"/>
                                      </p:to>
                                    </p:set>
                                  </p:subTnLst>
                                </p:cTn>
                              </p:par>
                            </p:childTnLst>
                          </p:cTn>
                        </p:par>
                        <p:par>
                          <p:cTn id="59" fill="hold">
                            <p:stCondLst>
                              <p:cond delay="5000"/>
                            </p:stCondLst>
                            <p:childTnLst>
                              <p:par>
                                <p:cTn id="60" presetID="22" presetClass="entr" presetSubtype="8" fill="hold" grpId="0" nodeType="afterEffect">
                                  <p:stCondLst>
                                    <p:cond delay="0"/>
                                  </p:stCondLst>
                                  <p:childTnLst>
                                    <p:set>
                                      <p:cBhvr>
                                        <p:cTn id="61" dur="1" fill="hold">
                                          <p:stCondLst>
                                            <p:cond delay="0"/>
                                          </p:stCondLst>
                                        </p:cTn>
                                        <p:tgtEl>
                                          <p:spTgt spid="17431"/>
                                        </p:tgtEl>
                                        <p:attrNameLst>
                                          <p:attrName>style.visibility</p:attrName>
                                        </p:attrNameLst>
                                      </p:cBhvr>
                                      <p:to>
                                        <p:strVal val="visible"/>
                                      </p:to>
                                    </p:set>
                                    <p:animEffect transition="in" filter="wipe(left)">
                                      <p:cBhvr>
                                        <p:cTn id="62" dur="2000"/>
                                        <p:tgtEl>
                                          <p:spTgt spid="17431"/>
                                        </p:tgtEl>
                                      </p:cBhvr>
                                    </p:animEffect>
                                  </p:childTnLst>
                                </p:cTn>
                              </p:par>
                            </p:childTnLst>
                          </p:cTn>
                        </p:par>
                        <p:par>
                          <p:cTn id="63" fill="hold">
                            <p:stCondLst>
                              <p:cond delay="7000"/>
                            </p:stCondLst>
                            <p:childTnLst>
                              <p:par>
                                <p:cTn id="64" presetID="22" presetClass="entr" presetSubtype="8" fill="hold" grpId="0" nodeType="afterEffect">
                                  <p:stCondLst>
                                    <p:cond delay="1000"/>
                                  </p:stCondLst>
                                  <p:childTnLst>
                                    <p:set>
                                      <p:cBhvr>
                                        <p:cTn id="65" dur="1" fill="hold">
                                          <p:stCondLst>
                                            <p:cond delay="0"/>
                                          </p:stCondLst>
                                        </p:cTn>
                                        <p:tgtEl>
                                          <p:spTgt spid="17427"/>
                                        </p:tgtEl>
                                        <p:attrNameLst>
                                          <p:attrName>style.visibility</p:attrName>
                                        </p:attrNameLst>
                                      </p:cBhvr>
                                      <p:to>
                                        <p:strVal val="visible"/>
                                      </p:to>
                                    </p:set>
                                    <p:animEffect transition="in" filter="wipe(left)">
                                      <p:cBhvr>
                                        <p:cTn id="66" dur="1000"/>
                                        <p:tgtEl>
                                          <p:spTgt spid="17427"/>
                                        </p:tgtEl>
                                      </p:cBhvr>
                                    </p:animEffect>
                                  </p:childTnLst>
                                  <p:subTnLst>
                                    <p:set>
                                      <p:cBhvr override="childStyle">
                                        <p:cTn dur="1" fill="hold" display="0" masterRel="sameClick" afterEffect="1">
                                          <p:stCondLst>
                                            <p:cond evt="end" delay="0">
                                              <p:tn val="64"/>
                                            </p:cond>
                                          </p:stCondLst>
                                        </p:cTn>
                                        <p:tgtEl>
                                          <p:spTgt spid="17427"/>
                                        </p:tgtEl>
                                        <p:attrNameLst>
                                          <p:attrName>style.visibility</p:attrName>
                                        </p:attrNameLst>
                                      </p:cBhvr>
                                      <p:to>
                                        <p:strVal val="hidden"/>
                                      </p:to>
                                    </p:set>
                                  </p:subTnLst>
                                </p:cTn>
                              </p:par>
                            </p:childTnLst>
                          </p:cTn>
                        </p:par>
                        <p:par>
                          <p:cTn id="67" fill="hold">
                            <p:stCondLst>
                              <p:cond delay="9000"/>
                            </p:stCondLst>
                            <p:childTnLst>
                              <p:par>
                                <p:cTn id="68" presetID="22" presetClass="entr" presetSubtype="8" fill="hold" grpId="0" nodeType="afterEffect">
                                  <p:stCondLst>
                                    <p:cond delay="0"/>
                                  </p:stCondLst>
                                  <p:childTnLst>
                                    <p:set>
                                      <p:cBhvr>
                                        <p:cTn id="69" dur="1" fill="hold">
                                          <p:stCondLst>
                                            <p:cond delay="0"/>
                                          </p:stCondLst>
                                        </p:cTn>
                                        <p:tgtEl>
                                          <p:spTgt spid="17423"/>
                                        </p:tgtEl>
                                        <p:attrNameLst>
                                          <p:attrName>style.visibility</p:attrName>
                                        </p:attrNameLst>
                                      </p:cBhvr>
                                      <p:to>
                                        <p:strVal val="visible"/>
                                      </p:to>
                                    </p:set>
                                    <p:animEffect transition="in" filter="wipe(left)">
                                      <p:cBhvr>
                                        <p:cTn id="70" dur="2000"/>
                                        <p:tgtEl>
                                          <p:spTgt spid="17423"/>
                                        </p:tgtEl>
                                      </p:cBhvr>
                                    </p:animEffect>
                                  </p:childTnLst>
                                </p:cTn>
                              </p:par>
                            </p:childTnLst>
                          </p:cTn>
                        </p:par>
                        <p:par>
                          <p:cTn id="71" fill="hold">
                            <p:stCondLst>
                              <p:cond delay="11000"/>
                            </p:stCondLst>
                            <p:childTnLst>
                              <p:par>
                                <p:cTn id="72" presetID="22" presetClass="entr" presetSubtype="1" fill="hold" nodeType="afterEffect">
                                  <p:stCondLst>
                                    <p:cond delay="0"/>
                                  </p:stCondLst>
                                  <p:childTnLst>
                                    <p:set>
                                      <p:cBhvr>
                                        <p:cTn id="73" dur="1" fill="hold">
                                          <p:stCondLst>
                                            <p:cond delay="0"/>
                                          </p:stCondLst>
                                        </p:cTn>
                                        <p:tgtEl>
                                          <p:spTgt spid="17414">
                                            <p:txEl>
                                              <p:pRg st="7" end="7"/>
                                            </p:txEl>
                                          </p:spTgt>
                                        </p:tgtEl>
                                        <p:attrNameLst>
                                          <p:attrName>style.visibility</p:attrName>
                                        </p:attrNameLst>
                                      </p:cBhvr>
                                      <p:to>
                                        <p:strVal val="visible"/>
                                      </p:to>
                                    </p:set>
                                    <p:animEffect transition="in" filter="wipe(up)">
                                      <p:cBhvr>
                                        <p:cTn id="74" dur="2000"/>
                                        <p:tgtEl>
                                          <p:spTgt spid="17414">
                                            <p:txEl>
                                              <p:pRg st="7" end="7"/>
                                            </p:txEl>
                                          </p:spTgt>
                                        </p:tgtEl>
                                      </p:cBhvr>
                                    </p:animEffect>
                                  </p:childTnLst>
                                </p:cTn>
                              </p:par>
                            </p:childTnLst>
                          </p:cTn>
                        </p:par>
                        <p:par>
                          <p:cTn id="75" fill="hold">
                            <p:stCondLst>
                              <p:cond delay="13000"/>
                            </p:stCondLst>
                            <p:childTnLst>
                              <p:par>
                                <p:cTn id="76" presetID="22" presetClass="entr" presetSubtype="8" fill="hold" grpId="0" nodeType="afterEffect">
                                  <p:stCondLst>
                                    <p:cond delay="0"/>
                                  </p:stCondLst>
                                  <p:childTnLst>
                                    <p:set>
                                      <p:cBhvr>
                                        <p:cTn id="77" dur="1" fill="hold">
                                          <p:stCondLst>
                                            <p:cond delay="0"/>
                                          </p:stCondLst>
                                        </p:cTn>
                                        <p:tgtEl>
                                          <p:spTgt spid="17429"/>
                                        </p:tgtEl>
                                        <p:attrNameLst>
                                          <p:attrName>style.visibility</p:attrName>
                                        </p:attrNameLst>
                                      </p:cBhvr>
                                      <p:to>
                                        <p:strVal val="visible"/>
                                      </p:to>
                                    </p:set>
                                    <p:animEffect transition="in" filter="wipe(left)">
                                      <p:cBhvr>
                                        <p:cTn id="78" dur="1000"/>
                                        <p:tgtEl>
                                          <p:spTgt spid="17429"/>
                                        </p:tgtEl>
                                      </p:cBhvr>
                                    </p:animEffect>
                                  </p:childTnLst>
                                  <p:subTnLst>
                                    <p:set>
                                      <p:cBhvr override="childStyle">
                                        <p:cTn dur="1" fill="hold" display="0" masterRel="sameClick" afterEffect="1">
                                          <p:stCondLst>
                                            <p:cond evt="end" delay="0">
                                              <p:tn val="76"/>
                                            </p:cond>
                                          </p:stCondLst>
                                        </p:cTn>
                                        <p:tgtEl>
                                          <p:spTgt spid="17429"/>
                                        </p:tgtEl>
                                        <p:attrNameLst>
                                          <p:attrName>style.visibility</p:attrName>
                                        </p:attrNameLst>
                                      </p:cBhvr>
                                      <p:to>
                                        <p:strVal val="hidden"/>
                                      </p:to>
                                    </p:set>
                                  </p:subTnLst>
                                </p:cTn>
                              </p:par>
                            </p:childTnLst>
                          </p:cTn>
                        </p:par>
                        <p:par>
                          <p:cTn id="79" fill="hold">
                            <p:stCondLst>
                              <p:cond delay="14000"/>
                            </p:stCondLst>
                            <p:childTnLst>
                              <p:par>
                                <p:cTn id="80" presetID="22" presetClass="entr" presetSubtype="8" fill="hold" grpId="0" nodeType="afterEffect">
                                  <p:stCondLst>
                                    <p:cond delay="0"/>
                                  </p:stCondLst>
                                  <p:childTnLst>
                                    <p:set>
                                      <p:cBhvr>
                                        <p:cTn id="81" dur="1" fill="hold">
                                          <p:stCondLst>
                                            <p:cond delay="0"/>
                                          </p:stCondLst>
                                        </p:cTn>
                                        <p:tgtEl>
                                          <p:spTgt spid="17420"/>
                                        </p:tgtEl>
                                        <p:attrNameLst>
                                          <p:attrName>style.visibility</p:attrName>
                                        </p:attrNameLst>
                                      </p:cBhvr>
                                      <p:to>
                                        <p:strVal val="visible"/>
                                      </p:to>
                                    </p:set>
                                    <p:animEffect transition="in" filter="wipe(left)">
                                      <p:cBhvr>
                                        <p:cTn id="82" dur="2000"/>
                                        <p:tgtEl>
                                          <p:spTgt spid="17420"/>
                                        </p:tgtEl>
                                      </p:cBhvr>
                                    </p:animEffect>
                                  </p:childTnLst>
                                </p:cTn>
                              </p:par>
                            </p:childTnLst>
                          </p:cTn>
                        </p:par>
                        <p:par>
                          <p:cTn id="83" fill="hold">
                            <p:stCondLst>
                              <p:cond delay="16000"/>
                            </p:stCondLst>
                            <p:childTnLst>
                              <p:par>
                                <p:cTn id="84" presetID="22" presetClass="entr" presetSubtype="8" fill="hold" grpId="0" nodeType="afterEffect">
                                  <p:stCondLst>
                                    <p:cond delay="0"/>
                                  </p:stCondLst>
                                  <p:childTnLst>
                                    <p:set>
                                      <p:cBhvr>
                                        <p:cTn id="85" dur="1" fill="hold">
                                          <p:stCondLst>
                                            <p:cond delay="0"/>
                                          </p:stCondLst>
                                        </p:cTn>
                                        <p:tgtEl>
                                          <p:spTgt spid="17430"/>
                                        </p:tgtEl>
                                        <p:attrNameLst>
                                          <p:attrName>style.visibility</p:attrName>
                                        </p:attrNameLst>
                                      </p:cBhvr>
                                      <p:to>
                                        <p:strVal val="visible"/>
                                      </p:to>
                                    </p:set>
                                    <p:animEffect transition="in" filter="wipe(left)">
                                      <p:cBhvr>
                                        <p:cTn id="86" dur="1000"/>
                                        <p:tgtEl>
                                          <p:spTgt spid="17430"/>
                                        </p:tgtEl>
                                      </p:cBhvr>
                                    </p:animEffect>
                                  </p:childTnLst>
                                  <p:subTnLst>
                                    <p:set>
                                      <p:cBhvr override="childStyle">
                                        <p:cTn dur="1" fill="hold" display="0" masterRel="sameClick" afterEffect="1">
                                          <p:stCondLst>
                                            <p:cond evt="end" delay="0">
                                              <p:tn val="84"/>
                                            </p:cond>
                                          </p:stCondLst>
                                        </p:cTn>
                                        <p:tgtEl>
                                          <p:spTgt spid="17430"/>
                                        </p:tgtEl>
                                        <p:attrNameLst>
                                          <p:attrName>style.visibility</p:attrName>
                                        </p:attrNameLst>
                                      </p:cBhvr>
                                      <p:to>
                                        <p:strVal val="hidden"/>
                                      </p:to>
                                    </p:set>
                                  </p:subTnLst>
                                </p:cTn>
                              </p:par>
                            </p:childTnLst>
                          </p:cTn>
                        </p:par>
                        <p:par>
                          <p:cTn id="87" fill="hold">
                            <p:stCondLst>
                              <p:cond delay="17000"/>
                            </p:stCondLst>
                            <p:childTnLst>
                              <p:par>
                                <p:cTn id="88" presetID="22" presetClass="entr" presetSubtype="1" fill="hold" grpId="0" nodeType="afterEffect">
                                  <p:stCondLst>
                                    <p:cond delay="0"/>
                                  </p:stCondLst>
                                  <p:childTnLst>
                                    <p:set>
                                      <p:cBhvr>
                                        <p:cTn id="89" dur="1" fill="hold">
                                          <p:stCondLst>
                                            <p:cond delay="0"/>
                                          </p:stCondLst>
                                        </p:cTn>
                                        <p:tgtEl>
                                          <p:spTgt spid="17421"/>
                                        </p:tgtEl>
                                        <p:attrNameLst>
                                          <p:attrName>style.visibility</p:attrName>
                                        </p:attrNameLst>
                                      </p:cBhvr>
                                      <p:to>
                                        <p:strVal val="visible"/>
                                      </p:to>
                                    </p:set>
                                    <p:animEffect transition="in" filter="wipe(up)">
                                      <p:cBhvr>
                                        <p:cTn id="90" dur="1000"/>
                                        <p:tgtEl>
                                          <p:spTgt spid="17421"/>
                                        </p:tgtEl>
                                      </p:cBhvr>
                                    </p:animEffect>
                                  </p:childTnLst>
                                </p:cTn>
                              </p:par>
                            </p:childTnLst>
                          </p:cTn>
                        </p:par>
                        <p:par>
                          <p:cTn id="91" fill="hold">
                            <p:stCondLst>
                              <p:cond delay="18000"/>
                            </p:stCondLst>
                            <p:childTnLst>
                              <p:par>
                                <p:cTn id="92" presetID="22" presetClass="entr" presetSubtype="1" fill="hold" nodeType="afterEffect">
                                  <p:stCondLst>
                                    <p:cond delay="0"/>
                                  </p:stCondLst>
                                  <p:childTnLst>
                                    <p:set>
                                      <p:cBhvr>
                                        <p:cTn id="93" dur="1" fill="hold">
                                          <p:stCondLst>
                                            <p:cond delay="0"/>
                                          </p:stCondLst>
                                        </p:cTn>
                                        <p:tgtEl>
                                          <p:spTgt spid="17414">
                                            <p:txEl>
                                              <p:pRg st="9" end="9"/>
                                            </p:txEl>
                                          </p:spTgt>
                                        </p:tgtEl>
                                        <p:attrNameLst>
                                          <p:attrName>style.visibility</p:attrName>
                                        </p:attrNameLst>
                                      </p:cBhvr>
                                      <p:to>
                                        <p:strVal val="visible"/>
                                      </p:to>
                                    </p:set>
                                    <p:animEffect transition="in" filter="wipe(up)">
                                      <p:cBhvr>
                                        <p:cTn id="94" dur="2000"/>
                                        <p:tgtEl>
                                          <p:spTgt spid="17414">
                                            <p:txEl>
                                              <p:pRg st="9" end="9"/>
                                            </p:txEl>
                                          </p:spTgt>
                                        </p:tgtEl>
                                      </p:cBhvr>
                                    </p:animEffect>
                                  </p:childTnLst>
                                </p:cTn>
                              </p:par>
                            </p:childTnLst>
                          </p:cTn>
                        </p:par>
                        <p:par>
                          <p:cTn id="95" fill="hold">
                            <p:stCondLst>
                              <p:cond delay="20000"/>
                            </p:stCondLst>
                            <p:childTnLst>
                              <p:par>
                                <p:cTn id="96" presetID="22" presetClass="entr" presetSubtype="1" fill="hold" grpId="0" nodeType="after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wipe(up)">
                                      <p:cBhvr>
                                        <p:cTn id="98" dur="1000"/>
                                        <p:tgtEl>
                                          <p:spTgt spid="40"/>
                                        </p:tgtEl>
                                      </p:cBhvr>
                                    </p:animEffect>
                                  </p:childTnLst>
                                </p:cTn>
                              </p:par>
                            </p:childTnLst>
                          </p:cTn>
                        </p:par>
                        <p:par>
                          <p:cTn id="99" fill="hold">
                            <p:stCondLst>
                              <p:cond delay="21000"/>
                            </p:stCondLst>
                            <p:childTnLst>
                              <p:par>
                                <p:cTn id="100" presetID="22" presetClass="entr" presetSubtype="1" fill="hold" grpId="0" nodeType="afterEffect">
                                  <p:stCondLst>
                                    <p:cond delay="0"/>
                                  </p:stCondLst>
                                  <p:childTnLst>
                                    <p:set>
                                      <p:cBhvr>
                                        <p:cTn id="101" dur="1" fill="hold">
                                          <p:stCondLst>
                                            <p:cond delay="0"/>
                                          </p:stCondLst>
                                        </p:cTn>
                                        <p:tgtEl>
                                          <p:spTgt spid="41"/>
                                        </p:tgtEl>
                                        <p:attrNameLst>
                                          <p:attrName>style.visibility</p:attrName>
                                        </p:attrNameLst>
                                      </p:cBhvr>
                                      <p:to>
                                        <p:strVal val="visible"/>
                                      </p:to>
                                    </p:set>
                                    <p:animEffect transition="in" filter="wipe(up)">
                                      <p:cBhvr>
                                        <p:cTn id="102" dur="1000"/>
                                        <p:tgtEl>
                                          <p:spTgt spid="41"/>
                                        </p:tgtEl>
                                      </p:cBhvr>
                                    </p:animEffect>
                                  </p:childTnLst>
                                </p:cTn>
                              </p:par>
                            </p:childTnLst>
                          </p:cTn>
                        </p:par>
                        <p:par>
                          <p:cTn id="103" fill="hold">
                            <p:stCondLst>
                              <p:cond delay="22000"/>
                            </p:stCondLst>
                            <p:childTnLst>
                              <p:par>
                                <p:cTn id="104" presetID="4" presetClass="entr" presetSubtype="32" fill="hold" nodeType="after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box(out)">
                                      <p:cBhvr>
                                        <p:cTn id="10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7" grpId="0"/>
      <p:bldP spid="17419" grpId="0"/>
      <p:bldP spid="17420" grpId="0"/>
      <p:bldP spid="17421" grpId="0"/>
      <p:bldP spid="17422" grpId="0"/>
      <p:bldP spid="17423" grpId="0"/>
      <p:bldP spid="17424" grpId="0" animBg="1"/>
      <p:bldP spid="17425" grpId="0" animBg="1"/>
      <p:bldP spid="17426" grpId="0" animBg="1"/>
      <p:bldP spid="17427" grpId="0" animBg="1"/>
      <p:bldP spid="17428" grpId="0" animBg="1"/>
      <p:bldP spid="17429" grpId="0" animBg="1"/>
      <p:bldP spid="17430" grpId="0" animBg="1"/>
      <p:bldP spid="17431" grpId="0"/>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descr="L_Up_Set1JJ.jpg"/>
          <p:cNvPicPr>
            <a:picLocks noChangeAspect="1"/>
          </p:cNvPicPr>
          <p:nvPr/>
        </p:nvPicPr>
        <p:blipFill>
          <a:blip r:embed="rId3" cstate="print"/>
          <a:stretch>
            <a:fillRect/>
          </a:stretch>
        </p:blipFill>
        <p:spPr>
          <a:xfrm>
            <a:off x="5440680" y="716280"/>
            <a:ext cx="2468880" cy="3023295"/>
          </a:xfrm>
          <a:prstGeom prst="rect">
            <a:avLst/>
          </a:prstGeom>
        </p:spPr>
      </p:pic>
      <p:pic>
        <p:nvPicPr>
          <p:cNvPr id="38" name="Picture 37" descr="L_Up_Set1DD.jpg"/>
          <p:cNvPicPr>
            <a:picLocks noChangeAspect="1"/>
          </p:cNvPicPr>
          <p:nvPr/>
        </p:nvPicPr>
        <p:blipFill>
          <a:blip r:embed="rId4" cstate="print"/>
          <a:stretch>
            <a:fillRect/>
          </a:stretch>
        </p:blipFill>
        <p:spPr>
          <a:xfrm>
            <a:off x="1073699" y="716280"/>
            <a:ext cx="2446741" cy="2996184"/>
          </a:xfrm>
          <a:prstGeom prst="rect">
            <a:avLst/>
          </a:prstGeom>
        </p:spPr>
      </p:pic>
      <p:sp>
        <p:nvSpPr>
          <p:cNvPr id="13314" name="Slide Number Placeholder 3"/>
          <p:cNvSpPr>
            <a:spLocks noGrp="1"/>
          </p:cNvSpPr>
          <p:nvPr>
            <p:ph type="sldNum" sz="quarter" idx="12"/>
          </p:nvPr>
        </p:nvSpPr>
        <p:spPr>
          <a:xfrm>
            <a:off x="8534400" y="6504305"/>
            <a:ext cx="457200" cy="307975"/>
          </a:xfrm>
          <a:noFill/>
        </p:spPr>
        <p:txBody>
          <a:bodyPr/>
          <a:lstStyle/>
          <a:p>
            <a:fld id="{58DDE497-5485-4BC5-AA3D-894656BA9FDD}" type="slidenum">
              <a:rPr lang="en-US" smtClean="0"/>
              <a:pPr/>
              <a:t>18</a:t>
            </a:fld>
            <a:endParaRPr lang="en-US" dirty="0"/>
          </a:p>
        </p:txBody>
      </p:sp>
      <p:sp>
        <p:nvSpPr>
          <p:cNvPr id="13317" name="Text Box 4"/>
          <p:cNvSpPr txBox="1">
            <a:spLocks noChangeArrowheads="1"/>
          </p:cNvSpPr>
          <p:nvPr/>
        </p:nvSpPr>
        <p:spPr bwMode="auto">
          <a:xfrm>
            <a:off x="5708815" y="1050105"/>
            <a:ext cx="1554163" cy="369332"/>
          </a:xfrm>
          <a:prstGeom prst="rect">
            <a:avLst/>
          </a:prstGeom>
          <a:noFill/>
          <a:ln w="9525">
            <a:noFill/>
            <a:miter lim="800000"/>
            <a:headEnd/>
            <a:tailEnd/>
          </a:ln>
        </p:spPr>
        <p:txBody>
          <a:bodyPr>
            <a:spAutoFit/>
          </a:bodyPr>
          <a:lstStyle/>
          <a:p>
            <a:pPr algn="ctr">
              <a:spcBef>
                <a:spcPct val="50000"/>
              </a:spcBef>
            </a:pPr>
            <a:r>
              <a:rPr lang="en-US" dirty="0">
                <a:solidFill>
                  <a:srgbClr val="3366CC"/>
                </a:solidFill>
                <a:latin typeface="Comic Sans MS" pitchFamily="66" charset="0"/>
              </a:rPr>
              <a:t>OWLS</a:t>
            </a:r>
          </a:p>
        </p:txBody>
      </p:sp>
      <p:sp>
        <p:nvSpPr>
          <p:cNvPr id="13318" name="Text Box 5"/>
          <p:cNvSpPr txBox="1">
            <a:spLocks noChangeArrowheads="1"/>
          </p:cNvSpPr>
          <p:nvPr/>
        </p:nvSpPr>
        <p:spPr bwMode="auto">
          <a:xfrm>
            <a:off x="5584825" y="1714183"/>
            <a:ext cx="762000" cy="549275"/>
          </a:xfrm>
          <a:prstGeom prst="rect">
            <a:avLst/>
          </a:prstGeom>
          <a:noFill/>
          <a:ln w="9525">
            <a:noFill/>
            <a:miter lim="800000"/>
            <a:headEnd/>
            <a:tailEnd/>
          </a:ln>
        </p:spPr>
        <p:txBody>
          <a:bodyPr>
            <a:spAutoFit/>
          </a:bodyPr>
          <a:lstStyle/>
          <a:p>
            <a:pPr algn="ctr">
              <a:spcBef>
                <a:spcPct val="50000"/>
              </a:spcBef>
            </a:pPr>
            <a:r>
              <a:rPr lang="en-US" sz="3000" dirty="0">
                <a:solidFill>
                  <a:srgbClr val="3366CC"/>
                </a:solidFill>
                <a:latin typeface="Comic Sans MS" pitchFamily="66" charset="0"/>
              </a:rPr>
              <a:t>7</a:t>
            </a:r>
          </a:p>
        </p:txBody>
      </p:sp>
      <p:sp>
        <p:nvSpPr>
          <p:cNvPr id="13319" name="Text Box 6"/>
          <p:cNvSpPr txBox="1">
            <a:spLocks noChangeArrowheads="1"/>
          </p:cNvSpPr>
          <p:nvPr/>
        </p:nvSpPr>
        <p:spPr bwMode="auto">
          <a:xfrm>
            <a:off x="6321425" y="1717358"/>
            <a:ext cx="914400" cy="549275"/>
          </a:xfrm>
          <a:prstGeom prst="rect">
            <a:avLst/>
          </a:prstGeom>
          <a:noFill/>
          <a:ln w="9525">
            <a:noFill/>
            <a:miter lim="800000"/>
            <a:headEnd/>
            <a:tailEnd/>
          </a:ln>
        </p:spPr>
        <p:txBody>
          <a:bodyPr>
            <a:spAutoFit/>
          </a:bodyPr>
          <a:lstStyle/>
          <a:p>
            <a:pPr>
              <a:spcBef>
                <a:spcPct val="50000"/>
              </a:spcBef>
            </a:pPr>
            <a:r>
              <a:rPr lang="en-US" sz="3000" dirty="0">
                <a:solidFill>
                  <a:srgbClr val="3366CC"/>
                </a:solidFill>
                <a:latin typeface="Comic Sans MS" pitchFamily="66" charset="0"/>
              </a:rPr>
              <a:t> 5</a:t>
            </a:r>
          </a:p>
        </p:txBody>
      </p:sp>
      <p:sp>
        <p:nvSpPr>
          <p:cNvPr id="13320" name="Text Box 7"/>
          <p:cNvSpPr txBox="1">
            <a:spLocks noChangeArrowheads="1"/>
          </p:cNvSpPr>
          <p:nvPr/>
        </p:nvSpPr>
        <p:spPr bwMode="auto">
          <a:xfrm>
            <a:off x="7032625" y="1714183"/>
            <a:ext cx="762000" cy="549275"/>
          </a:xfrm>
          <a:prstGeom prst="rect">
            <a:avLst/>
          </a:prstGeom>
          <a:noFill/>
          <a:ln w="9525">
            <a:noFill/>
            <a:miter lim="800000"/>
            <a:headEnd/>
            <a:tailEnd/>
          </a:ln>
        </p:spPr>
        <p:txBody>
          <a:bodyPr>
            <a:spAutoFit/>
          </a:bodyPr>
          <a:lstStyle/>
          <a:p>
            <a:pPr algn="ctr">
              <a:spcBef>
                <a:spcPct val="50000"/>
              </a:spcBef>
            </a:pPr>
            <a:r>
              <a:rPr lang="en-US" sz="3000" dirty="0">
                <a:solidFill>
                  <a:srgbClr val="3366CC"/>
                </a:solidFill>
                <a:latin typeface="Comic Sans MS" pitchFamily="66" charset="0"/>
              </a:rPr>
              <a:t>3c</a:t>
            </a:r>
          </a:p>
        </p:txBody>
      </p:sp>
      <p:sp>
        <p:nvSpPr>
          <p:cNvPr id="13321" name="Text Box 8"/>
          <p:cNvSpPr txBox="1">
            <a:spLocks noChangeArrowheads="1"/>
          </p:cNvSpPr>
          <p:nvPr/>
        </p:nvSpPr>
        <p:spPr bwMode="auto">
          <a:xfrm>
            <a:off x="5584825" y="2588895"/>
            <a:ext cx="762000" cy="549275"/>
          </a:xfrm>
          <a:prstGeom prst="rect">
            <a:avLst/>
          </a:prstGeom>
          <a:noFill/>
          <a:ln w="9525">
            <a:noFill/>
            <a:miter lim="800000"/>
            <a:headEnd/>
            <a:tailEnd/>
          </a:ln>
        </p:spPr>
        <p:txBody>
          <a:bodyPr>
            <a:spAutoFit/>
          </a:bodyPr>
          <a:lstStyle/>
          <a:p>
            <a:pPr algn="ctr">
              <a:spcBef>
                <a:spcPct val="50000"/>
              </a:spcBef>
            </a:pPr>
            <a:r>
              <a:rPr lang="en-US" sz="3000" dirty="0">
                <a:solidFill>
                  <a:srgbClr val="3366CC"/>
                </a:solidFill>
                <a:latin typeface="Comic Sans MS" pitchFamily="66" charset="0"/>
              </a:rPr>
              <a:t>9</a:t>
            </a:r>
          </a:p>
        </p:txBody>
      </p:sp>
      <p:sp>
        <p:nvSpPr>
          <p:cNvPr id="13322" name="Text Box 9"/>
          <p:cNvSpPr txBox="1">
            <a:spLocks noChangeArrowheads="1"/>
          </p:cNvSpPr>
          <p:nvPr/>
        </p:nvSpPr>
        <p:spPr bwMode="auto">
          <a:xfrm>
            <a:off x="6321425" y="2588895"/>
            <a:ext cx="762000" cy="549275"/>
          </a:xfrm>
          <a:prstGeom prst="rect">
            <a:avLst/>
          </a:prstGeom>
          <a:noFill/>
          <a:ln w="9525">
            <a:noFill/>
            <a:miter lim="800000"/>
            <a:headEnd/>
            <a:tailEnd/>
          </a:ln>
        </p:spPr>
        <p:txBody>
          <a:bodyPr>
            <a:spAutoFit/>
          </a:bodyPr>
          <a:lstStyle/>
          <a:p>
            <a:pPr algn="ctr">
              <a:spcBef>
                <a:spcPct val="50000"/>
              </a:spcBef>
            </a:pPr>
            <a:r>
              <a:rPr lang="en-US" sz="3000" dirty="0">
                <a:solidFill>
                  <a:srgbClr val="3366CC"/>
                </a:solidFill>
                <a:latin typeface="Comic Sans MS" pitchFamily="66" charset="0"/>
              </a:rPr>
              <a:t>11</a:t>
            </a:r>
          </a:p>
        </p:txBody>
      </p:sp>
      <p:sp>
        <p:nvSpPr>
          <p:cNvPr id="13323" name="Text Box 10"/>
          <p:cNvSpPr txBox="1">
            <a:spLocks noChangeArrowheads="1"/>
          </p:cNvSpPr>
          <p:nvPr/>
        </p:nvSpPr>
        <p:spPr bwMode="auto">
          <a:xfrm>
            <a:off x="7032625" y="2588895"/>
            <a:ext cx="762000" cy="549275"/>
          </a:xfrm>
          <a:prstGeom prst="rect">
            <a:avLst/>
          </a:prstGeom>
          <a:noFill/>
          <a:ln w="9525">
            <a:noFill/>
            <a:miter lim="800000"/>
            <a:headEnd/>
            <a:tailEnd/>
          </a:ln>
        </p:spPr>
        <p:txBody>
          <a:bodyPr>
            <a:spAutoFit/>
          </a:bodyPr>
          <a:lstStyle/>
          <a:p>
            <a:pPr algn="ctr">
              <a:spcBef>
                <a:spcPct val="50000"/>
              </a:spcBef>
            </a:pPr>
            <a:r>
              <a:rPr lang="en-US" sz="3000" dirty="0">
                <a:solidFill>
                  <a:srgbClr val="3366CC"/>
                </a:solidFill>
                <a:latin typeface="Comic Sans MS" pitchFamily="66" charset="0"/>
              </a:rPr>
              <a:t>1</a:t>
            </a:r>
          </a:p>
        </p:txBody>
      </p:sp>
      <p:sp>
        <p:nvSpPr>
          <p:cNvPr id="13327" name="Text Box 14"/>
          <p:cNvSpPr txBox="1">
            <a:spLocks noChangeArrowheads="1"/>
          </p:cNvSpPr>
          <p:nvPr/>
        </p:nvSpPr>
        <p:spPr bwMode="auto">
          <a:xfrm>
            <a:off x="1165225" y="1714183"/>
            <a:ext cx="762000" cy="549275"/>
          </a:xfrm>
          <a:prstGeom prst="rect">
            <a:avLst/>
          </a:prstGeom>
          <a:noFill/>
          <a:ln w="9525">
            <a:noFill/>
            <a:miter lim="800000"/>
            <a:headEnd/>
            <a:tailEnd/>
          </a:ln>
        </p:spPr>
        <p:txBody>
          <a:bodyPr>
            <a:spAutoFit/>
          </a:bodyPr>
          <a:lstStyle/>
          <a:p>
            <a:pPr algn="ctr">
              <a:spcBef>
                <a:spcPct val="50000"/>
              </a:spcBef>
            </a:pPr>
            <a:r>
              <a:rPr lang="en-US" sz="3000" dirty="0">
                <a:solidFill>
                  <a:srgbClr val="3366CC"/>
                </a:solidFill>
                <a:latin typeface="Comic Sans MS" pitchFamily="66" charset="0"/>
              </a:rPr>
              <a:t>8</a:t>
            </a:r>
          </a:p>
        </p:txBody>
      </p:sp>
      <p:sp>
        <p:nvSpPr>
          <p:cNvPr id="13328" name="Text Box 15"/>
          <p:cNvSpPr txBox="1">
            <a:spLocks noChangeArrowheads="1"/>
          </p:cNvSpPr>
          <p:nvPr/>
        </p:nvSpPr>
        <p:spPr bwMode="auto">
          <a:xfrm>
            <a:off x="1951038" y="1714183"/>
            <a:ext cx="762000" cy="549275"/>
          </a:xfrm>
          <a:prstGeom prst="rect">
            <a:avLst/>
          </a:prstGeom>
          <a:noFill/>
          <a:ln w="9525">
            <a:noFill/>
            <a:miter lim="800000"/>
            <a:headEnd/>
            <a:tailEnd/>
          </a:ln>
        </p:spPr>
        <p:txBody>
          <a:bodyPr>
            <a:spAutoFit/>
          </a:bodyPr>
          <a:lstStyle/>
          <a:p>
            <a:pPr algn="ctr">
              <a:spcBef>
                <a:spcPct val="50000"/>
              </a:spcBef>
            </a:pPr>
            <a:r>
              <a:rPr lang="en-US" sz="3000" dirty="0">
                <a:solidFill>
                  <a:srgbClr val="3366CC"/>
                </a:solidFill>
                <a:latin typeface="Comic Sans MS" pitchFamily="66" charset="0"/>
              </a:rPr>
              <a:t>6c</a:t>
            </a:r>
          </a:p>
        </p:txBody>
      </p:sp>
      <p:sp>
        <p:nvSpPr>
          <p:cNvPr id="13329" name="Text Box 16"/>
          <p:cNvSpPr txBox="1">
            <a:spLocks noChangeArrowheads="1"/>
          </p:cNvSpPr>
          <p:nvPr/>
        </p:nvSpPr>
        <p:spPr bwMode="auto">
          <a:xfrm>
            <a:off x="2638425" y="1714183"/>
            <a:ext cx="762000" cy="549275"/>
          </a:xfrm>
          <a:prstGeom prst="rect">
            <a:avLst/>
          </a:prstGeom>
          <a:noFill/>
          <a:ln w="9525">
            <a:noFill/>
            <a:miter lim="800000"/>
            <a:headEnd/>
            <a:tailEnd/>
          </a:ln>
        </p:spPr>
        <p:txBody>
          <a:bodyPr>
            <a:spAutoFit/>
          </a:bodyPr>
          <a:lstStyle/>
          <a:p>
            <a:pPr algn="ctr">
              <a:spcBef>
                <a:spcPct val="50000"/>
              </a:spcBef>
            </a:pPr>
            <a:r>
              <a:rPr lang="en-US" sz="3000" dirty="0">
                <a:solidFill>
                  <a:srgbClr val="3366CC"/>
                </a:solidFill>
                <a:latin typeface="Comic Sans MS" pitchFamily="66" charset="0"/>
              </a:rPr>
              <a:t>4</a:t>
            </a:r>
          </a:p>
        </p:txBody>
      </p:sp>
      <p:sp>
        <p:nvSpPr>
          <p:cNvPr id="13330" name="Text Box 17"/>
          <p:cNvSpPr txBox="1">
            <a:spLocks noChangeArrowheads="1"/>
          </p:cNvSpPr>
          <p:nvPr/>
        </p:nvSpPr>
        <p:spPr bwMode="auto">
          <a:xfrm>
            <a:off x="1165225" y="2588895"/>
            <a:ext cx="762000" cy="549275"/>
          </a:xfrm>
          <a:prstGeom prst="rect">
            <a:avLst/>
          </a:prstGeom>
          <a:noFill/>
          <a:ln w="9525">
            <a:noFill/>
            <a:miter lim="800000"/>
            <a:headEnd/>
            <a:tailEnd/>
          </a:ln>
        </p:spPr>
        <p:txBody>
          <a:bodyPr>
            <a:spAutoFit/>
          </a:bodyPr>
          <a:lstStyle/>
          <a:p>
            <a:pPr algn="ctr">
              <a:spcBef>
                <a:spcPct val="50000"/>
              </a:spcBef>
            </a:pPr>
            <a:r>
              <a:rPr lang="en-US" sz="3000" dirty="0">
                <a:solidFill>
                  <a:srgbClr val="3366CC"/>
                </a:solidFill>
                <a:latin typeface="Comic Sans MS" pitchFamily="66" charset="0"/>
              </a:rPr>
              <a:t>10</a:t>
            </a:r>
          </a:p>
        </p:txBody>
      </p:sp>
      <p:sp>
        <p:nvSpPr>
          <p:cNvPr id="13331" name="Text Box 18"/>
          <p:cNvSpPr txBox="1">
            <a:spLocks noChangeArrowheads="1"/>
          </p:cNvSpPr>
          <p:nvPr/>
        </p:nvSpPr>
        <p:spPr bwMode="auto">
          <a:xfrm>
            <a:off x="1901825" y="2588895"/>
            <a:ext cx="762000" cy="549275"/>
          </a:xfrm>
          <a:prstGeom prst="rect">
            <a:avLst/>
          </a:prstGeom>
          <a:noFill/>
          <a:ln w="9525">
            <a:noFill/>
            <a:miter lim="800000"/>
            <a:headEnd/>
            <a:tailEnd/>
          </a:ln>
        </p:spPr>
        <p:txBody>
          <a:bodyPr>
            <a:spAutoFit/>
          </a:bodyPr>
          <a:lstStyle/>
          <a:p>
            <a:pPr algn="ctr">
              <a:spcBef>
                <a:spcPct val="50000"/>
              </a:spcBef>
            </a:pPr>
            <a:r>
              <a:rPr lang="en-US" sz="3000" dirty="0">
                <a:solidFill>
                  <a:srgbClr val="3366CC"/>
                </a:solidFill>
                <a:latin typeface="Comic Sans MS" pitchFamily="66" charset="0"/>
              </a:rPr>
              <a:t>12</a:t>
            </a:r>
          </a:p>
        </p:txBody>
      </p:sp>
      <p:sp>
        <p:nvSpPr>
          <p:cNvPr id="13332" name="Text Box 19"/>
          <p:cNvSpPr txBox="1">
            <a:spLocks noChangeArrowheads="1"/>
          </p:cNvSpPr>
          <p:nvPr/>
        </p:nvSpPr>
        <p:spPr bwMode="auto">
          <a:xfrm>
            <a:off x="2659063" y="2588895"/>
            <a:ext cx="762000" cy="549275"/>
          </a:xfrm>
          <a:prstGeom prst="rect">
            <a:avLst/>
          </a:prstGeom>
          <a:noFill/>
          <a:ln w="9525">
            <a:noFill/>
            <a:miter lim="800000"/>
            <a:headEnd/>
            <a:tailEnd/>
          </a:ln>
        </p:spPr>
        <p:txBody>
          <a:bodyPr>
            <a:spAutoFit/>
          </a:bodyPr>
          <a:lstStyle/>
          <a:p>
            <a:pPr algn="ctr">
              <a:spcBef>
                <a:spcPct val="50000"/>
              </a:spcBef>
            </a:pPr>
            <a:r>
              <a:rPr lang="en-US" sz="3000" dirty="0">
                <a:solidFill>
                  <a:srgbClr val="3366CC"/>
                </a:solidFill>
                <a:latin typeface="Comic Sans MS" pitchFamily="66" charset="0"/>
              </a:rPr>
              <a:t>2</a:t>
            </a:r>
          </a:p>
        </p:txBody>
      </p:sp>
      <p:sp>
        <p:nvSpPr>
          <p:cNvPr id="13333" name="Text Box 20"/>
          <p:cNvSpPr txBox="1">
            <a:spLocks noChangeArrowheads="1"/>
          </p:cNvSpPr>
          <p:nvPr/>
        </p:nvSpPr>
        <p:spPr bwMode="auto">
          <a:xfrm>
            <a:off x="2690223" y="1067526"/>
            <a:ext cx="762000" cy="400050"/>
          </a:xfrm>
          <a:prstGeom prst="rect">
            <a:avLst/>
          </a:prstGeom>
          <a:noFill/>
          <a:ln w="9525">
            <a:noFill/>
            <a:miter lim="800000"/>
            <a:headEnd/>
            <a:tailEnd/>
          </a:ln>
        </p:spPr>
        <p:txBody>
          <a:bodyPr>
            <a:spAutoFit/>
          </a:bodyPr>
          <a:lstStyle/>
          <a:p>
            <a:pPr>
              <a:spcBef>
                <a:spcPct val="50000"/>
              </a:spcBef>
            </a:pPr>
            <a:r>
              <a:rPr lang="en-US" sz="2000" dirty="0">
                <a:solidFill>
                  <a:srgbClr val="3366CC"/>
                </a:solidFill>
                <a:latin typeface="Comic Sans MS" pitchFamily="66" charset="0"/>
              </a:rPr>
              <a:t>15 9</a:t>
            </a:r>
          </a:p>
        </p:txBody>
      </p:sp>
      <p:sp>
        <p:nvSpPr>
          <p:cNvPr id="13334" name="Text Box 21"/>
          <p:cNvSpPr txBox="1">
            <a:spLocks noChangeArrowheads="1"/>
          </p:cNvSpPr>
          <p:nvPr/>
        </p:nvSpPr>
        <p:spPr bwMode="auto">
          <a:xfrm>
            <a:off x="1337748" y="1075731"/>
            <a:ext cx="1646238" cy="369332"/>
          </a:xfrm>
          <a:prstGeom prst="rect">
            <a:avLst/>
          </a:prstGeom>
          <a:noFill/>
          <a:ln w="9525">
            <a:noFill/>
            <a:miter lim="800000"/>
            <a:headEnd/>
            <a:tailEnd/>
          </a:ln>
        </p:spPr>
        <p:txBody>
          <a:bodyPr>
            <a:spAutoFit/>
          </a:bodyPr>
          <a:lstStyle/>
          <a:p>
            <a:pPr algn="ctr">
              <a:spcBef>
                <a:spcPct val="50000"/>
              </a:spcBef>
            </a:pPr>
            <a:r>
              <a:rPr lang="en-US" dirty="0">
                <a:solidFill>
                  <a:srgbClr val="3366CC"/>
                </a:solidFill>
                <a:latin typeface="Comic Sans MS" pitchFamily="66" charset="0"/>
              </a:rPr>
              <a:t>COUGARS</a:t>
            </a:r>
          </a:p>
        </p:txBody>
      </p:sp>
      <p:sp>
        <p:nvSpPr>
          <p:cNvPr id="259094" name="Line 22"/>
          <p:cNvSpPr>
            <a:spLocks noChangeShapeType="1"/>
          </p:cNvSpPr>
          <p:nvPr/>
        </p:nvSpPr>
        <p:spPr bwMode="auto">
          <a:xfrm flipH="1">
            <a:off x="2546349" y="1691670"/>
            <a:ext cx="1396367" cy="114588"/>
          </a:xfrm>
          <a:prstGeom prst="line">
            <a:avLst/>
          </a:prstGeom>
          <a:noFill/>
          <a:ln w="38100">
            <a:solidFill>
              <a:srgbClr val="00B050"/>
            </a:solidFill>
            <a:round/>
            <a:headEnd/>
            <a:tailEnd type="triangle" w="med" len="med"/>
          </a:ln>
        </p:spPr>
        <p:txBody>
          <a:bodyPr/>
          <a:lstStyle/>
          <a:p>
            <a:endParaRPr lang="en-US" dirty="0"/>
          </a:p>
        </p:txBody>
      </p:sp>
      <p:sp>
        <p:nvSpPr>
          <p:cNvPr id="259095" name="Line 23"/>
          <p:cNvSpPr>
            <a:spLocks noChangeShapeType="1"/>
          </p:cNvSpPr>
          <p:nvPr/>
        </p:nvSpPr>
        <p:spPr bwMode="auto">
          <a:xfrm flipH="1">
            <a:off x="3375024" y="960119"/>
            <a:ext cx="615753" cy="293687"/>
          </a:xfrm>
          <a:prstGeom prst="line">
            <a:avLst/>
          </a:prstGeom>
          <a:noFill/>
          <a:ln w="38100">
            <a:solidFill>
              <a:srgbClr val="00B050"/>
            </a:solidFill>
            <a:round/>
            <a:headEnd/>
            <a:tailEnd type="triangle" w="med" len="med"/>
          </a:ln>
        </p:spPr>
        <p:txBody>
          <a:bodyPr/>
          <a:lstStyle/>
          <a:p>
            <a:endParaRPr lang="en-US" dirty="0"/>
          </a:p>
        </p:txBody>
      </p:sp>
      <p:sp>
        <p:nvSpPr>
          <p:cNvPr id="259096" name="Line 24"/>
          <p:cNvSpPr>
            <a:spLocks noChangeShapeType="1"/>
          </p:cNvSpPr>
          <p:nvPr/>
        </p:nvSpPr>
        <p:spPr bwMode="auto">
          <a:xfrm flipH="1">
            <a:off x="3328988" y="2220595"/>
            <a:ext cx="1104900" cy="1243013"/>
          </a:xfrm>
          <a:prstGeom prst="line">
            <a:avLst/>
          </a:prstGeom>
          <a:noFill/>
          <a:ln w="38100">
            <a:solidFill>
              <a:srgbClr val="00B050"/>
            </a:solidFill>
            <a:round/>
            <a:headEnd/>
            <a:tailEnd type="triangle" w="med" len="med"/>
          </a:ln>
        </p:spPr>
        <p:txBody>
          <a:bodyPr/>
          <a:lstStyle/>
          <a:p>
            <a:endParaRPr lang="en-US" dirty="0"/>
          </a:p>
        </p:txBody>
      </p:sp>
      <p:sp>
        <p:nvSpPr>
          <p:cNvPr id="259097" name="Rectangle 25"/>
          <p:cNvSpPr>
            <a:spLocks noChangeArrowheads="1"/>
          </p:cNvSpPr>
          <p:nvPr/>
        </p:nvSpPr>
        <p:spPr bwMode="auto">
          <a:xfrm>
            <a:off x="0" y="-274320"/>
            <a:ext cx="9144000" cy="1143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Line-up SHEETS</a:t>
            </a:r>
          </a:p>
        </p:txBody>
      </p:sp>
      <p:sp>
        <p:nvSpPr>
          <p:cNvPr id="259099" name="Line 27"/>
          <p:cNvSpPr>
            <a:spLocks noChangeShapeType="1"/>
          </p:cNvSpPr>
          <p:nvPr/>
        </p:nvSpPr>
        <p:spPr bwMode="auto">
          <a:xfrm>
            <a:off x="5039995" y="1635124"/>
            <a:ext cx="2156143" cy="171133"/>
          </a:xfrm>
          <a:prstGeom prst="line">
            <a:avLst/>
          </a:prstGeom>
          <a:noFill/>
          <a:ln w="38100">
            <a:solidFill>
              <a:srgbClr val="00B050"/>
            </a:solidFill>
            <a:round/>
            <a:headEnd/>
            <a:tailEnd type="triangle" w="med" len="med"/>
          </a:ln>
        </p:spPr>
        <p:txBody>
          <a:bodyPr/>
          <a:lstStyle/>
          <a:p>
            <a:endParaRPr lang="en-US" dirty="0"/>
          </a:p>
        </p:txBody>
      </p:sp>
      <p:sp>
        <p:nvSpPr>
          <p:cNvPr id="259100" name="Line 28"/>
          <p:cNvSpPr>
            <a:spLocks noChangeShapeType="1"/>
          </p:cNvSpPr>
          <p:nvPr/>
        </p:nvSpPr>
        <p:spPr bwMode="auto">
          <a:xfrm>
            <a:off x="5022784" y="947739"/>
            <a:ext cx="2173354" cy="306067"/>
          </a:xfrm>
          <a:prstGeom prst="line">
            <a:avLst/>
          </a:prstGeom>
          <a:noFill/>
          <a:ln w="38100">
            <a:solidFill>
              <a:srgbClr val="00B050"/>
            </a:solidFill>
            <a:round/>
            <a:headEnd/>
            <a:tailEnd type="triangle" w="med" len="med"/>
          </a:ln>
        </p:spPr>
        <p:txBody>
          <a:bodyPr/>
          <a:lstStyle/>
          <a:p>
            <a:endParaRPr lang="en-US" dirty="0"/>
          </a:p>
        </p:txBody>
      </p:sp>
      <p:sp>
        <p:nvSpPr>
          <p:cNvPr id="259101" name="Line 29"/>
          <p:cNvSpPr>
            <a:spLocks noChangeShapeType="1"/>
          </p:cNvSpPr>
          <p:nvPr/>
        </p:nvSpPr>
        <p:spPr bwMode="auto">
          <a:xfrm>
            <a:off x="4894263" y="2358708"/>
            <a:ext cx="1027112" cy="1104900"/>
          </a:xfrm>
          <a:prstGeom prst="line">
            <a:avLst/>
          </a:prstGeom>
          <a:noFill/>
          <a:ln w="38100">
            <a:solidFill>
              <a:srgbClr val="00B050"/>
            </a:solidFill>
            <a:round/>
            <a:headEnd/>
            <a:tailEnd type="triangle" w="med" len="med"/>
          </a:ln>
        </p:spPr>
        <p:txBody>
          <a:bodyPr/>
          <a:lstStyle/>
          <a:p>
            <a:endParaRPr lang="en-US" dirty="0"/>
          </a:p>
        </p:txBody>
      </p:sp>
      <p:sp>
        <p:nvSpPr>
          <p:cNvPr id="259102" name="Text Box 30"/>
          <p:cNvSpPr txBox="1">
            <a:spLocks noChangeArrowheads="1"/>
          </p:cNvSpPr>
          <p:nvPr/>
        </p:nvSpPr>
        <p:spPr bwMode="auto">
          <a:xfrm>
            <a:off x="3916680" y="1417320"/>
            <a:ext cx="1149350" cy="517525"/>
          </a:xfrm>
          <a:prstGeom prst="rect">
            <a:avLst/>
          </a:prstGeom>
          <a:solidFill>
            <a:srgbClr val="FF99CC"/>
          </a:solidFill>
          <a:ln w="9525">
            <a:noFill/>
            <a:miter lim="800000"/>
            <a:headEnd/>
            <a:tailEnd/>
          </a:ln>
        </p:spPr>
        <p:txBody>
          <a:bodyPr>
            <a:spAutoFit/>
          </a:bodyPr>
          <a:lstStyle/>
          <a:p>
            <a:pPr algn="ctr">
              <a:spcBef>
                <a:spcPct val="50000"/>
              </a:spcBef>
            </a:pPr>
            <a:r>
              <a:rPr lang="en-US" sz="1400" dirty="0">
                <a:latin typeface="Times New Roman" pitchFamily="18" charset="0"/>
              </a:rPr>
              <a:t>FLOOR</a:t>
            </a:r>
            <a:br>
              <a:rPr lang="en-US" sz="1400" dirty="0">
                <a:latin typeface="Times New Roman" pitchFamily="18" charset="0"/>
              </a:rPr>
            </a:br>
            <a:r>
              <a:rPr lang="en-US" sz="1400" dirty="0">
                <a:latin typeface="Times New Roman" pitchFamily="18" charset="0"/>
              </a:rPr>
              <a:t>CAPTAIN</a:t>
            </a:r>
          </a:p>
        </p:txBody>
      </p:sp>
      <p:sp>
        <p:nvSpPr>
          <p:cNvPr id="259103" name="Text Box 31"/>
          <p:cNvSpPr txBox="1">
            <a:spLocks noChangeArrowheads="1"/>
          </p:cNvSpPr>
          <p:nvPr/>
        </p:nvSpPr>
        <p:spPr bwMode="auto">
          <a:xfrm>
            <a:off x="3942716" y="731520"/>
            <a:ext cx="1097279" cy="523220"/>
          </a:xfrm>
          <a:prstGeom prst="rect">
            <a:avLst/>
          </a:prstGeom>
          <a:solidFill>
            <a:srgbClr val="FFFF00"/>
          </a:solidFill>
          <a:ln w="9525">
            <a:noFill/>
            <a:miter lim="800000"/>
            <a:headEnd/>
            <a:tailEnd/>
          </a:ln>
        </p:spPr>
        <p:txBody>
          <a:bodyPr wrap="square">
            <a:spAutoFit/>
          </a:bodyPr>
          <a:lstStyle/>
          <a:p>
            <a:pPr algn="ctr">
              <a:spcBef>
                <a:spcPct val="50000"/>
              </a:spcBef>
            </a:pPr>
            <a:r>
              <a:rPr lang="en-US" sz="1400" dirty="0">
                <a:latin typeface="Times New Roman" pitchFamily="18" charset="0"/>
              </a:rPr>
              <a:t>LIBERO NUMBERS</a:t>
            </a:r>
          </a:p>
        </p:txBody>
      </p:sp>
      <p:sp>
        <p:nvSpPr>
          <p:cNvPr id="259104" name="Text Box 32"/>
          <p:cNvSpPr txBox="1">
            <a:spLocks noChangeArrowheads="1"/>
          </p:cNvSpPr>
          <p:nvPr/>
        </p:nvSpPr>
        <p:spPr bwMode="auto">
          <a:xfrm>
            <a:off x="3840480" y="2082483"/>
            <a:ext cx="1301750" cy="517525"/>
          </a:xfrm>
          <a:prstGeom prst="rect">
            <a:avLst/>
          </a:prstGeom>
          <a:solidFill>
            <a:srgbClr val="C1FAA4"/>
          </a:solidFill>
          <a:ln w="9525">
            <a:noFill/>
            <a:miter lim="800000"/>
            <a:headEnd/>
            <a:tailEnd/>
          </a:ln>
        </p:spPr>
        <p:txBody>
          <a:bodyPr>
            <a:spAutoFit/>
          </a:bodyPr>
          <a:lstStyle/>
          <a:p>
            <a:pPr algn="ctr">
              <a:spcBef>
                <a:spcPct val="50000"/>
              </a:spcBef>
            </a:pPr>
            <a:r>
              <a:rPr lang="en-US" sz="1400" dirty="0">
                <a:latin typeface="Times New Roman" pitchFamily="18" charset="0"/>
              </a:rPr>
              <a:t>COACH’S SIGNATURE</a:t>
            </a:r>
          </a:p>
        </p:txBody>
      </p:sp>
      <p:sp>
        <p:nvSpPr>
          <p:cNvPr id="34" name="Rectangle 3"/>
          <p:cNvSpPr txBox="1">
            <a:spLocks noChangeArrowheads="1"/>
          </p:cNvSpPr>
          <p:nvPr/>
        </p:nvSpPr>
        <p:spPr>
          <a:xfrm>
            <a:off x="623888" y="4022090"/>
            <a:ext cx="8229600" cy="2012950"/>
          </a:xfrm>
          <a:prstGeom prst="rect">
            <a:avLst/>
          </a:prstGeom>
        </p:spPr>
        <p:txBody>
          <a:bodyPr/>
          <a:lstStyle/>
          <a:p>
            <a:pPr marL="342900" indent="-342900">
              <a:lnSpc>
                <a:spcPct val="90000"/>
              </a:lnSpc>
              <a:spcBef>
                <a:spcPct val="20000"/>
              </a:spcBef>
              <a:spcAft>
                <a:spcPct val="20000"/>
              </a:spcAft>
              <a:buClr>
                <a:srgbClr val="3366CC"/>
              </a:buClr>
              <a:buFontTx/>
              <a:buChar char="•"/>
              <a:defRPr/>
            </a:pPr>
            <a:r>
              <a:rPr lang="en-US" b="0" kern="0" dirty="0">
                <a:latin typeface="+mn-lt"/>
                <a:cs typeface="+mn-cs"/>
              </a:rPr>
              <a:t>Once the line-up is signed and received it may not be changed, unless a regular substitution is made</a:t>
            </a:r>
          </a:p>
          <a:p>
            <a:pPr marL="342900" indent="-342900">
              <a:lnSpc>
                <a:spcPct val="90000"/>
              </a:lnSpc>
              <a:spcBef>
                <a:spcPct val="20000"/>
              </a:spcBef>
              <a:spcAft>
                <a:spcPct val="20000"/>
              </a:spcAft>
              <a:buClr>
                <a:srgbClr val="3366CC"/>
              </a:buClr>
              <a:buFontTx/>
              <a:buChar char="•"/>
              <a:defRPr/>
            </a:pPr>
            <a:r>
              <a:rPr lang="en-US" b="0" kern="0" dirty="0">
                <a:latin typeface="+mn-lt"/>
                <a:cs typeface="+mn-cs"/>
              </a:rPr>
              <a:t>Look for a Libero number when the line-up is received so it may be added if the coach forgot</a:t>
            </a:r>
          </a:p>
          <a:p>
            <a:pPr marL="342900" indent="-342900">
              <a:lnSpc>
                <a:spcPct val="90000"/>
              </a:lnSpc>
              <a:spcBef>
                <a:spcPct val="20000"/>
              </a:spcBef>
              <a:spcAft>
                <a:spcPct val="20000"/>
              </a:spcAft>
              <a:buClr>
                <a:srgbClr val="3366CC"/>
              </a:buClr>
              <a:buFontTx/>
              <a:buChar char="•"/>
              <a:defRPr/>
            </a:pPr>
            <a:r>
              <a:rPr lang="en-US" b="0" kern="0" dirty="0">
                <a:latin typeface="+mn-lt"/>
                <a:cs typeface="+mn-cs"/>
              </a:rPr>
              <a:t>The coach must fill out the line-up for each set </a:t>
            </a:r>
            <a:br>
              <a:rPr lang="en-US" b="0" kern="0" dirty="0">
                <a:latin typeface="+mn-lt"/>
                <a:cs typeface="+mn-cs"/>
              </a:rPr>
            </a:br>
            <a:r>
              <a:rPr lang="en-US" b="0" kern="0" dirty="0">
                <a:latin typeface="+mn-lt"/>
                <a:cs typeface="+mn-cs"/>
              </a:rPr>
              <a:t>(</a:t>
            </a:r>
            <a:r>
              <a:rPr lang="en-US" b="0" u="sng" kern="0" dirty="0">
                <a:solidFill>
                  <a:srgbClr val="3366CC"/>
                </a:solidFill>
                <a:effectLst>
                  <a:outerShdw blurRad="38100" dist="38100" dir="2700000" algn="tl">
                    <a:srgbClr val="C0C0C0"/>
                  </a:outerShdw>
                </a:effectLst>
                <a:latin typeface="+mn-lt"/>
                <a:cs typeface="+mn-cs"/>
              </a:rPr>
              <a:t>Do Not</a:t>
            </a:r>
            <a:r>
              <a:rPr lang="en-US" b="0" kern="0" dirty="0">
                <a:latin typeface="+mn-lt"/>
                <a:cs typeface="+mn-cs"/>
              </a:rPr>
              <a:t> just use the 1st set line-up for the 2nd set)</a:t>
            </a:r>
          </a:p>
          <a:p>
            <a:pPr marL="342900" indent="-342900">
              <a:lnSpc>
                <a:spcPct val="90000"/>
              </a:lnSpc>
              <a:spcBef>
                <a:spcPct val="20000"/>
              </a:spcBef>
              <a:spcAft>
                <a:spcPct val="20000"/>
              </a:spcAft>
              <a:buClr>
                <a:srgbClr val="3366CC"/>
              </a:buClr>
              <a:buFontTx/>
              <a:buChar char="•"/>
              <a:defRPr/>
            </a:pPr>
            <a:r>
              <a:rPr lang="en-US" b="0" kern="0" dirty="0">
                <a:latin typeface="+mn-lt"/>
                <a:cs typeface="+mn-cs"/>
              </a:rPr>
              <a:t>Line-ups may not be shared with the opposing team/coach</a:t>
            </a:r>
          </a:p>
        </p:txBody>
      </p:sp>
      <p:pic>
        <p:nvPicPr>
          <p:cNvPr id="35" name="Picture 16" descr="Vball9"/>
          <p:cNvPicPr>
            <a:picLocks noChangeAspect="1" noChangeArrowheads="1"/>
          </p:cNvPicPr>
          <p:nvPr/>
        </p:nvPicPr>
        <p:blipFill>
          <a:blip r:embed="rId5" cstate="print"/>
          <a:srcRect/>
          <a:stretch>
            <a:fillRect/>
          </a:stretch>
        </p:blipFill>
        <p:spPr bwMode="auto">
          <a:xfrm>
            <a:off x="244475" y="6490018"/>
            <a:ext cx="230188" cy="238125"/>
          </a:xfrm>
          <a:prstGeom prst="rect">
            <a:avLst/>
          </a:prstGeom>
          <a:noFill/>
          <a:ln w="9525">
            <a:noFill/>
            <a:miter lim="800000"/>
            <a:headEnd/>
            <a:tailEnd/>
          </a:ln>
        </p:spPr>
      </p:pic>
      <p:sp>
        <p:nvSpPr>
          <p:cNvPr id="36" name="Text Box 7"/>
          <p:cNvSpPr txBox="1">
            <a:spLocks noChangeArrowheads="1"/>
          </p:cNvSpPr>
          <p:nvPr/>
        </p:nvSpPr>
        <p:spPr bwMode="auto">
          <a:xfrm>
            <a:off x="6943024" y="990600"/>
            <a:ext cx="762000" cy="549275"/>
          </a:xfrm>
          <a:prstGeom prst="rect">
            <a:avLst/>
          </a:prstGeom>
          <a:noFill/>
          <a:ln w="9525">
            <a:noFill/>
            <a:miter lim="800000"/>
            <a:headEnd/>
            <a:tailEnd/>
          </a:ln>
        </p:spPr>
        <p:txBody>
          <a:bodyPr>
            <a:spAutoFit/>
          </a:bodyPr>
          <a:lstStyle/>
          <a:p>
            <a:pPr algn="ctr">
              <a:spcBef>
                <a:spcPct val="50000"/>
              </a:spcBef>
            </a:pPr>
            <a:r>
              <a:rPr lang="en-US" sz="3000" dirty="0">
                <a:solidFill>
                  <a:srgbClr val="3366CC"/>
                </a:solidFill>
                <a:latin typeface="Comic Sans MS" pitchFamily="66" charset="0"/>
              </a:rPr>
              <a:t>X</a:t>
            </a:r>
          </a:p>
        </p:txBody>
      </p:sp>
      <p:sp>
        <p:nvSpPr>
          <p:cNvPr id="37" name="Text Box 7"/>
          <p:cNvSpPr txBox="1">
            <a:spLocks noChangeArrowheads="1"/>
          </p:cNvSpPr>
          <p:nvPr/>
        </p:nvSpPr>
        <p:spPr bwMode="auto">
          <a:xfrm>
            <a:off x="7284720" y="989965"/>
            <a:ext cx="762000" cy="549275"/>
          </a:xfrm>
          <a:prstGeom prst="rect">
            <a:avLst/>
          </a:prstGeom>
          <a:noFill/>
          <a:ln w="9525">
            <a:noFill/>
            <a:miter lim="800000"/>
            <a:headEnd/>
            <a:tailEnd/>
          </a:ln>
        </p:spPr>
        <p:txBody>
          <a:bodyPr>
            <a:spAutoFit/>
          </a:bodyPr>
          <a:lstStyle/>
          <a:p>
            <a:pPr algn="ctr">
              <a:spcBef>
                <a:spcPct val="50000"/>
              </a:spcBef>
            </a:pPr>
            <a:r>
              <a:rPr lang="en-US" sz="3000" dirty="0">
                <a:solidFill>
                  <a:srgbClr val="3366CC"/>
                </a:solidFill>
                <a:latin typeface="Comic Sans MS" pitchFamily="66" charset="0"/>
              </a:rPr>
              <a:t>X</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hold" grpId="0" nodeType="withEffect">
                                  <p:stCondLst>
                                    <p:cond delay="0"/>
                                  </p:stCondLst>
                                  <p:childTnLst>
                                    <p:animClr clrSpc="rgb" dir="cw">
                                      <p:cBhvr override="childStyle">
                                        <p:cTn id="6" dur="1000" autoRev="1" fill="hold"/>
                                        <p:tgtEl>
                                          <p:spTgt spid="259103"/>
                                        </p:tgtEl>
                                        <p:attrNameLst>
                                          <p:attrName>style.color</p:attrName>
                                        </p:attrNameLst>
                                      </p:cBhvr>
                                      <p:to>
                                        <a:schemeClr val="bg1"/>
                                      </p:to>
                                    </p:animClr>
                                    <p:animClr clrSpc="rgb" dir="cw">
                                      <p:cBhvr>
                                        <p:cTn id="7" dur="1000" autoRev="1" fill="hold"/>
                                        <p:tgtEl>
                                          <p:spTgt spid="259103"/>
                                        </p:tgtEl>
                                        <p:attrNameLst>
                                          <p:attrName>fillcolor</p:attrName>
                                        </p:attrNameLst>
                                      </p:cBhvr>
                                      <p:to>
                                        <a:schemeClr val="bg1"/>
                                      </p:to>
                                    </p:animClr>
                                    <p:set>
                                      <p:cBhvr>
                                        <p:cTn id="8" dur="1000" autoRev="1" fill="hold"/>
                                        <p:tgtEl>
                                          <p:spTgt spid="259103"/>
                                        </p:tgtEl>
                                        <p:attrNameLst>
                                          <p:attrName>fill.type</p:attrName>
                                        </p:attrNameLst>
                                      </p:cBhvr>
                                      <p:to>
                                        <p:strVal val="solid"/>
                                      </p:to>
                                    </p:set>
                                    <p:set>
                                      <p:cBhvr>
                                        <p:cTn id="9" dur="1000" autoRev="1" fill="hold"/>
                                        <p:tgtEl>
                                          <p:spTgt spid="259103"/>
                                        </p:tgtEl>
                                        <p:attrNameLst>
                                          <p:attrName>fill.on</p:attrName>
                                        </p:attrNameLst>
                                      </p:cBhvr>
                                      <p:to>
                                        <p:strVal val="true"/>
                                      </p:to>
                                    </p:set>
                                  </p:childTnLst>
                                </p:cTn>
                              </p:par>
                            </p:childTnLst>
                          </p:cTn>
                        </p:par>
                        <p:par>
                          <p:cTn id="10" fill="hold">
                            <p:stCondLst>
                              <p:cond delay="2000"/>
                            </p:stCondLst>
                            <p:childTnLst>
                              <p:par>
                                <p:cTn id="11" presetID="22" presetClass="entr" presetSubtype="2" fill="hold" grpId="0" nodeType="afterEffect">
                                  <p:stCondLst>
                                    <p:cond delay="0"/>
                                  </p:stCondLst>
                                  <p:childTnLst>
                                    <p:set>
                                      <p:cBhvr>
                                        <p:cTn id="12" dur="1" fill="hold">
                                          <p:stCondLst>
                                            <p:cond delay="0"/>
                                          </p:stCondLst>
                                        </p:cTn>
                                        <p:tgtEl>
                                          <p:spTgt spid="259095"/>
                                        </p:tgtEl>
                                        <p:attrNameLst>
                                          <p:attrName>style.visibility</p:attrName>
                                        </p:attrNameLst>
                                      </p:cBhvr>
                                      <p:to>
                                        <p:strVal val="visible"/>
                                      </p:to>
                                    </p:set>
                                    <p:animEffect transition="in" filter="wipe(right)">
                                      <p:cBhvr>
                                        <p:cTn id="13" dur="1000"/>
                                        <p:tgtEl>
                                          <p:spTgt spid="25909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59100"/>
                                        </p:tgtEl>
                                        <p:attrNameLst>
                                          <p:attrName>style.visibility</p:attrName>
                                        </p:attrNameLst>
                                      </p:cBhvr>
                                      <p:to>
                                        <p:strVal val="visible"/>
                                      </p:to>
                                    </p:set>
                                    <p:animEffect transition="in" filter="wipe(left)">
                                      <p:cBhvr>
                                        <p:cTn id="16" dur="1000"/>
                                        <p:tgtEl>
                                          <p:spTgt spid="259100"/>
                                        </p:tgtEl>
                                      </p:cBhvr>
                                    </p:animEffect>
                                  </p:childTnLst>
                                </p:cTn>
                              </p:par>
                            </p:childTnLst>
                          </p:cTn>
                        </p:par>
                        <p:par>
                          <p:cTn id="17" fill="hold">
                            <p:stCondLst>
                              <p:cond delay="3000"/>
                            </p:stCondLst>
                            <p:childTnLst>
                              <p:par>
                                <p:cTn id="18" presetID="27" presetClass="emph" presetSubtype="0" fill="hold" grpId="0" nodeType="afterEffect">
                                  <p:stCondLst>
                                    <p:cond delay="0"/>
                                  </p:stCondLst>
                                  <p:childTnLst>
                                    <p:animClr clrSpc="rgb" dir="cw">
                                      <p:cBhvr override="childStyle">
                                        <p:cTn id="19" dur="1000" autoRev="1" fill="hold"/>
                                        <p:tgtEl>
                                          <p:spTgt spid="259102"/>
                                        </p:tgtEl>
                                        <p:attrNameLst>
                                          <p:attrName>style.color</p:attrName>
                                        </p:attrNameLst>
                                      </p:cBhvr>
                                      <p:to>
                                        <a:schemeClr val="bg1"/>
                                      </p:to>
                                    </p:animClr>
                                    <p:animClr clrSpc="rgb" dir="cw">
                                      <p:cBhvr>
                                        <p:cTn id="20" dur="1000" autoRev="1" fill="hold"/>
                                        <p:tgtEl>
                                          <p:spTgt spid="259102"/>
                                        </p:tgtEl>
                                        <p:attrNameLst>
                                          <p:attrName>fillcolor</p:attrName>
                                        </p:attrNameLst>
                                      </p:cBhvr>
                                      <p:to>
                                        <a:schemeClr val="bg1"/>
                                      </p:to>
                                    </p:animClr>
                                    <p:set>
                                      <p:cBhvr>
                                        <p:cTn id="21" dur="1000" autoRev="1" fill="hold"/>
                                        <p:tgtEl>
                                          <p:spTgt spid="259102"/>
                                        </p:tgtEl>
                                        <p:attrNameLst>
                                          <p:attrName>fill.type</p:attrName>
                                        </p:attrNameLst>
                                      </p:cBhvr>
                                      <p:to>
                                        <p:strVal val="solid"/>
                                      </p:to>
                                    </p:set>
                                    <p:set>
                                      <p:cBhvr>
                                        <p:cTn id="22" dur="1000" autoRev="1" fill="hold"/>
                                        <p:tgtEl>
                                          <p:spTgt spid="259102"/>
                                        </p:tgtEl>
                                        <p:attrNameLst>
                                          <p:attrName>fill.on</p:attrName>
                                        </p:attrNameLst>
                                      </p:cBhvr>
                                      <p:to>
                                        <p:strVal val="true"/>
                                      </p:to>
                                    </p:set>
                                  </p:childTnLst>
                                </p:cTn>
                              </p:par>
                            </p:childTnLst>
                          </p:cTn>
                        </p:par>
                        <p:par>
                          <p:cTn id="23" fill="hold">
                            <p:stCondLst>
                              <p:cond delay="5000"/>
                            </p:stCondLst>
                            <p:childTnLst>
                              <p:par>
                                <p:cTn id="24" presetID="22" presetClass="entr" presetSubtype="2" fill="hold" grpId="0" nodeType="afterEffect">
                                  <p:stCondLst>
                                    <p:cond delay="0"/>
                                  </p:stCondLst>
                                  <p:childTnLst>
                                    <p:set>
                                      <p:cBhvr>
                                        <p:cTn id="25" dur="1" fill="hold">
                                          <p:stCondLst>
                                            <p:cond delay="0"/>
                                          </p:stCondLst>
                                        </p:cTn>
                                        <p:tgtEl>
                                          <p:spTgt spid="259094"/>
                                        </p:tgtEl>
                                        <p:attrNameLst>
                                          <p:attrName>style.visibility</p:attrName>
                                        </p:attrNameLst>
                                      </p:cBhvr>
                                      <p:to>
                                        <p:strVal val="visible"/>
                                      </p:to>
                                    </p:set>
                                    <p:animEffect transition="in" filter="wipe(right)">
                                      <p:cBhvr>
                                        <p:cTn id="26" dur="1000"/>
                                        <p:tgtEl>
                                          <p:spTgt spid="259094"/>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59099"/>
                                        </p:tgtEl>
                                        <p:attrNameLst>
                                          <p:attrName>style.visibility</p:attrName>
                                        </p:attrNameLst>
                                      </p:cBhvr>
                                      <p:to>
                                        <p:strVal val="visible"/>
                                      </p:to>
                                    </p:set>
                                    <p:animEffect transition="in" filter="wipe(left)">
                                      <p:cBhvr>
                                        <p:cTn id="29" dur="1000"/>
                                        <p:tgtEl>
                                          <p:spTgt spid="259099"/>
                                        </p:tgtEl>
                                      </p:cBhvr>
                                    </p:animEffect>
                                  </p:childTnLst>
                                </p:cTn>
                              </p:par>
                            </p:childTnLst>
                          </p:cTn>
                        </p:par>
                        <p:par>
                          <p:cTn id="30" fill="hold">
                            <p:stCondLst>
                              <p:cond delay="6000"/>
                            </p:stCondLst>
                            <p:childTnLst>
                              <p:par>
                                <p:cTn id="31" presetID="27" presetClass="emph" presetSubtype="0" fill="hold" grpId="0" nodeType="afterEffect">
                                  <p:stCondLst>
                                    <p:cond delay="0"/>
                                  </p:stCondLst>
                                  <p:childTnLst>
                                    <p:animClr clrSpc="rgb" dir="cw">
                                      <p:cBhvr override="childStyle">
                                        <p:cTn id="32" dur="1000" autoRev="1" fill="hold"/>
                                        <p:tgtEl>
                                          <p:spTgt spid="259104"/>
                                        </p:tgtEl>
                                        <p:attrNameLst>
                                          <p:attrName>style.color</p:attrName>
                                        </p:attrNameLst>
                                      </p:cBhvr>
                                      <p:to>
                                        <a:schemeClr val="bg1"/>
                                      </p:to>
                                    </p:animClr>
                                    <p:animClr clrSpc="rgb" dir="cw">
                                      <p:cBhvr>
                                        <p:cTn id="33" dur="1000" autoRev="1" fill="hold"/>
                                        <p:tgtEl>
                                          <p:spTgt spid="259104"/>
                                        </p:tgtEl>
                                        <p:attrNameLst>
                                          <p:attrName>fillcolor</p:attrName>
                                        </p:attrNameLst>
                                      </p:cBhvr>
                                      <p:to>
                                        <a:schemeClr val="bg1"/>
                                      </p:to>
                                    </p:animClr>
                                    <p:set>
                                      <p:cBhvr>
                                        <p:cTn id="34" dur="1000" autoRev="1" fill="hold"/>
                                        <p:tgtEl>
                                          <p:spTgt spid="259104"/>
                                        </p:tgtEl>
                                        <p:attrNameLst>
                                          <p:attrName>fill.type</p:attrName>
                                        </p:attrNameLst>
                                      </p:cBhvr>
                                      <p:to>
                                        <p:strVal val="solid"/>
                                      </p:to>
                                    </p:set>
                                    <p:set>
                                      <p:cBhvr>
                                        <p:cTn id="35" dur="1000" autoRev="1" fill="hold"/>
                                        <p:tgtEl>
                                          <p:spTgt spid="259104"/>
                                        </p:tgtEl>
                                        <p:attrNameLst>
                                          <p:attrName>fill.on</p:attrName>
                                        </p:attrNameLst>
                                      </p:cBhvr>
                                      <p:to>
                                        <p:strVal val="true"/>
                                      </p:to>
                                    </p:set>
                                  </p:childTnLst>
                                </p:cTn>
                              </p:par>
                            </p:childTnLst>
                          </p:cTn>
                        </p:par>
                        <p:par>
                          <p:cTn id="36" fill="hold">
                            <p:stCondLst>
                              <p:cond delay="8000"/>
                            </p:stCondLst>
                            <p:childTnLst>
                              <p:par>
                                <p:cTn id="37" presetID="22" presetClass="entr" presetSubtype="1" fill="hold" grpId="0" nodeType="afterEffect">
                                  <p:stCondLst>
                                    <p:cond delay="0"/>
                                  </p:stCondLst>
                                  <p:childTnLst>
                                    <p:set>
                                      <p:cBhvr>
                                        <p:cTn id="38" dur="1" fill="hold">
                                          <p:stCondLst>
                                            <p:cond delay="0"/>
                                          </p:stCondLst>
                                        </p:cTn>
                                        <p:tgtEl>
                                          <p:spTgt spid="259096"/>
                                        </p:tgtEl>
                                        <p:attrNameLst>
                                          <p:attrName>style.visibility</p:attrName>
                                        </p:attrNameLst>
                                      </p:cBhvr>
                                      <p:to>
                                        <p:strVal val="visible"/>
                                      </p:to>
                                    </p:set>
                                    <p:animEffect transition="in" filter="wipe(up)">
                                      <p:cBhvr>
                                        <p:cTn id="39" dur="1000"/>
                                        <p:tgtEl>
                                          <p:spTgt spid="259096"/>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59101"/>
                                        </p:tgtEl>
                                        <p:attrNameLst>
                                          <p:attrName>style.visibility</p:attrName>
                                        </p:attrNameLst>
                                      </p:cBhvr>
                                      <p:to>
                                        <p:strVal val="visible"/>
                                      </p:to>
                                    </p:set>
                                    <p:animEffect transition="in" filter="wipe(up)">
                                      <p:cBhvr>
                                        <p:cTn id="42" dur="1000"/>
                                        <p:tgtEl>
                                          <p:spTgt spid="259101"/>
                                        </p:tgtEl>
                                      </p:cBhvr>
                                    </p:animEffect>
                                  </p:childTnLst>
                                </p:cTn>
                              </p:par>
                            </p:childTnLst>
                          </p:cTn>
                        </p:par>
                        <p:par>
                          <p:cTn id="43" fill="hold">
                            <p:stCondLst>
                              <p:cond delay="9000"/>
                            </p:stCondLst>
                            <p:childTnLst>
                              <p:par>
                                <p:cTn id="44" presetID="22" presetClass="entr" presetSubtype="1" fill="hold" nodeType="afterEffect">
                                  <p:stCondLst>
                                    <p:cond delay="1000"/>
                                  </p:stCondLst>
                                  <p:childTnLst>
                                    <p:set>
                                      <p:cBhvr>
                                        <p:cTn id="45" dur="1" fill="hold">
                                          <p:stCondLst>
                                            <p:cond delay="0"/>
                                          </p:stCondLst>
                                        </p:cTn>
                                        <p:tgtEl>
                                          <p:spTgt spid="34">
                                            <p:txEl>
                                              <p:pRg st="0" end="0"/>
                                            </p:txEl>
                                          </p:spTgt>
                                        </p:tgtEl>
                                        <p:attrNameLst>
                                          <p:attrName>style.visibility</p:attrName>
                                        </p:attrNameLst>
                                      </p:cBhvr>
                                      <p:to>
                                        <p:strVal val="visible"/>
                                      </p:to>
                                    </p:set>
                                    <p:animEffect transition="in" filter="wipe(up)">
                                      <p:cBhvr>
                                        <p:cTn id="46" dur="2000"/>
                                        <p:tgtEl>
                                          <p:spTgt spid="34">
                                            <p:txEl>
                                              <p:pRg st="0" end="0"/>
                                            </p:txEl>
                                          </p:spTgt>
                                        </p:tgtEl>
                                      </p:cBhvr>
                                    </p:animEffect>
                                  </p:childTnLst>
                                </p:cTn>
                              </p:par>
                            </p:childTnLst>
                          </p:cTn>
                        </p:par>
                        <p:par>
                          <p:cTn id="47" fill="hold">
                            <p:stCondLst>
                              <p:cond delay="12000"/>
                            </p:stCondLst>
                            <p:childTnLst>
                              <p:par>
                                <p:cTn id="48" presetID="22" presetClass="entr" presetSubtype="1" fill="hold" nodeType="afterEffect">
                                  <p:stCondLst>
                                    <p:cond delay="5000"/>
                                  </p:stCondLst>
                                  <p:childTnLst>
                                    <p:set>
                                      <p:cBhvr>
                                        <p:cTn id="49" dur="1" fill="hold">
                                          <p:stCondLst>
                                            <p:cond delay="0"/>
                                          </p:stCondLst>
                                        </p:cTn>
                                        <p:tgtEl>
                                          <p:spTgt spid="34">
                                            <p:txEl>
                                              <p:pRg st="1" end="1"/>
                                            </p:txEl>
                                          </p:spTgt>
                                        </p:tgtEl>
                                        <p:attrNameLst>
                                          <p:attrName>style.visibility</p:attrName>
                                        </p:attrNameLst>
                                      </p:cBhvr>
                                      <p:to>
                                        <p:strVal val="visible"/>
                                      </p:to>
                                    </p:set>
                                    <p:animEffect transition="in" filter="wipe(up)">
                                      <p:cBhvr>
                                        <p:cTn id="50" dur="2000"/>
                                        <p:tgtEl>
                                          <p:spTgt spid="34">
                                            <p:txEl>
                                              <p:pRg st="1" end="1"/>
                                            </p:txEl>
                                          </p:spTgt>
                                        </p:tgtEl>
                                      </p:cBhvr>
                                    </p:animEffect>
                                  </p:childTnLst>
                                </p:cTn>
                              </p:par>
                            </p:childTnLst>
                          </p:cTn>
                        </p:par>
                        <p:par>
                          <p:cTn id="51" fill="hold">
                            <p:stCondLst>
                              <p:cond delay="19000"/>
                            </p:stCondLst>
                            <p:childTnLst>
                              <p:par>
                                <p:cTn id="52" presetID="22" presetClass="entr" presetSubtype="1" fill="hold" nodeType="afterEffect">
                                  <p:stCondLst>
                                    <p:cond delay="5000"/>
                                  </p:stCondLst>
                                  <p:childTnLst>
                                    <p:set>
                                      <p:cBhvr>
                                        <p:cTn id="53" dur="1" fill="hold">
                                          <p:stCondLst>
                                            <p:cond delay="0"/>
                                          </p:stCondLst>
                                        </p:cTn>
                                        <p:tgtEl>
                                          <p:spTgt spid="34">
                                            <p:txEl>
                                              <p:pRg st="2" end="2"/>
                                            </p:txEl>
                                          </p:spTgt>
                                        </p:tgtEl>
                                        <p:attrNameLst>
                                          <p:attrName>style.visibility</p:attrName>
                                        </p:attrNameLst>
                                      </p:cBhvr>
                                      <p:to>
                                        <p:strVal val="visible"/>
                                      </p:to>
                                    </p:set>
                                    <p:animEffect transition="in" filter="wipe(up)">
                                      <p:cBhvr>
                                        <p:cTn id="54" dur="2000"/>
                                        <p:tgtEl>
                                          <p:spTgt spid="34">
                                            <p:txEl>
                                              <p:pRg st="2" end="2"/>
                                            </p:txEl>
                                          </p:spTgt>
                                        </p:tgtEl>
                                      </p:cBhvr>
                                    </p:animEffect>
                                  </p:childTnLst>
                                </p:cTn>
                              </p:par>
                            </p:childTnLst>
                          </p:cTn>
                        </p:par>
                        <p:par>
                          <p:cTn id="55" fill="hold">
                            <p:stCondLst>
                              <p:cond delay="26000"/>
                            </p:stCondLst>
                            <p:childTnLst>
                              <p:par>
                                <p:cTn id="56" presetID="22" presetClass="entr" presetSubtype="1" fill="hold" nodeType="afterEffect">
                                  <p:stCondLst>
                                    <p:cond delay="5000"/>
                                  </p:stCondLst>
                                  <p:childTnLst>
                                    <p:set>
                                      <p:cBhvr>
                                        <p:cTn id="57" dur="1" fill="hold">
                                          <p:stCondLst>
                                            <p:cond delay="0"/>
                                          </p:stCondLst>
                                        </p:cTn>
                                        <p:tgtEl>
                                          <p:spTgt spid="34">
                                            <p:txEl>
                                              <p:pRg st="3" end="3"/>
                                            </p:txEl>
                                          </p:spTgt>
                                        </p:tgtEl>
                                        <p:attrNameLst>
                                          <p:attrName>style.visibility</p:attrName>
                                        </p:attrNameLst>
                                      </p:cBhvr>
                                      <p:to>
                                        <p:strVal val="visible"/>
                                      </p:to>
                                    </p:set>
                                    <p:animEffect transition="in" filter="wipe(up)">
                                      <p:cBhvr>
                                        <p:cTn id="58" dur="2000"/>
                                        <p:tgtEl>
                                          <p:spTgt spid="34">
                                            <p:txEl>
                                              <p:pRg st="3" end="3"/>
                                            </p:txEl>
                                          </p:spTgt>
                                        </p:tgtEl>
                                      </p:cBhvr>
                                    </p:animEffect>
                                  </p:childTnLst>
                                </p:cTn>
                              </p:par>
                            </p:childTnLst>
                          </p:cTn>
                        </p:par>
                        <p:par>
                          <p:cTn id="59" fill="hold">
                            <p:stCondLst>
                              <p:cond delay="33000"/>
                            </p:stCondLst>
                            <p:childTnLst>
                              <p:par>
                                <p:cTn id="60" presetID="4" presetClass="entr" presetSubtype="32" fill="hold" nodeType="after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box(out)">
                                      <p:cBhvr>
                                        <p:cTn id="6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94" grpId="0" animBg="1"/>
      <p:bldP spid="259095" grpId="0" animBg="1"/>
      <p:bldP spid="259096" grpId="0" animBg="1"/>
      <p:bldP spid="259099" grpId="0" animBg="1"/>
      <p:bldP spid="259100" grpId="0" animBg="1"/>
      <p:bldP spid="259101" grpId="0" animBg="1"/>
      <p:bldP spid="259102" grpId="0" animBg="1"/>
      <p:bldP spid="259103" grpId="0" animBg="1"/>
      <p:bldP spid="25910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937760" y="5669280"/>
            <a:ext cx="3133725" cy="432182"/>
            <a:chOff x="5306377" y="6080760"/>
            <a:chExt cx="3133725" cy="432182"/>
          </a:xfrm>
        </p:grpSpPr>
        <p:pic>
          <p:nvPicPr>
            <p:cNvPr id="5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6377" y="6121599"/>
              <a:ext cx="3133725" cy="35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3" name="Text Box 17"/>
            <p:cNvSpPr txBox="1">
              <a:spLocks noChangeArrowheads="1"/>
            </p:cNvSpPr>
            <p:nvPr/>
          </p:nvSpPr>
          <p:spPr bwMode="auto">
            <a:xfrm>
              <a:off x="5914072" y="6080760"/>
              <a:ext cx="762000" cy="400110"/>
            </a:xfrm>
            <a:prstGeom prst="rect">
              <a:avLst/>
            </a:prstGeom>
            <a:noFill/>
            <a:ln w="9525">
              <a:noFill/>
              <a:miter lim="800000"/>
              <a:headEnd/>
              <a:tailEnd/>
            </a:ln>
          </p:spPr>
          <p:txBody>
            <a:bodyPr>
              <a:spAutoFit/>
            </a:bodyPr>
            <a:lstStyle/>
            <a:p>
              <a:pPr algn="ctr">
                <a:spcBef>
                  <a:spcPct val="50000"/>
                </a:spcBef>
              </a:pPr>
              <a:r>
                <a:rPr lang="en-US" sz="2000" dirty="0">
                  <a:solidFill>
                    <a:srgbClr val="3366CC"/>
                  </a:solidFill>
                  <a:latin typeface="Comic Sans MS" pitchFamily="66" charset="0"/>
                </a:rPr>
                <a:t>X</a:t>
              </a:r>
            </a:p>
          </p:txBody>
        </p:sp>
        <p:sp>
          <p:nvSpPr>
            <p:cNvPr id="54" name="Text Box 15"/>
            <p:cNvSpPr txBox="1">
              <a:spLocks noChangeArrowheads="1"/>
            </p:cNvSpPr>
            <p:nvPr/>
          </p:nvSpPr>
          <p:spPr bwMode="auto">
            <a:xfrm>
              <a:off x="6186124" y="6097695"/>
              <a:ext cx="762000" cy="400110"/>
            </a:xfrm>
            <a:prstGeom prst="rect">
              <a:avLst/>
            </a:prstGeom>
            <a:noFill/>
            <a:ln w="9525">
              <a:noFill/>
              <a:miter lim="800000"/>
              <a:headEnd/>
              <a:tailEnd/>
            </a:ln>
          </p:spPr>
          <p:txBody>
            <a:bodyPr>
              <a:spAutoFit/>
            </a:bodyPr>
            <a:lstStyle/>
            <a:p>
              <a:pPr algn="ctr">
                <a:spcBef>
                  <a:spcPct val="50000"/>
                </a:spcBef>
              </a:pPr>
              <a:r>
                <a:rPr lang="en-US" sz="2000" dirty="0">
                  <a:solidFill>
                    <a:srgbClr val="3366CC"/>
                  </a:solidFill>
                  <a:latin typeface="Comic Sans MS" pitchFamily="66" charset="0"/>
                </a:rPr>
                <a:t>9</a:t>
              </a:r>
            </a:p>
          </p:txBody>
        </p:sp>
        <p:sp>
          <p:nvSpPr>
            <p:cNvPr id="55" name="Text Box 14"/>
            <p:cNvSpPr txBox="1">
              <a:spLocks noChangeArrowheads="1"/>
            </p:cNvSpPr>
            <p:nvPr/>
          </p:nvSpPr>
          <p:spPr bwMode="auto">
            <a:xfrm>
              <a:off x="6474732" y="6098975"/>
              <a:ext cx="762000" cy="400110"/>
            </a:xfrm>
            <a:prstGeom prst="rect">
              <a:avLst/>
            </a:prstGeom>
            <a:noFill/>
            <a:ln w="9525">
              <a:noFill/>
              <a:miter lim="800000"/>
              <a:headEnd/>
              <a:tailEnd/>
            </a:ln>
          </p:spPr>
          <p:txBody>
            <a:bodyPr>
              <a:spAutoFit/>
            </a:bodyPr>
            <a:lstStyle/>
            <a:p>
              <a:pPr algn="ctr">
                <a:spcBef>
                  <a:spcPct val="50000"/>
                </a:spcBef>
              </a:pPr>
              <a:r>
                <a:rPr lang="en-US" sz="2000" dirty="0">
                  <a:solidFill>
                    <a:srgbClr val="3366CC"/>
                  </a:solidFill>
                  <a:latin typeface="Comic Sans MS" pitchFamily="66" charset="0"/>
                </a:rPr>
                <a:t>6</a:t>
              </a:r>
            </a:p>
          </p:txBody>
        </p:sp>
        <p:sp>
          <p:nvSpPr>
            <p:cNvPr id="56" name="Text Box 14"/>
            <p:cNvSpPr txBox="1">
              <a:spLocks noChangeArrowheads="1"/>
            </p:cNvSpPr>
            <p:nvPr/>
          </p:nvSpPr>
          <p:spPr bwMode="auto">
            <a:xfrm>
              <a:off x="6740856" y="6092130"/>
              <a:ext cx="762000" cy="400110"/>
            </a:xfrm>
            <a:prstGeom prst="rect">
              <a:avLst/>
            </a:prstGeom>
            <a:noFill/>
            <a:ln w="9525">
              <a:noFill/>
              <a:miter lim="800000"/>
              <a:headEnd/>
              <a:tailEnd/>
            </a:ln>
          </p:spPr>
          <p:txBody>
            <a:bodyPr>
              <a:spAutoFit/>
            </a:bodyPr>
            <a:lstStyle/>
            <a:p>
              <a:pPr algn="ctr">
                <a:spcBef>
                  <a:spcPct val="50000"/>
                </a:spcBef>
              </a:pPr>
              <a:r>
                <a:rPr lang="en-US" sz="2000" dirty="0">
                  <a:solidFill>
                    <a:srgbClr val="3366CC"/>
                  </a:solidFill>
                  <a:latin typeface="Comic Sans MS" pitchFamily="66" charset="0"/>
                </a:rPr>
                <a:t>8</a:t>
              </a:r>
            </a:p>
          </p:txBody>
        </p:sp>
        <p:sp>
          <p:nvSpPr>
            <p:cNvPr id="57" name="Text Box 14"/>
            <p:cNvSpPr txBox="1">
              <a:spLocks noChangeArrowheads="1"/>
            </p:cNvSpPr>
            <p:nvPr/>
          </p:nvSpPr>
          <p:spPr bwMode="auto">
            <a:xfrm>
              <a:off x="6478592" y="6112832"/>
              <a:ext cx="762000" cy="400110"/>
            </a:xfrm>
            <a:prstGeom prst="rect">
              <a:avLst/>
            </a:prstGeom>
            <a:noFill/>
            <a:ln w="9525">
              <a:noFill/>
              <a:miter lim="800000"/>
              <a:headEnd/>
              <a:tailEnd/>
            </a:ln>
          </p:spPr>
          <p:txBody>
            <a:bodyPr>
              <a:spAutoFit/>
            </a:bodyPr>
            <a:lstStyle/>
            <a:p>
              <a:pPr algn="ctr">
                <a:spcBef>
                  <a:spcPct val="50000"/>
                </a:spcBef>
              </a:pPr>
              <a:r>
                <a:rPr lang="en-US" sz="2000" dirty="0">
                  <a:solidFill>
                    <a:srgbClr val="3366CC"/>
                  </a:solidFill>
                  <a:latin typeface="Comic Sans MS" pitchFamily="66" charset="0"/>
                </a:rPr>
                <a:t>/</a:t>
              </a:r>
            </a:p>
          </p:txBody>
        </p:sp>
      </p:grpSp>
      <p:sp>
        <p:nvSpPr>
          <p:cNvPr id="13314" name="Slide Number Placeholder 3"/>
          <p:cNvSpPr>
            <a:spLocks noGrp="1"/>
          </p:cNvSpPr>
          <p:nvPr>
            <p:ph type="sldNum" sz="quarter" idx="12"/>
          </p:nvPr>
        </p:nvSpPr>
        <p:spPr>
          <a:xfrm>
            <a:off x="8534400" y="6504305"/>
            <a:ext cx="457200" cy="307975"/>
          </a:xfrm>
          <a:noFill/>
        </p:spPr>
        <p:txBody>
          <a:bodyPr/>
          <a:lstStyle/>
          <a:p>
            <a:fld id="{58DDE497-5485-4BC5-AA3D-894656BA9FDD}" type="slidenum">
              <a:rPr lang="en-US" smtClean="0"/>
              <a:pPr/>
              <a:t>19</a:t>
            </a:fld>
            <a:endParaRPr lang="en-US" dirty="0"/>
          </a:p>
        </p:txBody>
      </p:sp>
      <p:grpSp>
        <p:nvGrpSpPr>
          <p:cNvPr id="2" name="Group 1"/>
          <p:cNvGrpSpPr/>
          <p:nvPr/>
        </p:nvGrpSpPr>
        <p:grpSpPr>
          <a:xfrm>
            <a:off x="6878002" y="3108960"/>
            <a:ext cx="2328183" cy="2438654"/>
            <a:chOff x="6878002" y="3358623"/>
            <a:chExt cx="2328183" cy="2438654"/>
          </a:xfrm>
        </p:grpSpPr>
        <p:pic>
          <p:nvPicPr>
            <p:cNvPr id="38" name="Picture 37" descr="L_Up_Set1DD.jpg"/>
            <p:cNvPicPr>
              <a:picLocks noChangeAspect="1"/>
            </p:cNvPicPr>
            <p:nvPr/>
          </p:nvPicPr>
          <p:blipFill>
            <a:blip r:embed="rId4" cstate="print"/>
            <a:stretch>
              <a:fillRect/>
            </a:stretch>
          </p:blipFill>
          <p:spPr>
            <a:xfrm>
              <a:off x="6878002" y="3358623"/>
              <a:ext cx="1991451" cy="2438654"/>
            </a:xfrm>
            <a:prstGeom prst="rect">
              <a:avLst/>
            </a:prstGeom>
          </p:spPr>
        </p:pic>
        <p:sp>
          <p:nvSpPr>
            <p:cNvPr id="13327" name="Text Box 14"/>
            <p:cNvSpPr txBox="1">
              <a:spLocks noChangeArrowheads="1"/>
            </p:cNvSpPr>
            <p:nvPr/>
          </p:nvSpPr>
          <p:spPr bwMode="auto">
            <a:xfrm>
              <a:off x="6903720" y="4217610"/>
              <a:ext cx="762000" cy="400110"/>
            </a:xfrm>
            <a:prstGeom prst="rect">
              <a:avLst/>
            </a:prstGeom>
            <a:noFill/>
            <a:ln w="9525">
              <a:noFill/>
              <a:miter lim="800000"/>
              <a:headEnd/>
              <a:tailEnd/>
            </a:ln>
          </p:spPr>
          <p:txBody>
            <a:bodyPr>
              <a:spAutoFit/>
            </a:bodyPr>
            <a:lstStyle/>
            <a:p>
              <a:pPr algn="ctr">
                <a:spcBef>
                  <a:spcPct val="50000"/>
                </a:spcBef>
              </a:pPr>
              <a:r>
                <a:rPr lang="en-US" sz="2000" dirty="0">
                  <a:solidFill>
                    <a:srgbClr val="3366CC"/>
                  </a:solidFill>
                  <a:latin typeface="Comic Sans MS" pitchFamily="66" charset="0"/>
                </a:rPr>
                <a:t>8</a:t>
              </a:r>
            </a:p>
          </p:txBody>
        </p:sp>
        <p:sp>
          <p:nvSpPr>
            <p:cNvPr id="13328" name="Text Box 15"/>
            <p:cNvSpPr txBox="1">
              <a:spLocks noChangeArrowheads="1"/>
            </p:cNvSpPr>
            <p:nvPr/>
          </p:nvSpPr>
          <p:spPr bwMode="auto">
            <a:xfrm>
              <a:off x="7498080" y="4217610"/>
              <a:ext cx="762000" cy="400110"/>
            </a:xfrm>
            <a:prstGeom prst="rect">
              <a:avLst/>
            </a:prstGeom>
            <a:noFill/>
            <a:ln w="9525">
              <a:noFill/>
              <a:miter lim="800000"/>
              <a:headEnd/>
              <a:tailEnd/>
            </a:ln>
          </p:spPr>
          <p:txBody>
            <a:bodyPr>
              <a:spAutoFit/>
            </a:bodyPr>
            <a:lstStyle/>
            <a:p>
              <a:pPr algn="ctr">
                <a:spcBef>
                  <a:spcPct val="50000"/>
                </a:spcBef>
              </a:pPr>
              <a:r>
                <a:rPr lang="en-US" sz="2000" dirty="0">
                  <a:solidFill>
                    <a:srgbClr val="3366CC"/>
                  </a:solidFill>
                  <a:latin typeface="Comic Sans MS" pitchFamily="66" charset="0"/>
                </a:rPr>
                <a:t>6a</a:t>
              </a:r>
            </a:p>
          </p:txBody>
        </p:sp>
        <p:sp>
          <p:nvSpPr>
            <p:cNvPr id="13329" name="Text Box 16"/>
            <p:cNvSpPr txBox="1">
              <a:spLocks noChangeArrowheads="1"/>
            </p:cNvSpPr>
            <p:nvPr/>
          </p:nvSpPr>
          <p:spPr bwMode="auto">
            <a:xfrm>
              <a:off x="8092440" y="4217610"/>
              <a:ext cx="762000" cy="400110"/>
            </a:xfrm>
            <a:prstGeom prst="rect">
              <a:avLst/>
            </a:prstGeom>
            <a:noFill/>
            <a:ln w="9525">
              <a:noFill/>
              <a:miter lim="800000"/>
              <a:headEnd/>
              <a:tailEnd/>
            </a:ln>
          </p:spPr>
          <p:txBody>
            <a:bodyPr>
              <a:spAutoFit/>
            </a:bodyPr>
            <a:lstStyle/>
            <a:p>
              <a:pPr algn="ctr">
                <a:spcBef>
                  <a:spcPct val="50000"/>
                </a:spcBef>
              </a:pPr>
              <a:r>
                <a:rPr lang="en-US" sz="2000" dirty="0">
                  <a:solidFill>
                    <a:srgbClr val="3366CC"/>
                  </a:solidFill>
                  <a:latin typeface="Comic Sans MS" pitchFamily="66" charset="0"/>
                </a:rPr>
                <a:t>4</a:t>
              </a:r>
            </a:p>
          </p:txBody>
        </p:sp>
        <p:sp>
          <p:nvSpPr>
            <p:cNvPr id="13330" name="Text Box 17"/>
            <p:cNvSpPr txBox="1">
              <a:spLocks noChangeArrowheads="1"/>
            </p:cNvSpPr>
            <p:nvPr/>
          </p:nvSpPr>
          <p:spPr bwMode="auto">
            <a:xfrm>
              <a:off x="6903720" y="4937760"/>
              <a:ext cx="762000" cy="400110"/>
            </a:xfrm>
            <a:prstGeom prst="rect">
              <a:avLst/>
            </a:prstGeom>
            <a:noFill/>
            <a:ln w="9525">
              <a:noFill/>
              <a:miter lim="800000"/>
              <a:headEnd/>
              <a:tailEnd/>
            </a:ln>
          </p:spPr>
          <p:txBody>
            <a:bodyPr>
              <a:spAutoFit/>
            </a:bodyPr>
            <a:lstStyle/>
            <a:p>
              <a:pPr algn="ctr">
                <a:spcBef>
                  <a:spcPct val="50000"/>
                </a:spcBef>
              </a:pPr>
              <a:r>
                <a:rPr lang="en-US" sz="2000" dirty="0">
                  <a:solidFill>
                    <a:srgbClr val="3366CC"/>
                  </a:solidFill>
                  <a:latin typeface="Comic Sans MS" pitchFamily="66" charset="0"/>
                </a:rPr>
                <a:t>10</a:t>
              </a:r>
            </a:p>
          </p:txBody>
        </p:sp>
        <p:sp>
          <p:nvSpPr>
            <p:cNvPr id="13331" name="Text Box 18"/>
            <p:cNvSpPr txBox="1">
              <a:spLocks noChangeArrowheads="1"/>
            </p:cNvSpPr>
            <p:nvPr/>
          </p:nvSpPr>
          <p:spPr bwMode="auto">
            <a:xfrm>
              <a:off x="7498080" y="4937760"/>
              <a:ext cx="762000" cy="400110"/>
            </a:xfrm>
            <a:prstGeom prst="rect">
              <a:avLst/>
            </a:prstGeom>
            <a:noFill/>
            <a:ln w="9525">
              <a:noFill/>
              <a:miter lim="800000"/>
              <a:headEnd/>
              <a:tailEnd/>
            </a:ln>
          </p:spPr>
          <p:txBody>
            <a:bodyPr>
              <a:spAutoFit/>
            </a:bodyPr>
            <a:lstStyle/>
            <a:p>
              <a:pPr algn="ctr">
                <a:spcBef>
                  <a:spcPct val="50000"/>
                </a:spcBef>
              </a:pPr>
              <a:r>
                <a:rPr lang="en-US" sz="2000" dirty="0">
                  <a:solidFill>
                    <a:srgbClr val="3366CC"/>
                  </a:solidFill>
                  <a:latin typeface="Comic Sans MS" pitchFamily="66" charset="0"/>
                </a:rPr>
                <a:t>12</a:t>
              </a:r>
            </a:p>
          </p:txBody>
        </p:sp>
        <p:sp>
          <p:nvSpPr>
            <p:cNvPr id="13332" name="Text Box 19"/>
            <p:cNvSpPr txBox="1">
              <a:spLocks noChangeArrowheads="1"/>
            </p:cNvSpPr>
            <p:nvPr/>
          </p:nvSpPr>
          <p:spPr bwMode="auto">
            <a:xfrm>
              <a:off x="8107680" y="4937760"/>
              <a:ext cx="762000" cy="400110"/>
            </a:xfrm>
            <a:prstGeom prst="rect">
              <a:avLst/>
            </a:prstGeom>
            <a:noFill/>
            <a:ln w="9525">
              <a:noFill/>
              <a:miter lim="800000"/>
              <a:headEnd/>
              <a:tailEnd/>
            </a:ln>
          </p:spPr>
          <p:txBody>
            <a:bodyPr>
              <a:spAutoFit/>
            </a:bodyPr>
            <a:lstStyle/>
            <a:p>
              <a:pPr algn="ctr">
                <a:spcBef>
                  <a:spcPct val="50000"/>
                </a:spcBef>
              </a:pPr>
              <a:r>
                <a:rPr lang="en-US" sz="2000" dirty="0">
                  <a:solidFill>
                    <a:srgbClr val="3366CC"/>
                  </a:solidFill>
                  <a:latin typeface="Comic Sans MS" pitchFamily="66" charset="0"/>
                </a:rPr>
                <a:t>2</a:t>
              </a:r>
            </a:p>
          </p:txBody>
        </p:sp>
        <p:sp>
          <p:nvSpPr>
            <p:cNvPr id="13333" name="Text Box 20"/>
            <p:cNvSpPr txBox="1">
              <a:spLocks noChangeArrowheads="1"/>
            </p:cNvSpPr>
            <p:nvPr/>
          </p:nvSpPr>
          <p:spPr bwMode="auto">
            <a:xfrm>
              <a:off x="8198168" y="3638431"/>
              <a:ext cx="1008017" cy="307777"/>
            </a:xfrm>
            <a:prstGeom prst="rect">
              <a:avLst/>
            </a:prstGeom>
            <a:noFill/>
            <a:ln w="9525">
              <a:noFill/>
              <a:miter lim="800000"/>
              <a:headEnd/>
              <a:tailEnd/>
            </a:ln>
          </p:spPr>
          <p:txBody>
            <a:bodyPr wrap="square">
              <a:spAutoFit/>
            </a:bodyPr>
            <a:lstStyle/>
            <a:p>
              <a:pPr>
                <a:spcBef>
                  <a:spcPct val="50000"/>
                </a:spcBef>
              </a:pPr>
              <a:r>
                <a:rPr lang="en-US" sz="1400" dirty="0">
                  <a:solidFill>
                    <a:srgbClr val="3366CC"/>
                  </a:solidFill>
                  <a:latin typeface="Comic Sans MS" pitchFamily="66" charset="0"/>
                </a:rPr>
                <a:t>15 9c</a:t>
              </a:r>
            </a:p>
          </p:txBody>
        </p:sp>
        <p:sp>
          <p:nvSpPr>
            <p:cNvPr id="13334" name="Text Box 21"/>
            <p:cNvSpPr txBox="1">
              <a:spLocks noChangeArrowheads="1"/>
            </p:cNvSpPr>
            <p:nvPr/>
          </p:nvSpPr>
          <p:spPr bwMode="auto">
            <a:xfrm>
              <a:off x="6946266" y="3638431"/>
              <a:ext cx="1646238" cy="307777"/>
            </a:xfrm>
            <a:prstGeom prst="rect">
              <a:avLst/>
            </a:prstGeom>
            <a:noFill/>
            <a:ln w="9525">
              <a:noFill/>
              <a:miter lim="800000"/>
              <a:headEnd/>
              <a:tailEnd/>
            </a:ln>
          </p:spPr>
          <p:txBody>
            <a:bodyPr>
              <a:spAutoFit/>
            </a:bodyPr>
            <a:lstStyle/>
            <a:p>
              <a:pPr algn="ctr">
                <a:spcBef>
                  <a:spcPct val="50000"/>
                </a:spcBef>
              </a:pPr>
              <a:r>
                <a:rPr lang="en-US" sz="1400" dirty="0">
                  <a:solidFill>
                    <a:srgbClr val="3366CC"/>
                  </a:solidFill>
                  <a:latin typeface="Comic Sans MS" pitchFamily="66" charset="0"/>
                </a:rPr>
                <a:t>COUGARS</a:t>
              </a:r>
            </a:p>
          </p:txBody>
        </p:sp>
      </p:grpSp>
      <p:sp>
        <p:nvSpPr>
          <p:cNvPr id="259096" name="Line 24"/>
          <p:cNvSpPr>
            <a:spLocks noChangeShapeType="1"/>
          </p:cNvSpPr>
          <p:nvPr/>
        </p:nvSpPr>
        <p:spPr bwMode="auto">
          <a:xfrm>
            <a:off x="5993130" y="3260775"/>
            <a:ext cx="1672590" cy="907228"/>
          </a:xfrm>
          <a:prstGeom prst="line">
            <a:avLst/>
          </a:prstGeom>
          <a:noFill/>
          <a:ln w="57150">
            <a:solidFill>
              <a:schemeClr val="tx1"/>
            </a:solidFill>
            <a:round/>
            <a:headEnd/>
            <a:tailEnd type="triangle" w="med" len="med"/>
          </a:ln>
        </p:spPr>
        <p:txBody>
          <a:bodyPr/>
          <a:lstStyle/>
          <a:p>
            <a:endParaRPr lang="en-US" dirty="0"/>
          </a:p>
        </p:txBody>
      </p:sp>
      <p:sp>
        <p:nvSpPr>
          <p:cNvPr id="259097" name="Rectangle 25"/>
          <p:cNvSpPr>
            <a:spLocks noChangeArrowheads="1"/>
          </p:cNvSpPr>
          <p:nvPr/>
        </p:nvSpPr>
        <p:spPr bwMode="auto">
          <a:xfrm>
            <a:off x="0" y="-274320"/>
            <a:ext cx="9144000" cy="1143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Captain Designation</a:t>
            </a:r>
          </a:p>
        </p:txBody>
      </p:sp>
      <p:sp>
        <p:nvSpPr>
          <p:cNvPr id="34" name="Rectangle 3"/>
          <p:cNvSpPr txBox="1">
            <a:spLocks noChangeArrowheads="1"/>
          </p:cNvSpPr>
          <p:nvPr/>
        </p:nvSpPr>
        <p:spPr>
          <a:xfrm>
            <a:off x="411480" y="1050290"/>
            <a:ext cx="8229600" cy="2012950"/>
          </a:xfrm>
          <a:prstGeom prst="rect">
            <a:avLst/>
          </a:prstGeom>
        </p:spPr>
        <p:txBody>
          <a:bodyPr/>
          <a:lstStyle/>
          <a:p>
            <a:pPr marL="342900" indent="-342900">
              <a:lnSpc>
                <a:spcPct val="90000"/>
              </a:lnSpc>
              <a:spcBef>
                <a:spcPct val="20000"/>
              </a:spcBef>
              <a:spcAft>
                <a:spcPct val="20000"/>
              </a:spcAft>
              <a:buClr>
                <a:srgbClr val="3366CC"/>
              </a:buClr>
              <a:buFontTx/>
              <a:buChar char="•"/>
              <a:defRPr/>
            </a:pPr>
            <a:r>
              <a:rPr lang="en-US" b="0" kern="0" dirty="0">
                <a:latin typeface="+mn-lt"/>
                <a:cs typeface="+mn-cs"/>
              </a:rPr>
              <a:t>The score sheet includes an area to track the captains.</a:t>
            </a:r>
          </a:p>
          <a:p>
            <a:pPr marL="342900" indent="-342900">
              <a:lnSpc>
                <a:spcPct val="90000"/>
              </a:lnSpc>
              <a:spcBef>
                <a:spcPct val="20000"/>
              </a:spcBef>
              <a:spcAft>
                <a:spcPct val="20000"/>
              </a:spcAft>
              <a:buClr>
                <a:srgbClr val="3366CC"/>
              </a:buClr>
              <a:buFontTx/>
              <a:buChar char="•"/>
              <a:defRPr/>
            </a:pPr>
            <a:r>
              <a:rPr lang="en-US" b="0" kern="0" dirty="0">
                <a:latin typeface="+mn-lt"/>
                <a:cs typeface="+mn-cs"/>
              </a:rPr>
              <a:t>If the tournament provides rosters, then the uniform number of the person designated captain on the roster is placed in the square.</a:t>
            </a:r>
            <a:br>
              <a:rPr lang="en-US" b="0" kern="0" dirty="0">
                <a:latin typeface="+mn-lt"/>
                <a:cs typeface="+mn-cs"/>
              </a:rPr>
            </a:br>
            <a:r>
              <a:rPr lang="en-US" b="0" kern="0" dirty="0">
                <a:latin typeface="+mn-lt"/>
                <a:cs typeface="+mn-cs"/>
              </a:rPr>
              <a:t>(this person will always be captain when on the court)</a:t>
            </a:r>
          </a:p>
          <a:p>
            <a:pPr marL="342900" indent="-342900">
              <a:lnSpc>
                <a:spcPct val="90000"/>
              </a:lnSpc>
              <a:spcBef>
                <a:spcPct val="20000"/>
              </a:spcBef>
              <a:spcAft>
                <a:spcPct val="20000"/>
              </a:spcAft>
              <a:buClr>
                <a:srgbClr val="3366CC"/>
              </a:buClr>
              <a:buFontTx/>
              <a:buChar char="•"/>
              <a:defRPr/>
            </a:pPr>
            <a:r>
              <a:rPr lang="en-US" b="0" u="sng" kern="0" dirty="0">
                <a:latin typeface="+mn-lt"/>
                <a:cs typeface="+mn-cs"/>
              </a:rPr>
              <a:t>If there are no rosters</a:t>
            </a:r>
            <a:r>
              <a:rPr lang="en-US" b="0" kern="0" dirty="0">
                <a:latin typeface="+mn-lt"/>
                <a:cs typeface="+mn-cs"/>
              </a:rPr>
              <a:t>, place an X in the square.</a:t>
            </a:r>
          </a:p>
        </p:txBody>
      </p:sp>
      <p:pic>
        <p:nvPicPr>
          <p:cNvPr id="35" name="Picture 16" descr="Vball9"/>
          <p:cNvPicPr>
            <a:picLocks noChangeAspect="1" noChangeArrowheads="1"/>
          </p:cNvPicPr>
          <p:nvPr/>
        </p:nvPicPr>
        <p:blipFill>
          <a:blip r:embed="rId5" cstate="print"/>
          <a:srcRect/>
          <a:stretch>
            <a:fillRect/>
          </a:stretch>
        </p:blipFill>
        <p:spPr bwMode="auto">
          <a:xfrm>
            <a:off x="244475" y="6490018"/>
            <a:ext cx="230188" cy="238125"/>
          </a:xfrm>
          <a:prstGeom prst="rect">
            <a:avLst/>
          </a:prstGeom>
          <a:noFill/>
          <a:ln w="9525">
            <a:noFill/>
            <a:miter lim="800000"/>
            <a:headEnd/>
            <a:tailEnd/>
          </a:ln>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7880" y="2308861"/>
            <a:ext cx="3133725" cy="35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9094" name="Line 22"/>
          <p:cNvSpPr>
            <a:spLocks noChangeShapeType="1"/>
          </p:cNvSpPr>
          <p:nvPr/>
        </p:nvSpPr>
        <p:spPr bwMode="auto">
          <a:xfrm>
            <a:off x="4160520" y="2565877"/>
            <a:ext cx="2560320" cy="0"/>
          </a:xfrm>
          <a:prstGeom prst="line">
            <a:avLst/>
          </a:prstGeom>
          <a:noFill/>
          <a:ln w="57150">
            <a:solidFill>
              <a:schemeClr val="tx1"/>
            </a:solidFill>
            <a:round/>
            <a:headEnd/>
            <a:tailEnd type="triangle" w="med" len="med"/>
          </a:ln>
        </p:spPr>
        <p:txBody>
          <a:bodyPr/>
          <a:lstStyle/>
          <a:p>
            <a:endParaRPr lang="en-US" dirty="0"/>
          </a:p>
        </p:txBody>
      </p:sp>
      <p:sp>
        <p:nvSpPr>
          <p:cNvPr id="40" name="Rectangle 3"/>
          <p:cNvSpPr txBox="1">
            <a:spLocks noChangeArrowheads="1"/>
          </p:cNvSpPr>
          <p:nvPr/>
        </p:nvSpPr>
        <p:spPr>
          <a:xfrm>
            <a:off x="411480" y="2788920"/>
            <a:ext cx="8229600" cy="837089"/>
          </a:xfrm>
          <a:prstGeom prst="rect">
            <a:avLst/>
          </a:prstGeom>
        </p:spPr>
        <p:txBody>
          <a:bodyPr/>
          <a:lstStyle/>
          <a:p>
            <a:pPr marL="342900" indent="-342900">
              <a:lnSpc>
                <a:spcPct val="90000"/>
              </a:lnSpc>
              <a:spcBef>
                <a:spcPct val="20000"/>
              </a:spcBef>
              <a:spcAft>
                <a:spcPct val="20000"/>
              </a:spcAft>
              <a:buClr>
                <a:srgbClr val="3366CC"/>
              </a:buClr>
              <a:buFontTx/>
              <a:buChar char="•"/>
              <a:defRPr/>
            </a:pPr>
            <a:r>
              <a:rPr lang="en-US" b="0" kern="0" dirty="0">
                <a:latin typeface="+mn-lt"/>
                <a:cs typeface="+mn-cs"/>
              </a:rPr>
              <a:t>If the libero is designated as floor captain, it is recommended the coach designate an alternate captain on the line-up sheet. </a:t>
            </a:r>
          </a:p>
        </p:txBody>
      </p:sp>
      <p:sp>
        <p:nvSpPr>
          <p:cNvPr id="259095" name="Line 23"/>
          <p:cNvSpPr>
            <a:spLocks noChangeShapeType="1"/>
          </p:cNvSpPr>
          <p:nvPr/>
        </p:nvSpPr>
        <p:spPr bwMode="auto">
          <a:xfrm>
            <a:off x="6583680" y="1835350"/>
            <a:ext cx="274320" cy="473511"/>
          </a:xfrm>
          <a:prstGeom prst="line">
            <a:avLst/>
          </a:prstGeom>
          <a:noFill/>
          <a:ln w="57150">
            <a:solidFill>
              <a:schemeClr val="tx1"/>
            </a:solidFill>
            <a:round/>
            <a:headEnd/>
            <a:tailEnd type="triangle" w="med" len="med"/>
          </a:ln>
        </p:spPr>
        <p:txBody>
          <a:bodyPr/>
          <a:lstStyle/>
          <a:p>
            <a:endParaRPr lang="en-US" dirty="0"/>
          </a:p>
        </p:txBody>
      </p:sp>
      <p:sp>
        <p:nvSpPr>
          <p:cNvPr id="42" name="Text Box 17"/>
          <p:cNvSpPr txBox="1">
            <a:spLocks noChangeArrowheads="1"/>
          </p:cNvSpPr>
          <p:nvPr/>
        </p:nvSpPr>
        <p:spPr bwMode="auto">
          <a:xfrm>
            <a:off x="6703422" y="2248989"/>
            <a:ext cx="365760" cy="461665"/>
          </a:xfrm>
          <a:prstGeom prst="rect">
            <a:avLst/>
          </a:prstGeom>
          <a:noFill/>
          <a:ln w="9525">
            <a:noFill/>
            <a:miter lim="800000"/>
            <a:headEnd/>
            <a:tailEnd/>
          </a:ln>
        </p:spPr>
        <p:txBody>
          <a:bodyPr wrap="square">
            <a:spAutoFit/>
          </a:bodyPr>
          <a:lstStyle/>
          <a:p>
            <a:pPr algn="ctr">
              <a:spcBef>
                <a:spcPct val="50000"/>
              </a:spcBef>
            </a:pPr>
            <a:r>
              <a:rPr lang="en-US" sz="2400" dirty="0">
                <a:solidFill>
                  <a:srgbClr val="3366CC"/>
                </a:solidFill>
                <a:latin typeface="Comic Sans MS" pitchFamily="66" charset="0"/>
              </a:rPr>
              <a:t>X</a:t>
            </a:r>
          </a:p>
        </p:txBody>
      </p:sp>
      <p:sp>
        <p:nvSpPr>
          <p:cNvPr id="44" name="Text Box 15"/>
          <p:cNvSpPr txBox="1">
            <a:spLocks noChangeArrowheads="1"/>
          </p:cNvSpPr>
          <p:nvPr/>
        </p:nvSpPr>
        <p:spPr bwMode="auto">
          <a:xfrm>
            <a:off x="6701247" y="2283082"/>
            <a:ext cx="365760" cy="400110"/>
          </a:xfrm>
          <a:prstGeom prst="rect">
            <a:avLst/>
          </a:prstGeom>
          <a:noFill/>
          <a:ln w="9525">
            <a:noFill/>
            <a:miter lim="800000"/>
            <a:headEnd/>
            <a:tailEnd/>
          </a:ln>
        </p:spPr>
        <p:txBody>
          <a:bodyPr wrap="square">
            <a:spAutoFit/>
          </a:bodyPr>
          <a:lstStyle/>
          <a:p>
            <a:pPr algn="ctr">
              <a:spcBef>
                <a:spcPct val="50000"/>
              </a:spcBef>
            </a:pPr>
            <a:r>
              <a:rPr lang="en-US" sz="2000" dirty="0">
                <a:solidFill>
                  <a:srgbClr val="3366CC"/>
                </a:solidFill>
                <a:latin typeface="Comic Sans MS" pitchFamily="66" charset="0"/>
              </a:rPr>
              <a:t>6</a:t>
            </a:r>
          </a:p>
        </p:txBody>
      </p:sp>
      <p:sp>
        <p:nvSpPr>
          <p:cNvPr id="45" name="Rectangle 3"/>
          <p:cNvSpPr txBox="1">
            <a:spLocks noChangeArrowheads="1"/>
          </p:cNvSpPr>
          <p:nvPr/>
        </p:nvSpPr>
        <p:spPr>
          <a:xfrm>
            <a:off x="411480" y="3886200"/>
            <a:ext cx="5547360" cy="859215"/>
          </a:xfrm>
          <a:prstGeom prst="rect">
            <a:avLst/>
          </a:prstGeom>
        </p:spPr>
        <p:txBody>
          <a:bodyPr/>
          <a:lstStyle/>
          <a:p>
            <a:pPr marL="342900" indent="-342900">
              <a:lnSpc>
                <a:spcPct val="90000"/>
              </a:lnSpc>
              <a:spcBef>
                <a:spcPct val="20000"/>
              </a:spcBef>
              <a:spcAft>
                <a:spcPct val="20000"/>
              </a:spcAft>
              <a:buClr>
                <a:srgbClr val="3366CC"/>
              </a:buClr>
              <a:buFontTx/>
              <a:buChar char="•"/>
              <a:defRPr/>
            </a:pPr>
            <a:r>
              <a:rPr lang="en-US" b="0" kern="0" dirty="0">
                <a:latin typeface="+mn-lt"/>
                <a:cs typeface="+mn-cs"/>
              </a:rPr>
              <a:t>This entry shows that there is no roster captain, </a:t>
            </a:r>
            <a:br>
              <a:rPr lang="en-US" b="0" kern="0" dirty="0">
                <a:latin typeface="+mn-lt"/>
                <a:cs typeface="+mn-cs"/>
              </a:rPr>
            </a:br>
            <a:r>
              <a:rPr lang="en-US" b="0" kern="0" dirty="0">
                <a:latin typeface="+mn-lt"/>
                <a:cs typeface="+mn-cs"/>
              </a:rPr>
              <a:t>9 is the captain whenever they are on the court and 6 is the captain when 9 is off the court. </a:t>
            </a:r>
          </a:p>
        </p:txBody>
      </p:sp>
      <p:pic>
        <p:nvPicPr>
          <p:cNvPr id="47" name="Picture 9" descr="Click Next"/>
          <p:cNvPicPr>
            <a:picLocks noChangeAspect="1" noChangeArrowheads="1"/>
          </p:cNvPicPr>
          <p:nvPr/>
        </p:nvPicPr>
        <p:blipFill>
          <a:blip r:embed="rId6" cstate="print"/>
          <a:srcRect/>
          <a:stretch>
            <a:fillRect/>
          </a:stretch>
        </p:blipFill>
        <p:spPr bwMode="auto">
          <a:xfrm>
            <a:off x="8869680" y="2741613"/>
            <a:ext cx="230187" cy="230187"/>
          </a:xfrm>
          <a:prstGeom prst="rect">
            <a:avLst/>
          </a:prstGeom>
          <a:noFill/>
          <a:ln w="9525">
            <a:noFill/>
            <a:miter lim="800000"/>
            <a:headEnd/>
            <a:tailEnd/>
          </a:ln>
        </p:spPr>
      </p:pic>
      <p:grpSp>
        <p:nvGrpSpPr>
          <p:cNvPr id="4" name="Group 3"/>
          <p:cNvGrpSpPr/>
          <p:nvPr/>
        </p:nvGrpSpPr>
        <p:grpSpPr>
          <a:xfrm>
            <a:off x="1635805" y="3376435"/>
            <a:ext cx="3133725" cy="418325"/>
            <a:chOff x="1635805" y="3714899"/>
            <a:chExt cx="3133725" cy="418325"/>
          </a:xfrm>
        </p:grpSpPr>
        <p:pic>
          <p:nvPicPr>
            <p:cNvPr id="4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5805" y="3755738"/>
              <a:ext cx="3133725" cy="35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 name="Text Box 17"/>
            <p:cNvSpPr txBox="1">
              <a:spLocks noChangeArrowheads="1"/>
            </p:cNvSpPr>
            <p:nvPr/>
          </p:nvSpPr>
          <p:spPr bwMode="auto">
            <a:xfrm>
              <a:off x="2243500" y="3714899"/>
              <a:ext cx="762000" cy="400110"/>
            </a:xfrm>
            <a:prstGeom prst="rect">
              <a:avLst/>
            </a:prstGeom>
            <a:noFill/>
            <a:ln w="9525">
              <a:noFill/>
              <a:miter lim="800000"/>
              <a:headEnd/>
              <a:tailEnd/>
            </a:ln>
          </p:spPr>
          <p:txBody>
            <a:bodyPr>
              <a:spAutoFit/>
            </a:bodyPr>
            <a:lstStyle/>
            <a:p>
              <a:pPr algn="ctr">
                <a:spcBef>
                  <a:spcPct val="50000"/>
                </a:spcBef>
              </a:pPr>
              <a:r>
                <a:rPr lang="en-US" sz="2000" dirty="0">
                  <a:solidFill>
                    <a:srgbClr val="3366CC"/>
                  </a:solidFill>
                  <a:latin typeface="Comic Sans MS" pitchFamily="66" charset="0"/>
                </a:rPr>
                <a:t>X</a:t>
              </a:r>
            </a:p>
          </p:txBody>
        </p:sp>
        <p:sp>
          <p:nvSpPr>
            <p:cNvPr id="46" name="Text Box 15"/>
            <p:cNvSpPr txBox="1">
              <a:spLocks noChangeArrowheads="1"/>
            </p:cNvSpPr>
            <p:nvPr/>
          </p:nvSpPr>
          <p:spPr bwMode="auto">
            <a:xfrm>
              <a:off x="2515552" y="3731834"/>
              <a:ext cx="762000" cy="400110"/>
            </a:xfrm>
            <a:prstGeom prst="rect">
              <a:avLst/>
            </a:prstGeom>
            <a:noFill/>
            <a:ln w="9525">
              <a:noFill/>
              <a:miter lim="800000"/>
              <a:headEnd/>
              <a:tailEnd/>
            </a:ln>
          </p:spPr>
          <p:txBody>
            <a:bodyPr>
              <a:spAutoFit/>
            </a:bodyPr>
            <a:lstStyle/>
            <a:p>
              <a:pPr algn="ctr">
                <a:spcBef>
                  <a:spcPct val="50000"/>
                </a:spcBef>
              </a:pPr>
              <a:r>
                <a:rPr lang="en-US" sz="2000" dirty="0">
                  <a:solidFill>
                    <a:srgbClr val="3366CC"/>
                  </a:solidFill>
                  <a:latin typeface="Comic Sans MS" pitchFamily="66" charset="0"/>
                </a:rPr>
                <a:t>9</a:t>
              </a:r>
            </a:p>
          </p:txBody>
        </p:sp>
        <p:sp>
          <p:nvSpPr>
            <p:cNvPr id="48" name="Text Box 14"/>
            <p:cNvSpPr txBox="1">
              <a:spLocks noChangeArrowheads="1"/>
            </p:cNvSpPr>
            <p:nvPr/>
          </p:nvSpPr>
          <p:spPr bwMode="auto">
            <a:xfrm>
              <a:off x="2804160" y="3733114"/>
              <a:ext cx="762000" cy="400110"/>
            </a:xfrm>
            <a:prstGeom prst="rect">
              <a:avLst/>
            </a:prstGeom>
            <a:noFill/>
            <a:ln w="9525">
              <a:noFill/>
              <a:miter lim="800000"/>
              <a:headEnd/>
              <a:tailEnd/>
            </a:ln>
          </p:spPr>
          <p:txBody>
            <a:bodyPr>
              <a:spAutoFit/>
            </a:bodyPr>
            <a:lstStyle/>
            <a:p>
              <a:pPr algn="ctr">
                <a:spcBef>
                  <a:spcPct val="50000"/>
                </a:spcBef>
              </a:pPr>
              <a:r>
                <a:rPr lang="en-US" sz="2000" dirty="0">
                  <a:solidFill>
                    <a:srgbClr val="3366CC"/>
                  </a:solidFill>
                  <a:latin typeface="Comic Sans MS" pitchFamily="66" charset="0"/>
                </a:rPr>
                <a:t>6</a:t>
              </a:r>
            </a:p>
          </p:txBody>
        </p:sp>
      </p:grpSp>
      <p:sp>
        <p:nvSpPr>
          <p:cNvPr id="49" name="Line 24"/>
          <p:cNvSpPr>
            <a:spLocks noChangeShapeType="1"/>
          </p:cNvSpPr>
          <p:nvPr/>
        </p:nvSpPr>
        <p:spPr bwMode="auto">
          <a:xfrm>
            <a:off x="6119996" y="3161598"/>
            <a:ext cx="2368684" cy="227170"/>
          </a:xfrm>
          <a:prstGeom prst="line">
            <a:avLst/>
          </a:prstGeom>
          <a:noFill/>
          <a:ln w="57150">
            <a:solidFill>
              <a:schemeClr val="tx1"/>
            </a:solidFill>
            <a:round/>
            <a:headEnd/>
            <a:tailEnd type="triangle" w="med" len="med"/>
          </a:ln>
        </p:spPr>
        <p:txBody>
          <a:bodyPr/>
          <a:lstStyle/>
          <a:p>
            <a:endParaRPr lang="en-US" dirty="0"/>
          </a:p>
        </p:txBody>
      </p:sp>
      <p:sp>
        <p:nvSpPr>
          <p:cNvPr id="50" name="Rectangle 3"/>
          <p:cNvSpPr txBox="1">
            <a:spLocks noChangeArrowheads="1"/>
          </p:cNvSpPr>
          <p:nvPr/>
        </p:nvSpPr>
        <p:spPr>
          <a:xfrm>
            <a:off x="411480" y="4846320"/>
            <a:ext cx="5840730" cy="859215"/>
          </a:xfrm>
          <a:prstGeom prst="rect">
            <a:avLst/>
          </a:prstGeom>
        </p:spPr>
        <p:txBody>
          <a:bodyPr/>
          <a:lstStyle/>
          <a:p>
            <a:pPr marL="342900" indent="-342900">
              <a:lnSpc>
                <a:spcPct val="90000"/>
              </a:lnSpc>
              <a:spcBef>
                <a:spcPct val="20000"/>
              </a:spcBef>
              <a:spcAft>
                <a:spcPct val="20000"/>
              </a:spcAft>
              <a:buClr>
                <a:srgbClr val="3366CC"/>
              </a:buClr>
              <a:buFontTx/>
              <a:buChar char="•"/>
              <a:defRPr/>
            </a:pPr>
            <a:r>
              <a:rPr lang="en-US" b="0" kern="0" dirty="0">
                <a:latin typeface="+mn-lt"/>
                <a:cs typeface="+mn-cs"/>
              </a:rPr>
              <a:t>If neither player is on the court, then another alternate must be designated.  Advise the R2 and they will get the assignment from the coach.</a:t>
            </a:r>
          </a:p>
          <a:p>
            <a:pPr marL="342900" indent="-342900">
              <a:lnSpc>
                <a:spcPct val="90000"/>
              </a:lnSpc>
              <a:spcBef>
                <a:spcPct val="20000"/>
              </a:spcBef>
              <a:spcAft>
                <a:spcPct val="20000"/>
              </a:spcAft>
              <a:buClr>
                <a:srgbClr val="3366CC"/>
              </a:buClr>
              <a:buFontTx/>
              <a:buChar char="•"/>
              <a:defRPr/>
            </a:pPr>
            <a:r>
              <a:rPr lang="en-US" b="0" kern="0" dirty="0">
                <a:latin typeface="+mn-lt"/>
                <a:cs typeface="+mn-cs"/>
              </a:rPr>
              <a:t>This is the entry on the score sheet:</a:t>
            </a:r>
          </a:p>
        </p:txBody>
      </p:sp>
      <p:pic>
        <p:nvPicPr>
          <p:cNvPr id="51" name="Picture 9" descr="Click Next"/>
          <p:cNvPicPr>
            <a:picLocks noChangeAspect="1" noChangeArrowheads="1"/>
          </p:cNvPicPr>
          <p:nvPr/>
        </p:nvPicPr>
        <p:blipFill>
          <a:blip r:embed="rId6" cstate="print"/>
          <a:srcRect/>
          <a:stretch>
            <a:fillRect/>
          </a:stretch>
        </p:blipFill>
        <p:spPr bwMode="auto">
          <a:xfrm>
            <a:off x="8883748" y="4434840"/>
            <a:ext cx="230187" cy="230187"/>
          </a:xfrm>
          <a:prstGeom prst="rect">
            <a:avLst/>
          </a:prstGeom>
          <a:noFill/>
          <a:ln w="9525">
            <a:noFill/>
            <a:miter lim="800000"/>
            <a:headEnd/>
            <a:tailEnd/>
          </a:ln>
        </p:spPr>
      </p:pic>
      <p:sp>
        <p:nvSpPr>
          <p:cNvPr id="58" name="Rectangle 3"/>
          <p:cNvSpPr txBox="1">
            <a:spLocks noChangeArrowheads="1"/>
          </p:cNvSpPr>
          <p:nvPr/>
        </p:nvSpPr>
        <p:spPr>
          <a:xfrm>
            <a:off x="420352" y="6183887"/>
            <a:ext cx="7777816" cy="582673"/>
          </a:xfrm>
          <a:prstGeom prst="rect">
            <a:avLst/>
          </a:prstGeom>
        </p:spPr>
        <p:txBody>
          <a:bodyPr/>
          <a:lstStyle/>
          <a:p>
            <a:pPr marL="342900" indent="-342900">
              <a:lnSpc>
                <a:spcPct val="90000"/>
              </a:lnSpc>
              <a:spcBef>
                <a:spcPct val="20000"/>
              </a:spcBef>
              <a:spcAft>
                <a:spcPct val="20000"/>
              </a:spcAft>
              <a:buClr>
                <a:srgbClr val="3366CC"/>
              </a:buClr>
              <a:buFontTx/>
              <a:buChar char="•"/>
              <a:defRPr/>
            </a:pPr>
            <a:r>
              <a:rPr lang="en-US" kern="0" dirty="0">
                <a:latin typeface="+mn-lt"/>
                <a:cs typeface="+mn-cs"/>
              </a:rPr>
              <a:t>NOTE</a:t>
            </a:r>
            <a:r>
              <a:rPr lang="en-US" b="0" kern="0" dirty="0">
                <a:latin typeface="+mn-lt"/>
                <a:cs typeface="+mn-cs"/>
              </a:rPr>
              <a:t>: When 6 returns to the court, 8 remains the floor captain.</a:t>
            </a:r>
          </a:p>
        </p:txBody>
      </p:sp>
    </p:spTree>
    <p:extLst>
      <p:ext uri="{BB962C8B-B14F-4D97-AF65-F5344CB8AC3E}">
        <p14:creationId xmlns:p14="http://schemas.microsoft.com/office/powerpoint/2010/main" val="3092259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Effect transition="in" filter="wipe(up)">
                                      <p:cBhvr>
                                        <p:cTn id="7" dur="2000"/>
                                        <p:tgtEl>
                                          <p:spTgt spid="34">
                                            <p:txEl>
                                              <p:pRg st="0" end="0"/>
                                            </p:txEl>
                                          </p:spTgt>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027"/>
                                        </p:tgtEl>
                                        <p:attrNameLst>
                                          <p:attrName>style.visibility</p:attrName>
                                        </p:attrNameLst>
                                      </p:cBhvr>
                                      <p:to>
                                        <p:strVal val="visible"/>
                                      </p:to>
                                    </p:set>
                                    <p:animEffect transition="in" filter="wipe(left)">
                                      <p:cBhvr>
                                        <p:cTn id="11" dur="500"/>
                                        <p:tgtEl>
                                          <p:spTgt spid="1027"/>
                                        </p:tgtEl>
                                      </p:cBhvr>
                                    </p:animEffect>
                                  </p:childTnLst>
                                </p:cTn>
                              </p:par>
                            </p:childTnLst>
                          </p:cTn>
                        </p:par>
                        <p:par>
                          <p:cTn id="12" fill="hold">
                            <p:stCondLst>
                              <p:cond delay="2500"/>
                            </p:stCondLst>
                            <p:childTnLst>
                              <p:par>
                                <p:cTn id="13" presetID="22" presetClass="entr" presetSubtype="1" fill="hold" nodeType="afterEffect">
                                  <p:stCondLst>
                                    <p:cond delay="5000"/>
                                  </p:stCondLst>
                                  <p:childTnLst>
                                    <p:set>
                                      <p:cBhvr>
                                        <p:cTn id="14" dur="1" fill="hold">
                                          <p:stCondLst>
                                            <p:cond delay="0"/>
                                          </p:stCondLst>
                                        </p:cTn>
                                        <p:tgtEl>
                                          <p:spTgt spid="34">
                                            <p:txEl>
                                              <p:pRg st="1" end="1"/>
                                            </p:txEl>
                                          </p:spTgt>
                                        </p:tgtEl>
                                        <p:attrNameLst>
                                          <p:attrName>style.visibility</p:attrName>
                                        </p:attrNameLst>
                                      </p:cBhvr>
                                      <p:to>
                                        <p:strVal val="visible"/>
                                      </p:to>
                                    </p:set>
                                    <p:animEffect transition="in" filter="wipe(up)">
                                      <p:cBhvr>
                                        <p:cTn id="15" dur="2000"/>
                                        <p:tgtEl>
                                          <p:spTgt spid="34">
                                            <p:txEl>
                                              <p:pRg st="1" end="1"/>
                                            </p:txEl>
                                          </p:spTgt>
                                        </p:tgtEl>
                                      </p:cBhvr>
                                    </p:animEffect>
                                  </p:childTnLst>
                                </p:cTn>
                              </p:par>
                            </p:childTnLst>
                          </p:cTn>
                        </p:par>
                        <p:par>
                          <p:cTn id="16" fill="hold">
                            <p:stCondLst>
                              <p:cond delay="9500"/>
                            </p:stCondLst>
                            <p:childTnLst>
                              <p:par>
                                <p:cTn id="17" presetID="22" presetClass="entr" presetSubtype="1" fill="hold" grpId="0" nodeType="afterEffect">
                                  <p:stCondLst>
                                    <p:cond delay="0"/>
                                  </p:stCondLst>
                                  <p:childTnLst>
                                    <p:set>
                                      <p:cBhvr>
                                        <p:cTn id="18" dur="1" fill="hold">
                                          <p:stCondLst>
                                            <p:cond delay="0"/>
                                          </p:stCondLst>
                                        </p:cTn>
                                        <p:tgtEl>
                                          <p:spTgt spid="259095"/>
                                        </p:tgtEl>
                                        <p:attrNameLst>
                                          <p:attrName>style.visibility</p:attrName>
                                        </p:attrNameLst>
                                      </p:cBhvr>
                                      <p:to>
                                        <p:strVal val="visible"/>
                                      </p:to>
                                    </p:set>
                                    <p:animEffect transition="in" filter="wipe(up)">
                                      <p:cBhvr>
                                        <p:cTn id="19" dur="1000"/>
                                        <p:tgtEl>
                                          <p:spTgt spid="259095"/>
                                        </p:tgtEl>
                                      </p:cBhvr>
                                    </p:animEffect>
                                  </p:childTnLst>
                                </p:cTn>
                              </p:par>
                            </p:childTnLst>
                          </p:cTn>
                        </p:par>
                        <p:par>
                          <p:cTn id="20" fill="hold">
                            <p:stCondLst>
                              <p:cond delay="10500"/>
                            </p:stCondLst>
                            <p:childTnLst>
                              <p:par>
                                <p:cTn id="21" presetID="22" presetClass="entr" presetSubtype="8"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par>
                          <p:cTn id="24" fill="hold">
                            <p:stCondLst>
                              <p:cond delay="11000"/>
                            </p:stCondLst>
                            <p:childTnLst>
                              <p:par>
                                <p:cTn id="25" presetID="10" presetClass="exit" presetSubtype="0" fill="hold" grpId="1" nodeType="afterEffect">
                                  <p:stCondLst>
                                    <p:cond delay="0"/>
                                  </p:stCondLst>
                                  <p:childTnLst>
                                    <p:animEffect transition="out" filter="fade">
                                      <p:cBhvr>
                                        <p:cTn id="26" dur="2000"/>
                                        <p:tgtEl>
                                          <p:spTgt spid="259095"/>
                                        </p:tgtEl>
                                      </p:cBhvr>
                                    </p:animEffect>
                                    <p:set>
                                      <p:cBhvr>
                                        <p:cTn id="27" dur="1" fill="hold">
                                          <p:stCondLst>
                                            <p:cond delay="1999"/>
                                          </p:stCondLst>
                                        </p:cTn>
                                        <p:tgtEl>
                                          <p:spTgt spid="259095"/>
                                        </p:tgtEl>
                                        <p:attrNameLst>
                                          <p:attrName>style.visibility</p:attrName>
                                        </p:attrNameLst>
                                      </p:cBhvr>
                                      <p:to>
                                        <p:strVal val="hidden"/>
                                      </p:to>
                                    </p:set>
                                  </p:childTnLst>
                                </p:cTn>
                              </p:par>
                            </p:childTnLst>
                          </p:cTn>
                        </p:par>
                        <p:par>
                          <p:cTn id="28" fill="hold">
                            <p:stCondLst>
                              <p:cond delay="13000"/>
                            </p:stCondLst>
                            <p:childTnLst>
                              <p:par>
                                <p:cTn id="29" presetID="22" presetClass="entr" presetSubtype="1" fill="hold" nodeType="afterEffect">
                                  <p:stCondLst>
                                    <p:cond delay="5000"/>
                                  </p:stCondLst>
                                  <p:childTnLst>
                                    <p:set>
                                      <p:cBhvr>
                                        <p:cTn id="30" dur="1" fill="hold">
                                          <p:stCondLst>
                                            <p:cond delay="0"/>
                                          </p:stCondLst>
                                        </p:cTn>
                                        <p:tgtEl>
                                          <p:spTgt spid="34">
                                            <p:txEl>
                                              <p:pRg st="2" end="2"/>
                                            </p:txEl>
                                          </p:spTgt>
                                        </p:tgtEl>
                                        <p:attrNameLst>
                                          <p:attrName>style.visibility</p:attrName>
                                        </p:attrNameLst>
                                      </p:cBhvr>
                                      <p:to>
                                        <p:strVal val="visible"/>
                                      </p:to>
                                    </p:set>
                                    <p:animEffect transition="in" filter="wipe(up)">
                                      <p:cBhvr>
                                        <p:cTn id="31" dur="2000"/>
                                        <p:tgtEl>
                                          <p:spTgt spid="34">
                                            <p:txEl>
                                              <p:pRg st="2" end="2"/>
                                            </p:txEl>
                                          </p:spTgt>
                                        </p:tgtEl>
                                      </p:cBhvr>
                                    </p:animEffect>
                                  </p:childTnLst>
                                </p:cTn>
                              </p:par>
                            </p:childTnLst>
                          </p:cTn>
                        </p:par>
                        <p:par>
                          <p:cTn id="32" fill="hold">
                            <p:stCondLst>
                              <p:cond delay="20000"/>
                            </p:stCondLst>
                            <p:childTnLst>
                              <p:par>
                                <p:cTn id="33" presetID="10" presetClass="exit" presetSubtype="0" fill="hold" grpId="1" nodeType="afterEffect">
                                  <p:stCondLst>
                                    <p:cond delay="0"/>
                                  </p:stCondLst>
                                  <p:childTnLst>
                                    <p:animEffect transition="out" filter="fade">
                                      <p:cBhvr>
                                        <p:cTn id="34" dur="500"/>
                                        <p:tgtEl>
                                          <p:spTgt spid="44"/>
                                        </p:tgtEl>
                                      </p:cBhvr>
                                    </p:animEffect>
                                    <p:set>
                                      <p:cBhvr>
                                        <p:cTn id="35" dur="1" fill="hold">
                                          <p:stCondLst>
                                            <p:cond delay="499"/>
                                          </p:stCondLst>
                                        </p:cTn>
                                        <p:tgtEl>
                                          <p:spTgt spid="44"/>
                                        </p:tgtEl>
                                        <p:attrNameLst>
                                          <p:attrName>style.visibility</p:attrName>
                                        </p:attrNameLst>
                                      </p:cBhvr>
                                      <p:to>
                                        <p:strVal val="hidden"/>
                                      </p:to>
                                    </p:set>
                                  </p:childTnLst>
                                </p:cTn>
                              </p:par>
                            </p:childTnLst>
                          </p:cTn>
                        </p:par>
                        <p:par>
                          <p:cTn id="36" fill="hold">
                            <p:stCondLst>
                              <p:cond delay="20500"/>
                            </p:stCondLst>
                            <p:childTnLst>
                              <p:par>
                                <p:cTn id="37" presetID="22" presetClass="entr" presetSubtype="8" fill="hold" grpId="0" nodeType="afterEffect">
                                  <p:stCondLst>
                                    <p:cond delay="0"/>
                                  </p:stCondLst>
                                  <p:childTnLst>
                                    <p:set>
                                      <p:cBhvr>
                                        <p:cTn id="38" dur="1" fill="hold">
                                          <p:stCondLst>
                                            <p:cond delay="0"/>
                                          </p:stCondLst>
                                        </p:cTn>
                                        <p:tgtEl>
                                          <p:spTgt spid="259094"/>
                                        </p:tgtEl>
                                        <p:attrNameLst>
                                          <p:attrName>style.visibility</p:attrName>
                                        </p:attrNameLst>
                                      </p:cBhvr>
                                      <p:to>
                                        <p:strVal val="visible"/>
                                      </p:to>
                                    </p:set>
                                    <p:animEffect transition="in" filter="wipe(left)">
                                      <p:cBhvr>
                                        <p:cTn id="39" dur="1000"/>
                                        <p:tgtEl>
                                          <p:spTgt spid="259094"/>
                                        </p:tgtEl>
                                      </p:cBhvr>
                                    </p:animEffect>
                                  </p:childTnLst>
                                </p:cTn>
                              </p:par>
                            </p:childTnLst>
                          </p:cTn>
                        </p:par>
                        <p:par>
                          <p:cTn id="40" fill="hold">
                            <p:stCondLst>
                              <p:cond delay="21500"/>
                            </p:stCondLst>
                            <p:childTnLst>
                              <p:par>
                                <p:cTn id="41" presetID="22" presetClass="entr" presetSubtype="8"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left)">
                                      <p:cBhvr>
                                        <p:cTn id="43" dur="500"/>
                                        <p:tgtEl>
                                          <p:spTgt spid="42"/>
                                        </p:tgtEl>
                                      </p:cBhvr>
                                    </p:animEffect>
                                  </p:childTnLst>
                                </p:cTn>
                              </p:par>
                            </p:childTnLst>
                          </p:cTn>
                        </p:par>
                        <p:par>
                          <p:cTn id="44" fill="hold">
                            <p:stCondLst>
                              <p:cond delay="22000"/>
                            </p:stCondLst>
                            <p:childTnLst>
                              <p:par>
                                <p:cTn id="45" presetID="10" presetClass="exit" presetSubtype="0" fill="hold" grpId="1" nodeType="afterEffect">
                                  <p:stCondLst>
                                    <p:cond delay="0"/>
                                  </p:stCondLst>
                                  <p:childTnLst>
                                    <p:animEffect transition="out" filter="fade">
                                      <p:cBhvr>
                                        <p:cTn id="46" dur="2000"/>
                                        <p:tgtEl>
                                          <p:spTgt spid="259094"/>
                                        </p:tgtEl>
                                      </p:cBhvr>
                                    </p:animEffect>
                                    <p:set>
                                      <p:cBhvr>
                                        <p:cTn id="47" dur="1" fill="hold">
                                          <p:stCondLst>
                                            <p:cond delay="1999"/>
                                          </p:stCondLst>
                                        </p:cTn>
                                        <p:tgtEl>
                                          <p:spTgt spid="259094"/>
                                        </p:tgtEl>
                                        <p:attrNameLst>
                                          <p:attrName>style.visibility</p:attrName>
                                        </p:attrNameLst>
                                      </p:cBhvr>
                                      <p:to>
                                        <p:strVal val="hidden"/>
                                      </p:to>
                                    </p:set>
                                  </p:childTnLst>
                                </p:cTn>
                              </p:par>
                            </p:childTnLst>
                          </p:cTn>
                        </p:par>
                        <p:par>
                          <p:cTn id="48" fill="hold">
                            <p:stCondLst>
                              <p:cond delay="24000"/>
                            </p:stCondLst>
                            <p:childTnLst>
                              <p:par>
                                <p:cTn id="49" presetID="53" presetClass="entr" presetSubtype="0" fill="hold" nodeType="after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p:cTn id="51" dur="1000" fill="hold"/>
                                        <p:tgtEl>
                                          <p:spTgt spid="47"/>
                                        </p:tgtEl>
                                        <p:attrNameLst>
                                          <p:attrName>ppt_w</p:attrName>
                                        </p:attrNameLst>
                                      </p:cBhvr>
                                      <p:tavLst>
                                        <p:tav tm="0">
                                          <p:val>
                                            <p:fltVal val="0"/>
                                          </p:val>
                                        </p:tav>
                                        <p:tav tm="100000">
                                          <p:val>
                                            <p:strVal val="#ppt_w"/>
                                          </p:val>
                                        </p:tav>
                                      </p:tavLst>
                                    </p:anim>
                                    <p:anim calcmode="lin" valueType="num">
                                      <p:cBhvr>
                                        <p:cTn id="52" dur="1000" fill="hold"/>
                                        <p:tgtEl>
                                          <p:spTgt spid="47"/>
                                        </p:tgtEl>
                                        <p:attrNameLst>
                                          <p:attrName>ppt_h</p:attrName>
                                        </p:attrNameLst>
                                      </p:cBhvr>
                                      <p:tavLst>
                                        <p:tav tm="0">
                                          <p:val>
                                            <p:fltVal val="0"/>
                                          </p:val>
                                        </p:tav>
                                        <p:tav tm="100000">
                                          <p:val>
                                            <p:strVal val="#ppt_h"/>
                                          </p:val>
                                        </p:tav>
                                      </p:tavLst>
                                    </p:anim>
                                    <p:animEffect transition="in" filter="fade">
                                      <p:cBhvr>
                                        <p:cTn id="53" dur="1000"/>
                                        <p:tgtEl>
                                          <p:spTgt spid="47"/>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nodeType="clickEffect">
                                  <p:stCondLst>
                                    <p:cond delay="0"/>
                                  </p:stCondLst>
                                  <p:childTnLst>
                                    <p:set>
                                      <p:cBhvr>
                                        <p:cTn id="57" dur="1" fill="hold">
                                          <p:stCondLst>
                                            <p:cond delay="0"/>
                                          </p:stCondLst>
                                        </p:cTn>
                                        <p:tgtEl>
                                          <p:spTgt spid="40">
                                            <p:txEl>
                                              <p:pRg st="0" end="0"/>
                                            </p:txEl>
                                          </p:spTgt>
                                        </p:tgtEl>
                                        <p:attrNameLst>
                                          <p:attrName>style.visibility</p:attrName>
                                        </p:attrNameLst>
                                      </p:cBhvr>
                                      <p:to>
                                        <p:strVal val="visible"/>
                                      </p:to>
                                    </p:set>
                                    <p:animEffect transition="in" filter="wipe(up)">
                                      <p:cBhvr>
                                        <p:cTn id="58" dur="2000"/>
                                        <p:tgtEl>
                                          <p:spTgt spid="40">
                                            <p:txEl>
                                              <p:pRg st="0" end="0"/>
                                            </p:txEl>
                                          </p:spTgt>
                                        </p:tgtEl>
                                      </p:cBhvr>
                                    </p:animEffect>
                                  </p:childTnLst>
                                </p:cTn>
                              </p:par>
                              <p:par>
                                <p:cTn id="59" presetID="10" presetClass="exit" presetSubtype="0" fill="hold" nodeType="withEffect">
                                  <p:stCondLst>
                                    <p:cond delay="0"/>
                                  </p:stCondLst>
                                  <p:childTnLst>
                                    <p:animEffect transition="out" filter="fade">
                                      <p:cBhvr>
                                        <p:cTn id="60" dur="2000"/>
                                        <p:tgtEl>
                                          <p:spTgt spid="47"/>
                                        </p:tgtEl>
                                      </p:cBhvr>
                                    </p:animEffect>
                                    <p:set>
                                      <p:cBhvr>
                                        <p:cTn id="61" dur="1" fill="hold">
                                          <p:stCondLst>
                                            <p:cond delay="1999"/>
                                          </p:stCondLst>
                                        </p:cTn>
                                        <p:tgtEl>
                                          <p:spTgt spid="47"/>
                                        </p:tgtEl>
                                        <p:attrNameLst>
                                          <p:attrName>style.visibility</p:attrName>
                                        </p:attrNameLst>
                                      </p:cBhvr>
                                      <p:to>
                                        <p:strVal val="hidden"/>
                                      </p:to>
                                    </p:set>
                                  </p:childTnLst>
                                </p:cTn>
                              </p:par>
                            </p:childTnLst>
                          </p:cTn>
                        </p:par>
                        <p:par>
                          <p:cTn id="62" fill="hold">
                            <p:stCondLst>
                              <p:cond delay="2000"/>
                            </p:stCondLst>
                            <p:childTnLst>
                              <p:par>
                                <p:cTn id="63" presetID="10" presetClass="entr" presetSubtype="0" fill="hold" nodeType="afterEffect">
                                  <p:stCondLst>
                                    <p:cond delay="0"/>
                                  </p:stCondLst>
                                  <p:childTnLst>
                                    <p:set>
                                      <p:cBhvr>
                                        <p:cTn id="64" dur="1" fill="hold">
                                          <p:stCondLst>
                                            <p:cond delay="0"/>
                                          </p:stCondLst>
                                        </p:cTn>
                                        <p:tgtEl>
                                          <p:spTgt spid="2"/>
                                        </p:tgtEl>
                                        <p:attrNameLst>
                                          <p:attrName>style.visibility</p:attrName>
                                        </p:attrNameLst>
                                      </p:cBhvr>
                                      <p:to>
                                        <p:strVal val="visible"/>
                                      </p:to>
                                    </p:set>
                                    <p:animEffect transition="in" filter="fade">
                                      <p:cBhvr>
                                        <p:cTn id="65" dur="500"/>
                                        <p:tgtEl>
                                          <p:spTgt spid="2"/>
                                        </p:tgtEl>
                                      </p:cBhvr>
                                    </p:animEffect>
                                  </p:childTnLst>
                                </p:cTn>
                              </p:par>
                            </p:childTnLst>
                          </p:cTn>
                        </p:par>
                        <p:par>
                          <p:cTn id="66" fill="hold">
                            <p:stCondLst>
                              <p:cond delay="2500"/>
                            </p:stCondLst>
                            <p:childTnLst>
                              <p:par>
                                <p:cTn id="67" presetID="22" presetClass="entr" presetSubtype="1" fill="hold" grpId="0" nodeType="after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wipe(up)">
                                      <p:cBhvr>
                                        <p:cTn id="69" dur="1000"/>
                                        <p:tgtEl>
                                          <p:spTgt spid="49"/>
                                        </p:tgtEl>
                                      </p:cBhvr>
                                    </p:animEffect>
                                  </p:childTnLst>
                                </p:cTn>
                              </p:par>
                            </p:childTnLst>
                          </p:cTn>
                        </p:par>
                        <p:par>
                          <p:cTn id="70" fill="hold">
                            <p:stCondLst>
                              <p:cond delay="3500"/>
                            </p:stCondLst>
                            <p:childTnLst>
                              <p:par>
                                <p:cTn id="71" presetID="10" presetClass="exit" presetSubtype="0" fill="hold" grpId="1" nodeType="afterEffect">
                                  <p:stCondLst>
                                    <p:cond delay="0"/>
                                  </p:stCondLst>
                                  <p:childTnLst>
                                    <p:animEffect transition="out" filter="fade">
                                      <p:cBhvr>
                                        <p:cTn id="72" dur="2000"/>
                                        <p:tgtEl>
                                          <p:spTgt spid="49"/>
                                        </p:tgtEl>
                                      </p:cBhvr>
                                    </p:animEffect>
                                    <p:set>
                                      <p:cBhvr>
                                        <p:cTn id="73" dur="1" fill="hold">
                                          <p:stCondLst>
                                            <p:cond delay="1999"/>
                                          </p:stCondLst>
                                        </p:cTn>
                                        <p:tgtEl>
                                          <p:spTgt spid="49"/>
                                        </p:tgtEl>
                                        <p:attrNameLst>
                                          <p:attrName>style.visibility</p:attrName>
                                        </p:attrNameLst>
                                      </p:cBhvr>
                                      <p:to>
                                        <p:strVal val="hidden"/>
                                      </p:to>
                                    </p:set>
                                  </p:childTnLst>
                                </p:cTn>
                              </p:par>
                            </p:childTnLst>
                          </p:cTn>
                        </p:par>
                        <p:par>
                          <p:cTn id="74" fill="hold">
                            <p:stCondLst>
                              <p:cond delay="5500"/>
                            </p:stCondLst>
                            <p:childTnLst>
                              <p:par>
                                <p:cTn id="75" presetID="22" presetClass="entr" presetSubtype="1" fill="hold" grpId="0" nodeType="afterEffect">
                                  <p:stCondLst>
                                    <p:cond delay="0"/>
                                  </p:stCondLst>
                                  <p:childTnLst>
                                    <p:set>
                                      <p:cBhvr>
                                        <p:cTn id="76" dur="1" fill="hold">
                                          <p:stCondLst>
                                            <p:cond delay="0"/>
                                          </p:stCondLst>
                                        </p:cTn>
                                        <p:tgtEl>
                                          <p:spTgt spid="259096"/>
                                        </p:tgtEl>
                                        <p:attrNameLst>
                                          <p:attrName>style.visibility</p:attrName>
                                        </p:attrNameLst>
                                      </p:cBhvr>
                                      <p:to>
                                        <p:strVal val="visible"/>
                                      </p:to>
                                    </p:set>
                                    <p:animEffect transition="in" filter="wipe(up)">
                                      <p:cBhvr>
                                        <p:cTn id="77" dur="1000"/>
                                        <p:tgtEl>
                                          <p:spTgt spid="259096"/>
                                        </p:tgtEl>
                                      </p:cBhvr>
                                    </p:animEffect>
                                  </p:childTnLst>
                                </p:cTn>
                              </p:par>
                            </p:childTnLst>
                          </p:cTn>
                        </p:par>
                        <p:par>
                          <p:cTn id="78" fill="hold">
                            <p:stCondLst>
                              <p:cond delay="6500"/>
                            </p:stCondLst>
                            <p:childTnLst>
                              <p:par>
                                <p:cTn id="79" presetID="10" presetClass="exit" presetSubtype="0" fill="hold" grpId="1" nodeType="afterEffect">
                                  <p:stCondLst>
                                    <p:cond delay="0"/>
                                  </p:stCondLst>
                                  <p:childTnLst>
                                    <p:animEffect transition="out" filter="fade">
                                      <p:cBhvr>
                                        <p:cTn id="80" dur="2000"/>
                                        <p:tgtEl>
                                          <p:spTgt spid="259096"/>
                                        </p:tgtEl>
                                      </p:cBhvr>
                                    </p:animEffect>
                                    <p:set>
                                      <p:cBhvr>
                                        <p:cTn id="81" dur="1" fill="hold">
                                          <p:stCondLst>
                                            <p:cond delay="1999"/>
                                          </p:stCondLst>
                                        </p:cTn>
                                        <p:tgtEl>
                                          <p:spTgt spid="259096"/>
                                        </p:tgtEl>
                                        <p:attrNameLst>
                                          <p:attrName>style.visibility</p:attrName>
                                        </p:attrNameLst>
                                      </p:cBhvr>
                                      <p:to>
                                        <p:strVal val="hidden"/>
                                      </p:to>
                                    </p:set>
                                  </p:childTnLst>
                                </p:cTn>
                              </p:par>
                            </p:childTnLst>
                          </p:cTn>
                        </p:par>
                        <p:par>
                          <p:cTn id="82" fill="hold">
                            <p:stCondLst>
                              <p:cond delay="8500"/>
                            </p:stCondLst>
                            <p:childTnLst>
                              <p:par>
                                <p:cTn id="83" presetID="10" presetClass="entr" presetSubtype="0" fill="hold" nodeType="afterEffect">
                                  <p:stCondLst>
                                    <p:cond delay="0"/>
                                  </p:stCondLst>
                                  <p:childTnLst>
                                    <p:set>
                                      <p:cBhvr>
                                        <p:cTn id="84" dur="1" fill="hold">
                                          <p:stCondLst>
                                            <p:cond delay="0"/>
                                          </p:stCondLst>
                                        </p:cTn>
                                        <p:tgtEl>
                                          <p:spTgt spid="4"/>
                                        </p:tgtEl>
                                        <p:attrNameLst>
                                          <p:attrName>style.visibility</p:attrName>
                                        </p:attrNameLst>
                                      </p:cBhvr>
                                      <p:to>
                                        <p:strVal val="visible"/>
                                      </p:to>
                                    </p:set>
                                    <p:animEffect transition="in" filter="fade">
                                      <p:cBhvr>
                                        <p:cTn id="85" dur="500"/>
                                        <p:tgtEl>
                                          <p:spTgt spid="4"/>
                                        </p:tgtEl>
                                      </p:cBhvr>
                                    </p:animEffect>
                                  </p:childTnLst>
                                </p:cTn>
                              </p:par>
                            </p:childTnLst>
                          </p:cTn>
                        </p:par>
                        <p:par>
                          <p:cTn id="86" fill="hold">
                            <p:stCondLst>
                              <p:cond delay="9000"/>
                            </p:stCondLst>
                            <p:childTnLst>
                              <p:par>
                                <p:cTn id="87" presetID="22" presetClass="entr" presetSubtype="1" fill="hold" nodeType="afterEffect">
                                  <p:stCondLst>
                                    <p:cond delay="1000"/>
                                  </p:stCondLst>
                                  <p:childTnLst>
                                    <p:set>
                                      <p:cBhvr>
                                        <p:cTn id="88" dur="1" fill="hold">
                                          <p:stCondLst>
                                            <p:cond delay="0"/>
                                          </p:stCondLst>
                                        </p:cTn>
                                        <p:tgtEl>
                                          <p:spTgt spid="45">
                                            <p:txEl>
                                              <p:pRg st="0" end="0"/>
                                            </p:txEl>
                                          </p:spTgt>
                                        </p:tgtEl>
                                        <p:attrNameLst>
                                          <p:attrName>style.visibility</p:attrName>
                                        </p:attrNameLst>
                                      </p:cBhvr>
                                      <p:to>
                                        <p:strVal val="visible"/>
                                      </p:to>
                                    </p:set>
                                    <p:animEffect transition="in" filter="wipe(up)">
                                      <p:cBhvr>
                                        <p:cTn id="89" dur="2000"/>
                                        <p:tgtEl>
                                          <p:spTgt spid="45">
                                            <p:txEl>
                                              <p:pRg st="0" end="0"/>
                                            </p:txEl>
                                          </p:spTgt>
                                        </p:tgtEl>
                                      </p:cBhvr>
                                    </p:animEffect>
                                  </p:childTnLst>
                                </p:cTn>
                              </p:par>
                            </p:childTnLst>
                          </p:cTn>
                        </p:par>
                        <p:par>
                          <p:cTn id="90" fill="hold">
                            <p:stCondLst>
                              <p:cond delay="12000"/>
                            </p:stCondLst>
                            <p:childTnLst>
                              <p:par>
                                <p:cTn id="91" presetID="53" presetClass="entr" presetSubtype="0" fill="hold" nodeType="afterEffect">
                                  <p:stCondLst>
                                    <p:cond delay="0"/>
                                  </p:stCondLst>
                                  <p:childTnLst>
                                    <p:set>
                                      <p:cBhvr>
                                        <p:cTn id="92" dur="1" fill="hold">
                                          <p:stCondLst>
                                            <p:cond delay="0"/>
                                          </p:stCondLst>
                                        </p:cTn>
                                        <p:tgtEl>
                                          <p:spTgt spid="51"/>
                                        </p:tgtEl>
                                        <p:attrNameLst>
                                          <p:attrName>style.visibility</p:attrName>
                                        </p:attrNameLst>
                                      </p:cBhvr>
                                      <p:to>
                                        <p:strVal val="visible"/>
                                      </p:to>
                                    </p:set>
                                    <p:anim calcmode="lin" valueType="num">
                                      <p:cBhvr>
                                        <p:cTn id="93" dur="1000" fill="hold"/>
                                        <p:tgtEl>
                                          <p:spTgt spid="51"/>
                                        </p:tgtEl>
                                        <p:attrNameLst>
                                          <p:attrName>ppt_w</p:attrName>
                                        </p:attrNameLst>
                                      </p:cBhvr>
                                      <p:tavLst>
                                        <p:tav tm="0">
                                          <p:val>
                                            <p:fltVal val="0"/>
                                          </p:val>
                                        </p:tav>
                                        <p:tav tm="100000">
                                          <p:val>
                                            <p:strVal val="#ppt_w"/>
                                          </p:val>
                                        </p:tav>
                                      </p:tavLst>
                                    </p:anim>
                                    <p:anim calcmode="lin" valueType="num">
                                      <p:cBhvr>
                                        <p:cTn id="94" dur="1000" fill="hold"/>
                                        <p:tgtEl>
                                          <p:spTgt spid="51"/>
                                        </p:tgtEl>
                                        <p:attrNameLst>
                                          <p:attrName>ppt_h</p:attrName>
                                        </p:attrNameLst>
                                      </p:cBhvr>
                                      <p:tavLst>
                                        <p:tav tm="0">
                                          <p:val>
                                            <p:fltVal val="0"/>
                                          </p:val>
                                        </p:tav>
                                        <p:tav tm="100000">
                                          <p:val>
                                            <p:strVal val="#ppt_h"/>
                                          </p:val>
                                        </p:tav>
                                      </p:tavLst>
                                    </p:anim>
                                    <p:animEffect transition="in" filter="fade">
                                      <p:cBhvr>
                                        <p:cTn id="95" dur="1000"/>
                                        <p:tgtEl>
                                          <p:spTgt spid="51"/>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1" fill="hold" nodeType="clickEffect">
                                  <p:stCondLst>
                                    <p:cond delay="0"/>
                                  </p:stCondLst>
                                  <p:childTnLst>
                                    <p:set>
                                      <p:cBhvr>
                                        <p:cTn id="99" dur="1" fill="hold">
                                          <p:stCondLst>
                                            <p:cond delay="0"/>
                                          </p:stCondLst>
                                        </p:cTn>
                                        <p:tgtEl>
                                          <p:spTgt spid="50">
                                            <p:txEl>
                                              <p:pRg st="0" end="0"/>
                                            </p:txEl>
                                          </p:spTgt>
                                        </p:tgtEl>
                                        <p:attrNameLst>
                                          <p:attrName>style.visibility</p:attrName>
                                        </p:attrNameLst>
                                      </p:cBhvr>
                                      <p:to>
                                        <p:strVal val="visible"/>
                                      </p:to>
                                    </p:set>
                                    <p:animEffect transition="in" filter="wipe(up)">
                                      <p:cBhvr>
                                        <p:cTn id="100" dur="2000"/>
                                        <p:tgtEl>
                                          <p:spTgt spid="50">
                                            <p:txEl>
                                              <p:pRg st="0" end="0"/>
                                            </p:txEl>
                                          </p:spTgt>
                                        </p:tgtEl>
                                      </p:cBhvr>
                                    </p:animEffect>
                                  </p:childTnLst>
                                </p:cTn>
                              </p:par>
                              <p:par>
                                <p:cTn id="101" presetID="10" presetClass="exit" presetSubtype="0" fill="hold" nodeType="withEffect">
                                  <p:stCondLst>
                                    <p:cond delay="0"/>
                                  </p:stCondLst>
                                  <p:childTnLst>
                                    <p:animEffect transition="out" filter="fade">
                                      <p:cBhvr>
                                        <p:cTn id="102" dur="2000"/>
                                        <p:tgtEl>
                                          <p:spTgt spid="51"/>
                                        </p:tgtEl>
                                      </p:cBhvr>
                                    </p:animEffect>
                                    <p:set>
                                      <p:cBhvr>
                                        <p:cTn id="103" dur="1" fill="hold">
                                          <p:stCondLst>
                                            <p:cond delay="1999"/>
                                          </p:stCondLst>
                                        </p:cTn>
                                        <p:tgtEl>
                                          <p:spTgt spid="51"/>
                                        </p:tgtEl>
                                        <p:attrNameLst>
                                          <p:attrName>style.visibility</p:attrName>
                                        </p:attrNameLst>
                                      </p:cBhvr>
                                      <p:to>
                                        <p:strVal val="hidden"/>
                                      </p:to>
                                    </p:set>
                                  </p:childTnLst>
                                </p:cTn>
                              </p:par>
                            </p:childTnLst>
                          </p:cTn>
                        </p:par>
                        <p:par>
                          <p:cTn id="104" fill="hold">
                            <p:stCondLst>
                              <p:cond delay="2000"/>
                            </p:stCondLst>
                            <p:childTnLst>
                              <p:par>
                                <p:cTn id="105" presetID="22" presetClass="entr" presetSubtype="1" fill="hold" nodeType="afterEffect">
                                  <p:stCondLst>
                                    <p:cond delay="1000"/>
                                  </p:stCondLst>
                                  <p:childTnLst>
                                    <p:set>
                                      <p:cBhvr>
                                        <p:cTn id="106" dur="1" fill="hold">
                                          <p:stCondLst>
                                            <p:cond delay="0"/>
                                          </p:stCondLst>
                                        </p:cTn>
                                        <p:tgtEl>
                                          <p:spTgt spid="50">
                                            <p:txEl>
                                              <p:pRg st="1" end="1"/>
                                            </p:txEl>
                                          </p:spTgt>
                                        </p:tgtEl>
                                        <p:attrNameLst>
                                          <p:attrName>style.visibility</p:attrName>
                                        </p:attrNameLst>
                                      </p:cBhvr>
                                      <p:to>
                                        <p:strVal val="visible"/>
                                      </p:to>
                                    </p:set>
                                    <p:animEffect transition="in" filter="wipe(up)">
                                      <p:cBhvr>
                                        <p:cTn id="107" dur="2000"/>
                                        <p:tgtEl>
                                          <p:spTgt spid="50">
                                            <p:txEl>
                                              <p:pRg st="1" end="1"/>
                                            </p:txEl>
                                          </p:spTgt>
                                        </p:tgtEl>
                                      </p:cBhvr>
                                    </p:animEffect>
                                  </p:childTnLst>
                                </p:cTn>
                              </p:par>
                            </p:childTnLst>
                          </p:cTn>
                        </p:par>
                        <p:par>
                          <p:cTn id="108" fill="hold">
                            <p:stCondLst>
                              <p:cond delay="5000"/>
                            </p:stCondLst>
                            <p:childTnLst>
                              <p:par>
                                <p:cTn id="109" presetID="10" presetClass="entr" presetSubtype="0" fill="hold" nodeType="afterEffect">
                                  <p:stCondLst>
                                    <p:cond delay="0"/>
                                  </p:stCondLst>
                                  <p:childTnLst>
                                    <p:set>
                                      <p:cBhvr>
                                        <p:cTn id="110" dur="1" fill="hold">
                                          <p:stCondLst>
                                            <p:cond delay="0"/>
                                          </p:stCondLst>
                                        </p:cTn>
                                        <p:tgtEl>
                                          <p:spTgt spid="5"/>
                                        </p:tgtEl>
                                        <p:attrNameLst>
                                          <p:attrName>style.visibility</p:attrName>
                                        </p:attrNameLst>
                                      </p:cBhvr>
                                      <p:to>
                                        <p:strVal val="visible"/>
                                      </p:to>
                                    </p:set>
                                    <p:animEffect transition="in" filter="fade">
                                      <p:cBhvr>
                                        <p:cTn id="111" dur="500"/>
                                        <p:tgtEl>
                                          <p:spTgt spid="5"/>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1" fill="hold" nodeType="clickEffect">
                                  <p:stCondLst>
                                    <p:cond delay="0"/>
                                  </p:stCondLst>
                                  <p:childTnLst>
                                    <p:set>
                                      <p:cBhvr>
                                        <p:cTn id="115" dur="1" fill="hold">
                                          <p:stCondLst>
                                            <p:cond delay="0"/>
                                          </p:stCondLst>
                                        </p:cTn>
                                        <p:tgtEl>
                                          <p:spTgt spid="58">
                                            <p:txEl>
                                              <p:pRg st="0" end="0"/>
                                            </p:txEl>
                                          </p:spTgt>
                                        </p:tgtEl>
                                        <p:attrNameLst>
                                          <p:attrName>style.visibility</p:attrName>
                                        </p:attrNameLst>
                                      </p:cBhvr>
                                      <p:to>
                                        <p:strVal val="visible"/>
                                      </p:to>
                                    </p:set>
                                    <p:animEffect transition="in" filter="wipe(up)">
                                      <p:cBhvr>
                                        <p:cTn id="116" dur="2000"/>
                                        <p:tgtEl>
                                          <p:spTgt spid="58">
                                            <p:txEl>
                                              <p:pRg st="0" end="0"/>
                                            </p:txEl>
                                          </p:spTgt>
                                        </p:tgtEl>
                                      </p:cBhvr>
                                    </p:animEffect>
                                  </p:childTnLst>
                                </p:cTn>
                              </p:par>
                            </p:childTnLst>
                          </p:cTn>
                        </p:par>
                        <p:par>
                          <p:cTn id="117" fill="hold">
                            <p:stCondLst>
                              <p:cond delay="2000"/>
                            </p:stCondLst>
                            <p:childTnLst>
                              <p:par>
                                <p:cTn id="118" presetID="4" presetClass="entr" presetSubtype="32" fill="hold" nodeType="afterEffect">
                                  <p:stCondLst>
                                    <p:cond delay="0"/>
                                  </p:stCondLst>
                                  <p:childTnLst>
                                    <p:set>
                                      <p:cBhvr>
                                        <p:cTn id="119" dur="1" fill="hold">
                                          <p:stCondLst>
                                            <p:cond delay="0"/>
                                          </p:stCondLst>
                                        </p:cTn>
                                        <p:tgtEl>
                                          <p:spTgt spid="35"/>
                                        </p:tgtEl>
                                        <p:attrNameLst>
                                          <p:attrName>style.visibility</p:attrName>
                                        </p:attrNameLst>
                                      </p:cBhvr>
                                      <p:to>
                                        <p:strVal val="visible"/>
                                      </p:to>
                                    </p:set>
                                    <p:animEffect transition="in" filter="box(out)">
                                      <p:cBhvr>
                                        <p:cTn id="12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96" grpId="0" animBg="1"/>
      <p:bldP spid="259096" grpId="1" animBg="1"/>
      <p:bldP spid="259094" grpId="0" animBg="1"/>
      <p:bldP spid="259094" grpId="1" animBg="1"/>
      <p:bldP spid="259095" grpId="0" animBg="1"/>
      <p:bldP spid="259095" grpId="1" animBg="1"/>
      <p:bldP spid="42" grpId="0"/>
      <p:bldP spid="44" grpId="0"/>
      <p:bldP spid="44" grpId="1"/>
      <p:bldP spid="49" grpId="0" animBg="1"/>
      <p:bldP spid="49"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83" y="45720"/>
            <a:ext cx="9004826" cy="6126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8" name="Picture 77" descr="L_Up_Set1JJ.jpg"/>
          <p:cNvPicPr>
            <a:picLocks noChangeAspect="1"/>
          </p:cNvPicPr>
          <p:nvPr/>
        </p:nvPicPr>
        <p:blipFill>
          <a:blip r:embed="rId4" cstate="print"/>
          <a:stretch>
            <a:fillRect/>
          </a:stretch>
        </p:blipFill>
        <p:spPr>
          <a:xfrm>
            <a:off x="5961063" y="4067344"/>
            <a:ext cx="1982599" cy="2427814"/>
          </a:xfrm>
          <a:prstGeom prst="rect">
            <a:avLst/>
          </a:prstGeom>
        </p:spPr>
      </p:pic>
      <p:pic>
        <p:nvPicPr>
          <p:cNvPr id="77" name="Picture 76" descr="L_Up_Set1DD.jpg"/>
          <p:cNvPicPr>
            <a:picLocks noChangeAspect="1"/>
          </p:cNvPicPr>
          <p:nvPr/>
        </p:nvPicPr>
        <p:blipFill>
          <a:blip r:embed="rId5" cstate="print"/>
          <a:stretch>
            <a:fillRect/>
          </a:stretch>
        </p:blipFill>
        <p:spPr>
          <a:xfrm>
            <a:off x="2171700" y="4062582"/>
            <a:ext cx="1966681" cy="2408321"/>
          </a:xfrm>
          <a:prstGeom prst="rect">
            <a:avLst/>
          </a:prstGeom>
        </p:spPr>
      </p:pic>
      <p:sp>
        <p:nvSpPr>
          <p:cNvPr id="14339" name="Slide Number Placeholder 3"/>
          <p:cNvSpPr>
            <a:spLocks noGrp="1"/>
          </p:cNvSpPr>
          <p:nvPr>
            <p:ph type="sldNum" sz="quarter" idx="12"/>
          </p:nvPr>
        </p:nvSpPr>
        <p:spPr>
          <a:noFill/>
        </p:spPr>
        <p:txBody>
          <a:bodyPr/>
          <a:lstStyle/>
          <a:p>
            <a:fld id="{6CA9F443-6B4D-457D-8209-DB193524C7C0}" type="slidenum">
              <a:rPr lang="en-US" smtClean="0"/>
              <a:pPr/>
              <a:t>20</a:t>
            </a:fld>
            <a:endParaRPr lang="en-US" dirty="0"/>
          </a:p>
        </p:txBody>
      </p:sp>
      <p:sp>
        <p:nvSpPr>
          <p:cNvPr id="14340" name="Text Box 3"/>
          <p:cNvSpPr txBox="1">
            <a:spLocks noChangeArrowheads="1"/>
          </p:cNvSpPr>
          <p:nvPr/>
        </p:nvSpPr>
        <p:spPr bwMode="auto">
          <a:xfrm>
            <a:off x="5151120" y="5715000"/>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14341" name="Text Box 4"/>
          <p:cNvSpPr txBox="1">
            <a:spLocks noChangeArrowheads="1"/>
          </p:cNvSpPr>
          <p:nvPr/>
        </p:nvSpPr>
        <p:spPr bwMode="auto">
          <a:xfrm>
            <a:off x="1346200" y="3459641"/>
            <a:ext cx="1397000" cy="307777"/>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COUGARS</a:t>
            </a:r>
          </a:p>
        </p:txBody>
      </p:sp>
      <p:sp>
        <p:nvSpPr>
          <p:cNvPr id="14342" name="Text Box 5"/>
          <p:cNvSpPr txBox="1">
            <a:spLocks noChangeArrowheads="1"/>
          </p:cNvSpPr>
          <p:nvPr/>
        </p:nvSpPr>
        <p:spPr bwMode="auto">
          <a:xfrm>
            <a:off x="3726369" y="3375405"/>
            <a:ext cx="381000" cy="274638"/>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4343" name="Text Box 6"/>
          <p:cNvSpPr txBox="1">
            <a:spLocks noChangeArrowheads="1"/>
          </p:cNvSpPr>
          <p:nvPr/>
        </p:nvSpPr>
        <p:spPr bwMode="auto">
          <a:xfrm>
            <a:off x="5120640" y="3501200"/>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4344" name="Text Box 7"/>
          <p:cNvSpPr txBox="1">
            <a:spLocks noChangeArrowheads="1"/>
          </p:cNvSpPr>
          <p:nvPr/>
        </p:nvSpPr>
        <p:spPr bwMode="auto">
          <a:xfrm>
            <a:off x="3573969" y="3428683"/>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14345" name="Text Box 8"/>
          <p:cNvSpPr txBox="1">
            <a:spLocks noChangeArrowheads="1"/>
          </p:cNvSpPr>
          <p:nvPr/>
        </p:nvSpPr>
        <p:spPr bwMode="auto">
          <a:xfrm>
            <a:off x="5272914" y="3437383"/>
            <a:ext cx="381000" cy="274638"/>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14346" name="Text Box 9"/>
          <p:cNvSpPr txBox="1">
            <a:spLocks noChangeArrowheads="1"/>
          </p:cNvSpPr>
          <p:nvPr/>
        </p:nvSpPr>
        <p:spPr bwMode="auto">
          <a:xfrm>
            <a:off x="6587709" y="3453771"/>
            <a:ext cx="1524000" cy="307777"/>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OWLS</a:t>
            </a:r>
          </a:p>
        </p:txBody>
      </p:sp>
      <p:sp>
        <p:nvSpPr>
          <p:cNvPr id="14349" name="Text Box 12"/>
          <p:cNvSpPr txBox="1">
            <a:spLocks noChangeArrowheads="1"/>
          </p:cNvSpPr>
          <p:nvPr/>
        </p:nvSpPr>
        <p:spPr bwMode="auto">
          <a:xfrm>
            <a:off x="6112191" y="4320776"/>
            <a:ext cx="1274763" cy="369332"/>
          </a:xfrm>
          <a:prstGeom prst="rect">
            <a:avLst/>
          </a:prstGeom>
          <a:noFill/>
          <a:ln w="9525">
            <a:noFill/>
            <a:miter lim="800000"/>
            <a:headEnd/>
            <a:tailEnd/>
          </a:ln>
        </p:spPr>
        <p:txBody>
          <a:bodyPr>
            <a:spAutoFit/>
          </a:bodyPr>
          <a:lstStyle/>
          <a:p>
            <a:pPr algn="ctr">
              <a:spcBef>
                <a:spcPct val="50000"/>
              </a:spcBef>
            </a:pPr>
            <a:r>
              <a:rPr lang="en-US" dirty="0">
                <a:solidFill>
                  <a:srgbClr val="006699"/>
                </a:solidFill>
                <a:latin typeface="Comic Sans MS" pitchFamily="66" charset="0"/>
              </a:rPr>
              <a:t>Owls</a:t>
            </a:r>
          </a:p>
        </p:txBody>
      </p:sp>
      <p:sp>
        <p:nvSpPr>
          <p:cNvPr id="197645" name="Text Box 13"/>
          <p:cNvSpPr txBox="1">
            <a:spLocks noChangeArrowheads="1"/>
          </p:cNvSpPr>
          <p:nvPr/>
        </p:nvSpPr>
        <p:spPr bwMode="auto">
          <a:xfrm>
            <a:off x="6054090" y="4846320"/>
            <a:ext cx="666750"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7</a:t>
            </a:r>
          </a:p>
        </p:txBody>
      </p:sp>
      <p:sp>
        <p:nvSpPr>
          <p:cNvPr id="197646" name="Text Box 14"/>
          <p:cNvSpPr txBox="1">
            <a:spLocks noChangeArrowheads="1"/>
          </p:cNvSpPr>
          <p:nvPr/>
        </p:nvSpPr>
        <p:spPr bwMode="auto">
          <a:xfrm>
            <a:off x="6588125" y="4845685"/>
            <a:ext cx="803275" cy="549275"/>
          </a:xfrm>
          <a:prstGeom prst="rect">
            <a:avLst/>
          </a:prstGeom>
          <a:noFill/>
          <a:ln w="9525">
            <a:noFill/>
            <a:miter lim="800000"/>
            <a:headEnd/>
            <a:tailEnd/>
          </a:ln>
        </p:spPr>
        <p:txBody>
          <a:bodyPr>
            <a:spAutoFit/>
          </a:bodyPr>
          <a:lstStyle/>
          <a:p>
            <a:pPr>
              <a:spcBef>
                <a:spcPct val="50000"/>
              </a:spcBef>
            </a:pPr>
            <a:r>
              <a:rPr lang="en-US" sz="3000" dirty="0">
                <a:solidFill>
                  <a:srgbClr val="006699"/>
                </a:solidFill>
                <a:latin typeface="Comic Sans MS" pitchFamily="66" charset="0"/>
              </a:rPr>
              <a:t> 5</a:t>
            </a:r>
          </a:p>
        </p:txBody>
      </p:sp>
      <p:sp>
        <p:nvSpPr>
          <p:cNvPr id="197647" name="Text Box 15"/>
          <p:cNvSpPr txBox="1">
            <a:spLocks noChangeArrowheads="1"/>
          </p:cNvSpPr>
          <p:nvPr/>
        </p:nvSpPr>
        <p:spPr bwMode="auto">
          <a:xfrm>
            <a:off x="7223760" y="4845685"/>
            <a:ext cx="668338"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3c</a:t>
            </a:r>
          </a:p>
        </p:txBody>
      </p:sp>
      <p:sp>
        <p:nvSpPr>
          <p:cNvPr id="197648" name="Text Box 16"/>
          <p:cNvSpPr txBox="1">
            <a:spLocks noChangeArrowheads="1"/>
          </p:cNvSpPr>
          <p:nvPr/>
        </p:nvSpPr>
        <p:spPr bwMode="auto">
          <a:xfrm>
            <a:off x="6035040" y="5577205"/>
            <a:ext cx="666750"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9</a:t>
            </a:r>
          </a:p>
        </p:txBody>
      </p:sp>
      <p:sp>
        <p:nvSpPr>
          <p:cNvPr id="197649" name="Text Box 17"/>
          <p:cNvSpPr txBox="1">
            <a:spLocks noChangeArrowheads="1"/>
          </p:cNvSpPr>
          <p:nvPr/>
        </p:nvSpPr>
        <p:spPr bwMode="auto">
          <a:xfrm>
            <a:off x="6648450" y="5577205"/>
            <a:ext cx="666750"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11</a:t>
            </a:r>
          </a:p>
        </p:txBody>
      </p:sp>
      <p:sp>
        <p:nvSpPr>
          <p:cNvPr id="197650" name="Text Box 18"/>
          <p:cNvSpPr txBox="1">
            <a:spLocks noChangeArrowheads="1"/>
          </p:cNvSpPr>
          <p:nvPr/>
        </p:nvSpPr>
        <p:spPr bwMode="auto">
          <a:xfrm>
            <a:off x="7223760" y="5577205"/>
            <a:ext cx="668338"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1</a:t>
            </a:r>
          </a:p>
        </p:txBody>
      </p:sp>
      <p:sp>
        <p:nvSpPr>
          <p:cNvPr id="14356" name="Text Box 19"/>
          <p:cNvSpPr txBox="1">
            <a:spLocks noChangeArrowheads="1"/>
          </p:cNvSpPr>
          <p:nvPr/>
        </p:nvSpPr>
        <p:spPr bwMode="auto">
          <a:xfrm>
            <a:off x="7573963" y="3746500"/>
            <a:ext cx="601662" cy="519113"/>
          </a:xfrm>
          <a:prstGeom prst="rect">
            <a:avLst/>
          </a:prstGeom>
          <a:noFill/>
          <a:ln w="9525">
            <a:noFill/>
            <a:miter lim="800000"/>
            <a:headEnd/>
            <a:tailEnd/>
          </a:ln>
        </p:spPr>
        <p:txBody>
          <a:bodyPr>
            <a:spAutoFit/>
          </a:bodyPr>
          <a:lstStyle/>
          <a:p>
            <a:pPr>
              <a:spcBef>
                <a:spcPct val="50000"/>
              </a:spcBef>
            </a:pPr>
            <a:endParaRPr lang="en-US" sz="2800" dirty="0">
              <a:solidFill>
                <a:srgbClr val="006699"/>
              </a:solidFill>
              <a:latin typeface="Times New Roman" pitchFamily="18" charset="0"/>
            </a:endParaRPr>
          </a:p>
        </p:txBody>
      </p:sp>
      <p:sp>
        <p:nvSpPr>
          <p:cNvPr id="197654" name="Text Box 22"/>
          <p:cNvSpPr txBox="1">
            <a:spLocks noChangeArrowheads="1"/>
          </p:cNvSpPr>
          <p:nvPr/>
        </p:nvSpPr>
        <p:spPr bwMode="auto">
          <a:xfrm>
            <a:off x="2213610" y="4845685"/>
            <a:ext cx="666750"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8</a:t>
            </a:r>
          </a:p>
        </p:txBody>
      </p:sp>
      <p:sp>
        <p:nvSpPr>
          <p:cNvPr id="197655" name="Text Box 23"/>
          <p:cNvSpPr txBox="1">
            <a:spLocks noChangeArrowheads="1"/>
          </p:cNvSpPr>
          <p:nvPr/>
        </p:nvSpPr>
        <p:spPr bwMode="auto">
          <a:xfrm>
            <a:off x="2806382" y="4845685"/>
            <a:ext cx="668338"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6c</a:t>
            </a:r>
          </a:p>
        </p:txBody>
      </p:sp>
      <p:sp>
        <p:nvSpPr>
          <p:cNvPr id="197656" name="Text Box 24"/>
          <p:cNvSpPr txBox="1">
            <a:spLocks noChangeArrowheads="1"/>
          </p:cNvSpPr>
          <p:nvPr/>
        </p:nvSpPr>
        <p:spPr bwMode="auto">
          <a:xfrm>
            <a:off x="3400742" y="4845685"/>
            <a:ext cx="668338"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4</a:t>
            </a:r>
          </a:p>
        </p:txBody>
      </p:sp>
      <p:sp>
        <p:nvSpPr>
          <p:cNvPr id="197657" name="Text Box 25"/>
          <p:cNvSpPr txBox="1">
            <a:spLocks noChangeArrowheads="1"/>
          </p:cNvSpPr>
          <p:nvPr/>
        </p:nvSpPr>
        <p:spPr bwMode="auto">
          <a:xfrm>
            <a:off x="2213610" y="5531485"/>
            <a:ext cx="666750"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10</a:t>
            </a:r>
          </a:p>
        </p:txBody>
      </p:sp>
      <p:sp>
        <p:nvSpPr>
          <p:cNvPr id="197658" name="Text Box 26"/>
          <p:cNvSpPr txBox="1">
            <a:spLocks noChangeArrowheads="1"/>
          </p:cNvSpPr>
          <p:nvPr/>
        </p:nvSpPr>
        <p:spPr bwMode="auto">
          <a:xfrm>
            <a:off x="2806382" y="5531485"/>
            <a:ext cx="668338"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12</a:t>
            </a:r>
          </a:p>
        </p:txBody>
      </p:sp>
      <p:sp>
        <p:nvSpPr>
          <p:cNvPr id="197659" name="Text Box 27"/>
          <p:cNvSpPr txBox="1">
            <a:spLocks noChangeArrowheads="1"/>
          </p:cNvSpPr>
          <p:nvPr/>
        </p:nvSpPr>
        <p:spPr bwMode="auto">
          <a:xfrm>
            <a:off x="3400742" y="5531485"/>
            <a:ext cx="668338"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2</a:t>
            </a:r>
          </a:p>
        </p:txBody>
      </p:sp>
      <p:sp>
        <p:nvSpPr>
          <p:cNvPr id="197660" name="Text Box 28"/>
          <p:cNvSpPr txBox="1">
            <a:spLocks noChangeArrowheads="1"/>
          </p:cNvSpPr>
          <p:nvPr/>
        </p:nvSpPr>
        <p:spPr bwMode="auto">
          <a:xfrm>
            <a:off x="3432810" y="4309050"/>
            <a:ext cx="956310" cy="369332"/>
          </a:xfrm>
          <a:prstGeom prst="rect">
            <a:avLst/>
          </a:prstGeom>
          <a:noFill/>
          <a:ln w="9525">
            <a:noFill/>
            <a:miter lim="800000"/>
            <a:headEnd/>
            <a:tailEnd/>
          </a:ln>
        </p:spPr>
        <p:txBody>
          <a:bodyPr wrap="square">
            <a:spAutoFit/>
          </a:bodyPr>
          <a:lstStyle/>
          <a:p>
            <a:pPr>
              <a:spcBef>
                <a:spcPct val="50000"/>
              </a:spcBef>
            </a:pPr>
            <a:r>
              <a:rPr lang="en-US" dirty="0">
                <a:solidFill>
                  <a:srgbClr val="006699"/>
                </a:solidFill>
                <a:latin typeface="Comic Sans MS" pitchFamily="66" charset="0"/>
              </a:rPr>
              <a:t>15 9</a:t>
            </a:r>
          </a:p>
        </p:txBody>
      </p:sp>
      <p:sp>
        <p:nvSpPr>
          <p:cNvPr id="14366" name="Text Box 29"/>
          <p:cNvSpPr txBox="1">
            <a:spLocks noChangeArrowheads="1"/>
          </p:cNvSpPr>
          <p:nvPr/>
        </p:nvSpPr>
        <p:spPr bwMode="auto">
          <a:xfrm>
            <a:off x="2426018" y="4294108"/>
            <a:ext cx="1185862" cy="369332"/>
          </a:xfrm>
          <a:prstGeom prst="rect">
            <a:avLst/>
          </a:prstGeom>
          <a:noFill/>
          <a:ln w="9525">
            <a:noFill/>
            <a:miter lim="800000"/>
            <a:headEnd/>
            <a:tailEnd/>
          </a:ln>
        </p:spPr>
        <p:txBody>
          <a:bodyPr>
            <a:spAutoFit/>
          </a:bodyPr>
          <a:lstStyle/>
          <a:p>
            <a:pPr algn="ctr">
              <a:spcBef>
                <a:spcPct val="50000"/>
              </a:spcBef>
            </a:pPr>
            <a:r>
              <a:rPr lang="en-US" dirty="0">
                <a:solidFill>
                  <a:srgbClr val="006699"/>
                </a:solidFill>
                <a:latin typeface="Comic Sans MS" pitchFamily="66" charset="0"/>
              </a:rPr>
              <a:t>Cougars</a:t>
            </a:r>
          </a:p>
        </p:txBody>
      </p:sp>
      <p:sp>
        <p:nvSpPr>
          <p:cNvPr id="197662" name="Line 30"/>
          <p:cNvSpPr>
            <a:spLocks noChangeShapeType="1"/>
          </p:cNvSpPr>
          <p:nvPr/>
        </p:nvSpPr>
        <p:spPr bwMode="auto">
          <a:xfrm flipH="1" flipV="1">
            <a:off x="474662" y="4067343"/>
            <a:ext cx="3203573" cy="1490173"/>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97663" name="Line 31"/>
          <p:cNvSpPr>
            <a:spLocks noChangeShapeType="1"/>
          </p:cNvSpPr>
          <p:nvPr/>
        </p:nvSpPr>
        <p:spPr bwMode="auto">
          <a:xfrm flipH="1" flipV="1">
            <a:off x="1135380" y="4067343"/>
            <a:ext cx="2542856" cy="840569"/>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97664" name="Line 32"/>
          <p:cNvSpPr>
            <a:spLocks noChangeShapeType="1"/>
          </p:cNvSpPr>
          <p:nvPr/>
        </p:nvSpPr>
        <p:spPr bwMode="auto">
          <a:xfrm flipH="1" flipV="1">
            <a:off x="1737360" y="4067342"/>
            <a:ext cx="1418586" cy="845333"/>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97665" name="Line 33"/>
          <p:cNvSpPr>
            <a:spLocks noChangeShapeType="1"/>
          </p:cNvSpPr>
          <p:nvPr/>
        </p:nvSpPr>
        <p:spPr bwMode="auto">
          <a:xfrm flipH="1" flipV="1">
            <a:off x="2446652" y="4067344"/>
            <a:ext cx="91917" cy="803580"/>
          </a:xfrm>
          <a:prstGeom prst="line">
            <a:avLst/>
          </a:prstGeom>
          <a:noFill/>
          <a:ln w="38100" cap="rnd">
            <a:solidFill>
              <a:schemeClr val="tx1"/>
            </a:solidFill>
            <a:prstDash val="sysDot"/>
            <a:round/>
            <a:headEnd/>
            <a:tailEnd type="triangle" w="med" len="med"/>
          </a:ln>
        </p:spPr>
        <p:txBody>
          <a:bodyPr/>
          <a:lstStyle/>
          <a:p>
            <a:endParaRPr lang="en-US" dirty="0"/>
          </a:p>
        </p:txBody>
      </p:sp>
      <p:sp>
        <p:nvSpPr>
          <p:cNvPr id="197666" name="Line 34"/>
          <p:cNvSpPr>
            <a:spLocks noChangeShapeType="1"/>
          </p:cNvSpPr>
          <p:nvPr/>
        </p:nvSpPr>
        <p:spPr bwMode="auto">
          <a:xfrm flipV="1">
            <a:off x="2563811" y="4062580"/>
            <a:ext cx="407989" cy="153017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97667" name="Line 35"/>
          <p:cNvSpPr>
            <a:spLocks noChangeShapeType="1"/>
          </p:cNvSpPr>
          <p:nvPr/>
        </p:nvSpPr>
        <p:spPr bwMode="auto">
          <a:xfrm flipV="1">
            <a:off x="3158172" y="4062579"/>
            <a:ext cx="477838" cy="1513033"/>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97668" name="Line 36"/>
          <p:cNvSpPr>
            <a:spLocks noChangeShapeType="1"/>
          </p:cNvSpPr>
          <p:nvPr/>
        </p:nvSpPr>
        <p:spPr bwMode="auto">
          <a:xfrm flipH="1" flipV="1">
            <a:off x="5714999" y="3984305"/>
            <a:ext cx="1737677" cy="1667987"/>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97669" name="Line 37"/>
          <p:cNvSpPr>
            <a:spLocks noChangeShapeType="1"/>
          </p:cNvSpPr>
          <p:nvPr/>
        </p:nvSpPr>
        <p:spPr bwMode="auto">
          <a:xfrm flipH="1" flipV="1">
            <a:off x="6387464" y="3987479"/>
            <a:ext cx="1168876" cy="88344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97670" name="Line 38"/>
          <p:cNvSpPr>
            <a:spLocks noChangeShapeType="1"/>
          </p:cNvSpPr>
          <p:nvPr/>
        </p:nvSpPr>
        <p:spPr bwMode="auto">
          <a:xfrm flipH="1" flipV="1">
            <a:off x="6749572" y="4006055"/>
            <a:ext cx="197328" cy="864078"/>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97671" name="Line 39"/>
          <p:cNvSpPr>
            <a:spLocks noChangeShapeType="1"/>
          </p:cNvSpPr>
          <p:nvPr/>
        </p:nvSpPr>
        <p:spPr bwMode="auto">
          <a:xfrm flipV="1">
            <a:off x="6448108" y="4006055"/>
            <a:ext cx="938846" cy="919957"/>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97672" name="Line 40"/>
          <p:cNvSpPr>
            <a:spLocks noChangeShapeType="1"/>
          </p:cNvSpPr>
          <p:nvPr/>
        </p:nvSpPr>
        <p:spPr bwMode="auto">
          <a:xfrm flipV="1">
            <a:off x="6351270" y="4006055"/>
            <a:ext cx="1649730" cy="1643857"/>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97673" name="Line 41"/>
          <p:cNvSpPr>
            <a:spLocks noChangeShapeType="1"/>
          </p:cNvSpPr>
          <p:nvPr/>
        </p:nvSpPr>
        <p:spPr bwMode="auto">
          <a:xfrm flipV="1">
            <a:off x="6970396" y="3987480"/>
            <a:ext cx="1594484" cy="1662431"/>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97674" name="Text Box 42"/>
          <p:cNvSpPr txBox="1">
            <a:spLocks noChangeArrowheads="1"/>
          </p:cNvSpPr>
          <p:nvPr/>
        </p:nvSpPr>
        <p:spPr bwMode="auto">
          <a:xfrm>
            <a:off x="274320" y="3834129"/>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197675" name="Text Box 43"/>
          <p:cNvSpPr txBox="1">
            <a:spLocks noChangeArrowheads="1"/>
          </p:cNvSpPr>
          <p:nvPr/>
        </p:nvSpPr>
        <p:spPr bwMode="auto">
          <a:xfrm>
            <a:off x="944880" y="3840479"/>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197676" name="Text Box 44"/>
          <p:cNvSpPr txBox="1">
            <a:spLocks noChangeArrowheads="1"/>
          </p:cNvSpPr>
          <p:nvPr/>
        </p:nvSpPr>
        <p:spPr bwMode="auto">
          <a:xfrm>
            <a:off x="1508760" y="3830954"/>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97677" name="Text Box 45"/>
          <p:cNvSpPr txBox="1">
            <a:spLocks noChangeArrowheads="1"/>
          </p:cNvSpPr>
          <p:nvPr/>
        </p:nvSpPr>
        <p:spPr bwMode="auto">
          <a:xfrm>
            <a:off x="2240280" y="3830954"/>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197678" name="Text Box 46"/>
          <p:cNvSpPr txBox="1">
            <a:spLocks noChangeArrowheads="1"/>
          </p:cNvSpPr>
          <p:nvPr/>
        </p:nvSpPr>
        <p:spPr bwMode="auto">
          <a:xfrm>
            <a:off x="2788920" y="3830954"/>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197679" name="Text Box 47"/>
          <p:cNvSpPr txBox="1">
            <a:spLocks noChangeArrowheads="1"/>
          </p:cNvSpPr>
          <p:nvPr/>
        </p:nvSpPr>
        <p:spPr bwMode="auto">
          <a:xfrm>
            <a:off x="3429000" y="3830954"/>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197680" name="Text Box 48"/>
          <p:cNvSpPr txBox="1">
            <a:spLocks noChangeArrowheads="1"/>
          </p:cNvSpPr>
          <p:nvPr/>
        </p:nvSpPr>
        <p:spPr bwMode="auto">
          <a:xfrm>
            <a:off x="5380236" y="3835081"/>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197681" name="Text Box 49"/>
          <p:cNvSpPr txBox="1">
            <a:spLocks noChangeArrowheads="1"/>
          </p:cNvSpPr>
          <p:nvPr/>
        </p:nvSpPr>
        <p:spPr bwMode="auto">
          <a:xfrm>
            <a:off x="6004818" y="3831906"/>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97682" name="Text Box 50"/>
          <p:cNvSpPr txBox="1">
            <a:spLocks noChangeArrowheads="1"/>
          </p:cNvSpPr>
          <p:nvPr/>
        </p:nvSpPr>
        <p:spPr bwMode="auto">
          <a:xfrm>
            <a:off x="6702425" y="383190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197683" name="Text Box 51"/>
          <p:cNvSpPr txBox="1">
            <a:spLocks noChangeArrowheads="1"/>
          </p:cNvSpPr>
          <p:nvPr/>
        </p:nvSpPr>
        <p:spPr bwMode="auto">
          <a:xfrm>
            <a:off x="7298690" y="3841431"/>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197684" name="Text Box 52"/>
          <p:cNvSpPr txBox="1">
            <a:spLocks noChangeArrowheads="1"/>
          </p:cNvSpPr>
          <p:nvPr/>
        </p:nvSpPr>
        <p:spPr bwMode="auto">
          <a:xfrm>
            <a:off x="7914005" y="3835081"/>
            <a:ext cx="300038"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197685" name="Text Box 53"/>
          <p:cNvSpPr txBox="1">
            <a:spLocks noChangeArrowheads="1"/>
          </p:cNvSpPr>
          <p:nvPr/>
        </p:nvSpPr>
        <p:spPr bwMode="auto">
          <a:xfrm>
            <a:off x="8500745" y="3831906"/>
            <a:ext cx="460375"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197686" name="Rectangle 54"/>
          <p:cNvSpPr>
            <a:spLocks noChangeArrowheads="1"/>
          </p:cNvSpPr>
          <p:nvPr/>
        </p:nvSpPr>
        <p:spPr bwMode="auto">
          <a:xfrm>
            <a:off x="3469891" y="5440680"/>
            <a:ext cx="559977" cy="583882"/>
          </a:xfrm>
          <a:prstGeom prst="rect">
            <a:avLst/>
          </a:prstGeom>
          <a:noFill/>
          <a:ln w="38100">
            <a:solidFill>
              <a:srgbClr val="CC0099"/>
            </a:solidFill>
            <a:miter lim="800000"/>
            <a:headEnd/>
            <a:tailEnd/>
          </a:ln>
        </p:spPr>
        <p:txBody>
          <a:bodyPr wrap="none" anchor="ctr"/>
          <a:lstStyle/>
          <a:p>
            <a:endParaRPr lang="en-US" dirty="0"/>
          </a:p>
        </p:txBody>
      </p:sp>
      <p:sp>
        <p:nvSpPr>
          <p:cNvPr id="197687" name="Rectangle 55"/>
          <p:cNvSpPr>
            <a:spLocks noChangeArrowheads="1"/>
          </p:cNvSpPr>
          <p:nvPr/>
        </p:nvSpPr>
        <p:spPr bwMode="auto">
          <a:xfrm>
            <a:off x="3469892" y="4709160"/>
            <a:ext cx="553468" cy="604202"/>
          </a:xfrm>
          <a:prstGeom prst="rect">
            <a:avLst/>
          </a:prstGeom>
          <a:noFill/>
          <a:ln w="38100">
            <a:solidFill>
              <a:srgbClr val="CC0099"/>
            </a:solidFill>
            <a:miter lim="800000"/>
            <a:headEnd/>
            <a:tailEnd/>
          </a:ln>
        </p:spPr>
        <p:txBody>
          <a:bodyPr wrap="none" anchor="ctr"/>
          <a:lstStyle/>
          <a:p>
            <a:endParaRPr lang="en-US" dirty="0"/>
          </a:p>
        </p:txBody>
      </p:sp>
      <p:sp>
        <p:nvSpPr>
          <p:cNvPr id="197688" name="Rectangle 56"/>
          <p:cNvSpPr>
            <a:spLocks noChangeArrowheads="1"/>
          </p:cNvSpPr>
          <p:nvPr/>
        </p:nvSpPr>
        <p:spPr bwMode="auto">
          <a:xfrm>
            <a:off x="2879724" y="4709159"/>
            <a:ext cx="556896" cy="620077"/>
          </a:xfrm>
          <a:prstGeom prst="rect">
            <a:avLst/>
          </a:prstGeom>
          <a:noFill/>
          <a:ln w="38100">
            <a:solidFill>
              <a:srgbClr val="CC0099"/>
            </a:solidFill>
            <a:miter lim="800000"/>
            <a:headEnd/>
            <a:tailEnd/>
          </a:ln>
        </p:spPr>
        <p:txBody>
          <a:bodyPr wrap="none" anchor="ctr"/>
          <a:lstStyle/>
          <a:p>
            <a:endParaRPr lang="en-US" dirty="0"/>
          </a:p>
        </p:txBody>
      </p:sp>
      <p:sp>
        <p:nvSpPr>
          <p:cNvPr id="197689" name="Rectangle 57"/>
          <p:cNvSpPr>
            <a:spLocks noChangeArrowheads="1"/>
          </p:cNvSpPr>
          <p:nvPr/>
        </p:nvSpPr>
        <p:spPr bwMode="auto">
          <a:xfrm>
            <a:off x="2285998" y="4709160"/>
            <a:ext cx="546101" cy="624840"/>
          </a:xfrm>
          <a:prstGeom prst="rect">
            <a:avLst/>
          </a:prstGeom>
          <a:noFill/>
          <a:ln w="38100">
            <a:solidFill>
              <a:srgbClr val="CC0099"/>
            </a:solidFill>
            <a:miter lim="800000"/>
            <a:headEnd/>
            <a:tailEnd/>
          </a:ln>
        </p:spPr>
        <p:txBody>
          <a:bodyPr wrap="none" anchor="ctr"/>
          <a:lstStyle/>
          <a:p>
            <a:endParaRPr lang="en-US" dirty="0"/>
          </a:p>
        </p:txBody>
      </p:sp>
      <p:sp>
        <p:nvSpPr>
          <p:cNvPr id="197690" name="Rectangle 58"/>
          <p:cNvSpPr>
            <a:spLocks noChangeArrowheads="1"/>
          </p:cNvSpPr>
          <p:nvPr/>
        </p:nvSpPr>
        <p:spPr bwMode="auto">
          <a:xfrm>
            <a:off x="2285999" y="5440679"/>
            <a:ext cx="555625" cy="583884"/>
          </a:xfrm>
          <a:prstGeom prst="rect">
            <a:avLst/>
          </a:prstGeom>
          <a:noFill/>
          <a:ln w="38100">
            <a:solidFill>
              <a:srgbClr val="CC0099"/>
            </a:solidFill>
            <a:miter lim="800000"/>
            <a:headEnd/>
            <a:tailEnd/>
          </a:ln>
        </p:spPr>
        <p:txBody>
          <a:bodyPr wrap="none" anchor="ctr"/>
          <a:lstStyle/>
          <a:p>
            <a:endParaRPr lang="en-US" dirty="0"/>
          </a:p>
        </p:txBody>
      </p:sp>
      <p:sp>
        <p:nvSpPr>
          <p:cNvPr id="197691" name="Rectangle 59"/>
          <p:cNvSpPr>
            <a:spLocks noChangeArrowheads="1"/>
          </p:cNvSpPr>
          <p:nvPr/>
        </p:nvSpPr>
        <p:spPr bwMode="auto">
          <a:xfrm>
            <a:off x="2879724" y="5440679"/>
            <a:ext cx="549275" cy="588645"/>
          </a:xfrm>
          <a:prstGeom prst="rect">
            <a:avLst/>
          </a:prstGeom>
          <a:noFill/>
          <a:ln w="38100">
            <a:solidFill>
              <a:srgbClr val="CC0099"/>
            </a:solidFill>
            <a:miter lim="800000"/>
            <a:headEnd/>
            <a:tailEnd/>
          </a:ln>
        </p:spPr>
        <p:txBody>
          <a:bodyPr wrap="none" anchor="ctr"/>
          <a:lstStyle/>
          <a:p>
            <a:endParaRPr lang="en-US" dirty="0"/>
          </a:p>
        </p:txBody>
      </p:sp>
      <p:sp>
        <p:nvSpPr>
          <p:cNvPr id="197692" name="Rectangle 60"/>
          <p:cNvSpPr>
            <a:spLocks noChangeArrowheads="1"/>
          </p:cNvSpPr>
          <p:nvPr/>
        </p:nvSpPr>
        <p:spPr bwMode="auto">
          <a:xfrm>
            <a:off x="7284719" y="5440680"/>
            <a:ext cx="548005" cy="607694"/>
          </a:xfrm>
          <a:prstGeom prst="rect">
            <a:avLst/>
          </a:prstGeom>
          <a:noFill/>
          <a:ln w="38100">
            <a:solidFill>
              <a:srgbClr val="CC0099"/>
            </a:solidFill>
            <a:miter lim="800000"/>
            <a:headEnd/>
            <a:tailEnd/>
          </a:ln>
        </p:spPr>
        <p:txBody>
          <a:bodyPr wrap="none" anchor="ctr"/>
          <a:lstStyle/>
          <a:p>
            <a:endParaRPr lang="en-US" dirty="0"/>
          </a:p>
        </p:txBody>
      </p:sp>
      <p:sp>
        <p:nvSpPr>
          <p:cNvPr id="197693" name="Rectangle 61"/>
          <p:cNvSpPr>
            <a:spLocks noChangeArrowheads="1"/>
          </p:cNvSpPr>
          <p:nvPr/>
        </p:nvSpPr>
        <p:spPr bwMode="auto">
          <a:xfrm>
            <a:off x="7284718" y="4754562"/>
            <a:ext cx="548005" cy="579438"/>
          </a:xfrm>
          <a:prstGeom prst="rect">
            <a:avLst/>
          </a:prstGeom>
          <a:noFill/>
          <a:ln w="38100">
            <a:solidFill>
              <a:srgbClr val="CC0099"/>
            </a:solidFill>
            <a:miter lim="800000"/>
            <a:headEnd/>
            <a:tailEnd/>
          </a:ln>
        </p:spPr>
        <p:txBody>
          <a:bodyPr wrap="none" anchor="ctr"/>
          <a:lstStyle/>
          <a:p>
            <a:endParaRPr lang="en-US" dirty="0"/>
          </a:p>
        </p:txBody>
      </p:sp>
      <p:sp>
        <p:nvSpPr>
          <p:cNvPr id="197694" name="Rectangle 62"/>
          <p:cNvSpPr>
            <a:spLocks noChangeArrowheads="1"/>
          </p:cNvSpPr>
          <p:nvPr/>
        </p:nvSpPr>
        <p:spPr bwMode="auto">
          <a:xfrm>
            <a:off x="6675437" y="4754562"/>
            <a:ext cx="552449" cy="579438"/>
          </a:xfrm>
          <a:prstGeom prst="rect">
            <a:avLst/>
          </a:prstGeom>
          <a:noFill/>
          <a:ln w="38100">
            <a:solidFill>
              <a:srgbClr val="CC0099"/>
            </a:solidFill>
            <a:miter lim="800000"/>
            <a:headEnd/>
            <a:tailEnd/>
          </a:ln>
        </p:spPr>
        <p:txBody>
          <a:bodyPr wrap="none" anchor="ctr"/>
          <a:lstStyle/>
          <a:p>
            <a:endParaRPr lang="en-US" dirty="0"/>
          </a:p>
        </p:txBody>
      </p:sp>
      <p:sp>
        <p:nvSpPr>
          <p:cNvPr id="197695" name="Rectangle 63"/>
          <p:cNvSpPr>
            <a:spLocks noChangeArrowheads="1"/>
          </p:cNvSpPr>
          <p:nvPr/>
        </p:nvSpPr>
        <p:spPr bwMode="auto">
          <a:xfrm>
            <a:off x="6080759" y="4754562"/>
            <a:ext cx="558165" cy="579438"/>
          </a:xfrm>
          <a:prstGeom prst="rect">
            <a:avLst/>
          </a:prstGeom>
          <a:noFill/>
          <a:ln w="38100">
            <a:solidFill>
              <a:srgbClr val="CC0099"/>
            </a:solidFill>
            <a:miter lim="800000"/>
            <a:headEnd/>
            <a:tailEnd/>
          </a:ln>
        </p:spPr>
        <p:txBody>
          <a:bodyPr wrap="none" anchor="ctr"/>
          <a:lstStyle/>
          <a:p>
            <a:endParaRPr lang="en-US" dirty="0"/>
          </a:p>
        </p:txBody>
      </p:sp>
      <p:sp>
        <p:nvSpPr>
          <p:cNvPr id="197696" name="Rectangle 64"/>
          <p:cNvSpPr>
            <a:spLocks noChangeArrowheads="1"/>
          </p:cNvSpPr>
          <p:nvPr/>
        </p:nvSpPr>
        <p:spPr bwMode="auto">
          <a:xfrm>
            <a:off x="6080760" y="5440679"/>
            <a:ext cx="541020" cy="607695"/>
          </a:xfrm>
          <a:prstGeom prst="rect">
            <a:avLst/>
          </a:prstGeom>
          <a:noFill/>
          <a:ln w="38100">
            <a:solidFill>
              <a:srgbClr val="CC0099"/>
            </a:solidFill>
            <a:miter lim="800000"/>
            <a:headEnd/>
            <a:tailEnd/>
          </a:ln>
        </p:spPr>
        <p:txBody>
          <a:bodyPr wrap="none" anchor="ctr"/>
          <a:lstStyle/>
          <a:p>
            <a:endParaRPr lang="en-US" dirty="0"/>
          </a:p>
        </p:txBody>
      </p:sp>
      <p:sp>
        <p:nvSpPr>
          <p:cNvPr id="197697" name="Rectangle 65"/>
          <p:cNvSpPr>
            <a:spLocks noChangeArrowheads="1"/>
          </p:cNvSpPr>
          <p:nvPr/>
        </p:nvSpPr>
        <p:spPr bwMode="auto">
          <a:xfrm>
            <a:off x="6675438" y="5440679"/>
            <a:ext cx="548322" cy="602571"/>
          </a:xfrm>
          <a:prstGeom prst="rect">
            <a:avLst/>
          </a:prstGeom>
          <a:noFill/>
          <a:ln w="38100">
            <a:solidFill>
              <a:srgbClr val="CC0099"/>
            </a:solidFill>
            <a:miter lim="800000"/>
            <a:headEnd/>
            <a:tailEnd/>
          </a:ln>
        </p:spPr>
        <p:txBody>
          <a:bodyPr wrap="none" anchor="ctr"/>
          <a:lstStyle/>
          <a:p>
            <a:endParaRPr lang="en-US" dirty="0"/>
          </a:p>
        </p:txBody>
      </p:sp>
      <p:sp>
        <p:nvSpPr>
          <p:cNvPr id="197698" name="Line 66"/>
          <p:cNvSpPr>
            <a:spLocks noChangeShapeType="1"/>
          </p:cNvSpPr>
          <p:nvPr/>
        </p:nvSpPr>
        <p:spPr bwMode="auto">
          <a:xfrm flipH="1" flipV="1">
            <a:off x="3393456" y="3699833"/>
            <a:ext cx="456866" cy="585464"/>
          </a:xfrm>
          <a:prstGeom prst="line">
            <a:avLst/>
          </a:prstGeom>
          <a:noFill/>
          <a:ln w="38100" cap="rnd">
            <a:solidFill>
              <a:schemeClr val="tx1"/>
            </a:solidFill>
            <a:prstDash val="sysDot"/>
            <a:round/>
            <a:headEnd/>
            <a:tailEnd type="triangle" w="med" len="med"/>
          </a:ln>
        </p:spPr>
        <p:txBody>
          <a:bodyPr/>
          <a:lstStyle/>
          <a:p>
            <a:endParaRPr lang="en-US" dirty="0"/>
          </a:p>
        </p:txBody>
      </p:sp>
      <p:sp>
        <p:nvSpPr>
          <p:cNvPr id="197699" name="Text Box 67"/>
          <p:cNvSpPr txBox="1">
            <a:spLocks noChangeArrowheads="1"/>
          </p:cNvSpPr>
          <p:nvPr/>
        </p:nvSpPr>
        <p:spPr bwMode="auto">
          <a:xfrm>
            <a:off x="2917940" y="3499753"/>
            <a:ext cx="570739" cy="246221"/>
          </a:xfrm>
          <a:prstGeom prst="rect">
            <a:avLst/>
          </a:prstGeom>
          <a:noFill/>
          <a:ln w="9525">
            <a:noFill/>
            <a:miter lim="800000"/>
            <a:headEnd/>
            <a:tailEnd/>
          </a:ln>
        </p:spPr>
        <p:txBody>
          <a:bodyPr wrap="square">
            <a:spAutoFit/>
          </a:bodyPr>
          <a:lstStyle/>
          <a:p>
            <a:pPr>
              <a:spcBef>
                <a:spcPct val="50000"/>
              </a:spcBef>
            </a:pPr>
            <a:r>
              <a:rPr lang="en-US" sz="1000" dirty="0">
                <a:solidFill>
                  <a:schemeClr val="accent2"/>
                </a:solidFill>
                <a:latin typeface="Comic Sans MS" pitchFamily="66" charset="0"/>
              </a:rPr>
              <a:t>15  9</a:t>
            </a:r>
          </a:p>
        </p:txBody>
      </p:sp>
      <p:sp>
        <p:nvSpPr>
          <p:cNvPr id="197700" name="Rectangle 68"/>
          <p:cNvSpPr>
            <a:spLocks noChangeArrowheads="1"/>
          </p:cNvSpPr>
          <p:nvPr/>
        </p:nvSpPr>
        <p:spPr bwMode="auto">
          <a:xfrm>
            <a:off x="3527425" y="4062581"/>
            <a:ext cx="565354" cy="545931"/>
          </a:xfrm>
          <a:prstGeom prst="rect">
            <a:avLst/>
          </a:prstGeom>
          <a:noFill/>
          <a:ln w="38100">
            <a:solidFill>
              <a:srgbClr val="CC0099"/>
            </a:solidFill>
            <a:miter lim="800000"/>
            <a:headEnd/>
            <a:tailEnd/>
          </a:ln>
        </p:spPr>
        <p:txBody>
          <a:bodyPr wrap="none" anchor="ctr"/>
          <a:lstStyle/>
          <a:p>
            <a:endParaRPr lang="en-US" dirty="0"/>
          </a:p>
        </p:txBody>
      </p:sp>
      <p:sp>
        <p:nvSpPr>
          <p:cNvPr id="14406" name="Text Box 71"/>
          <p:cNvSpPr txBox="1">
            <a:spLocks noChangeArrowheads="1"/>
          </p:cNvSpPr>
          <p:nvPr/>
        </p:nvSpPr>
        <p:spPr bwMode="auto">
          <a:xfrm>
            <a:off x="8571547" y="3200400"/>
            <a:ext cx="481013" cy="274638"/>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pic>
        <p:nvPicPr>
          <p:cNvPr id="73" name="Picture 16" descr="Vball9"/>
          <p:cNvPicPr>
            <a:picLocks noChangeAspect="1" noChangeArrowheads="1"/>
          </p:cNvPicPr>
          <p:nvPr/>
        </p:nvPicPr>
        <p:blipFill>
          <a:blip r:embed="rId6" cstate="print"/>
          <a:srcRect/>
          <a:stretch>
            <a:fillRect/>
          </a:stretch>
        </p:blipFill>
        <p:spPr bwMode="auto">
          <a:xfrm>
            <a:off x="244475" y="6459538"/>
            <a:ext cx="230188" cy="238125"/>
          </a:xfrm>
          <a:prstGeom prst="rect">
            <a:avLst/>
          </a:prstGeom>
          <a:noFill/>
          <a:ln w="9525">
            <a:noFill/>
            <a:miter lim="800000"/>
            <a:headEnd/>
            <a:tailEnd/>
          </a:ln>
        </p:spPr>
      </p:pic>
      <p:sp>
        <p:nvSpPr>
          <p:cNvPr id="74" name="Text Box 6"/>
          <p:cNvSpPr txBox="1">
            <a:spLocks noChangeArrowheads="1"/>
          </p:cNvSpPr>
          <p:nvPr/>
        </p:nvSpPr>
        <p:spPr bwMode="auto">
          <a:xfrm>
            <a:off x="5660571" y="3459307"/>
            <a:ext cx="531177"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X X</a:t>
            </a:r>
          </a:p>
        </p:txBody>
      </p:sp>
      <p:sp>
        <p:nvSpPr>
          <p:cNvPr id="75" name="Line 37"/>
          <p:cNvSpPr>
            <a:spLocks noChangeShapeType="1"/>
          </p:cNvSpPr>
          <p:nvPr/>
        </p:nvSpPr>
        <p:spPr bwMode="auto">
          <a:xfrm flipH="1" flipV="1">
            <a:off x="6217919" y="3589816"/>
            <a:ext cx="1312545" cy="73771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80" name="Text Box 7"/>
          <p:cNvSpPr txBox="1">
            <a:spLocks noChangeArrowheads="1"/>
          </p:cNvSpPr>
          <p:nvPr/>
        </p:nvSpPr>
        <p:spPr bwMode="auto">
          <a:xfrm>
            <a:off x="7375209" y="4271012"/>
            <a:ext cx="762000" cy="461665"/>
          </a:xfrm>
          <a:prstGeom prst="rect">
            <a:avLst/>
          </a:prstGeom>
          <a:noFill/>
          <a:ln w="9525">
            <a:noFill/>
            <a:miter lim="800000"/>
            <a:headEnd/>
            <a:tailEnd/>
          </a:ln>
        </p:spPr>
        <p:txBody>
          <a:bodyPr>
            <a:spAutoFit/>
          </a:bodyPr>
          <a:lstStyle/>
          <a:p>
            <a:pPr algn="ctr">
              <a:spcBef>
                <a:spcPct val="50000"/>
              </a:spcBef>
            </a:pPr>
            <a:r>
              <a:rPr lang="en-US" sz="2400" dirty="0">
                <a:solidFill>
                  <a:srgbClr val="3366CC"/>
                </a:solidFill>
                <a:latin typeface="Comic Sans MS" pitchFamily="66" charset="0"/>
              </a:rPr>
              <a:t>X</a:t>
            </a:r>
          </a:p>
        </p:txBody>
      </p:sp>
      <p:sp>
        <p:nvSpPr>
          <p:cNvPr id="81" name="Text Box 7"/>
          <p:cNvSpPr txBox="1">
            <a:spLocks noChangeArrowheads="1"/>
          </p:cNvSpPr>
          <p:nvPr/>
        </p:nvSpPr>
        <p:spPr bwMode="auto">
          <a:xfrm>
            <a:off x="2950432" y="45720"/>
            <a:ext cx="2667000" cy="276999"/>
          </a:xfrm>
          <a:prstGeom prst="rect">
            <a:avLst/>
          </a:prstGeom>
          <a:noFill/>
          <a:ln w="9525">
            <a:noFill/>
            <a:miter lim="800000"/>
            <a:headEnd/>
            <a:tailEnd/>
          </a:ln>
        </p:spPr>
        <p:txBody>
          <a:bodyPr wrap="square">
            <a:spAutoFit/>
          </a:bodyPr>
          <a:lstStyle/>
          <a:p>
            <a:pPr>
              <a:spcBef>
                <a:spcPct val="15000"/>
              </a:spcBef>
            </a:pPr>
            <a:r>
              <a:rPr lang="en-US" sz="1000" dirty="0">
                <a:solidFill>
                  <a:schemeClr val="accent2"/>
                </a:solidFill>
                <a:latin typeface="Comic Sans MS" pitchFamily="66" charset="0"/>
              </a:rPr>
              <a:t>   </a:t>
            </a:r>
            <a:r>
              <a:rPr lang="en-US" sz="1200" dirty="0">
                <a:solidFill>
                  <a:schemeClr val="accent2"/>
                </a:solidFill>
                <a:latin typeface="Comic Sans MS" pitchFamily="66" charset="0"/>
              </a:rPr>
              <a:t>REGIONAL CHAMPIONSHIP</a:t>
            </a:r>
          </a:p>
        </p:txBody>
      </p:sp>
      <p:sp>
        <p:nvSpPr>
          <p:cNvPr id="82" name="Text Box 7"/>
          <p:cNvSpPr txBox="1">
            <a:spLocks noChangeArrowheads="1"/>
          </p:cNvSpPr>
          <p:nvPr/>
        </p:nvSpPr>
        <p:spPr bwMode="auto">
          <a:xfrm>
            <a:off x="2447512" y="228600"/>
            <a:ext cx="2667000" cy="276999"/>
          </a:xfrm>
          <a:prstGeom prst="rect">
            <a:avLst/>
          </a:prstGeom>
          <a:noFill/>
          <a:ln w="9525">
            <a:noFill/>
            <a:miter lim="800000"/>
            <a:headEnd/>
            <a:tailEnd/>
          </a:ln>
        </p:spPr>
        <p:txBody>
          <a:bodyPr wrap="square">
            <a:spAutoFit/>
          </a:bodyPr>
          <a:lstStyle/>
          <a:p>
            <a:pPr>
              <a:spcBef>
                <a:spcPct val="15000"/>
              </a:spcBef>
            </a:pPr>
            <a:r>
              <a:rPr lang="en-US" sz="1000" dirty="0">
                <a:solidFill>
                  <a:schemeClr val="accent2"/>
                </a:solidFill>
                <a:latin typeface="Comic Sans MS" pitchFamily="66" charset="0"/>
              </a:rPr>
              <a:t>   </a:t>
            </a:r>
            <a:r>
              <a:rPr lang="en-US" sz="1200" dirty="0">
                <a:solidFill>
                  <a:schemeClr val="accent2"/>
                </a:solidFill>
                <a:latin typeface="Comic Sans MS" pitchFamily="66" charset="0"/>
              </a:rPr>
              <a:t>HOUSTON, TX</a:t>
            </a:r>
          </a:p>
        </p:txBody>
      </p:sp>
      <p:sp>
        <p:nvSpPr>
          <p:cNvPr id="83" name="Text Box 7"/>
          <p:cNvSpPr txBox="1">
            <a:spLocks noChangeArrowheads="1"/>
          </p:cNvSpPr>
          <p:nvPr/>
        </p:nvSpPr>
        <p:spPr bwMode="auto">
          <a:xfrm>
            <a:off x="2369883" y="414159"/>
            <a:ext cx="1510189" cy="246221"/>
          </a:xfrm>
          <a:prstGeom prst="rect">
            <a:avLst/>
          </a:prstGeom>
          <a:noFill/>
          <a:ln w="9525">
            <a:noFill/>
            <a:miter lim="800000"/>
            <a:headEnd/>
            <a:tailEnd/>
          </a:ln>
        </p:spPr>
        <p:txBody>
          <a:bodyPr wrap="square">
            <a:spAutoFit/>
          </a:bodyPr>
          <a:lstStyle/>
          <a:p>
            <a:pPr>
              <a:spcBef>
                <a:spcPct val="15000"/>
              </a:spcBef>
            </a:pPr>
            <a:r>
              <a:rPr lang="en-US" sz="1000" dirty="0">
                <a:solidFill>
                  <a:schemeClr val="accent2"/>
                </a:solidFill>
                <a:latin typeface="Comic Sans MS" pitchFamily="66" charset="0"/>
              </a:rPr>
              <a:t>CONV CENTER</a:t>
            </a:r>
            <a:endParaRPr lang="en-US" sz="1200" dirty="0">
              <a:solidFill>
                <a:schemeClr val="accent2"/>
              </a:solidFill>
              <a:latin typeface="Comic Sans MS" pitchFamily="66" charset="0"/>
            </a:endParaRPr>
          </a:p>
        </p:txBody>
      </p:sp>
      <p:sp>
        <p:nvSpPr>
          <p:cNvPr id="84" name="Text Box 7"/>
          <p:cNvSpPr txBox="1">
            <a:spLocks noChangeArrowheads="1"/>
          </p:cNvSpPr>
          <p:nvPr/>
        </p:nvSpPr>
        <p:spPr bwMode="auto">
          <a:xfrm>
            <a:off x="5038313" y="378719"/>
            <a:ext cx="381000" cy="246221"/>
          </a:xfrm>
          <a:prstGeom prst="rect">
            <a:avLst/>
          </a:prstGeom>
          <a:noFill/>
          <a:ln w="9525">
            <a:noFill/>
            <a:miter lim="800000"/>
            <a:headEnd/>
            <a:tailEnd/>
          </a:ln>
        </p:spPr>
        <p:txBody>
          <a:bodyPr wrap="square">
            <a:spAutoFit/>
          </a:bodyPr>
          <a:lstStyle/>
          <a:p>
            <a:pPr>
              <a:spcBef>
                <a:spcPct val="15000"/>
              </a:spcBef>
            </a:pPr>
            <a:r>
              <a:rPr lang="en-US" sz="1000" dirty="0">
                <a:solidFill>
                  <a:schemeClr val="accent2"/>
                </a:solidFill>
                <a:latin typeface="Comic Sans MS" pitchFamily="66" charset="0"/>
              </a:rPr>
              <a:t>B</a:t>
            </a:r>
            <a:endParaRPr lang="en-US" sz="1200" dirty="0">
              <a:solidFill>
                <a:schemeClr val="accent2"/>
              </a:solidFill>
              <a:latin typeface="Comic Sans MS" pitchFamily="66" charset="0"/>
            </a:endParaRPr>
          </a:p>
        </p:txBody>
      </p:sp>
      <p:sp>
        <p:nvSpPr>
          <p:cNvPr id="85" name="Text Box 7"/>
          <p:cNvSpPr txBox="1">
            <a:spLocks noChangeArrowheads="1"/>
          </p:cNvSpPr>
          <p:nvPr/>
        </p:nvSpPr>
        <p:spPr bwMode="auto">
          <a:xfrm>
            <a:off x="5036479" y="553411"/>
            <a:ext cx="381000"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8</a:t>
            </a:r>
          </a:p>
        </p:txBody>
      </p:sp>
      <p:sp>
        <p:nvSpPr>
          <p:cNvPr id="86" name="Text Box 7"/>
          <p:cNvSpPr txBox="1">
            <a:spLocks noChangeArrowheads="1"/>
          </p:cNvSpPr>
          <p:nvPr/>
        </p:nvSpPr>
        <p:spPr bwMode="auto">
          <a:xfrm>
            <a:off x="5034645" y="728103"/>
            <a:ext cx="381000"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17</a:t>
            </a:r>
          </a:p>
        </p:txBody>
      </p:sp>
      <p:sp>
        <p:nvSpPr>
          <p:cNvPr id="87" name="Text Box 7"/>
          <p:cNvSpPr txBox="1">
            <a:spLocks noChangeArrowheads="1"/>
          </p:cNvSpPr>
          <p:nvPr/>
        </p:nvSpPr>
        <p:spPr bwMode="auto">
          <a:xfrm>
            <a:off x="3393456" y="548640"/>
            <a:ext cx="381000"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X</a:t>
            </a:r>
          </a:p>
        </p:txBody>
      </p:sp>
      <p:sp>
        <p:nvSpPr>
          <p:cNvPr id="88" name="Text Box 7"/>
          <p:cNvSpPr txBox="1">
            <a:spLocks noChangeArrowheads="1"/>
          </p:cNvSpPr>
          <p:nvPr/>
        </p:nvSpPr>
        <p:spPr bwMode="auto">
          <a:xfrm>
            <a:off x="3390264" y="714152"/>
            <a:ext cx="381000"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X</a:t>
            </a:r>
          </a:p>
        </p:txBody>
      </p:sp>
      <p:sp>
        <p:nvSpPr>
          <p:cNvPr id="89" name="Text Box 7"/>
          <p:cNvSpPr txBox="1">
            <a:spLocks noChangeArrowheads="1"/>
          </p:cNvSpPr>
          <p:nvPr/>
        </p:nvSpPr>
        <p:spPr bwMode="auto">
          <a:xfrm>
            <a:off x="2971800" y="878916"/>
            <a:ext cx="996184"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COUGARS</a:t>
            </a:r>
          </a:p>
        </p:txBody>
      </p:sp>
      <p:sp>
        <p:nvSpPr>
          <p:cNvPr id="90" name="Text Box 7"/>
          <p:cNvSpPr txBox="1">
            <a:spLocks noChangeArrowheads="1"/>
          </p:cNvSpPr>
          <p:nvPr/>
        </p:nvSpPr>
        <p:spPr bwMode="auto">
          <a:xfrm>
            <a:off x="5038856" y="878916"/>
            <a:ext cx="996184"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OWLS</a:t>
            </a:r>
          </a:p>
        </p:txBody>
      </p:sp>
      <p:sp>
        <p:nvSpPr>
          <p:cNvPr id="91" name="Text Box 7"/>
          <p:cNvSpPr txBox="1">
            <a:spLocks noChangeArrowheads="1"/>
          </p:cNvSpPr>
          <p:nvPr/>
        </p:nvSpPr>
        <p:spPr bwMode="auto">
          <a:xfrm>
            <a:off x="8031480" y="30606"/>
            <a:ext cx="1066800"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05/02/26</a:t>
            </a:r>
          </a:p>
        </p:txBody>
      </p:sp>
      <p:sp>
        <p:nvSpPr>
          <p:cNvPr id="92" name="Text Box 7"/>
          <p:cNvSpPr txBox="1">
            <a:spLocks noChangeArrowheads="1"/>
          </p:cNvSpPr>
          <p:nvPr/>
        </p:nvSpPr>
        <p:spPr bwMode="auto">
          <a:xfrm>
            <a:off x="8022480" y="181942"/>
            <a:ext cx="1066800"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2</a:t>
            </a:r>
          </a:p>
        </p:txBody>
      </p:sp>
      <p:sp>
        <p:nvSpPr>
          <p:cNvPr id="93" name="Text Box 7"/>
          <p:cNvSpPr txBox="1">
            <a:spLocks noChangeArrowheads="1"/>
          </p:cNvSpPr>
          <p:nvPr/>
        </p:nvSpPr>
        <p:spPr bwMode="auto">
          <a:xfrm>
            <a:off x="8031480" y="343558"/>
            <a:ext cx="1066800"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14:00</a:t>
            </a:r>
          </a:p>
        </p:txBody>
      </p:sp>
      <p:sp>
        <p:nvSpPr>
          <p:cNvPr id="94" name="Text Box 7"/>
          <p:cNvSpPr txBox="1">
            <a:spLocks noChangeArrowheads="1"/>
          </p:cNvSpPr>
          <p:nvPr/>
        </p:nvSpPr>
        <p:spPr bwMode="auto">
          <a:xfrm>
            <a:off x="7099930" y="4278926"/>
            <a:ext cx="762000" cy="461665"/>
          </a:xfrm>
          <a:prstGeom prst="rect">
            <a:avLst/>
          </a:prstGeom>
          <a:noFill/>
          <a:ln w="9525">
            <a:noFill/>
            <a:miter lim="800000"/>
            <a:headEnd/>
            <a:tailEnd/>
          </a:ln>
        </p:spPr>
        <p:txBody>
          <a:bodyPr>
            <a:spAutoFit/>
          </a:bodyPr>
          <a:lstStyle/>
          <a:p>
            <a:pPr algn="ctr">
              <a:spcBef>
                <a:spcPct val="50000"/>
              </a:spcBef>
            </a:pPr>
            <a:r>
              <a:rPr lang="en-US" sz="2400" dirty="0">
                <a:solidFill>
                  <a:srgbClr val="3366CC"/>
                </a:solidFill>
                <a:latin typeface="Comic Sans MS" pitchFamily="66" charset="0"/>
              </a:rPr>
              <a:t>X</a:t>
            </a:r>
          </a:p>
        </p:txBody>
      </p:sp>
      <p:sp>
        <p:nvSpPr>
          <p:cNvPr id="96" name="Rectangle 2"/>
          <p:cNvSpPr txBox="1">
            <a:spLocks noChangeArrowheads="1"/>
          </p:cNvSpPr>
          <p:nvPr/>
        </p:nvSpPr>
        <p:spPr>
          <a:xfrm>
            <a:off x="2227184" y="76200"/>
            <a:ext cx="4676536" cy="565971"/>
          </a:xfrm>
          <a:prstGeom prst="rect">
            <a:avLst/>
          </a:prstGeom>
          <a:solidFill>
            <a:schemeClr val="bg1"/>
          </a:solidFill>
        </p:spPr>
        <p:txBody>
          <a:bodyPr/>
          <a:lstStyle>
            <a:lvl1pPr algn="ctr" rtl="0" eaLnBrk="0" fontAlgn="base" hangingPunct="0">
              <a:spcBef>
                <a:spcPct val="0"/>
              </a:spcBef>
              <a:spcAft>
                <a:spcPct val="0"/>
              </a:spcAft>
              <a:defRPr sz="3200" b="1">
                <a:solidFill>
                  <a:srgbClr val="FF3300"/>
                </a:solidFill>
                <a:latin typeface="+mj-lt"/>
                <a:ea typeface="+mj-ea"/>
                <a:cs typeface="+mj-cs"/>
              </a:defRPr>
            </a:lvl1pPr>
            <a:lvl2pPr algn="ctr" rtl="0" eaLnBrk="0" fontAlgn="base" hangingPunct="0">
              <a:spcBef>
                <a:spcPct val="0"/>
              </a:spcBef>
              <a:spcAft>
                <a:spcPct val="0"/>
              </a:spcAft>
              <a:defRPr sz="3200" b="1">
                <a:solidFill>
                  <a:srgbClr val="FF3300"/>
                </a:solidFill>
                <a:latin typeface="Arial" charset="0"/>
              </a:defRPr>
            </a:lvl2pPr>
            <a:lvl3pPr algn="ctr" rtl="0" eaLnBrk="0" fontAlgn="base" hangingPunct="0">
              <a:spcBef>
                <a:spcPct val="0"/>
              </a:spcBef>
              <a:spcAft>
                <a:spcPct val="0"/>
              </a:spcAft>
              <a:defRPr sz="3200" b="1">
                <a:solidFill>
                  <a:srgbClr val="FF3300"/>
                </a:solidFill>
                <a:latin typeface="Arial" charset="0"/>
              </a:defRPr>
            </a:lvl3pPr>
            <a:lvl4pPr algn="ctr" rtl="0" eaLnBrk="0" fontAlgn="base" hangingPunct="0">
              <a:spcBef>
                <a:spcPct val="0"/>
              </a:spcBef>
              <a:spcAft>
                <a:spcPct val="0"/>
              </a:spcAft>
              <a:defRPr sz="3200" b="1">
                <a:solidFill>
                  <a:srgbClr val="FF3300"/>
                </a:solidFill>
                <a:latin typeface="Arial" charset="0"/>
              </a:defRPr>
            </a:lvl4pPr>
            <a:lvl5pPr algn="ctr" rtl="0" eaLnBrk="0" fontAlgn="base" hangingPunct="0">
              <a:spcBef>
                <a:spcPct val="0"/>
              </a:spcBef>
              <a:spcAft>
                <a:spcPct val="0"/>
              </a:spcAft>
              <a:defRPr sz="3200" b="1">
                <a:solidFill>
                  <a:srgbClr val="FF3300"/>
                </a:solidFill>
                <a:latin typeface="Arial" charset="0"/>
              </a:defRPr>
            </a:lvl5pPr>
            <a:lvl6pPr marL="457200" algn="ctr" rtl="0" fontAlgn="base">
              <a:spcBef>
                <a:spcPct val="0"/>
              </a:spcBef>
              <a:spcAft>
                <a:spcPct val="0"/>
              </a:spcAft>
              <a:defRPr sz="3200" b="1">
                <a:solidFill>
                  <a:srgbClr val="FF3300"/>
                </a:solidFill>
                <a:latin typeface="Arial" charset="0"/>
              </a:defRPr>
            </a:lvl6pPr>
            <a:lvl7pPr marL="914400" algn="ctr" rtl="0" fontAlgn="base">
              <a:spcBef>
                <a:spcPct val="0"/>
              </a:spcBef>
              <a:spcAft>
                <a:spcPct val="0"/>
              </a:spcAft>
              <a:defRPr sz="3200" b="1">
                <a:solidFill>
                  <a:srgbClr val="FF3300"/>
                </a:solidFill>
                <a:latin typeface="Arial" charset="0"/>
              </a:defRPr>
            </a:lvl7pPr>
            <a:lvl8pPr marL="1371600" algn="ctr" rtl="0" fontAlgn="base">
              <a:spcBef>
                <a:spcPct val="0"/>
              </a:spcBef>
              <a:spcAft>
                <a:spcPct val="0"/>
              </a:spcAft>
              <a:defRPr sz="3200" b="1">
                <a:solidFill>
                  <a:srgbClr val="FF3300"/>
                </a:solidFill>
                <a:latin typeface="Arial" charset="0"/>
              </a:defRPr>
            </a:lvl8pPr>
            <a:lvl9pPr marL="1828800" algn="ctr" rtl="0" fontAlgn="base">
              <a:spcBef>
                <a:spcPct val="0"/>
              </a:spcBef>
              <a:spcAft>
                <a:spcPct val="0"/>
              </a:spcAft>
              <a:defRPr sz="3200" b="1">
                <a:solidFill>
                  <a:srgbClr val="FF3300"/>
                </a:solidFill>
                <a:latin typeface="Arial" charset="0"/>
              </a:defRPr>
            </a:lvl9pPr>
          </a:lstStyle>
          <a:p>
            <a:pPr eaLnBrk="1" hangingPunct="1">
              <a:defRPr/>
            </a:pPr>
            <a:r>
              <a:rPr lang="en-US" kern="0" dirty="0">
                <a:effectLst>
                  <a:outerShdw blurRad="38100" dist="38100" dir="2700000" algn="tl">
                    <a:srgbClr val="C0C0C0"/>
                  </a:outerShdw>
                </a:effectLst>
              </a:rPr>
              <a:t>Enter Team Line-ups</a:t>
            </a:r>
          </a:p>
        </p:txBody>
      </p:sp>
      <p:sp>
        <p:nvSpPr>
          <p:cNvPr id="97" name="Rectangle 96"/>
          <p:cNvSpPr/>
          <p:nvPr/>
        </p:nvSpPr>
        <p:spPr>
          <a:xfrm>
            <a:off x="2197419" y="2834640"/>
            <a:ext cx="4797741" cy="286232"/>
          </a:xfrm>
          <a:prstGeom prst="rect">
            <a:avLst/>
          </a:prstGeom>
          <a:solidFill>
            <a:srgbClr val="FFFF00"/>
          </a:solidFill>
          <a:effectLst>
            <a:outerShdw blurRad="50800" dist="38100" dir="2700000" algn="tl" rotWithShape="0">
              <a:prstClr val="black">
                <a:alpha val="40000"/>
              </a:prstClr>
            </a:outerShdw>
          </a:effectLst>
        </p:spPr>
        <p:txBody>
          <a:bodyPr wrap="square">
            <a:spAutoFit/>
          </a:bodyPr>
          <a:lstStyle/>
          <a:p>
            <a:pPr algn="ctr">
              <a:lnSpc>
                <a:spcPct val="90000"/>
              </a:lnSpc>
              <a:spcBef>
                <a:spcPct val="20000"/>
              </a:spcBef>
              <a:buClr>
                <a:srgbClr val="3366CC"/>
              </a:buClr>
              <a:defRPr/>
            </a:pPr>
            <a:r>
              <a:rPr lang="en-US" sz="1400" b="0" kern="0" dirty="0">
                <a:cs typeface="+mn-cs"/>
              </a:rPr>
              <a:t>Enter the numbers in the center of the space provided</a:t>
            </a:r>
          </a:p>
        </p:txBody>
      </p:sp>
      <p:sp>
        <p:nvSpPr>
          <p:cNvPr id="98" name="Text Box 7"/>
          <p:cNvSpPr txBox="1">
            <a:spLocks noChangeArrowheads="1"/>
          </p:cNvSpPr>
          <p:nvPr/>
        </p:nvSpPr>
        <p:spPr bwMode="auto">
          <a:xfrm>
            <a:off x="7233416" y="2420481"/>
            <a:ext cx="1727704"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GOODE, SAM</a:t>
            </a:r>
          </a:p>
        </p:txBody>
      </p:sp>
      <p:sp>
        <p:nvSpPr>
          <p:cNvPr id="99" name="Text Box 7"/>
          <p:cNvSpPr txBox="1">
            <a:spLocks noChangeArrowheads="1"/>
          </p:cNvSpPr>
          <p:nvPr/>
        </p:nvSpPr>
        <p:spPr bwMode="auto">
          <a:xfrm>
            <a:off x="7223760" y="2603361"/>
            <a:ext cx="1727704"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SMART, JESSE</a:t>
            </a:r>
          </a:p>
        </p:txBody>
      </p:sp>
      <p:sp>
        <p:nvSpPr>
          <p:cNvPr id="100" name="Text Box 7"/>
          <p:cNvSpPr txBox="1">
            <a:spLocks noChangeArrowheads="1"/>
          </p:cNvSpPr>
          <p:nvPr/>
        </p:nvSpPr>
        <p:spPr bwMode="auto">
          <a:xfrm>
            <a:off x="7223760" y="2788920"/>
            <a:ext cx="1727704"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NAME, YOUR</a:t>
            </a:r>
          </a:p>
        </p:txBody>
      </p:sp>
      <p:sp>
        <p:nvSpPr>
          <p:cNvPr id="101" name="Text Box 7"/>
          <p:cNvSpPr txBox="1">
            <a:spLocks noChangeArrowheads="1"/>
          </p:cNvSpPr>
          <p:nvPr/>
        </p:nvSpPr>
        <p:spPr bwMode="auto">
          <a:xfrm>
            <a:off x="7279136" y="2969121"/>
            <a:ext cx="1727704"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YOUR TEAM      LS</a:t>
            </a:r>
          </a:p>
        </p:txBody>
      </p:sp>
      <p:sp>
        <p:nvSpPr>
          <p:cNvPr id="95" name="Text Box 44"/>
          <p:cNvSpPr txBox="1">
            <a:spLocks noChangeArrowheads="1"/>
          </p:cNvSpPr>
          <p:nvPr/>
        </p:nvSpPr>
        <p:spPr bwMode="auto">
          <a:xfrm>
            <a:off x="1257111" y="3169028"/>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03" name="Text Box 4"/>
          <p:cNvSpPr txBox="1">
            <a:spLocks noChangeArrowheads="1"/>
          </p:cNvSpPr>
          <p:nvPr/>
        </p:nvSpPr>
        <p:spPr bwMode="auto">
          <a:xfrm>
            <a:off x="975869" y="3151658"/>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04" name="Text Box 4"/>
          <p:cNvSpPr txBox="1">
            <a:spLocks noChangeArrowheads="1"/>
          </p:cNvSpPr>
          <p:nvPr/>
        </p:nvSpPr>
        <p:spPr bwMode="auto">
          <a:xfrm>
            <a:off x="6361558" y="3153892"/>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05" name="Text Box 49"/>
          <p:cNvSpPr txBox="1">
            <a:spLocks noChangeArrowheads="1"/>
          </p:cNvSpPr>
          <p:nvPr/>
        </p:nvSpPr>
        <p:spPr bwMode="auto">
          <a:xfrm>
            <a:off x="6647306" y="3162237"/>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pic>
        <p:nvPicPr>
          <p:cNvPr id="2" name="Picture 9" descr="Click Next">
            <a:extLst>
              <a:ext uri="{FF2B5EF4-FFF2-40B4-BE49-F238E27FC236}">
                <a16:creationId xmlns:a16="http://schemas.microsoft.com/office/drawing/2014/main" id="{5813DCF6-C101-5851-3898-8F43F480A7F2}"/>
              </a:ext>
            </a:extLst>
          </p:cNvPr>
          <p:cNvPicPr>
            <a:picLocks noChangeAspect="1" noChangeArrowheads="1"/>
          </p:cNvPicPr>
          <p:nvPr/>
        </p:nvPicPr>
        <p:blipFill>
          <a:blip r:embed="rId7" cstate="print"/>
          <a:srcRect/>
          <a:stretch>
            <a:fillRect/>
          </a:stretch>
        </p:blipFill>
        <p:spPr bwMode="auto">
          <a:xfrm>
            <a:off x="2940526" y="3184585"/>
            <a:ext cx="230188" cy="2301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p:cTn id="7" dur="1000" fill="hold"/>
                                        <p:tgtEl>
                                          <p:spTgt spid="97"/>
                                        </p:tgtEl>
                                        <p:attrNameLst>
                                          <p:attrName>ppt_w</p:attrName>
                                        </p:attrNameLst>
                                      </p:cBhvr>
                                      <p:tavLst>
                                        <p:tav tm="0">
                                          <p:val>
                                            <p:fltVal val="0"/>
                                          </p:val>
                                        </p:tav>
                                        <p:tav tm="100000">
                                          <p:val>
                                            <p:strVal val="#ppt_w"/>
                                          </p:val>
                                        </p:tav>
                                      </p:tavLst>
                                    </p:anim>
                                    <p:anim calcmode="lin" valueType="num">
                                      <p:cBhvr>
                                        <p:cTn id="8" dur="1000" fill="hold"/>
                                        <p:tgtEl>
                                          <p:spTgt spid="97"/>
                                        </p:tgtEl>
                                        <p:attrNameLst>
                                          <p:attrName>ppt_h</p:attrName>
                                        </p:attrNameLst>
                                      </p:cBhvr>
                                      <p:tavLst>
                                        <p:tav tm="0">
                                          <p:val>
                                            <p:fltVal val="0"/>
                                          </p:val>
                                        </p:tav>
                                        <p:tav tm="100000">
                                          <p:val>
                                            <p:strVal val="#ppt_h"/>
                                          </p:val>
                                        </p:tav>
                                      </p:tavLst>
                                    </p:anim>
                                    <p:animEffect transition="in" filter="fade">
                                      <p:cBhvr>
                                        <p:cTn id="9" dur="1000"/>
                                        <p:tgtEl>
                                          <p:spTgt spid="97"/>
                                        </p:tgtEl>
                                      </p:cBhvr>
                                    </p:animEffect>
                                  </p:childTnLst>
                                </p:cTn>
                              </p:par>
                              <p:par>
                                <p:cTn id="10" presetID="10" presetClass="exit" presetSubtype="0" fill="hold" grpId="1" nodeType="withEffect">
                                  <p:stCondLst>
                                    <p:cond delay="2500"/>
                                  </p:stCondLst>
                                  <p:childTnLst>
                                    <p:animEffect transition="out" filter="fade">
                                      <p:cBhvr>
                                        <p:cTn id="11" dur="2000"/>
                                        <p:tgtEl>
                                          <p:spTgt spid="97"/>
                                        </p:tgtEl>
                                      </p:cBhvr>
                                    </p:animEffect>
                                    <p:set>
                                      <p:cBhvr>
                                        <p:cTn id="12" dur="1" fill="hold">
                                          <p:stCondLst>
                                            <p:cond delay="1999"/>
                                          </p:stCondLst>
                                        </p:cTn>
                                        <p:tgtEl>
                                          <p:spTgt spid="97"/>
                                        </p:tgtEl>
                                        <p:attrNameLst>
                                          <p:attrName>style.visibility</p:attrName>
                                        </p:attrNameLst>
                                      </p:cBhvr>
                                      <p:to>
                                        <p:strVal val="hidden"/>
                                      </p:to>
                                    </p:set>
                                  </p:childTnLst>
                                </p:cTn>
                              </p:par>
                            </p:childTnLst>
                          </p:cTn>
                        </p:par>
                        <p:par>
                          <p:cTn id="13" fill="hold">
                            <p:stCondLst>
                              <p:cond delay="4500"/>
                            </p:stCondLst>
                            <p:childTnLst>
                              <p:par>
                                <p:cTn id="14" presetID="10" presetClass="entr" presetSubtype="0" fill="hold" grpId="0" nodeType="afterEffect">
                                  <p:stCondLst>
                                    <p:cond delay="0"/>
                                  </p:stCondLst>
                                  <p:childTnLst>
                                    <p:set>
                                      <p:cBhvr>
                                        <p:cTn id="15" dur="1" fill="hold">
                                          <p:stCondLst>
                                            <p:cond delay="0"/>
                                          </p:stCondLst>
                                        </p:cTn>
                                        <p:tgtEl>
                                          <p:spTgt spid="197686"/>
                                        </p:tgtEl>
                                        <p:attrNameLst>
                                          <p:attrName>style.visibility</p:attrName>
                                        </p:attrNameLst>
                                      </p:cBhvr>
                                      <p:to>
                                        <p:strVal val="visible"/>
                                      </p:to>
                                    </p:set>
                                    <p:animEffect transition="in" filter="fade">
                                      <p:cBhvr>
                                        <p:cTn id="16" dur="1000"/>
                                        <p:tgtEl>
                                          <p:spTgt spid="197686"/>
                                        </p:tgtEl>
                                      </p:cBhvr>
                                    </p:animEffect>
                                  </p:childTnLst>
                                  <p:subTnLst>
                                    <p:set>
                                      <p:cBhvr override="childStyle">
                                        <p:cTn dur="1" fill="hold" display="0" masterRel="sameClick" afterEffect="1">
                                          <p:stCondLst>
                                            <p:cond evt="end" delay="0">
                                              <p:tn val="14"/>
                                            </p:cond>
                                          </p:stCondLst>
                                        </p:cTn>
                                        <p:tgtEl>
                                          <p:spTgt spid="197686"/>
                                        </p:tgtEl>
                                        <p:attrNameLst>
                                          <p:attrName>style.visibility</p:attrName>
                                        </p:attrNameLst>
                                      </p:cBhvr>
                                      <p:to>
                                        <p:strVal val="hidden"/>
                                      </p:to>
                                    </p:set>
                                  </p:subTnLst>
                                </p:cTn>
                              </p:par>
                            </p:childTnLst>
                          </p:cTn>
                        </p:par>
                        <p:par>
                          <p:cTn id="17" fill="hold">
                            <p:stCondLst>
                              <p:cond delay="5500"/>
                            </p:stCondLst>
                            <p:childTnLst>
                              <p:par>
                                <p:cTn id="18" presetID="34" presetClass="emph" presetSubtype="0" fill="hold" grpId="0" nodeType="afterEffect">
                                  <p:stCondLst>
                                    <p:cond delay="0"/>
                                  </p:stCondLst>
                                  <p:iterate type="lt">
                                    <p:tmPct val="10000"/>
                                  </p:iterate>
                                  <p:childTnLst>
                                    <p:animMotion origin="layout" path="M 0.0 0.0 L 0.0 -0.07213" pathEditMode="relative" ptsTypes="">
                                      <p:cBhvr>
                                        <p:cTn id="19" dur="500" accel="50000" decel="50000" autoRev="1" fill="hold">
                                          <p:stCondLst>
                                            <p:cond delay="0"/>
                                          </p:stCondLst>
                                        </p:cTn>
                                        <p:tgtEl>
                                          <p:spTgt spid="197659"/>
                                        </p:tgtEl>
                                        <p:attrNameLst>
                                          <p:attrName>ppt_x</p:attrName>
                                          <p:attrName>ppt_y</p:attrName>
                                        </p:attrNameLst>
                                      </p:cBhvr>
                                    </p:animMotion>
                                    <p:animRot by="1500000">
                                      <p:cBhvr>
                                        <p:cTn id="20" dur="250" fill="hold">
                                          <p:stCondLst>
                                            <p:cond delay="0"/>
                                          </p:stCondLst>
                                        </p:cTn>
                                        <p:tgtEl>
                                          <p:spTgt spid="197659"/>
                                        </p:tgtEl>
                                        <p:attrNameLst>
                                          <p:attrName>r</p:attrName>
                                        </p:attrNameLst>
                                      </p:cBhvr>
                                    </p:animRot>
                                    <p:animRot by="-1500000">
                                      <p:cBhvr>
                                        <p:cTn id="21" dur="250" fill="hold">
                                          <p:stCondLst>
                                            <p:cond delay="250"/>
                                          </p:stCondLst>
                                        </p:cTn>
                                        <p:tgtEl>
                                          <p:spTgt spid="197659"/>
                                        </p:tgtEl>
                                        <p:attrNameLst>
                                          <p:attrName>r</p:attrName>
                                        </p:attrNameLst>
                                      </p:cBhvr>
                                    </p:animRot>
                                    <p:animRot by="-1500000">
                                      <p:cBhvr>
                                        <p:cTn id="22" dur="250" fill="hold">
                                          <p:stCondLst>
                                            <p:cond delay="500"/>
                                          </p:stCondLst>
                                        </p:cTn>
                                        <p:tgtEl>
                                          <p:spTgt spid="197659"/>
                                        </p:tgtEl>
                                        <p:attrNameLst>
                                          <p:attrName>r</p:attrName>
                                        </p:attrNameLst>
                                      </p:cBhvr>
                                    </p:animRot>
                                    <p:animRot by="1500000">
                                      <p:cBhvr>
                                        <p:cTn id="23" dur="250" fill="hold">
                                          <p:stCondLst>
                                            <p:cond delay="750"/>
                                          </p:stCondLst>
                                        </p:cTn>
                                        <p:tgtEl>
                                          <p:spTgt spid="197659"/>
                                        </p:tgtEl>
                                        <p:attrNameLst>
                                          <p:attrName>r</p:attrName>
                                        </p:attrNameLst>
                                      </p:cBhvr>
                                    </p:animRot>
                                  </p:childTnLst>
                                </p:cTn>
                              </p:par>
                            </p:childTnLst>
                          </p:cTn>
                        </p:par>
                        <p:par>
                          <p:cTn id="24" fill="hold">
                            <p:stCondLst>
                              <p:cond delay="6500"/>
                            </p:stCondLst>
                            <p:childTnLst>
                              <p:par>
                                <p:cTn id="25" presetID="22" presetClass="entr" presetSubtype="4" fill="hold" grpId="0" nodeType="afterEffect">
                                  <p:stCondLst>
                                    <p:cond delay="0"/>
                                  </p:stCondLst>
                                  <p:childTnLst>
                                    <p:set>
                                      <p:cBhvr>
                                        <p:cTn id="26" dur="1" fill="hold">
                                          <p:stCondLst>
                                            <p:cond delay="0"/>
                                          </p:stCondLst>
                                        </p:cTn>
                                        <p:tgtEl>
                                          <p:spTgt spid="197662"/>
                                        </p:tgtEl>
                                        <p:attrNameLst>
                                          <p:attrName>style.visibility</p:attrName>
                                        </p:attrNameLst>
                                      </p:cBhvr>
                                      <p:to>
                                        <p:strVal val="visible"/>
                                      </p:to>
                                    </p:set>
                                    <p:animEffect transition="in" filter="wipe(down)">
                                      <p:cBhvr>
                                        <p:cTn id="27" dur="1000"/>
                                        <p:tgtEl>
                                          <p:spTgt spid="197662"/>
                                        </p:tgtEl>
                                      </p:cBhvr>
                                    </p:animEffect>
                                  </p:childTnLst>
                                  <p:subTnLst>
                                    <p:set>
                                      <p:cBhvr override="childStyle">
                                        <p:cTn dur="1" fill="hold" display="0" masterRel="sameClick" afterEffect="1">
                                          <p:stCondLst>
                                            <p:cond evt="end" delay="0">
                                              <p:tn val="25"/>
                                            </p:cond>
                                          </p:stCondLst>
                                        </p:cTn>
                                        <p:tgtEl>
                                          <p:spTgt spid="197662"/>
                                        </p:tgtEl>
                                        <p:attrNameLst>
                                          <p:attrName>style.visibility</p:attrName>
                                        </p:attrNameLst>
                                      </p:cBhvr>
                                      <p:to>
                                        <p:strVal val="hidden"/>
                                      </p:to>
                                    </p:set>
                                  </p:subTnLst>
                                </p:cTn>
                              </p:par>
                            </p:childTnLst>
                          </p:cTn>
                        </p:par>
                        <p:par>
                          <p:cTn id="28" fill="hold">
                            <p:stCondLst>
                              <p:cond delay="7500"/>
                            </p:stCondLst>
                            <p:childTnLst>
                              <p:par>
                                <p:cTn id="29" presetID="37" presetClass="entr" presetSubtype="0" fill="hold" grpId="0" nodeType="afterEffect">
                                  <p:stCondLst>
                                    <p:cond delay="0"/>
                                  </p:stCondLst>
                                  <p:childTnLst>
                                    <p:set>
                                      <p:cBhvr>
                                        <p:cTn id="30" dur="1" fill="hold">
                                          <p:stCondLst>
                                            <p:cond delay="0"/>
                                          </p:stCondLst>
                                        </p:cTn>
                                        <p:tgtEl>
                                          <p:spTgt spid="197674"/>
                                        </p:tgtEl>
                                        <p:attrNameLst>
                                          <p:attrName>style.visibility</p:attrName>
                                        </p:attrNameLst>
                                      </p:cBhvr>
                                      <p:to>
                                        <p:strVal val="visible"/>
                                      </p:to>
                                    </p:set>
                                    <p:animEffect transition="in" filter="fade">
                                      <p:cBhvr>
                                        <p:cTn id="31" dur="1000"/>
                                        <p:tgtEl>
                                          <p:spTgt spid="197674"/>
                                        </p:tgtEl>
                                      </p:cBhvr>
                                    </p:animEffect>
                                    <p:anim calcmode="lin" valueType="num">
                                      <p:cBhvr>
                                        <p:cTn id="32" dur="1000" fill="hold"/>
                                        <p:tgtEl>
                                          <p:spTgt spid="197674"/>
                                        </p:tgtEl>
                                        <p:attrNameLst>
                                          <p:attrName>ppt_x</p:attrName>
                                        </p:attrNameLst>
                                      </p:cBhvr>
                                      <p:tavLst>
                                        <p:tav tm="0">
                                          <p:val>
                                            <p:strVal val="#ppt_x"/>
                                          </p:val>
                                        </p:tav>
                                        <p:tav tm="100000">
                                          <p:val>
                                            <p:strVal val="#ppt_x"/>
                                          </p:val>
                                        </p:tav>
                                      </p:tavLst>
                                    </p:anim>
                                    <p:anim calcmode="lin" valueType="num">
                                      <p:cBhvr>
                                        <p:cTn id="33" dur="900" decel="100000" fill="hold"/>
                                        <p:tgtEl>
                                          <p:spTgt spid="197674"/>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97674"/>
                                        </p:tgtEl>
                                        <p:attrNameLst>
                                          <p:attrName>ppt_y</p:attrName>
                                        </p:attrNameLst>
                                      </p:cBhvr>
                                      <p:tavLst>
                                        <p:tav tm="0">
                                          <p:val>
                                            <p:strVal val="#ppt_y-.03"/>
                                          </p:val>
                                        </p:tav>
                                        <p:tav tm="100000">
                                          <p:val>
                                            <p:strVal val="#ppt_y"/>
                                          </p:val>
                                        </p:tav>
                                      </p:tavLst>
                                    </p:anim>
                                  </p:childTnLst>
                                </p:cTn>
                              </p:par>
                            </p:childTnLst>
                          </p:cTn>
                        </p:par>
                        <p:par>
                          <p:cTn id="35" fill="hold">
                            <p:stCondLst>
                              <p:cond delay="8500"/>
                            </p:stCondLst>
                            <p:childTnLst>
                              <p:par>
                                <p:cTn id="36" presetID="10" presetClass="entr" presetSubtype="0" fill="hold" grpId="0" nodeType="afterEffect">
                                  <p:stCondLst>
                                    <p:cond delay="0"/>
                                  </p:stCondLst>
                                  <p:childTnLst>
                                    <p:set>
                                      <p:cBhvr>
                                        <p:cTn id="37" dur="1" fill="hold">
                                          <p:stCondLst>
                                            <p:cond delay="0"/>
                                          </p:stCondLst>
                                        </p:cTn>
                                        <p:tgtEl>
                                          <p:spTgt spid="197687"/>
                                        </p:tgtEl>
                                        <p:attrNameLst>
                                          <p:attrName>style.visibility</p:attrName>
                                        </p:attrNameLst>
                                      </p:cBhvr>
                                      <p:to>
                                        <p:strVal val="visible"/>
                                      </p:to>
                                    </p:set>
                                    <p:animEffect transition="in" filter="fade">
                                      <p:cBhvr>
                                        <p:cTn id="38" dur="1000"/>
                                        <p:tgtEl>
                                          <p:spTgt spid="197687"/>
                                        </p:tgtEl>
                                      </p:cBhvr>
                                    </p:animEffect>
                                  </p:childTnLst>
                                  <p:subTnLst>
                                    <p:set>
                                      <p:cBhvr override="childStyle">
                                        <p:cTn dur="1" fill="hold" display="0" masterRel="sameClick" afterEffect="1">
                                          <p:stCondLst>
                                            <p:cond evt="end" delay="0">
                                              <p:tn val="36"/>
                                            </p:cond>
                                          </p:stCondLst>
                                        </p:cTn>
                                        <p:tgtEl>
                                          <p:spTgt spid="197687"/>
                                        </p:tgtEl>
                                        <p:attrNameLst>
                                          <p:attrName>style.visibility</p:attrName>
                                        </p:attrNameLst>
                                      </p:cBhvr>
                                      <p:to>
                                        <p:strVal val="hidden"/>
                                      </p:to>
                                    </p:set>
                                  </p:subTnLst>
                                </p:cTn>
                              </p:par>
                            </p:childTnLst>
                          </p:cTn>
                        </p:par>
                        <p:par>
                          <p:cTn id="39" fill="hold">
                            <p:stCondLst>
                              <p:cond delay="9500"/>
                            </p:stCondLst>
                            <p:childTnLst>
                              <p:par>
                                <p:cTn id="40" presetID="34" presetClass="emph" presetSubtype="0" fill="hold" grpId="0" nodeType="afterEffect">
                                  <p:stCondLst>
                                    <p:cond delay="0"/>
                                  </p:stCondLst>
                                  <p:iterate type="lt">
                                    <p:tmPct val="10000"/>
                                  </p:iterate>
                                  <p:childTnLst>
                                    <p:animMotion origin="layout" path="M 0.0 0.0 L 0.0 -0.07213" pathEditMode="relative" ptsTypes="">
                                      <p:cBhvr>
                                        <p:cTn id="41" dur="500" accel="50000" decel="50000" autoRev="1" fill="hold">
                                          <p:stCondLst>
                                            <p:cond delay="0"/>
                                          </p:stCondLst>
                                        </p:cTn>
                                        <p:tgtEl>
                                          <p:spTgt spid="197656"/>
                                        </p:tgtEl>
                                        <p:attrNameLst>
                                          <p:attrName>ppt_x</p:attrName>
                                          <p:attrName>ppt_y</p:attrName>
                                        </p:attrNameLst>
                                      </p:cBhvr>
                                    </p:animMotion>
                                    <p:animRot by="1500000">
                                      <p:cBhvr>
                                        <p:cTn id="42" dur="250" fill="hold">
                                          <p:stCondLst>
                                            <p:cond delay="0"/>
                                          </p:stCondLst>
                                        </p:cTn>
                                        <p:tgtEl>
                                          <p:spTgt spid="197656"/>
                                        </p:tgtEl>
                                        <p:attrNameLst>
                                          <p:attrName>r</p:attrName>
                                        </p:attrNameLst>
                                      </p:cBhvr>
                                    </p:animRot>
                                    <p:animRot by="-1500000">
                                      <p:cBhvr>
                                        <p:cTn id="43" dur="250" fill="hold">
                                          <p:stCondLst>
                                            <p:cond delay="250"/>
                                          </p:stCondLst>
                                        </p:cTn>
                                        <p:tgtEl>
                                          <p:spTgt spid="197656"/>
                                        </p:tgtEl>
                                        <p:attrNameLst>
                                          <p:attrName>r</p:attrName>
                                        </p:attrNameLst>
                                      </p:cBhvr>
                                    </p:animRot>
                                    <p:animRot by="-1500000">
                                      <p:cBhvr>
                                        <p:cTn id="44" dur="250" fill="hold">
                                          <p:stCondLst>
                                            <p:cond delay="500"/>
                                          </p:stCondLst>
                                        </p:cTn>
                                        <p:tgtEl>
                                          <p:spTgt spid="197656"/>
                                        </p:tgtEl>
                                        <p:attrNameLst>
                                          <p:attrName>r</p:attrName>
                                        </p:attrNameLst>
                                      </p:cBhvr>
                                    </p:animRot>
                                    <p:animRot by="1500000">
                                      <p:cBhvr>
                                        <p:cTn id="45" dur="250" fill="hold">
                                          <p:stCondLst>
                                            <p:cond delay="750"/>
                                          </p:stCondLst>
                                        </p:cTn>
                                        <p:tgtEl>
                                          <p:spTgt spid="197656"/>
                                        </p:tgtEl>
                                        <p:attrNameLst>
                                          <p:attrName>r</p:attrName>
                                        </p:attrNameLst>
                                      </p:cBhvr>
                                    </p:animRot>
                                  </p:childTnLst>
                                </p:cTn>
                              </p:par>
                            </p:childTnLst>
                          </p:cTn>
                        </p:par>
                        <p:par>
                          <p:cTn id="46" fill="hold">
                            <p:stCondLst>
                              <p:cond delay="10500"/>
                            </p:stCondLst>
                            <p:childTnLst>
                              <p:par>
                                <p:cTn id="47" presetID="22" presetClass="entr" presetSubtype="4" fill="hold" grpId="0" nodeType="afterEffect">
                                  <p:stCondLst>
                                    <p:cond delay="0"/>
                                  </p:stCondLst>
                                  <p:childTnLst>
                                    <p:set>
                                      <p:cBhvr>
                                        <p:cTn id="48" dur="1" fill="hold">
                                          <p:stCondLst>
                                            <p:cond delay="0"/>
                                          </p:stCondLst>
                                        </p:cTn>
                                        <p:tgtEl>
                                          <p:spTgt spid="197663"/>
                                        </p:tgtEl>
                                        <p:attrNameLst>
                                          <p:attrName>style.visibility</p:attrName>
                                        </p:attrNameLst>
                                      </p:cBhvr>
                                      <p:to>
                                        <p:strVal val="visible"/>
                                      </p:to>
                                    </p:set>
                                    <p:animEffect transition="in" filter="wipe(down)">
                                      <p:cBhvr>
                                        <p:cTn id="49" dur="1000"/>
                                        <p:tgtEl>
                                          <p:spTgt spid="197663"/>
                                        </p:tgtEl>
                                      </p:cBhvr>
                                    </p:animEffect>
                                  </p:childTnLst>
                                  <p:subTnLst>
                                    <p:set>
                                      <p:cBhvr override="childStyle">
                                        <p:cTn dur="1" fill="hold" display="0" masterRel="sameClick" afterEffect="1">
                                          <p:stCondLst>
                                            <p:cond evt="end" delay="0">
                                              <p:tn val="47"/>
                                            </p:cond>
                                          </p:stCondLst>
                                        </p:cTn>
                                        <p:tgtEl>
                                          <p:spTgt spid="197663"/>
                                        </p:tgtEl>
                                        <p:attrNameLst>
                                          <p:attrName>style.visibility</p:attrName>
                                        </p:attrNameLst>
                                      </p:cBhvr>
                                      <p:to>
                                        <p:strVal val="hidden"/>
                                      </p:to>
                                    </p:set>
                                  </p:subTnLst>
                                </p:cTn>
                              </p:par>
                            </p:childTnLst>
                          </p:cTn>
                        </p:par>
                        <p:par>
                          <p:cTn id="50" fill="hold">
                            <p:stCondLst>
                              <p:cond delay="11500"/>
                            </p:stCondLst>
                            <p:childTnLst>
                              <p:par>
                                <p:cTn id="51" presetID="37" presetClass="entr" presetSubtype="0" fill="hold" grpId="0" nodeType="afterEffect">
                                  <p:stCondLst>
                                    <p:cond delay="0"/>
                                  </p:stCondLst>
                                  <p:childTnLst>
                                    <p:set>
                                      <p:cBhvr>
                                        <p:cTn id="52" dur="1" fill="hold">
                                          <p:stCondLst>
                                            <p:cond delay="0"/>
                                          </p:stCondLst>
                                        </p:cTn>
                                        <p:tgtEl>
                                          <p:spTgt spid="197675"/>
                                        </p:tgtEl>
                                        <p:attrNameLst>
                                          <p:attrName>style.visibility</p:attrName>
                                        </p:attrNameLst>
                                      </p:cBhvr>
                                      <p:to>
                                        <p:strVal val="visible"/>
                                      </p:to>
                                    </p:set>
                                    <p:animEffect transition="in" filter="fade">
                                      <p:cBhvr>
                                        <p:cTn id="53" dur="1000"/>
                                        <p:tgtEl>
                                          <p:spTgt spid="197675"/>
                                        </p:tgtEl>
                                      </p:cBhvr>
                                    </p:animEffect>
                                    <p:anim calcmode="lin" valueType="num">
                                      <p:cBhvr>
                                        <p:cTn id="54" dur="1000" fill="hold"/>
                                        <p:tgtEl>
                                          <p:spTgt spid="197675"/>
                                        </p:tgtEl>
                                        <p:attrNameLst>
                                          <p:attrName>ppt_x</p:attrName>
                                        </p:attrNameLst>
                                      </p:cBhvr>
                                      <p:tavLst>
                                        <p:tav tm="0">
                                          <p:val>
                                            <p:strVal val="#ppt_x"/>
                                          </p:val>
                                        </p:tav>
                                        <p:tav tm="100000">
                                          <p:val>
                                            <p:strVal val="#ppt_x"/>
                                          </p:val>
                                        </p:tav>
                                      </p:tavLst>
                                    </p:anim>
                                    <p:anim calcmode="lin" valueType="num">
                                      <p:cBhvr>
                                        <p:cTn id="55" dur="900" decel="100000" fill="hold"/>
                                        <p:tgtEl>
                                          <p:spTgt spid="197675"/>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97675"/>
                                        </p:tgtEl>
                                        <p:attrNameLst>
                                          <p:attrName>ppt_y</p:attrName>
                                        </p:attrNameLst>
                                      </p:cBhvr>
                                      <p:tavLst>
                                        <p:tav tm="0">
                                          <p:val>
                                            <p:strVal val="#ppt_y-.03"/>
                                          </p:val>
                                        </p:tav>
                                        <p:tav tm="100000">
                                          <p:val>
                                            <p:strVal val="#ppt_y"/>
                                          </p:val>
                                        </p:tav>
                                      </p:tavLst>
                                    </p:anim>
                                  </p:childTnLst>
                                </p:cTn>
                              </p:par>
                            </p:childTnLst>
                          </p:cTn>
                        </p:par>
                        <p:par>
                          <p:cTn id="57" fill="hold">
                            <p:stCondLst>
                              <p:cond delay="12500"/>
                            </p:stCondLst>
                            <p:childTnLst>
                              <p:par>
                                <p:cTn id="58" presetID="10" presetClass="entr" presetSubtype="0" fill="hold" grpId="0" nodeType="afterEffect">
                                  <p:stCondLst>
                                    <p:cond delay="0"/>
                                  </p:stCondLst>
                                  <p:childTnLst>
                                    <p:set>
                                      <p:cBhvr>
                                        <p:cTn id="59" dur="1" fill="hold">
                                          <p:stCondLst>
                                            <p:cond delay="0"/>
                                          </p:stCondLst>
                                        </p:cTn>
                                        <p:tgtEl>
                                          <p:spTgt spid="197688"/>
                                        </p:tgtEl>
                                        <p:attrNameLst>
                                          <p:attrName>style.visibility</p:attrName>
                                        </p:attrNameLst>
                                      </p:cBhvr>
                                      <p:to>
                                        <p:strVal val="visible"/>
                                      </p:to>
                                    </p:set>
                                    <p:animEffect transition="in" filter="fade">
                                      <p:cBhvr>
                                        <p:cTn id="60" dur="1000"/>
                                        <p:tgtEl>
                                          <p:spTgt spid="197688"/>
                                        </p:tgtEl>
                                      </p:cBhvr>
                                    </p:animEffect>
                                  </p:childTnLst>
                                  <p:subTnLst>
                                    <p:set>
                                      <p:cBhvr override="childStyle">
                                        <p:cTn dur="1" fill="hold" display="0" masterRel="sameClick" afterEffect="1">
                                          <p:stCondLst>
                                            <p:cond evt="end" delay="0">
                                              <p:tn val="58"/>
                                            </p:cond>
                                          </p:stCondLst>
                                        </p:cTn>
                                        <p:tgtEl>
                                          <p:spTgt spid="197688"/>
                                        </p:tgtEl>
                                        <p:attrNameLst>
                                          <p:attrName>style.visibility</p:attrName>
                                        </p:attrNameLst>
                                      </p:cBhvr>
                                      <p:to>
                                        <p:strVal val="hidden"/>
                                      </p:to>
                                    </p:set>
                                  </p:subTnLst>
                                </p:cTn>
                              </p:par>
                            </p:childTnLst>
                          </p:cTn>
                        </p:par>
                        <p:par>
                          <p:cTn id="61" fill="hold">
                            <p:stCondLst>
                              <p:cond delay="13500"/>
                            </p:stCondLst>
                            <p:childTnLst>
                              <p:par>
                                <p:cTn id="62" presetID="34" presetClass="emph" presetSubtype="0" fill="hold" grpId="0" nodeType="afterEffect">
                                  <p:stCondLst>
                                    <p:cond delay="0"/>
                                  </p:stCondLst>
                                  <p:iterate type="lt">
                                    <p:tmPct val="10000"/>
                                  </p:iterate>
                                  <p:childTnLst>
                                    <p:animMotion origin="layout" path="M 0.0 0.0 L 0.0 -0.07213" pathEditMode="relative" ptsTypes="">
                                      <p:cBhvr>
                                        <p:cTn id="63" dur="500" accel="50000" decel="50000" autoRev="1" fill="hold">
                                          <p:stCondLst>
                                            <p:cond delay="0"/>
                                          </p:stCondLst>
                                        </p:cTn>
                                        <p:tgtEl>
                                          <p:spTgt spid="197655"/>
                                        </p:tgtEl>
                                        <p:attrNameLst>
                                          <p:attrName>ppt_x</p:attrName>
                                          <p:attrName>ppt_y</p:attrName>
                                        </p:attrNameLst>
                                      </p:cBhvr>
                                    </p:animMotion>
                                    <p:animRot by="1500000">
                                      <p:cBhvr>
                                        <p:cTn id="64" dur="250" fill="hold">
                                          <p:stCondLst>
                                            <p:cond delay="0"/>
                                          </p:stCondLst>
                                        </p:cTn>
                                        <p:tgtEl>
                                          <p:spTgt spid="197655"/>
                                        </p:tgtEl>
                                        <p:attrNameLst>
                                          <p:attrName>r</p:attrName>
                                        </p:attrNameLst>
                                      </p:cBhvr>
                                    </p:animRot>
                                    <p:animRot by="-1500000">
                                      <p:cBhvr>
                                        <p:cTn id="65" dur="250" fill="hold">
                                          <p:stCondLst>
                                            <p:cond delay="250"/>
                                          </p:stCondLst>
                                        </p:cTn>
                                        <p:tgtEl>
                                          <p:spTgt spid="197655"/>
                                        </p:tgtEl>
                                        <p:attrNameLst>
                                          <p:attrName>r</p:attrName>
                                        </p:attrNameLst>
                                      </p:cBhvr>
                                    </p:animRot>
                                    <p:animRot by="-1500000">
                                      <p:cBhvr>
                                        <p:cTn id="66" dur="250" fill="hold">
                                          <p:stCondLst>
                                            <p:cond delay="500"/>
                                          </p:stCondLst>
                                        </p:cTn>
                                        <p:tgtEl>
                                          <p:spTgt spid="197655"/>
                                        </p:tgtEl>
                                        <p:attrNameLst>
                                          <p:attrName>r</p:attrName>
                                        </p:attrNameLst>
                                      </p:cBhvr>
                                    </p:animRot>
                                    <p:animRot by="1500000">
                                      <p:cBhvr>
                                        <p:cTn id="67" dur="250" fill="hold">
                                          <p:stCondLst>
                                            <p:cond delay="750"/>
                                          </p:stCondLst>
                                        </p:cTn>
                                        <p:tgtEl>
                                          <p:spTgt spid="197655"/>
                                        </p:tgtEl>
                                        <p:attrNameLst>
                                          <p:attrName>r</p:attrName>
                                        </p:attrNameLst>
                                      </p:cBhvr>
                                    </p:animRot>
                                  </p:childTnLst>
                                </p:cTn>
                              </p:par>
                            </p:childTnLst>
                          </p:cTn>
                        </p:par>
                        <p:par>
                          <p:cTn id="68" fill="hold">
                            <p:stCondLst>
                              <p:cond delay="14600"/>
                            </p:stCondLst>
                            <p:childTnLst>
                              <p:par>
                                <p:cTn id="69" presetID="22" presetClass="entr" presetSubtype="4" fill="hold" grpId="0" nodeType="afterEffect">
                                  <p:stCondLst>
                                    <p:cond delay="0"/>
                                  </p:stCondLst>
                                  <p:childTnLst>
                                    <p:set>
                                      <p:cBhvr>
                                        <p:cTn id="70" dur="1" fill="hold">
                                          <p:stCondLst>
                                            <p:cond delay="0"/>
                                          </p:stCondLst>
                                        </p:cTn>
                                        <p:tgtEl>
                                          <p:spTgt spid="197664"/>
                                        </p:tgtEl>
                                        <p:attrNameLst>
                                          <p:attrName>style.visibility</p:attrName>
                                        </p:attrNameLst>
                                      </p:cBhvr>
                                      <p:to>
                                        <p:strVal val="visible"/>
                                      </p:to>
                                    </p:set>
                                    <p:animEffect transition="in" filter="wipe(down)">
                                      <p:cBhvr>
                                        <p:cTn id="71" dur="1000"/>
                                        <p:tgtEl>
                                          <p:spTgt spid="197664"/>
                                        </p:tgtEl>
                                      </p:cBhvr>
                                    </p:animEffect>
                                  </p:childTnLst>
                                  <p:subTnLst>
                                    <p:set>
                                      <p:cBhvr override="childStyle">
                                        <p:cTn dur="1" fill="hold" display="0" masterRel="sameClick" afterEffect="1">
                                          <p:stCondLst>
                                            <p:cond evt="end" delay="0">
                                              <p:tn val="69"/>
                                            </p:cond>
                                          </p:stCondLst>
                                        </p:cTn>
                                        <p:tgtEl>
                                          <p:spTgt spid="197664"/>
                                        </p:tgtEl>
                                        <p:attrNameLst>
                                          <p:attrName>style.visibility</p:attrName>
                                        </p:attrNameLst>
                                      </p:cBhvr>
                                      <p:to>
                                        <p:strVal val="hidden"/>
                                      </p:to>
                                    </p:set>
                                  </p:subTnLst>
                                </p:cTn>
                              </p:par>
                            </p:childTnLst>
                          </p:cTn>
                        </p:par>
                        <p:par>
                          <p:cTn id="72" fill="hold">
                            <p:stCondLst>
                              <p:cond delay="15600"/>
                            </p:stCondLst>
                            <p:childTnLst>
                              <p:par>
                                <p:cTn id="73" presetID="37" presetClass="entr" presetSubtype="0" fill="hold" grpId="0" nodeType="afterEffect">
                                  <p:stCondLst>
                                    <p:cond delay="0"/>
                                  </p:stCondLst>
                                  <p:childTnLst>
                                    <p:set>
                                      <p:cBhvr>
                                        <p:cTn id="74" dur="1" fill="hold">
                                          <p:stCondLst>
                                            <p:cond delay="0"/>
                                          </p:stCondLst>
                                        </p:cTn>
                                        <p:tgtEl>
                                          <p:spTgt spid="197676"/>
                                        </p:tgtEl>
                                        <p:attrNameLst>
                                          <p:attrName>style.visibility</p:attrName>
                                        </p:attrNameLst>
                                      </p:cBhvr>
                                      <p:to>
                                        <p:strVal val="visible"/>
                                      </p:to>
                                    </p:set>
                                    <p:animEffect transition="in" filter="fade">
                                      <p:cBhvr>
                                        <p:cTn id="75" dur="1000"/>
                                        <p:tgtEl>
                                          <p:spTgt spid="197676"/>
                                        </p:tgtEl>
                                      </p:cBhvr>
                                    </p:animEffect>
                                    <p:anim calcmode="lin" valueType="num">
                                      <p:cBhvr>
                                        <p:cTn id="76" dur="1000" fill="hold"/>
                                        <p:tgtEl>
                                          <p:spTgt spid="197676"/>
                                        </p:tgtEl>
                                        <p:attrNameLst>
                                          <p:attrName>ppt_x</p:attrName>
                                        </p:attrNameLst>
                                      </p:cBhvr>
                                      <p:tavLst>
                                        <p:tav tm="0">
                                          <p:val>
                                            <p:strVal val="#ppt_x"/>
                                          </p:val>
                                        </p:tav>
                                        <p:tav tm="100000">
                                          <p:val>
                                            <p:strVal val="#ppt_x"/>
                                          </p:val>
                                        </p:tav>
                                      </p:tavLst>
                                    </p:anim>
                                    <p:anim calcmode="lin" valueType="num">
                                      <p:cBhvr>
                                        <p:cTn id="77" dur="900" decel="100000" fill="hold"/>
                                        <p:tgtEl>
                                          <p:spTgt spid="197676"/>
                                        </p:tgtEl>
                                        <p:attrNameLst>
                                          <p:attrName>ppt_y</p:attrName>
                                        </p:attrNameLst>
                                      </p:cBhvr>
                                      <p:tavLst>
                                        <p:tav tm="0">
                                          <p:val>
                                            <p:strVal val="#ppt_y+1"/>
                                          </p:val>
                                        </p:tav>
                                        <p:tav tm="100000">
                                          <p:val>
                                            <p:strVal val="#ppt_y-.03"/>
                                          </p:val>
                                        </p:tav>
                                      </p:tavLst>
                                    </p:anim>
                                    <p:anim calcmode="lin" valueType="num">
                                      <p:cBhvr>
                                        <p:cTn id="78" dur="100" accel="100000" fill="hold">
                                          <p:stCondLst>
                                            <p:cond delay="900"/>
                                          </p:stCondLst>
                                        </p:cTn>
                                        <p:tgtEl>
                                          <p:spTgt spid="197676"/>
                                        </p:tgtEl>
                                        <p:attrNameLst>
                                          <p:attrName>ppt_y</p:attrName>
                                        </p:attrNameLst>
                                      </p:cBhvr>
                                      <p:tavLst>
                                        <p:tav tm="0">
                                          <p:val>
                                            <p:strVal val="#ppt_y-.03"/>
                                          </p:val>
                                        </p:tav>
                                        <p:tav tm="100000">
                                          <p:val>
                                            <p:strVal val="#ppt_y"/>
                                          </p:val>
                                        </p:tav>
                                      </p:tavLst>
                                    </p:anim>
                                  </p:childTnLst>
                                </p:cTn>
                              </p:par>
                            </p:childTnLst>
                          </p:cTn>
                        </p:par>
                        <p:par>
                          <p:cTn id="79" fill="hold">
                            <p:stCondLst>
                              <p:cond delay="16600"/>
                            </p:stCondLst>
                            <p:childTnLst>
                              <p:par>
                                <p:cTn id="80" presetID="37" presetClass="entr" presetSubtype="0" fill="hold" grpId="0" nodeType="afterEffect">
                                  <p:stCondLst>
                                    <p:cond delay="0"/>
                                  </p:stCondLst>
                                  <p:childTnLst>
                                    <p:set>
                                      <p:cBhvr>
                                        <p:cTn id="81" dur="1" fill="hold">
                                          <p:stCondLst>
                                            <p:cond delay="0"/>
                                          </p:stCondLst>
                                        </p:cTn>
                                        <p:tgtEl>
                                          <p:spTgt spid="95"/>
                                        </p:tgtEl>
                                        <p:attrNameLst>
                                          <p:attrName>style.visibility</p:attrName>
                                        </p:attrNameLst>
                                      </p:cBhvr>
                                      <p:to>
                                        <p:strVal val="visible"/>
                                      </p:to>
                                    </p:set>
                                    <p:animEffect transition="in" filter="fade">
                                      <p:cBhvr>
                                        <p:cTn id="82" dur="1000"/>
                                        <p:tgtEl>
                                          <p:spTgt spid="95"/>
                                        </p:tgtEl>
                                      </p:cBhvr>
                                    </p:animEffect>
                                    <p:anim calcmode="lin" valueType="num">
                                      <p:cBhvr>
                                        <p:cTn id="83" dur="1000" fill="hold"/>
                                        <p:tgtEl>
                                          <p:spTgt spid="95"/>
                                        </p:tgtEl>
                                        <p:attrNameLst>
                                          <p:attrName>ppt_x</p:attrName>
                                        </p:attrNameLst>
                                      </p:cBhvr>
                                      <p:tavLst>
                                        <p:tav tm="0">
                                          <p:val>
                                            <p:strVal val="#ppt_x"/>
                                          </p:val>
                                        </p:tav>
                                        <p:tav tm="100000">
                                          <p:val>
                                            <p:strVal val="#ppt_x"/>
                                          </p:val>
                                        </p:tav>
                                      </p:tavLst>
                                    </p:anim>
                                    <p:anim calcmode="lin" valueType="num">
                                      <p:cBhvr>
                                        <p:cTn id="84" dur="900" decel="100000" fill="hold"/>
                                        <p:tgtEl>
                                          <p:spTgt spid="95"/>
                                        </p:tgtEl>
                                        <p:attrNameLst>
                                          <p:attrName>ppt_y</p:attrName>
                                        </p:attrNameLst>
                                      </p:cBhvr>
                                      <p:tavLst>
                                        <p:tav tm="0">
                                          <p:val>
                                            <p:strVal val="#ppt_y+1"/>
                                          </p:val>
                                        </p:tav>
                                        <p:tav tm="100000">
                                          <p:val>
                                            <p:strVal val="#ppt_y-.03"/>
                                          </p:val>
                                        </p:tav>
                                      </p:tavLst>
                                    </p:anim>
                                    <p:anim calcmode="lin" valueType="num">
                                      <p:cBhvr>
                                        <p:cTn id="85" dur="100" accel="100000" fill="hold">
                                          <p:stCondLst>
                                            <p:cond delay="900"/>
                                          </p:stCondLst>
                                        </p:cTn>
                                        <p:tgtEl>
                                          <p:spTgt spid="95"/>
                                        </p:tgtEl>
                                        <p:attrNameLst>
                                          <p:attrName>ppt_y</p:attrName>
                                        </p:attrNameLst>
                                      </p:cBhvr>
                                      <p:tavLst>
                                        <p:tav tm="0">
                                          <p:val>
                                            <p:strVal val="#ppt_y-.03"/>
                                          </p:val>
                                        </p:tav>
                                        <p:tav tm="100000">
                                          <p:val>
                                            <p:strVal val="#ppt_y"/>
                                          </p:val>
                                        </p:tav>
                                      </p:tavLst>
                                    </p:anim>
                                  </p:childTnLst>
                                </p:cTn>
                              </p:par>
                            </p:childTnLst>
                          </p:cTn>
                        </p:par>
                        <p:par>
                          <p:cTn id="86" fill="hold">
                            <p:stCondLst>
                              <p:cond delay="17600"/>
                            </p:stCondLst>
                            <p:childTnLst>
                              <p:par>
                                <p:cTn id="87" presetID="53" presetClass="entr" presetSubtype="0" fill="hold" nodeType="afterEffect">
                                  <p:stCondLst>
                                    <p:cond delay="0"/>
                                  </p:stCondLst>
                                  <p:childTnLst>
                                    <p:set>
                                      <p:cBhvr>
                                        <p:cTn id="88" dur="1" fill="hold">
                                          <p:stCondLst>
                                            <p:cond delay="0"/>
                                          </p:stCondLst>
                                        </p:cTn>
                                        <p:tgtEl>
                                          <p:spTgt spid="2"/>
                                        </p:tgtEl>
                                        <p:attrNameLst>
                                          <p:attrName>style.visibility</p:attrName>
                                        </p:attrNameLst>
                                      </p:cBhvr>
                                      <p:to>
                                        <p:strVal val="visible"/>
                                      </p:to>
                                    </p:set>
                                    <p:anim calcmode="lin" valueType="num">
                                      <p:cBhvr>
                                        <p:cTn id="89" dur="1000" fill="hold"/>
                                        <p:tgtEl>
                                          <p:spTgt spid="2"/>
                                        </p:tgtEl>
                                        <p:attrNameLst>
                                          <p:attrName>ppt_w</p:attrName>
                                        </p:attrNameLst>
                                      </p:cBhvr>
                                      <p:tavLst>
                                        <p:tav tm="0">
                                          <p:val>
                                            <p:fltVal val="0"/>
                                          </p:val>
                                        </p:tav>
                                        <p:tav tm="100000">
                                          <p:val>
                                            <p:strVal val="#ppt_w"/>
                                          </p:val>
                                        </p:tav>
                                      </p:tavLst>
                                    </p:anim>
                                    <p:anim calcmode="lin" valueType="num">
                                      <p:cBhvr>
                                        <p:cTn id="90" dur="1000" fill="hold"/>
                                        <p:tgtEl>
                                          <p:spTgt spid="2"/>
                                        </p:tgtEl>
                                        <p:attrNameLst>
                                          <p:attrName>ppt_h</p:attrName>
                                        </p:attrNameLst>
                                      </p:cBhvr>
                                      <p:tavLst>
                                        <p:tav tm="0">
                                          <p:val>
                                            <p:fltVal val="0"/>
                                          </p:val>
                                        </p:tav>
                                        <p:tav tm="100000">
                                          <p:val>
                                            <p:strVal val="#ppt_h"/>
                                          </p:val>
                                        </p:tav>
                                      </p:tavLst>
                                    </p:anim>
                                    <p:animEffect transition="in" filter="fade">
                                      <p:cBhvr>
                                        <p:cTn id="91" dur="1000"/>
                                        <p:tgtEl>
                                          <p:spTgt spid="2"/>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xit" presetSubtype="0" fill="hold" nodeType="clickEffect">
                                  <p:stCondLst>
                                    <p:cond delay="0"/>
                                  </p:stCondLst>
                                  <p:childTnLst>
                                    <p:animEffect transition="out" filter="fade">
                                      <p:cBhvr>
                                        <p:cTn id="95" dur="2000"/>
                                        <p:tgtEl>
                                          <p:spTgt spid="2"/>
                                        </p:tgtEl>
                                      </p:cBhvr>
                                    </p:animEffect>
                                    <p:set>
                                      <p:cBhvr>
                                        <p:cTn id="96" dur="1" fill="hold">
                                          <p:stCondLst>
                                            <p:cond delay="1999"/>
                                          </p:stCondLst>
                                        </p:cTn>
                                        <p:tgtEl>
                                          <p:spTgt spid="2"/>
                                        </p:tgtEl>
                                        <p:attrNameLst>
                                          <p:attrName>style.visibility</p:attrName>
                                        </p:attrNameLst>
                                      </p:cBhvr>
                                      <p:to>
                                        <p:strVal val="hidden"/>
                                      </p:to>
                                    </p:set>
                                  </p:childTnLst>
                                </p:cTn>
                              </p:par>
                            </p:childTnLst>
                          </p:cTn>
                        </p:par>
                        <p:par>
                          <p:cTn id="97" fill="hold">
                            <p:stCondLst>
                              <p:cond delay="2000"/>
                            </p:stCondLst>
                            <p:childTnLst>
                              <p:par>
                                <p:cTn id="98" presetID="10" presetClass="entr" presetSubtype="0" fill="hold" grpId="0" nodeType="afterEffect">
                                  <p:stCondLst>
                                    <p:cond delay="0"/>
                                  </p:stCondLst>
                                  <p:childTnLst>
                                    <p:set>
                                      <p:cBhvr>
                                        <p:cTn id="99" dur="1" fill="hold">
                                          <p:stCondLst>
                                            <p:cond delay="0"/>
                                          </p:stCondLst>
                                        </p:cTn>
                                        <p:tgtEl>
                                          <p:spTgt spid="197689"/>
                                        </p:tgtEl>
                                        <p:attrNameLst>
                                          <p:attrName>style.visibility</p:attrName>
                                        </p:attrNameLst>
                                      </p:cBhvr>
                                      <p:to>
                                        <p:strVal val="visible"/>
                                      </p:to>
                                    </p:set>
                                    <p:animEffect transition="in" filter="fade">
                                      <p:cBhvr>
                                        <p:cTn id="100" dur="1000"/>
                                        <p:tgtEl>
                                          <p:spTgt spid="197689"/>
                                        </p:tgtEl>
                                      </p:cBhvr>
                                    </p:animEffect>
                                  </p:childTnLst>
                                  <p:subTnLst>
                                    <p:set>
                                      <p:cBhvr override="childStyle">
                                        <p:cTn dur="1" fill="hold" display="0" masterRel="sameClick" afterEffect="1">
                                          <p:stCondLst>
                                            <p:cond evt="end" delay="0">
                                              <p:tn val="98"/>
                                            </p:cond>
                                          </p:stCondLst>
                                        </p:cTn>
                                        <p:tgtEl>
                                          <p:spTgt spid="197689"/>
                                        </p:tgtEl>
                                        <p:attrNameLst>
                                          <p:attrName>style.visibility</p:attrName>
                                        </p:attrNameLst>
                                      </p:cBhvr>
                                      <p:to>
                                        <p:strVal val="hidden"/>
                                      </p:to>
                                    </p:set>
                                  </p:subTnLst>
                                </p:cTn>
                              </p:par>
                            </p:childTnLst>
                          </p:cTn>
                        </p:par>
                        <p:par>
                          <p:cTn id="101" fill="hold">
                            <p:stCondLst>
                              <p:cond delay="3000"/>
                            </p:stCondLst>
                            <p:childTnLst>
                              <p:par>
                                <p:cTn id="102" presetID="34" presetClass="emph" presetSubtype="0" fill="hold" grpId="0" nodeType="afterEffect">
                                  <p:stCondLst>
                                    <p:cond delay="0"/>
                                  </p:stCondLst>
                                  <p:iterate type="lt">
                                    <p:tmPct val="10000"/>
                                  </p:iterate>
                                  <p:childTnLst>
                                    <p:animMotion origin="layout" path="M 0.0 0.0 L 0.0 -0.07213" pathEditMode="relative" ptsTypes="">
                                      <p:cBhvr>
                                        <p:cTn id="103" dur="500" accel="50000" decel="50000" autoRev="1" fill="hold">
                                          <p:stCondLst>
                                            <p:cond delay="0"/>
                                          </p:stCondLst>
                                        </p:cTn>
                                        <p:tgtEl>
                                          <p:spTgt spid="197654"/>
                                        </p:tgtEl>
                                        <p:attrNameLst>
                                          <p:attrName>ppt_x</p:attrName>
                                          <p:attrName>ppt_y</p:attrName>
                                        </p:attrNameLst>
                                      </p:cBhvr>
                                    </p:animMotion>
                                    <p:animRot by="1500000">
                                      <p:cBhvr>
                                        <p:cTn id="104" dur="250" fill="hold">
                                          <p:stCondLst>
                                            <p:cond delay="0"/>
                                          </p:stCondLst>
                                        </p:cTn>
                                        <p:tgtEl>
                                          <p:spTgt spid="197654"/>
                                        </p:tgtEl>
                                        <p:attrNameLst>
                                          <p:attrName>r</p:attrName>
                                        </p:attrNameLst>
                                      </p:cBhvr>
                                    </p:animRot>
                                    <p:animRot by="-1500000">
                                      <p:cBhvr>
                                        <p:cTn id="105" dur="250" fill="hold">
                                          <p:stCondLst>
                                            <p:cond delay="250"/>
                                          </p:stCondLst>
                                        </p:cTn>
                                        <p:tgtEl>
                                          <p:spTgt spid="197654"/>
                                        </p:tgtEl>
                                        <p:attrNameLst>
                                          <p:attrName>r</p:attrName>
                                        </p:attrNameLst>
                                      </p:cBhvr>
                                    </p:animRot>
                                    <p:animRot by="-1500000">
                                      <p:cBhvr>
                                        <p:cTn id="106" dur="250" fill="hold">
                                          <p:stCondLst>
                                            <p:cond delay="500"/>
                                          </p:stCondLst>
                                        </p:cTn>
                                        <p:tgtEl>
                                          <p:spTgt spid="197654"/>
                                        </p:tgtEl>
                                        <p:attrNameLst>
                                          <p:attrName>r</p:attrName>
                                        </p:attrNameLst>
                                      </p:cBhvr>
                                    </p:animRot>
                                    <p:animRot by="1500000">
                                      <p:cBhvr>
                                        <p:cTn id="107" dur="250" fill="hold">
                                          <p:stCondLst>
                                            <p:cond delay="750"/>
                                          </p:stCondLst>
                                        </p:cTn>
                                        <p:tgtEl>
                                          <p:spTgt spid="197654"/>
                                        </p:tgtEl>
                                        <p:attrNameLst>
                                          <p:attrName>r</p:attrName>
                                        </p:attrNameLst>
                                      </p:cBhvr>
                                    </p:animRot>
                                  </p:childTnLst>
                                </p:cTn>
                              </p:par>
                            </p:childTnLst>
                          </p:cTn>
                        </p:par>
                        <p:par>
                          <p:cTn id="108" fill="hold">
                            <p:stCondLst>
                              <p:cond delay="4000"/>
                            </p:stCondLst>
                            <p:childTnLst>
                              <p:par>
                                <p:cTn id="109" presetID="22" presetClass="entr" presetSubtype="4" fill="hold" grpId="0" nodeType="afterEffect">
                                  <p:stCondLst>
                                    <p:cond delay="0"/>
                                  </p:stCondLst>
                                  <p:childTnLst>
                                    <p:set>
                                      <p:cBhvr>
                                        <p:cTn id="110" dur="1" fill="hold">
                                          <p:stCondLst>
                                            <p:cond delay="0"/>
                                          </p:stCondLst>
                                        </p:cTn>
                                        <p:tgtEl>
                                          <p:spTgt spid="197665"/>
                                        </p:tgtEl>
                                        <p:attrNameLst>
                                          <p:attrName>style.visibility</p:attrName>
                                        </p:attrNameLst>
                                      </p:cBhvr>
                                      <p:to>
                                        <p:strVal val="visible"/>
                                      </p:to>
                                    </p:set>
                                    <p:animEffect transition="in" filter="wipe(down)">
                                      <p:cBhvr>
                                        <p:cTn id="111" dur="1000"/>
                                        <p:tgtEl>
                                          <p:spTgt spid="197665"/>
                                        </p:tgtEl>
                                      </p:cBhvr>
                                    </p:animEffect>
                                  </p:childTnLst>
                                  <p:subTnLst>
                                    <p:set>
                                      <p:cBhvr override="childStyle">
                                        <p:cTn dur="1" fill="hold" display="0" masterRel="sameClick" afterEffect="1">
                                          <p:stCondLst>
                                            <p:cond evt="end" delay="0">
                                              <p:tn val="109"/>
                                            </p:cond>
                                          </p:stCondLst>
                                        </p:cTn>
                                        <p:tgtEl>
                                          <p:spTgt spid="197665"/>
                                        </p:tgtEl>
                                        <p:attrNameLst>
                                          <p:attrName>style.visibility</p:attrName>
                                        </p:attrNameLst>
                                      </p:cBhvr>
                                      <p:to>
                                        <p:strVal val="hidden"/>
                                      </p:to>
                                    </p:set>
                                  </p:subTnLst>
                                </p:cTn>
                              </p:par>
                            </p:childTnLst>
                          </p:cTn>
                        </p:par>
                        <p:par>
                          <p:cTn id="112" fill="hold">
                            <p:stCondLst>
                              <p:cond delay="5000"/>
                            </p:stCondLst>
                            <p:childTnLst>
                              <p:par>
                                <p:cTn id="113" presetID="37" presetClass="entr" presetSubtype="0" fill="hold" grpId="0" nodeType="afterEffect">
                                  <p:stCondLst>
                                    <p:cond delay="0"/>
                                  </p:stCondLst>
                                  <p:childTnLst>
                                    <p:set>
                                      <p:cBhvr>
                                        <p:cTn id="114" dur="1" fill="hold">
                                          <p:stCondLst>
                                            <p:cond delay="0"/>
                                          </p:stCondLst>
                                        </p:cTn>
                                        <p:tgtEl>
                                          <p:spTgt spid="197677"/>
                                        </p:tgtEl>
                                        <p:attrNameLst>
                                          <p:attrName>style.visibility</p:attrName>
                                        </p:attrNameLst>
                                      </p:cBhvr>
                                      <p:to>
                                        <p:strVal val="visible"/>
                                      </p:to>
                                    </p:set>
                                    <p:animEffect transition="in" filter="fade">
                                      <p:cBhvr>
                                        <p:cTn id="115" dur="1000"/>
                                        <p:tgtEl>
                                          <p:spTgt spid="197677"/>
                                        </p:tgtEl>
                                      </p:cBhvr>
                                    </p:animEffect>
                                    <p:anim calcmode="lin" valueType="num">
                                      <p:cBhvr>
                                        <p:cTn id="116" dur="1000" fill="hold"/>
                                        <p:tgtEl>
                                          <p:spTgt spid="197677"/>
                                        </p:tgtEl>
                                        <p:attrNameLst>
                                          <p:attrName>ppt_x</p:attrName>
                                        </p:attrNameLst>
                                      </p:cBhvr>
                                      <p:tavLst>
                                        <p:tav tm="0">
                                          <p:val>
                                            <p:strVal val="#ppt_x"/>
                                          </p:val>
                                        </p:tav>
                                        <p:tav tm="100000">
                                          <p:val>
                                            <p:strVal val="#ppt_x"/>
                                          </p:val>
                                        </p:tav>
                                      </p:tavLst>
                                    </p:anim>
                                    <p:anim calcmode="lin" valueType="num">
                                      <p:cBhvr>
                                        <p:cTn id="117" dur="900" decel="100000" fill="hold"/>
                                        <p:tgtEl>
                                          <p:spTgt spid="197677"/>
                                        </p:tgtEl>
                                        <p:attrNameLst>
                                          <p:attrName>ppt_y</p:attrName>
                                        </p:attrNameLst>
                                      </p:cBhvr>
                                      <p:tavLst>
                                        <p:tav tm="0">
                                          <p:val>
                                            <p:strVal val="#ppt_y+1"/>
                                          </p:val>
                                        </p:tav>
                                        <p:tav tm="100000">
                                          <p:val>
                                            <p:strVal val="#ppt_y-.03"/>
                                          </p:val>
                                        </p:tav>
                                      </p:tavLst>
                                    </p:anim>
                                    <p:anim calcmode="lin" valueType="num">
                                      <p:cBhvr>
                                        <p:cTn id="118" dur="100" accel="100000" fill="hold">
                                          <p:stCondLst>
                                            <p:cond delay="900"/>
                                          </p:stCondLst>
                                        </p:cTn>
                                        <p:tgtEl>
                                          <p:spTgt spid="197677"/>
                                        </p:tgtEl>
                                        <p:attrNameLst>
                                          <p:attrName>ppt_y</p:attrName>
                                        </p:attrNameLst>
                                      </p:cBhvr>
                                      <p:tavLst>
                                        <p:tav tm="0">
                                          <p:val>
                                            <p:strVal val="#ppt_y-.03"/>
                                          </p:val>
                                        </p:tav>
                                        <p:tav tm="100000">
                                          <p:val>
                                            <p:strVal val="#ppt_y"/>
                                          </p:val>
                                        </p:tav>
                                      </p:tavLst>
                                    </p:anim>
                                  </p:childTnLst>
                                </p:cTn>
                              </p:par>
                            </p:childTnLst>
                          </p:cTn>
                        </p:par>
                        <p:par>
                          <p:cTn id="119" fill="hold">
                            <p:stCondLst>
                              <p:cond delay="6000"/>
                            </p:stCondLst>
                            <p:childTnLst>
                              <p:par>
                                <p:cTn id="120" presetID="10" presetClass="entr" presetSubtype="0" fill="hold" grpId="0" nodeType="afterEffect">
                                  <p:stCondLst>
                                    <p:cond delay="0"/>
                                  </p:stCondLst>
                                  <p:childTnLst>
                                    <p:set>
                                      <p:cBhvr>
                                        <p:cTn id="121" dur="1" fill="hold">
                                          <p:stCondLst>
                                            <p:cond delay="0"/>
                                          </p:stCondLst>
                                        </p:cTn>
                                        <p:tgtEl>
                                          <p:spTgt spid="197690"/>
                                        </p:tgtEl>
                                        <p:attrNameLst>
                                          <p:attrName>style.visibility</p:attrName>
                                        </p:attrNameLst>
                                      </p:cBhvr>
                                      <p:to>
                                        <p:strVal val="visible"/>
                                      </p:to>
                                    </p:set>
                                    <p:animEffect transition="in" filter="fade">
                                      <p:cBhvr>
                                        <p:cTn id="122" dur="1000"/>
                                        <p:tgtEl>
                                          <p:spTgt spid="197690"/>
                                        </p:tgtEl>
                                      </p:cBhvr>
                                    </p:animEffect>
                                  </p:childTnLst>
                                  <p:subTnLst>
                                    <p:set>
                                      <p:cBhvr override="childStyle">
                                        <p:cTn dur="1" fill="hold" display="0" masterRel="sameClick" afterEffect="1">
                                          <p:stCondLst>
                                            <p:cond evt="end" delay="0">
                                              <p:tn val="120"/>
                                            </p:cond>
                                          </p:stCondLst>
                                        </p:cTn>
                                        <p:tgtEl>
                                          <p:spTgt spid="197690"/>
                                        </p:tgtEl>
                                        <p:attrNameLst>
                                          <p:attrName>style.visibility</p:attrName>
                                        </p:attrNameLst>
                                      </p:cBhvr>
                                      <p:to>
                                        <p:strVal val="hidden"/>
                                      </p:to>
                                    </p:set>
                                  </p:subTnLst>
                                </p:cTn>
                              </p:par>
                            </p:childTnLst>
                          </p:cTn>
                        </p:par>
                        <p:par>
                          <p:cTn id="123" fill="hold">
                            <p:stCondLst>
                              <p:cond delay="7000"/>
                            </p:stCondLst>
                            <p:childTnLst>
                              <p:par>
                                <p:cTn id="124" presetID="34" presetClass="emph" presetSubtype="0" fill="hold" grpId="0" nodeType="afterEffect">
                                  <p:stCondLst>
                                    <p:cond delay="0"/>
                                  </p:stCondLst>
                                  <p:iterate type="lt">
                                    <p:tmPct val="10000"/>
                                  </p:iterate>
                                  <p:childTnLst>
                                    <p:animMotion origin="layout" path="M 0.0 0.0 L 0.0 -0.07213" pathEditMode="relative" ptsTypes="">
                                      <p:cBhvr>
                                        <p:cTn id="125" dur="500" accel="50000" decel="50000" autoRev="1" fill="hold">
                                          <p:stCondLst>
                                            <p:cond delay="0"/>
                                          </p:stCondLst>
                                        </p:cTn>
                                        <p:tgtEl>
                                          <p:spTgt spid="197657"/>
                                        </p:tgtEl>
                                        <p:attrNameLst>
                                          <p:attrName>ppt_x</p:attrName>
                                          <p:attrName>ppt_y</p:attrName>
                                        </p:attrNameLst>
                                      </p:cBhvr>
                                    </p:animMotion>
                                    <p:animRot by="1500000">
                                      <p:cBhvr>
                                        <p:cTn id="126" dur="250" fill="hold">
                                          <p:stCondLst>
                                            <p:cond delay="0"/>
                                          </p:stCondLst>
                                        </p:cTn>
                                        <p:tgtEl>
                                          <p:spTgt spid="197657"/>
                                        </p:tgtEl>
                                        <p:attrNameLst>
                                          <p:attrName>r</p:attrName>
                                        </p:attrNameLst>
                                      </p:cBhvr>
                                    </p:animRot>
                                    <p:animRot by="-1500000">
                                      <p:cBhvr>
                                        <p:cTn id="127" dur="250" fill="hold">
                                          <p:stCondLst>
                                            <p:cond delay="250"/>
                                          </p:stCondLst>
                                        </p:cTn>
                                        <p:tgtEl>
                                          <p:spTgt spid="197657"/>
                                        </p:tgtEl>
                                        <p:attrNameLst>
                                          <p:attrName>r</p:attrName>
                                        </p:attrNameLst>
                                      </p:cBhvr>
                                    </p:animRot>
                                    <p:animRot by="-1500000">
                                      <p:cBhvr>
                                        <p:cTn id="128" dur="250" fill="hold">
                                          <p:stCondLst>
                                            <p:cond delay="500"/>
                                          </p:stCondLst>
                                        </p:cTn>
                                        <p:tgtEl>
                                          <p:spTgt spid="197657"/>
                                        </p:tgtEl>
                                        <p:attrNameLst>
                                          <p:attrName>r</p:attrName>
                                        </p:attrNameLst>
                                      </p:cBhvr>
                                    </p:animRot>
                                    <p:animRot by="1500000">
                                      <p:cBhvr>
                                        <p:cTn id="129" dur="250" fill="hold">
                                          <p:stCondLst>
                                            <p:cond delay="750"/>
                                          </p:stCondLst>
                                        </p:cTn>
                                        <p:tgtEl>
                                          <p:spTgt spid="197657"/>
                                        </p:tgtEl>
                                        <p:attrNameLst>
                                          <p:attrName>r</p:attrName>
                                        </p:attrNameLst>
                                      </p:cBhvr>
                                    </p:animRot>
                                  </p:childTnLst>
                                </p:cTn>
                              </p:par>
                            </p:childTnLst>
                          </p:cTn>
                        </p:par>
                        <p:par>
                          <p:cTn id="130" fill="hold">
                            <p:stCondLst>
                              <p:cond delay="8100"/>
                            </p:stCondLst>
                            <p:childTnLst>
                              <p:par>
                                <p:cTn id="131" presetID="10" presetClass="entr" presetSubtype="0" fill="hold" grpId="0" nodeType="afterEffect">
                                  <p:stCondLst>
                                    <p:cond delay="0"/>
                                  </p:stCondLst>
                                  <p:childTnLst>
                                    <p:set>
                                      <p:cBhvr>
                                        <p:cTn id="132" dur="1" fill="hold">
                                          <p:stCondLst>
                                            <p:cond delay="0"/>
                                          </p:stCondLst>
                                        </p:cTn>
                                        <p:tgtEl>
                                          <p:spTgt spid="197666"/>
                                        </p:tgtEl>
                                        <p:attrNameLst>
                                          <p:attrName>style.visibility</p:attrName>
                                        </p:attrNameLst>
                                      </p:cBhvr>
                                      <p:to>
                                        <p:strVal val="visible"/>
                                      </p:to>
                                    </p:set>
                                    <p:animEffect transition="in" filter="fade">
                                      <p:cBhvr>
                                        <p:cTn id="133" dur="500"/>
                                        <p:tgtEl>
                                          <p:spTgt spid="197666"/>
                                        </p:tgtEl>
                                      </p:cBhvr>
                                    </p:animEffect>
                                  </p:childTnLst>
                                  <p:subTnLst>
                                    <p:set>
                                      <p:cBhvr override="childStyle">
                                        <p:cTn dur="1" fill="hold" display="0" masterRel="sameClick" afterEffect="1">
                                          <p:stCondLst>
                                            <p:cond evt="end" delay="0">
                                              <p:tn val="131"/>
                                            </p:cond>
                                          </p:stCondLst>
                                        </p:cTn>
                                        <p:tgtEl>
                                          <p:spTgt spid="197666"/>
                                        </p:tgtEl>
                                        <p:attrNameLst>
                                          <p:attrName>style.visibility</p:attrName>
                                        </p:attrNameLst>
                                      </p:cBhvr>
                                      <p:to>
                                        <p:strVal val="hidden"/>
                                      </p:to>
                                    </p:set>
                                  </p:subTnLst>
                                </p:cTn>
                              </p:par>
                            </p:childTnLst>
                          </p:cTn>
                        </p:par>
                        <p:par>
                          <p:cTn id="134" fill="hold">
                            <p:stCondLst>
                              <p:cond delay="8600"/>
                            </p:stCondLst>
                            <p:childTnLst>
                              <p:par>
                                <p:cTn id="135" presetID="37" presetClass="entr" presetSubtype="0" fill="hold" grpId="0" nodeType="afterEffect">
                                  <p:stCondLst>
                                    <p:cond delay="0"/>
                                  </p:stCondLst>
                                  <p:childTnLst>
                                    <p:set>
                                      <p:cBhvr>
                                        <p:cTn id="136" dur="1" fill="hold">
                                          <p:stCondLst>
                                            <p:cond delay="0"/>
                                          </p:stCondLst>
                                        </p:cTn>
                                        <p:tgtEl>
                                          <p:spTgt spid="197678"/>
                                        </p:tgtEl>
                                        <p:attrNameLst>
                                          <p:attrName>style.visibility</p:attrName>
                                        </p:attrNameLst>
                                      </p:cBhvr>
                                      <p:to>
                                        <p:strVal val="visible"/>
                                      </p:to>
                                    </p:set>
                                    <p:animEffect transition="in" filter="fade">
                                      <p:cBhvr>
                                        <p:cTn id="137" dur="1000"/>
                                        <p:tgtEl>
                                          <p:spTgt spid="197678"/>
                                        </p:tgtEl>
                                      </p:cBhvr>
                                    </p:animEffect>
                                    <p:anim calcmode="lin" valueType="num">
                                      <p:cBhvr>
                                        <p:cTn id="138" dur="1000" fill="hold"/>
                                        <p:tgtEl>
                                          <p:spTgt spid="197678"/>
                                        </p:tgtEl>
                                        <p:attrNameLst>
                                          <p:attrName>ppt_x</p:attrName>
                                        </p:attrNameLst>
                                      </p:cBhvr>
                                      <p:tavLst>
                                        <p:tav tm="0">
                                          <p:val>
                                            <p:strVal val="#ppt_x"/>
                                          </p:val>
                                        </p:tav>
                                        <p:tav tm="100000">
                                          <p:val>
                                            <p:strVal val="#ppt_x"/>
                                          </p:val>
                                        </p:tav>
                                      </p:tavLst>
                                    </p:anim>
                                    <p:anim calcmode="lin" valueType="num">
                                      <p:cBhvr>
                                        <p:cTn id="139" dur="900" decel="100000" fill="hold"/>
                                        <p:tgtEl>
                                          <p:spTgt spid="197678"/>
                                        </p:tgtEl>
                                        <p:attrNameLst>
                                          <p:attrName>ppt_y</p:attrName>
                                        </p:attrNameLst>
                                      </p:cBhvr>
                                      <p:tavLst>
                                        <p:tav tm="0">
                                          <p:val>
                                            <p:strVal val="#ppt_y+1"/>
                                          </p:val>
                                        </p:tav>
                                        <p:tav tm="100000">
                                          <p:val>
                                            <p:strVal val="#ppt_y-.03"/>
                                          </p:val>
                                        </p:tav>
                                      </p:tavLst>
                                    </p:anim>
                                    <p:anim calcmode="lin" valueType="num">
                                      <p:cBhvr>
                                        <p:cTn id="140" dur="100" accel="100000" fill="hold">
                                          <p:stCondLst>
                                            <p:cond delay="900"/>
                                          </p:stCondLst>
                                        </p:cTn>
                                        <p:tgtEl>
                                          <p:spTgt spid="197678"/>
                                        </p:tgtEl>
                                        <p:attrNameLst>
                                          <p:attrName>ppt_y</p:attrName>
                                        </p:attrNameLst>
                                      </p:cBhvr>
                                      <p:tavLst>
                                        <p:tav tm="0">
                                          <p:val>
                                            <p:strVal val="#ppt_y-.03"/>
                                          </p:val>
                                        </p:tav>
                                        <p:tav tm="100000">
                                          <p:val>
                                            <p:strVal val="#ppt_y"/>
                                          </p:val>
                                        </p:tav>
                                      </p:tavLst>
                                    </p:anim>
                                  </p:childTnLst>
                                </p:cTn>
                              </p:par>
                            </p:childTnLst>
                          </p:cTn>
                        </p:par>
                        <p:par>
                          <p:cTn id="141" fill="hold">
                            <p:stCondLst>
                              <p:cond delay="9600"/>
                            </p:stCondLst>
                            <p:childTnLst>
                              <p:par>
                                <p:cTn id="142" presetID="10" presetClass="entr" presetSubtype="0" fill="hold" grpId="0" nodeType="afterEffect">
                                  <p:stCondLst>
                                    <p:cond delay="0"/>
                                  </p:stCondLst>
                                  <p:childTnLst>
                                    <p:set>
                                      <p:cBhvr>
                                        <p:cTn id="143" dur="1" fill="hold">
                                          <p:stCondLst>
                                            <p:cond delay="0"/>
                                          </p:stCondLst>
                                        </p:cTn>
                                        <p:tgtEl>
                                          <p:spTgt spid="197691"/>
                                        </p:tgtEl>
                                        <p:attrNameLst>
                                          <p:attrName>style.visibility</p:attrName>
                                        </p:attrNameLst>
                                      </p:cBhvr>
                                      <p:to>
                                        <p:strVal val="visible"/>
                                      </p:to>
                                    </p:set>
                                    <p:animEffect transition="in" filter="fade">
                                      <p:cBhvr>
                                        <p:cTn id="144" dur="1000"/>
                                        <p:tgtEl>
                                          <p:spTgt spid="197691"/>
                                        </p:tgtEl>
                                      </p:cBhvr>
                                    </p:animEffect>
                                  </p:childTnLst>
                                  <p:subTnLst>
                                    <p:set>
                                      <p:cBhvr override="childStyle">
                                        <p:cTn dur="1" fill="hold" display="0" masterRel="sameClick" afterEffect="1">
                                          <p:stCondLst>
                                            <p:cond evt="end" delay="0">
                                              <p:tn val="142"/>
                                            </p:cond>
                                          </p:stCondLst>
                                        </p:cTn>
                                        <p:tgtEl>
                                          <p:spTgt spid="197691"/>
                                        </p:tgtEl>
                                        <p:attrNameLst>
                                          <p:attrName>style.visibility</p:attrName>
                                        </p:attrNameLst>
                                      </p:cBhvr>
                                      <p:to>
                                        <p:strVal val="hidden"/>
                                      </p:to>
                                    </p:set>
                                  </p:subTnLst>
                                </p:cTn>
                              </p:par>
                            </p:childTnLst>
                          </p:cTn>
                        </p:par>
                        <p:par>
                          <p:cTn id="145" fill="hold">
                            <p:stCondLst>
                              <p:cond delay="10600"/>
                            </p:stCondLst>
                            <p:childTnLst>
                              <p:par>
                                <p:cTn id="146" presetID="34" presetClass="emph" presetSubtype="0" fill="hold" grpId="0" nodeType="afterEffect">
                                  <p:stCondLst>
                                    <p:cond delay="0"/>
                                  </p:stCondLst>
                                  <p:iterate type="lt">
                                    <p:tmPct val="10000"/>
                                  </p:iterate>
                                  <p:childTnLst>
                                    <p:animMotion origin="layout" path="M 0.0 0.0 L 0.0 -0.07213" pathEditMode="relative" ptsTypes="">
                                      <p:cBhvr>
                                        <p:cTn id="147" dur="500" accel="50000" decel="50000" autoRev="1" fill="hold">
                                          <p:stCondLst>
                                            <p:cond delay="0"/>
                                          </p:stCondLst>
                                        </p:cTn>
                                        <p:tgtEl>
                                          <p:spTgt spid="197658"/>
                                        </p:tgtEl>
                                        <p:attrNameLst>
                                          <p:attrName>ppt_x</p:attrName>
                                          <p:attrName>ppt_y</p:attrName>
                                        </p:attrNameLst>
                                      </p:cBhvr>
                                    </p:animMotion>
                                    <p:animRot by="1500000">
                                      <p:cBhvr>
                                        <p:cTn id="148" dur="250" fill="hold">
                                          <p:stCondLst>
                                            <p:cond delay="0"/>
                                          </p:stCondLst>
                                        </p:cTn>
                                        <p:tgtEl>
                                          <p:spTgt spid="197658"/>
                                        </p:tgtEl>
                                        <p:attrNameLst>
                                          <p:attrName>r</p:attrName>
                                        </p:attrNameLst>
                                      </p:cBhvr>
                                    </p:animRot>
                                    <p:animRot by="-1500000">
                                      <p:cBhvr>
                                        <p:cTn id="149" dur="250" fill="hold">
                                          <p:stCondLst>
                                            <p:cond delay="250"/>
                                          </p:stCondLst>
                                        </p:cTn>
                                        <p:tgtEl>
                                          <p:spTgt spid="197658"/>
                                        </p:tgtEl>
                                        <p:attrNameLst>
                                          <p:attrName>r</p:attrName>
                                        </p:attrNameLst>
                                      </p:cBhvr>
                                    </p:animRot>
                                    <p:animRot by="-1500000">
                                      <p:cBhvr>
                                        <p:cTn id="150" dur="250" fill="hold">
                                          <p:stCondLst>
                                            <p:cond delay="500"/>
                                          </p:stCondLst>
                                        </p:cTn>
                                        <p:tgtEl>
                                          <p:spTgt spid="197658"/>
                                        </p:tgtEl>
                                        <p:attrNameLst>
                                          <p:attrName>r</p:attrName>
                                        </p:attrNameLst>
                                      </p:cBhvr>
                                    </p:animRot>
                                    <p:animRot by="1500000">
                                      <p:cBhvr>
                                        <p:cTn id="151" dur="250" fill="hold">
                                          <p:stCondLst>
                                            <p:cond delay="750"/>
                                          </p:stCondLst>
                                        </p:cTn>
                                        <p:tgtEl>
                                          <p:spTgt spid="197658"/>
                                        </p:tgtEl>
                                        <p:attrNameLst>
                                          <p:attrName>r</p:attrName>
                                        </p:attrNameLst>
                                      </p:cBhvr>
                                    </p:animRot>
                                  </p:childTnLst>
                                </p:cTn>
                              </p:par>
                            </p:childTnLst>
                          </p:cTn>
                        </p:par>
                        <p:par>
                          <p:cTn id="152" fill="hold">
                            <p:stCondLst>
                              <p:cond delay="11700"/>
                            </p:stCondLst>
                            <p:childTnLst>
                              <p:par>
                                <p:cTn id="153" presetID="22" presetClass="entr" presetSubtype="4" fill="hold" grpId="0" nodeType="afterEffect">
                                  <p:stCondLst>
                                    <p:cond delay="0"/>
                                  </p:stCondLst>
                                  <p:childTnLst>
                                    <p:set>
                                      <p:cBhvr>
                                        <p:cTn id="154" dur="1" fill="hold">
                                          <p:stCondLst>
                                            <p:cond delay="0"/>
                                          </p:stCondLst>
                                        </p:cTn>
                                        <p:tgtEl>
                                          <p:spTgt spid="197667"/>
                                        </p:tgtEl>
                                        <p:attrNameLst>
                                          <p:attrName>style.visibility</p:attrName>
                                        </p:attrNameLst>
                                      </p:cBhvr>
                                      <p:to>
                                        <p:strVal val="visible"/>
                                      </p:to>
                                    </p:set>
                                    <p:animEffect transition="in" filter="wipe(down)">
                                      <p:cBhvr>
                                        <p:cTn id="155" dur="1000"/>
                                        <p:tgtEl>
                                          <p:spTgt spid="197667"/>
                                        </p:tgtEl>
                                      </p:cBhvr>
                                    </p:animEffect>
                                  </p:childTnLst>
                                  <p:subTnLst>
                                    <p:set>
                                      <p:cBhvr override="childStyle">
                                        <p:cTn dur="1" fill="hold" display="0" masterRel="sameClick" afterEffect="1">
                                          <p:stCondLst>
                                            <p:cond evt="end" delay="0">
                                              <p:tn val="153"/>
                                            </p:cond>
                                          </p:stCondLst>
                                        </p:cTn>
                                        <p:tgtEl>
                                          <p:spTgt spid="197667"/>
                                        </p:tgtEl>
                                        <p:attrNameLst>
                                          <p:attrName>style.visibility</p:attrName>
                                        </p:attrNameLst>
                                      </p:cBhvr>
                                      <p:to>
                                        <p:strVal val="hidden"/>
                                      </p:to>
                                    </p:set>
                                  </p:subTnLst>
                                </p:cTn>
                              </p:par>
                            </p:childTnLst>
                          </p:cTn>
                        </p:par>
                        <p:par>
                          <p:cTn id="156" fill="hold">
                            <p:stCondLst>
                              <p:cond delay="12700"/>
                            </p:stCondLst>
                            <p:childTnLst>
                              <p:par>
                                <p:cTn id="157" presetID="37" presetClass="entr" presetSubtype="0" fill="hold" grpId="0" nodeType="afterEffect">
                                  <p:stCondLst>
                                    <p:cond delay="0"/>
                                  </p:stCondLst>
                                  <p:childTnLst>
                                    <p:set>
                                      <p:cBhvr>
                                        <p:cTn id="158" dur="1" fill="hold">
                                          <p:stCondLst>
                                            <p:cond delay="0"/>
                                          </p:stCondLst>
                                        </p:cTn>
                                        <p:tgtEl>
                                          <p:spTgt spid="197679"/>
                                        </p:tgtEl>
                                        <p:attrNameLst>
                                          <p:attrName>style.visibility</p:attrName>
                                        </p:attrNameLst>
                                      </p:cBhvr>
                                      <p:to>
                                        <p:strVal val="visible"/>
                                      </p:to>
                                    </p:set>
                                    <p:animEffect transition="in" filter="fade">
                                      <p:cBhvr>
                                        <p:cTn id="159" dur="1000"/>
                                        <p:tgtEl>
                                          <p:spTgt spid="197679"/>
                                        </p:tgtEl>
                                      </p:cBhvr>
                                    </p:animEffect>
                                    <p:anim calcmode="lin" valueType="num">
                                      <p:cBhvr>
                                        <p:cTn id="160" dur="1000" fill="hold"/>
                                        <p:tgtEl>
                                          <p:spTgt spid="197679"/>
                                        </p:tgtEl>
                                        <p:attrNameLst>
                                          <p:attrName>ppt_x</p:attrName>
                                        </p:attrNameLst>
                                      </p:cBhvr>
                                      <p:tavLst>
                                        <p:tav tm="0">
                                          <p:val>
                                            <p:strVal val="#ppt_x"/>
                                          </p:val>
                                        </p:tav>
                                        <p:tav tm="100000">
                                          <p:val>
                                            <p:strVal val="#ppt_x"/>
                                          </p:val>
                                        </p:tav>
                                      </p:tavLst>
                                    </p:anim>
                                    <p:anim calcmode="lin" valueType="num">
                                      <p:cBhvr>
                                        <p:cTn id="161" dur="900" decel="100000" fill="hold"/>
                                        <p:tgtEl>
                                          <p:spTgt spid="197679"/>
                                        </p:tgtEl>
                                        <p:attrNameLst>
                                          <p:attrName>ppt_y</p:attrName>
                                        </p:attrNameLst>
                                      </p:cBhvr>
                                      <p:tavLst>
                                        <p:tav tm="0">
                                          <p:val>
                                            <p:strVal val="#ppt_y+1"/>
                                          </p:val>
                                        </p:tav>
                                        <p:tav tm="100000">
                                          <p:val>
                                            <p:strVal val="#ppt_y-.03"/>
                                          </p:val>
                                        </p:tav>
                                      </p:tavLst>
                                    </p:anim>
                                    <p:anim calcmode="lin" valueType="num">
                                      <p:cBhvr>
                                        <p:cTn id="162" dur="100" accel="100000" fill="hold">
                                          <p:stCondLst>
                                            <p:cond delay="900"/>
                                          </p:stCondLst>
                                        </p:cTn>
                                        <p:tgtEl>
                                          <p:spTgt spid="197679"/>
                                        </p:tgtEl>
                                        <p:attrNameLst>
                                          <p:attrName>ppt_y</p:attrName>
                                        </p:attrNameLst>
                                      </p:cBhvr>
                                      <p:tavLst>
                                        <p:tav tm="0">
                                          <p:val>
                                            <p:strVal val="#ppt_y-.03"/>
                                          </p:val>
                                        </p:tav>
                                        <p:tav tm="100000">
                                          <p:val>
                                            <p:strVal val="#ppt_y"/>
                                          </p:val>
                                        </p:tav>
                                      </p:tavLst>
                                    </p:anim>
                                  </p:childTnLst>
                                </p:cTn>
                              </p:par>
                            </p:childTnLst>
                          </p:cTn>
                        </p:par>
                        <p:par>
                          <p:cTn id="163" fill="hold">
                            <p:stCondLst>
                              <p:cond delay="13700"/>
                            </p:stCondLst>
                            <p:childTnLst>
                              <p:par>
                                <p:cTn id="164" presetID="10" presetClass="entr" presetSubtype="0" fill="hold" grpId="0" nodeType="afterEffect">
                                  <p:stCondLst>
                                    <p:cond delay="0"/>
                                  </p:stCondLst>
                                  <p:childTnLst>
                                    <p:set>
                                      <p:cBhvr>
                                        <p:cTn id="165" dur="1" fill="hold">
                                          <p:stCondLst>
                                            <p:cond delay="0"/>
                                          </p:stCondLst>
                                        </p:cTn>
                                        <p:tgtEl>
                                          <p:spTgt spid="197700"/>
                                        </p:tgtEl>
                                        <p:attrNameLst>
                                          <p:attrName>style.visibility</p:attrName>
                                        </p:attrNameLst>
                                      </p:cBhvr>
                                      <p:to>
                                        <p:strVal val="visible"/>
                                      </p:to>
                                    </p:set>
                                    <p:animEffect transition="in" filter="fade">
                                      <p:cBhvr>
                                        <p:cTn id="166" dur="1000"/>
                                        <p:tgtEl>
                                          <p:spTgt spid="197700"/>
                                        </p:tgtEl>
                                      </p:cBhvr>
                                    </p:animEffect>
                                  </p:childTnLst>
                                  <p:subTnLst>
                                    <p:set>
                                      <p:cBhvr override="childStyle">
                                        <p:cTn dur="1" fill="hold" display="0" masterRel="sameClick" afterEffect="1">
                                          <p:stCondLst>
                                            <p:cond evt="end" delay="0">
                                              <p:tn val="164"/>
                                            </p:cond>
                                          </p:stCondLst>
                                        </p:cTn>
                                        <p:tgtEl>
                                          <p:spTgt spid="197700"/>
                                        </p:tgtEl>
                                        <p:attrNameLst>
                                          <p:attrName>style.visibility</p:attrName>
                                        </p:attrNameLst>
                                      </p:cBhvr>
                                      <p:to>
                                        <p:strVal val="hidden"/>
                                      </p:to>
                                    </p:set>
                                  </p:subTnLst>
                                </p:cTn>
                              </p:par>
                            </p:childTnLst>
                          </p:cTn>
                        </p:par>
                        <p:par>
                          <p:cTn id="167" fill="hold">
                            <p:stCondLst>
                              <p:cond delay="14700"/>
                            </p:stCondLst>
                            <p:childTnLst>
                              <p:par>
                                <p:cTn id="168" presetID="34" presetClass="emph" presetSubtype="0" fill="hold" grpId="0" nodeType="afterEffect">
                                  <p:stCondLst>
                                    <p:cond delay="0"/>
                                  </p:stCondLst>
                                  <p:iterate type="lt">
                                    <p:tmPct val="10000"/>
                                  </p:iterate>
                                  <p:childTnLst>
                                    <p:animMotion origin="layout" path="M 0.0 0.0 L 0.0 -0.07213" pathEditMode="relative" ptsTypes="">
                                      <p:cBhvr>
                                        <p:cTn id="169" dur="250" accel="50000" decel="50000" autoRev="1" fill="hold">
                                          <p:stCondLst>
                                            <p:cond delay="0"/>
                                          </p:stCondLst>
                                        </p:cTn>
                                        <p:tgtEl>
                                          <p:spTgt spid="197660"/>
                                        </p:tgtEl>
                                        <p:attrNameLst>
                                          <p:attrName>ppt_x</p:attrName>
                                          <p:attrName>ppt_y</p:attrName>
                                        </p:attrNameLst>
                                      </p:cBhvr>
                                    </p:animMotion>
                                    <p:animRot by="1500000">
                                      <p:cBhvr>
                                        <p:cTn id="170" dur="125" fill="hold">
                                          <p:stCondLst>
                                            <p:cond delay="0"/>
                                          </p:stCondLst>
                                        </p:cTn>
                                        <p:tgtEl>
                                          <p:spTgt spid="197660"/>
                                        </p:tgtEl>
                                        <p:attrNameLst>
                                          <p:attrName>r</p:attrName>
                                        </p:attrNameLst>
                                      </p:cBhvr>
                                    </p:animRot>
                                    <p:animRot by="-1500000">
                                      <p:cBhvr>
                                        <p:cTn id="171" dur="125" fill="hold">
                                          <p:stCondLst>
                                            <p:cond delay="125"/>
                                          </p:stCondLst>
                                        </p:cTn>
                                        <p:tgtEl>
                                          <p:spTgt spid="197660"/>
                                        </p:tgtEl>
                                        <p:attrNameLst>
                                          <p:attrName>r</p:attrName>
                                        </p:attrNameLst>
                                      </p:cBhvr>
                                    </p:animRot>
                                    <p:animRot by="-1500000">
                                      <p:cBhvr>
                                        <p:cTn id="172" dur="125" fill="hold">
                                          <p:stCondLst>
                                            <p:cond delay="250"/>
                                          </p:stCondLst>
                                        </p:cTn>
                                        <p:tgtEl>
                                          <p:spTgt spid="197660"/>
                                        </p:tgtEl>
                                        <p:attrNameLst>
                                          <p:attrName>r</p:attrName>
                                        </p:attrNameLst>
                                      </p:cBhvr>
                                    </p:animRot>
                                    <p:animRot by="1500000">
                                      <p:cBhvr>
                                        <p:cTn id="173" dur="125" fill="hold">
                                          <p:stCondLst>
                                            <p:cond delay="375"/>
                                          </p:stCondLst>
                                        </p:cTn>
                                        <p:tgtEl>
                                          <p:spTgt spid="197660"/>
                                        </p:tgtEl>
                                        <p:attrNameLst>
                                          <p:attrName>r</p:attrName>
                                        </p:attrNameLst>
                                      </p:cBhvr>
                                    </p:animRot>
                                  </p:childTnLst>
                                </p:cTn>
                              </p:par>
                            </p:childTnLst>
                          </p:cTn>
                        </p:par>
                        <p:par>
                          <p:cTn id="174" fill="hold">
                            <p:stCondLst>
                              <p:cond delay="15300"/>
                            </p:stCondLst>
                            <p:childTnLst>
                              <p:par>
                                <p:cTn id="175" presetID="22" presetClass="entr" presetSubtype="4" fill="hold" grpId="0" nodeType="afterEffect">
                                  <p:stCondLst>
                                    <p:cond delay="0"/>
                                  </p:stCondLst>
                                  <p:childTnLst>
                                    <p:set>
                                      <p:cBhvr>
                                        <p:cTn id="176" dur="1" fill="hold">
                                          <p:stCondLst>
                                            <p:cond delay="0"/>
                                          </p:stCondLst>
                                        </p:cTn>
                                        <p:tgtEl>
                                          <p:spTgt spid="197698"/>
                                        </p:tgtEl>
                                        <p:attrNameLst>
                                          <p:attrName>style.visibility</p:attrName>
                                        </p:attrNameLst>
                                      </p:cBhvr>
                                      <p:to>
                                        <p:strVal val="visible"/>
                                      </p:to>
                                    </p:set>
                                    <p:animEffect transition="in" filter="wipe(down)">
                                      <p:cBhvr>
                                        <p:cTn id="177" dur="1000"/>
                                        <p:tgtEl>
                                          <p:spTgt spid="197698"/>
                                        </p:tgtEl>
                                      </p:cBhvr>
                                    </p:animEffect>
                                  </p:childTnLst>
                                  <p:subTnLst>
                                    <p:set>
                                      <p:cBhvr override="childStyle">
                                        <p:cTn dur="1" fill="hold" display="0" masterRel="sameClick" afterEffect="1">
                                          <p:stCondLst>
                                            <p:cond evt="end" delay="0">
                                              <p:tn val="175"/>
                                            </p:cond>
                                          </p:stCondLst>
                                        </p:cTn>
                                        <p:tgtEl>
                                          <p:spTgt spid="197698"/>
                                        </p:tgtEl>
                                        <p:attrNameLst>
                                          <p:attrName>style.visibility</p:attrName>
                                        </p:attrNameLst>
                                      </p:cBhvr>
                                      <p:to>
                                        <p:strVal val="hidden"/>
                                      </p:to>
                                    </p:set>
                                  </p:subTnLst>
                                </p:cTn>
                              </p:par>
                            </p:childTnLst>
                          </p:cTn>
                        </p:par>
                        <p:par>
                          <p:cTn id="178" fill="hold">
                            <p:stCondLst>
                              <p:cond delay="16300"/>
                            </p:stCondLst>
                            <p:childTnLst>
                              <p:par>
                                <p:cTn id="179" presetID="37" presetClass="entr" presetSubtype="0" fill="hold" grpId="0" nodeType="afterEffect">
                                  <p:stCondLst>
                                    <p:cond delay="0"/>
                                  </p:stCondLst>
                                  <p:childTnLst>
                                    <p:set>
                                      <p:cBhvr>
                                        <p:cTn id="180" dur="1" fill="hold">
                                          <p:stCondLst>
                                            <p:cond delay="0"/>
                                          </p:stCondLst>
                                        </p:cTn>
                                        <p:tgtEl>
                                          <p:spTgt spid="197699"/>
                                        </p:tgtEl>
                                        <p:attrNameLst>
                                          <p:attrName>style.visibility</p:attrName>
                                        </p:attrNameLst>
                                      </p:cBhvr>
                                      <p:to>
                                        <p:strVal val="visible"/>
                                      </p:to>
                                    </p:set>
                                    <p:animEffect transition="in" filter="fade">
                                      <p:cBhvr>
                                        <p:cTn id="181" dur="1000"/>
                                        <p:tgtEl>
                                          <p:spTgt spid="197699"/>
                                        </p:tgtEl>
                                      </p:cBhvr>
                                    </p:animEffect>
                                    <p:anim calcmode="lin" valueType="num">
                                      <p:cBhvr>
                                        <p:cTn id="182" dur="1000" fill="hold"/>
                                        <p:tgtEl>
                                          <p:spTgt spid="197699"/>
                                        </p:tgtEl>
                                        <p:attrNameLst>
                                          <p:attrName>ppt_x</p:attrName>
                                        </p:attrNameLst>
                                      </p:cBhvr>
                                      <p:tavLst>
                                        <p:tav tm="0">
                                          <p:val>
                                            <p:strVal val="#ppt_x"/>
                                          </p:val>
                                        </p:tav>
                                        <p:tav tm="100000">
                                          <p:val>
                                            <p:strVal val="#ppt_x"/>
                                          </p:val>
                                        </p:tav>
                                      </p:tavLst>
                                    </p:anim>
                                    <p:anim calcmode="lin" valueType="num">
                                      <p:cBhvr>
                                        <p:cTn id="183" dur="900" decel="100000" fill="hold"/>
                                        <p:tgtEl>
                                          <p:spTgt spid="197699"/>
                                        </p:tgtEl>
                                        <p:attrNameLst>
                                          <p:attrName>ppt_y</p:attrName>
                                        </p:attrNameLst>
                                      </p:cBhvr>
                                      <p:tavLst>
                                        <p:tav tm="0">
                                          <p:val>
                                            <p:strVal val="#ppt_y+1"/>
                                          </p:val>
                                        </p:tav>
                                        <p:tav tm="100000">
                                          <p:val>
                                            <p:strVal val="#ppt_y-.03"/>
                                          </p:val>
                                        </p:tav>
                                      </p:tavLst>
                                    </p:anim>
                                    <p:anim calcmode="lin" valueType="num">
                                      <p:cBhvr>
                                        <p:cTn id="184" dur="100" accel="100000" fill="hold">
                                          <p:stCondLst>
                                            <p:cond delay="900"/>
                                          </p:stCondLst>
                                        </p:cTn>
                                        <p:tgtEl>
                                          <p:spTgt spid="197699"/>
                                        </p:tgtEl>
                                        <p:attrNameLst>
                                          <p:attrName>ppt_y</p:attrName>
                                        </p:attrNameLst>
                                      </p:cBhvr>
                                      <p:tavLst>
                                        <p:tav tm="0">
                                          <p:val>
                                            <p:strVal val="#ppt_y-.03"/>
                                          </p:val>
                                        </p:tav>
                                        <p:tav tm="100000">
                                          <p:val>
                                            <p:strVal val="#ppt_y"/>
                                          </p:val>
                                        </p:tav>
                                      </p:tavLst>
                                    </p:anim>
                                  </p:childTnLst>
                                </p:cTn>
                              </p:par>
                            </p:childTnLst>
                          </p:cTn>
                        </p:par>
                        <p:par>
                          <p:cTn id="185" fill="hold">
                            <p:stCondLst>
                              <p:cond delay="17300"/>
                            </p:stCondLst>
                            <p:childTnLst>
                              <p:par>
                                <p:cTn id="186" presetID="10" presetClass="entr" presetSubtype="0" fill="hold" grpId="0" nodeType="afterEffect">
                                  <p:stCondLst>
                                    <p:cond delay="0"/>
                                  </p:stCondLst>
                                  <p:childTnLst>
                                    <p:set>
                                      <p:cBhvr>
                                        <p:cTn id="187" dur="1" fill="hold">
                                          <p:stCondLst>
                                            <p:cond delay="0"/>
                                          </p:stCondLst>
                                        </p:cTn>
                                        <p:tgtEl>
                                          <p:spTgt spid="197692"/>
                                        </p:tgtEl>
                                        <p:attrNameLst>
                                          <p:attrName>style.visibility</p:attrName>
                                        </p:attrNameLst>
                                      </p:cBhvr>
                                      <p:to>
                                        <p:strVal val="visible"/>
                                      </p:to>
                                    </p:set>
                                    <p:animEffect transition="in" filter="fade">
                                      <p:cBhvr>
                                        <p:cTn id="188" dur="1000"/>
                                        <p:tgtEl>
                                          <p:spTgt spid="197692"/>
                                        </p:tgtEl>
                                      </p:cBhvr>
                                    </p:animEffect>
                                  </p:childTnLst>
                                  <p:subTnLst>
                                    <p:set>
                                      <p:cBhvr override="childStyle">
                                        <p:cTn dur="1" fill="hold" display="0" masterRel="sameClick" afterEffect="1">
                                          <p:stCondLst>
                                            <p:cond evt="end" delay="0">
                                              <p:tn val="186"/>
                                            </p:cond>
                                          </p:stCondLst>
                                        </p:cTn>
                                        <p:tgtEl>
                                          <p:spTgt spid="197692"/>
                                        </p:tgtEl>
                                        <p:attrNameLst>
                                          <p:attrName>style.visibility</p:attrName>
                                        </p:attrNameLst>
                                      </p:cBhvr>
                                      <p:to>
                                        <p:strVal val="hidden"/>
                                      </p:to>
                                    </p:set>
                                  </p:subTnLst>
                                </p:cTn>
                              </p:par>
                            </p:childTnLst>
                          </p:cTn>
                        </p:par>
                        <p:par>
                          <p:cTn id="189" fill="hold">
                            <p:stCondLst>
                              <p:cond delay="18300"/>
                            </p:stCondLst>
                            <p:childTnLst>
                              <p:par>
                                <p:cTn id="190" presetID="22" presetClass="entr" presetSubtype="4" fill="hold" grpId="0" nodeType="afterEffect">
                                  <p:stCondLst>
                                    <p:cond delay="0"/>
                                  </p:stCondLst>
                                  <p:childTnLst>
                                    <p:set>
                                      <p:cBhvr>
                                        <p:cTn id="191" dur="1" fill="hold">
                                          <p:stCondLst>
                                            <p:cond delay="0"/>
                                          </p:stCondLst>
                                        </p:cTn>
                                        <p:tgtEl>
                                          <p:spTgt spid="197668"/>
                                        </p:tgtEl>
                                        <p:attrNameLst>
                                          <p:attrName>style.visibility</p:attrName>
                                        </p:attrNameLst>
                                      </p:cBhvr>
                                      <p:to>
                                        <p:strVal val="visible"/>
                                      </p:to>
                                    </p:set>
                                    <p:animEffect transition="in" filter="wipe(down)">
                                      <p:cBhvr>
                                        <p:cTn id="192" dur="500"/>
                                        <p:tgtEl>
                                          <p:spTgt spid="197668"/>
                                        </p:tgtEl>
                                      </p:cBhvr>
                                    </p:animEffect>
                                  </p:childTnLst>
                                  <p:subTnLst>
                                    <p:set>
                                      <p:cBhvr override="childStyle">
                                        <p:cTn dur="1" fill="hold" display="0" masterRel="sameClick" afterEffect="1">
                                          <p:stCondLst>
                                            <p:cond evt="end" delay="0">
                                              <p:tn val="190"/>
                                            </p:cond>
                                          </p:stCondLst>
                                        </p:cTn>
                                        <p:tgtEl>
                                          <p:spTgt spid="197668"/>
                                        </p:tgtEl>
                                        <p:attrNameLst>
                                          <p:attrName>style.visibility</p:attrName>
                                        </p:attrNameLst>
                                      </p:cBhvr>
                                      <p:to>
                                        <p:strVal val="hidden"/>
                                      </p:to>
                                    </p:set>
                                  </p:subTnLst>
                                </p:cTn>
                              </p:par>
                            </p:childTnLst>
                          </p:cTn>
                        </p:par>
                        <p:par>
                          <p:cTn id="193" fill="hold">
                            <p:stCondLst>
                              <p:cond delay="18800"/>
                            </p:stCondLst>
                            <p:childTnLst>
                              <p:par>
                                <p:cTn id="194" presetID="37" presetClass="entr" presetSubtype="0" fill="hold" grpId="0" nodeType="afterEffect">
                                  <p:stCondLst>
                                    <p:cond delay="0"/>
                                  </p:stCondLst>
                                  <p:childTnLst>
                                    <p:set>
                                      <p:cBhvr>
                                        <p:cTn id="195" dur="1" fill="hold">
                                          <p:stCondLst>
                                            <p:cond delay="0"/>
                                          </p:stCondLst>
                                        </p:cTn>
                                        <p:tgtEl>
                                          <p:spTgt spid="197680"/>
                                        </p:tgtEl>
                                        <p:attrNameLst>
                                          <p:attrName>style.visibility</p:attrName>
                                        </p:attrNameLst>
                                      </p:cBhvr>
                                      <p:to>
                                        <p:strVal val="visible"/>
                                      </p:to>
                                    </p:set>
                                    <p:animEffect transition="in" filter="fade">
                                      <p:cBhvr>
                                        <p:cTn id="196" dur="500"/>
                                        <p:tgtEl>
                                          <p:spTgt spid="197680"/>
                                        </p:tgtEl>
                                      </p:cBhvr>
                                    </p:animEffect>
                                    <p:anim calcmode="lin" valueType="num">
                                      <p:cBhvr>
                                        <p:cTn id="197" dur="500" fill="hold"/>
                                        <p:tgtEl>
                                          <p:spTgt spid="197680"/>
                                        </p:tgtEl>
                                        <p:attrNameLst>
                                          <p:attrName>ppt_x</p:attrName>
                                        </p:attrNameLst>
                                      </p:cBhvr>
                                      <p:tavLst>
                                        <p:tav tm="0">
                                          <p:val>
                                            <p:strVal val="#ppt_x"/>
                                          </p:val>
                                        </p:tav>
                                        <p:tav tm="100000">
                                          <p:val>
                                            <p:strVal val="#ppt_x"/>
                                          </p:val>
                                        </p:tav>
                                      </p:tavLst>
                                    </p:anim>
                                    <p:anim calcmode="lin" valueType="num">
                                      <p:cBhvr>
                                        <p:cTn id="198" dur="450" decel="100000" fill="hold"/>
                                        <p:tgtEl>
                                          <p:spTgt spid="197680"/>
                                        </p:tgtEl>
                                        <p:attrNameLst>
                                          <p:attrName>ppt_y</p:attrName>
                                        </p:attrNameLst>
                                      </p:cBhvr>
                                      <p:tavLst>
                                        <p:tav tm="0">
                                          <p:val>
                                            <p:strVal val="#ppt_y+1"/>
                                          </p:val>
                                        </p:tav>
                                        <p:tav tm="100000">
                                          <p:val>
                                            <p:strVal val="#ppt_y-.03"/>
                                          </p:val>
                                        </p:tav>
                                      </p:tavLst>
                                    </p:anim>
                                    <p:anim calcmode="lin" valueType="num">
                                      <p:cBhvr>
                                        <p:cTn id="199" dur="50" accel="100000" fill="hold">
                                          <p:stCondLst>
                                            <p:cond delay="450"/>
                                          </p:stCondLst>
                                        </p:cTn>
                                        <p:tgtEl>
                                          <p:spTgt spid="197680"/>
                                        </p:tgtEl>
                                        <p:attrNameLst>
                                          <p:attrName>ppt_y</p:attrName>
                                        </p:attrNameLst>
                                      </p:cBhvr>
                                      <p:tavLst>
                                        <p:tav tm="0">
                                          <p:val>
                                            <p:strVal val="#ppt_y-.03"/>
                                          </p:val>
                                        </p:tav>
                                        <p:tav tm="100000">
                                          <p:val>
                                            <p:strVal val="#ppt_y"/>
                                          </p:val>
                                        </p:tav>
                                      </p:tavLst>
                                    </p:anim>
                                  </p:childTnLst>
                                </p:cTn>
                              </p:par>
                            </p:childTnLst>
                          </p:cTn>
                        </p:par>
                        <p:par>
                          <p:cTn id="200" fill="hold">
                            <p:stCondLst>
                              <p:cond delay="19300"/>
                            </p:stCondLst>
                            <p:childTnLst>
                              <p:par>
                                <p:cTn id="201" presetID="10" presetClass="entr" presetSubtype="0" fill="hold" grpId="0" nodeType="afterEffect">
                                  <p:stCondLst>
                                    <p:cond delay="0"/>
                                  </p:stCondLst>
                                  <p:childTnLst>
                                    <p:set>
                                      <p:cBhvr>
                                        <p:cTn id="202" dur="1" fill="hold">
                                          <p:stCondLst>
                                            <p:cond delay="0"/>
                                          </p:stCondLst>
                                        </p:cTn>
                                        <p:tgtEl>
                                          <p:spTgt spid="197693"/>
                                        </p:tgtEl>
                                        <p:attrNameLst>
                                          <p:attrName>style.visibility</p:attrName>
                                        </p:attrNameLst>
                                      </p:cBhvr>
                                      <p:to>
                                        <p:strVal val="visible"/>
                                      </p:to>
                                    </p:set>
                                    <p:animEffect transition="in" filter="fade">
                                      <p:cBhvr>
                                        <p:cTn id="203" dur="500"/>
                                        <p:tgtEl>
                                          <p:spTgt spid="197693"/>
                                        </p:tgtEl>
                                      </p:cBhvr>
                                    </p:animEffect>
                                  </p:childTnLst>
                                  <p:subTnLst>
                                    <p:set>
                                      <p:cBhvr override="childStyle">
                                        <p:cTn dur="1" fill="hold" display="0" masterRel="sameClick" afterEffect="1">
                                          <p:stCondLst>
                                            <p:cond evt="end" delay="0">
                                              <p:tn val="201"/>
                                            </p:cond>
                                          </p:stCondLst>
                                        </p:cTn>
                                        <p:tgtEl>
                                          <p:spTgt spid="197693"/>
                                        </p:tgtEl>
                                        <p:attrNameLst>
                                          <p:attrName>style.visibility</p:attrName>
                                        </p:attrNameLst>
                                      </p:cBhvr>
                                      <p:to>
                                        <p:strVal val="hidden"/>
                                      </p:to>
                                    </p:set>
                                  </p:subTnLst>
                                </p:cTn>
                              </p:par>
                            </p:childTnLst>
                          </p:cTn>
                        </p:par>
                        <p:par>
                          <p:cTn id="204" fill="hold">
                            <p:stCondLst>
                              <p:cond delay="19800"/>
                            </p:stCondLst>
                            <p:childTnLst>
                              <p:par>
                                <p:cTn id="205" presetID="22" presetClass="entr" presetSubtype="4" fill="hold" grpId="0" nodeType="afterEffect">
                                  <p:stCondLst>
                                    <p:cond delay="0"/>
                                  </p:stCondLst>
                                  <p:childTnLst>
                                    <p:set>
                                      <p:cBhvr>
                                        <p:cTn id="206" dur="1" fill="hold">
                                          <p:stCondLst>
                                            <p:cond delay="0"/>
                                          </p:stCondLst>
                                        </p:cTn>
                                        <p:tgtEl>
                                          <p:spTgt spid="197669"/>
                                        </p:tgtEl>
                                        <p:attrNameLst>
                                          <p:attrName>style.visibility</p:attrName>
                                        </p:attrNameLst>
                                      </p:cBhvr>
                                      <p:to>
                                        <p:strVal val="visible"/>
                                      </p:to>
                                    </p:set>
                                    <p:animEffect transition="in" filter="wipe(down)">
                                      <p:cBhvr>
                                        <p:cTn id="207" dur="500"/>
                                        <p:tgtEl>
                                          <p:spTgt spid="197669"/>
                                        </p:tgtEl>
                                      </p:cBhvr>
                                    </p:animEffect>
                                  </p:childTnLst>
                                  <p:subTnLst>
                                    <p:set>
                                      <p:cBhvr override="childStyle">
                                        <p:cTn dur="1" fill="hold" display="0" masterRel="sameClick" afterEffect="1">
                                          <p:stCondLst>
                                            <p:cond evt="end" delay="0">
                                              <p:tn val="205"/>
                                            </p:cond>
                                          </p:stCondLst>
                                        </p:cTn>
                                        <p:tgtEl>
                                          <p:spTgt spid="197669"/>
                                        </p:tgtEl>
                                        <p:attrNameLst>
                                          <p:attrName>style.visibility</p:attrName>
                                        </p:attrNameLst>
                                      </p:cBhvr>
                                      <p:to>
                                        <p:strVal val="hidden"/>
                                      </p:to>
                                    </p:set>
                                  </p:subTnLst>
                                </p:cTn>
                              </p:par>
                            </p:childTnLst>
                          </p:cTn>
                        </p:par>
                        <p:par>
                          <p:cTn id="208" fill="hold">
                            <p:stCondLst>
                              <p:cond delay="20300"/>
                            </p:stCondLst>
                            <p:childTnLst>
                              <p:par>
                                <p:cTn id="209" presetID="37" presetClass="entr" presetSubtype="0" fill="hold" grpId="0" nodeType="afterEffect">
                                  <p:stCondLst>
                                    <p:cond delay="0"/>
                                  </p:stCondLst>
                                  <p:childTnLst>
                                    <p:set>
                                      <p:cBhvr>
                                        <p:cTn id="210" dur="1" fill="hold">
                                          <p:stCondLst>
                                            <p:cond delay="0"/>
                                          </p:stCondLst>
                                        </p:cTn>
                                        <p:tgtEl>
                                          <p:spTgt spid="197681"/>
                                        </p:tgtEl>
                                        <p:attrNameLst>
                                          <p:attrName>style.visibility</p:attrName>
                                        </p:attrNameLst>
                                      </p:cBhvr>
                                      <p:to>
                                        <p:strVal val="visible"/>
                                      </p:to>
                                    </p:set>
                                    <p:animEffect transition="in" filter="fade">
                                      <p:cBhvr>
                                        <p:cTn id="211" dur="500"/>
                                        <p:tgtEl>
                                          <p:spTgt spid="197681"/>
                                        </p:tgtEl>
                                      </p:cBhvr>
                                    </p:animEffect>
                                    <p:anim calcmode="lin" valueType="num">
                                      <p:cBhvr>
                                        <p:cTn id="212" dur="500" fill="hold"/>
                                        <p:tgtEl>
                                          <p:spTgt spid="197681"/>
                                        </p:tgtEl>
                                        <p:attrNameLst>
                                          <p:attrName>ppt_x</p:attrName>
                                        </p:attrNameLst>
                                      </p:cBhvr>
                                      <p:tavLst>
                                        <p:tav tm="0">
                                          <p:val>
                                            <p:strVal val="#ppt_x"/>
                                          </p:val>
                                        </p:tav>
                                        <p:tav tm="100000">
                                          <p:val>
                                            <p:strVal val="#ppt_x"/>
                                          </p:val>
                                        </p:tav>
                                      </p:tavLst>
                                    </p:anim>
                                    <p:anim calcmode="lin" valueType="num">
                                      <p:cBhvr>
                                        <p:cTn id="213" dur="450" decel="100000" fill="hold"/>
                                        <p:tgtEl>
                                          <p:spTgt spid="197681"/>
                                        </p:tgtEl>
                                        <p:attrNameLst>
                                          <p:attrName>ppt_y</p:attrName>
                                        </p:attrNameLst>
                                      </p:cBhvr>
                                      <p:tavLst>
                                        <p:tav tm="0">
                                          <p:val>
                                            <p:strVal val="#ppt_y+1"/>
                                          </p:val>
                                        </p:tav>
                                        <p:tav tm="100000">
                                          <p:val>
                                            <p:strVal val="#ppt_y-.03"/>
                                          </p:val>
                                        </p:tav>
                                      </p:tavLst>
                                    </p:anim>
                                    <p:anim calcmode="lin" valueType="num">
                                      <p:cBhvr>
                                        <p:cTn id="214" dur="50" accel="100000" fill="hold">
                                          <p:stCondLst>
                                            <p:cond delay="450"/>
                                          </p:stCondLst>
                                        </p:cTn>
                                        <p:tgtEl>
                                          <p:spTgt spid="197681"/>
                                        </p:tgtEl>
                                        <p:attrNameLst>
                                          <p:attrName>ppt_y</p:attrName>
                                        </p:attrNameLst>
                                      </p:cBhvr>
                                      <p:tavLst>
                                        <p:tav tm="0">
                                          <p:val>
                                            <p:strVal val="#ppt_y-.03"/>
                                          </p:val>
                                        </p:tav>
                                        <p:tav tm="100000">
                                          <p:val>
                                            <p:strVal val="#ppt_y"/>
                                          </p:val>
                                        </p:tav>
                                      </p:tavLst>
                                    </p:anim>
                                  </p:childTnLst>
                                </p:cTn>
                              </p:par>
                            </p:childTnLst>
                          </p:cTn>
                        </p:par>
                        <p:par>
                          <p:cTn id="215" fill="hold">
                            <p:stCondLst>
                              <p:cond delay="20800"/>
                            </p:stCondLst>
                            <p:childTnLst>
                              <p:par>
                                <p:cTn id="216" presetID="37" presetClass="entr" presetSubtype="0" fill="hold" grpId="0" nodeType="afterEffect">
                                  <p:stCondLst>
                                    <p:cond delay="0"/>
                                  </p:stCondLst>
                                  <p:childTnLst>
                                    <p:set>
                                      <p:cBhvr>
                                        <p:cTn id="217" dur="1" fill="hold">
                                          <p:stCondLst>
                                            <p:cond delay="0"/>
                                          </p:stCondLst>
                                        </p:cTn>
                                        <p:tgtEl>
                                          <p:spTgt spid="105"/>
                                        </p:tgtEl>
                                        <p:attrNameLst>
                                          <p:attrName>style.visibility</p:attrName>
                                        </p:attrNameLst>
                                      </p:cBhvr>
                                      <p:to>
                                        <p:strVal val="visible"/>
                                      </p:to>
                                    </p:set>
                                    <p:animEffect transition="in" filter="fade">
                                      <p:cBhvr>
                                        <p:cTn id="218" dur="500"/>
                                        <p:tgtEl>
                                          <p:spTgt spid="105"/>
                                        </p:tgtEl>
                                      </p:cBhvr>
                                    </p:animEffect>
                                    <p:anim calcmode="lin" valueType="num">
                                      <p:cBhvr>
                                        <p:cTn id="219" dur="500" fill="hold"/>
                                        <p:tgtEl>
                                          <p:spTgt spid="105"/>
                                        </p:tgtEl>
                                        <p:attrNameLst>
                                          <p:attrName>ppt_x</p:attrName>
                                        </p:attrNameLst>
                                      </p:cBhvr>
                                      <p:tavLst>
                                        <p:tav tm="0">
                                          <p:val>
                                            <p:strVal val="#ppt_x"/>
                                          </p:val>
                                        </p:tav>
                                        <p:tav tm="100000">
                                          <p:val>
                                            <p:strVal val="#ppt_x"/>
                                          </p:val>
                                        </p:tav>
                                      </p:tavLst>
                                    </p:anim>
                                    <p:anim calcmode="lin" valueType="num">
                                      <p:cBhvr>
                                        <p:cTn id="220" dur="450" decel="100000" fill="hold"/>
                                        <p:tgtEl>
                                          <p:spTgt spid="105"/>
                                        </p:tgtEl>
                                        <p:attrNameLst>
                                          <p:attrName>ppt_y</p:attrName>
                                        </p:attrNameLst>
                                      </p:cBhvr>
                                      <p:tavLst>
                                        <p:tav tm="0">
                                          <p:val>
                                            <p:strVal val="#ppt_y+1"/>
                                          </p:val>
                                        </p:tav>
                                        <p:tav tm="100000">
                                          <p:val>
                                            <p:strVal val="#ppt_y-.03"/>
                                          </p:val>
                                        </p:tav>
                                      </p:tavLst>
                                    </p:anim>
                                    <p:anim calcmode="lin" valueType="num">
                                      <p:cBhvr>
                                        <p:cTn id="221" dur="50" accel="100000" fill="hold">
                                          <p:stCondLst>
                                            <p:cond delay="450"/>
                                          </p:stCondLst>
                                        </p:cTn>
                                        <p:tgtEl>
                                          <p:spTgt spid="105"/>
                                        </p:tgtEl>
                                        <p:attrNameLst>
                                          <p:attrName>ppt_y</p:attrName>
                                        </p:attrNameLst>
                                      </p:cBhvr>
                                      <p:tavLst>
                                        <p:tav tm="0">
                                          <p:val>
                                            <p:strVal val="#ppt_y-.03"/>
                                          </p:val>
                                        </p:tav>
                                        <p:tav tm="100000">
                                          <p:val>
                                            <p:strVal val="#ppt_y"/>
                                          </p:val>
                                        </p:tav>
                                      </p:tavLst>
                                    </p:anim>
                                  </p:childTnLst>
                                </p:cTn>
                              </p:par>
                            </p:childTnLst>
                          </p:cTn>
                        </p:par>
                        <p:par>
                          <p:cTn id="222" fill="hold">
                            <p:stCondLst>
                              <p:cond delay="21300"/>
                            </p:stCondLst>
                            <p:childTnLst>
                              <p:par>
                                <p:cTn id="223" presetID="10" presetClass="entr" presetSubtype="0" fill="hold" grpId="0" nodeType="afterEffect">
                                  <p:stCondLst>
                                    <p:cond delay="0"/>
                                  </p:stCondLst>
                                  <p:childTnLst>
                                    <p:set>
                                      <p:cBhvr>
                                        <p:cTn id="224" dur="1" fill="hold">
                                          <p:stCondLst>
                                            <p:cond delay="0"/>
                                          </p:stCondLst>
                                        </p:cTn>
                                        <p:tgtEl>
                                          <p:spTgt spid="197694"/>
                                        </p:tgtEl>
                                        <p:attrNameLst>
                                          <p:attrName>style.visibility</p:attrName>
                                        </p:attrNameLst>
                                      </p:cBhvr>
                                      <p:to>
                                        <p:strVal val="visible"/>
                                      </p:to>
                                    </p:set>
                                    <p:animEffect transition="in" filter="fade">
                                      <p:cBhvr>
                                        <p:cTn id="225" dur="500"/>
                                        <p:tgtEl>
                                          <p:spTgt spid="197694"/>
                                        </p:tgtEl>
                                      </p:cBhvr>
                                    </p:animEffect>
                                  </p:childTnLst>
                                  <p:subTnLst>
                                    <p:set>
                                      <p:cBhvr override="childStyle">
                                        <p:cTn dur="1" fill="hold" display="0" masterRel="sameClick" afterEffect="1">
                                          <p:stCondLst>
                                            <p:cond evt="end" delay="0">
                                              <p:tn val="223"/>
                                            </p:cond>
                                          </p:stCondLst>
                                        </p:cTn>
                                        <p:tgtEl>
                                          <p:spTgt spid="197694"/>
                                        </p:tgtEl>
                                        <p:attrNameLst>
                                          <p:attrName>style.visibility</p:attrName>
                                        </p:attrNameLst>
                                      </p:cBhvr>
                                      <p:to>
                                        <p:strVal val="hidden"/>
                                      </p:to>
                                    </p:set>
                                  </p:subTnLst>
                                </p:cTn>
                              </p:par>
                            </p:childTnLst>
                          </p:cTn>
                        </p:par>
                        <p:par>
                          <p:cTn id="226" fill="hold">
                            <p:stCondLst>
                              <p:cond delay="21800"/>
                            </p:stCondLst>
                            <p:childTnLst>
                              <p:par>
                                <p:cTn id="227" presetID="22" presetClass="entr" presetSubtype="4" fill="hold" grpId="0" nodeType="afterEffect">
                                  <p:stCondLst>
                                    <p:cond delay="0"/>
                                  </p:stCondLst>
                                  <p:childTnLst>
                                    <p:set>
                                      <p:cBhvr>
                                        <p:cTn id="228" dur="1" fill="hold">
                                          <p:stCondLst>
                                            <p:cond delay="0"/>
                                          </p:stCondLst>
                                        </p:cTn>
                                        <p:tgtEl>
                                          <p:spTgt spid="197670"/>
                                        </p:tgtEl>
                                        <p:attrNameLst>
                                          <p:attrName>style.visibility</p:attrName>
                                        </p:attrNameLst>
                                      </p:cBhvr>
                                      <p:to>
                                        <p:strVal val="visible"/>
                                      </p:to>
                                    </p:set>
                                    <p:animEffect transition="in" filter="wipe(down)">
                                      <p:cBhvr>
                                        <p:cTn id="229" dur="500"/>
                                        <p:tgtEl>
                                          <p:spTgt spid="197670"/>
                                        </p:tgtEl>
                                      </p:cBhvr>
                                    </p:animEffect>
                                  </p:childTnLst>
                                  <p:subTnLst>
                                    <p:set>
                                      <p:cBhvr override="childStyle">
                                        <p:cTn dur="1" fill="hold" display="0" masterRel="sameClick" afterEffect="1">
                                          <p:stCondLst>
                                            <p:cond evt="end" delay="0">
                                              <p:tn val="227"/>
                                            </p:cond>
                                          </p:stCondLst>
                                        </p:cTn>
                                        <p:tgtEl>
                                          <p:spTgt spid="197670"/>
                                        </p:tgtEl>
                                        <p:attrNameLst>
                                          <p:attrName>style.visibility</p:attrName>
                                        </p:attrNameLst>
                                      </p:cBhvr>
                                      <p:to>
                                        <p:strVal val="hidden"/>
                                      </p:to>
                                    </p:set>
                                  </p:subTnLst>
                                </p:cTn>
                              </p:par>
                            </p:childTnLst>
                          </p:cTn>
                        </p:par>
                        <p:par>
                          <p:cTn id="230" fill="hold">
                            <p:stCondLst>
                              <p:cond delay="22300"/>
                            </p:stCondLst>
                            <p:childTnLst>
                              <p:par>
                                <p:cTn id="231" presetID="37" presetClass="entr" presetSubtype="0" fill="hold" grpId="0" nodeType="afterEffect">
                                  <p:stCondLst>
                                    <p:cond delay="0"/>
                                  </p:stCondLst>
                                  <p:childTnLst>
                                    <p:set>
                                      <p:cBhvr>
                                        <p:cTn id="232" dur="1" fill="hold">
                                          <p:stCondLst>
                                            <p:cond delay="0"/>
                                          </p:stCondLst>
                                        </p:cTn>
                                        <p:tgtEl>
                                          <p:spTgt spid="197682"/>
                                        </p:tgtEl>
                                        <p:attrNameLst>
                                          <p:attrName>style.visibility</p:attrName>
                                        </p:attrNameLst>
                                      </p:cBhvr>
                                      <p:to>
                                        <p:strVal val="visible"/>
                                      </p:to>
                                    </p:set>
                                    <p:animEffect transition="in" filter="fade">
                                      <p:cBhvr>
                                        <p:cTn id="233" dur="500"/>
                                        <p:tgtEl>
                                          <p:spTgt spid="197682"/>
                                        </p:tgtEl>
                                      </p:cBhvr>
                                    </p:animEffect>
                                    <p:anim calcmode="lin" valueType="num">
                                      <p:cBhvr>
                                        <p:cTn id="234" dur="500" fill="hold"/>
                                        <p:tgtEl>
                                          <p:spTgt spid="197682"/>
                                        </p:tgtEl>
                                        <p:attrNameLst>
                                          <p:attrName>ppt_x</p:attrName>
                                        </p:attrNameLst>
                                      </p:cBhvr>
                                      <p:tavLst>
                                        <p:tav tm="0">
                                          <p:val>
                                            <p:strVal val="#ppt_x"/>
                                          </p:val>
                                        </p:tav>
                                        <p:tav tm="100000">
                                          <p:val>
                                            <p:strVal val="#ppt_x"/>
                                          </p:val>
                                        </p:tav>
                                      </p:tavLst>
                                    </p:anim>
                                    <p:anim calcmode="lin" valueType="num">
                                      <p:cBhvr>
                                        <p:cTn id="235" dur="450" decel="100000" fill="hold"/>
                                        <p:tgtEl>
                                          <p:spTgt spid="197682"/>
                                        </p:tgtEl>
                                        <p:attrNameLst>
                                          <p:attrName>ppt_y</p:attrName>
                                        </p:attrNameLst>
                                      </p:cBhvr>
                                      <p:tavLst>
                                        <p:tav tm="0">
                                          <p:val>
                                            <p:strVal val="#ppt_y+1"/>
                                          </p:val>
                                        </p:tav>
                                        <p:tav tm="100000">
                                          <p:val>
                                            <p:strVal val="#ppt_y-.03"/>
                                          </p:val>
                                        </p:tav>
                                      </p:tavLst>
                                    </p:anim>
                                    <p:anim calcmode="lin" valueType="num">
                                      <p:cBhvr>
                                        <p:cTn id="236" dur="50" accel="100000" fill="hold">
                                          <p:stCondLst>
                                            <p:cond delay="450"/>
                                          </p:stCondLst>
                                        </p:cTn>
                                        <p:tgtEl>
                                          <p:spTgt spid="197682"/>
                                        </p:tgtEl>
                                        <p:attrNameLst>
                                          <p:attrName>ppt_y</p:attrName>
                                        </p:attrNameLst>
                                      </p:cBhvr>
                                      <p:tavLst>
                                        <p:tav tm="0">
                                          <p:val>
                                            <p:strVal val="#ppt_y-.03"/>
                                          </p:val>
                                        </p:tav>
                                        <p:tav tm="100000">
                                          <p:val>
                                            <p:strVal val="#ppt_y"/>
                                          </p:val>
                                        </p:tav>
                                      </p:tavLst>
                                    </p:anim>
                                  </p:childTnLst>
                                </p:cTn>
                              </p:par>
                            </p:childTnLst>
                          </p:cTn>
                        </p:par>
                        <p:par>
                          <p:cTn id="237" fill="hold">
                            <p:stCondLst>
                              <p:cond delay="22800"/>
                            </p:stCondLst>
                            <p:childTnLst>
                              <p:par>
                                <p:cTn id="238" presetID="10" presetClass="entr" presetSubtype="0" fill="hold" grpId="0" nodeType="afterEffect">
                                  <p:stCondLst>
                                    <p:cond delay="0"/>
                                  </p:stCondLst>
                                  <p:childTnLst>
                                    <p:set>
                                      <p:cBhvr>
                                        <p:cTn id="239" dur="1" fill="hold">
                                          <p:stCondLst>
                                            <p:cond delay="0"/>
                                          </p:stCondLst>
                                        </p:cTn>
                                        <p:tgtEl>
                                          <p:spTgt spid="197695"/>
                                        </p:tgtEl>
                                        <p:attrNameLst>
                                          <p:attrName>style.visibility</p:attrName>
                                        </p:attrNameLst>
                                      </p:cBhvr>
                                      <p:to>
                                        <p:strVal val="visible"/>
                                      </p:to>
                                    </p:set>
                                    <p:animEffect transition="in" filter="fade">
                                      <p:cBhvr>
                                        <p:cTn id="240" dur="500"/>
                                        <p:tgtEl>
                                          <p:spTgt spid="197695"/>
                                        </p:tgtEl>
                                      </p:cBhvr>
                                    </p:animEffect>
                                  </p:childTnLst>
                                  <p:subTnLst>
                                    <p:set>
                                      <p:cBhvr override="childStyle">
                                        <p:cTn dur="1" fill="hold" display="0" masterRel="sameClick" afterEffect="1">
                                          <p:stCondLst>
                                            <p:cond evt="end" delay="0">
                                              <p:tn val="238"/>
                                            </p:cond>
                                          </p:stCondLst>
                                        </p:cTn>
                                        <p:tgtEl>
                                          <p:spTgt spid="197695"/>
                                        </p:tgtEl>
                                        <p:attrNameLst>
                                          <p:attrName>style.visibility</p:attrName>
                                        </p:attrNameLst>
                                      </p:cBhvr>
                                      <p:to>
                                        <p:strVal val="hidden"/>
                                      </p:to>
                                    </p:set>
                                  </p:subTnLst>
                                </p:cTn>
                              </p:par>
                            </p:childTnLst>
                          </p:cTn>
                        </p:par>
                        <p:par>
                          <p:cTn id="241" fill="hold">
                            <p:stCondLst>
                              <p:cond delay="23300"/>
                            </p:stCondLst>
                            <p:childTnLst>
                              <p:par>
                                <p:cTn id="242" presetID="22" presetClass="entr" presetSubtype="4" fill="hold" grpId="0" nodeType="afterEffect">
                                  <p:stCondLst>
                                    <p:cond delay="0"/>
                                  </p:stCondLst>
                                  <p:childTnLst>
                                    <p:set>
                                      <p:cBhvr>
                                        <p:cTn id="243" dur="1" fill="hold">
                                          <p:stCondLst>
                                            <p:cond delay="0"/>
                                          </p:stCondLst>
                                        </p:cTn>
                                        <p:tgtEl>
                                          <p:spTgt spid="197671"/>
                                        </p:tgtEl>
                                        <p:attrNameLst>
                                          <p:attrName>style.visibility</p:attrName>
                                        </p:attrNameLst>
                                      </p:cBhvr>
                                      <p:to>
                                        <p:strVal val="visible"/>
                                      </p:to>
                                    </p:set>
                                    <p:animEffect transition="in" filter="wipe(down)">
                                      <p:cBhvr>
                                        <p:cTn id="244" dur="500"/>
                                        <p:tgtEl>
                                          <p:spTgt spid="197671"/>
                                        </p:tgtEl>
                                      </p:cBhvr>
                                    </p:animEffect>
                                  </p:childTnLst>
                                  <p:subTnLst>
                                    <p:set>
                                      <p:cBhvr override="childStyle">
                                        <p:cTn dur="1" fill="hold" display="0" masterRel="sameClick" afterEffect="1">
                                          <p:stCondLst>
                                            <p:cond evt="end" delay="0">
                                              <p:tn val="242"/>
                                            </p:cond>
                                          </p:stCondLst>
                                        </p:cTn>
                                        <p:tgtEl>
                                          <p:spTgt spid="197671"/>
                                        </p:tgtEl>
                                        <p:attrNameLst>
                                          <p:attrName>style.visibility</p:attrName>
                                        </p:attrNameLst>
                                      </p:cBhvr>
                                      <p:to>
                                        <p:strVal val="hidden"/>
                                      </p:to>
                                    </p:set>
                                  </p:subTnLst>
                                </p:cTn>
                              </p:par>
                            </p:childTnLst>
                          </p:cTn>
                        </p:par>
                        <p:par>
                          <p:cTn id="245" fill="hold">
                            <p:stCondLst>
                              <p:cond delay="23800"/>
                            </p:stCondLst>
                            <p:childTnLst>
                              <p:par>
                                <p:cTn id="246" presetID="37" presetClass="entr" presetSubtype="0" fill="hold" grpId="0" nodeType="afterEffect">
                                  <p:stCondLst>
                                    <p:cond delay="0"/>
                                  </p:stCondLst>
                                  <p:childTnLst>
                                    <p:set>
                                      <p:cBhvr>
                                        <p:cTn id="247" dur="1" fill="hold">
                                          <p:stCondLst>
                                            <p:cond delay="0"/>
                                          </p:stCondLst>
                                        </p:cTn>
                                        <p:tgtEl>
                                          <p:spTgt spid="197683"/>
                                        </p:tgtEl>
                                        <p:attrNameLst>
                                          <p:attrName>style.visibility</p:attrName>
                                        </p:attrNameLst>
                                      </p:cBhvr>
                                      <p:to>
                                        <p:strVal val="visible"/>
                                      </p:to>
                                    </p:set>
                                    <p:animEffect transition="in" filter="fade">
                                      <p:cBhvr>
                                        <p:cTn id="248" dur="500"/>
                                        <p:tgtEl>
                                          <p:spTgt spid="197683"/>
                                        </p:tgtEl>
                                      </p:cBhvr>
                                    </p:animEffect>
                                    <p:anim calcmode="lin" valueType="num">
                                      <p:cBhvr>
                                        <p:cTn id="249" dur="500" fill="hold"/>
                                        <p:tgtEl>
                                          <p:spTgt spid="197683"/>
                                        </p:tgtEl>
                                        <p:attrNameLst>
                                          <p:attrName>ppt_x</p:attrName>
                                        </p:attrNameLst>
                                      </p:cBhvr>
                                      <p:tavLst>
                                        <p:tav tm="0">
                                          <p:val>
                                            <p:strVal val="#ppt_x"/>
                                          </p:val>
                                        </p:tav>
                                        <p:tav tm="100000">
                                          <p:val>
                                            <p:strVal val="#ppt_x"/>
                                          </p:val>
                                        </p:tav>
                                      </p:tavLst>
                                    </p:anim>
                                    <p:anim calcmode="lin" valueType="num">
                                      <p:cBhvr>
                                        <p:cTn id="250" dur="450" decel="100000" fill="hold"/>
                                        <p:tgtEl>
                                          <p:spTgt spid="197683"/>
                                        </p:tgtEl>
                                        <p:attrNameLst>
                                          <p:attrName>ppt_y</p:attrName>
                                        </p:attrNameLst>
                                      </p:cBhvr>
                                      <p:tavLst>
                                        <p:tav tm="0">
                                          <p:val>
                                            <p:strVal val="#ppt_y+1"/>
                                          </p:val>
                                        </p:tav>
                                        <p:tav tm="100000">
                                          <p:val>
                                            <p:strVal val="#ppt_y-.03"/>
                                          </p:val>
                                        </p:tav>
                                      </p:tavLst>
                                    </p:anim>
                                    <p:anim calcmode="lin" valueType="num">
                                      <p:cBhvr>
                                        <p:cTn id="251" dur="50" accel="100000" fill="hold">
                                          <p:stCondLst>
                                            <p:cond delay="450"/>
                                          </p:stCondLst>
                                        </p:cTn>
                                        <p:tgtEl>
                                          <p:spTgt spid="197683"/>
                                        </p:tgtEl>
                                        <p:attrNameLst>
                                          <p:attrName>ppt_y</p:attrName>
                                        </p:attrNameLst>
                                      </p:cBhvr>
                                      <p:tavLst>
                                        <p:tav tm="0">
                                          <p:val>
                                            <p:strVal val="#ppt_y-.03"/>
                                          </p:val>
                                        </p:tav>
                                        <p:tav tm="100000">
                                          <p:val>
                                            <p:strVal val="#ppt_y"/>
                                          </p:val>
                                        </p:tav>
                                      </p:tavLst>
                                    </p:anim>
                                  </p:childTnLst>
                                </p:cTn>
                              </p:par>
                            </p:childTnLst>
                          </p:cTn>
                        </p:par>
                        <p:par>
                          <p:cTn id="252" fill="hold">
                            <p:stCondLst>
                              <p:cond delay="24300"/>
                            </p:stCondLst>
                            <p:childTnLst>
                              <p:par>
                                <p:cTn id="253" presetID="10" presetClass="entr" presetSubtype="0" fill="hold" grpId="0" nodeType="afterEffect">
                                  <p:stCondLst>
                                    <p:cond delay="0"/>
                                  </p:stCondLst>
                                  <p:childTnLst>
                                    <p:set>
                                      <p:cBhvr>
                                        <p:cTn id="254" dur="1" fill="hold">
                                          <p:stCondLst>
                                            <p:cond delay="0"/>
                                          </p:stCondLst>
                                        </p:cTn>
                                        <p:tgtEl>
                                          <p:spTgt spid="197696"/>
                                        </p:tgtEl>
                                        <p:attrNameLst>
                                          <p:attrName>style.visibility</p:attrName>
                                        </p:attrNameLst>
                                      </p:cBhvr>
                                      <p:to>
                                        <p:strVal val="visible"/>
                                      </p:to>
                                    </p:set>
                                    <p:animEffect transition="in" filter="fade">
                                      <p:cBhvr>
                                        <p:cTn id="255" dur="500"/>
                                        <p:tgtEl>
                                          <p:spTgt spid="197696"/>
                                        </p:tgtEl>
                                      </p:cBhvr>
                                    </p:animEffect>
                                  </p:childTnLst>
                                  <p:subTnLst>
                                    <p:set>
                                      <p:cBhvr override="childStyle">
                                        <p:cTn dur="1" fill="hold" display="0" masterRel="sameClick" afterEffect="1">
                                          <p:stCondLst>
                                            <p:cond evt="end" delay="0">
                                              <p:tn val="253"/>
                                            </p:cond>
                                          </p:stCondLst>
                                        </p:cTn>
                                        <p:tgtEl>
                                          <p:spTgt spid="197696"/>
                                        </p:tgtEl>
                                        <p:attrNameLst>
                                          <p:attrName>style.visibility</p:attrName>
                                        </p:attrNameLst>
                                      </p:cBhvr>
                                      <p:to>
                                        <p:strVal val="hidden"/>
                                      </p:to>
                                    </p:set>
                                  </p:subTnLst>
                                </p:cTn>
                              </p:par>
                            </p:childTnLst>
                          </p:cTn>
                        </p:par>
                        <p:par>
                          <p:cTn id="256" fill="hold">
                            <p:stCondLst>
                              <p:cond delay="24800"/>
                            </p:stCondLst>
                            <p:childTnLst>
                              <p:par>
                                <p:cTn id="257" presetID="22" presetClass="entr" presetSubtype="4" fill="hold" grpId="0" nodeType="afterEffect">
                                  <p:stCondLst>
                                    <p:cond delay="0"/>
                                  </p:stCondLst>
                                  <p:childTnLst>
                                    <p:set>
                                      <p:cBhvr>
                                        <p:cTn id="258" dur="1" fill="hold">
                                          <p:stCondLst>
                                            <p:cond delay="0"/>
                                          </p:stCondLst>
                                        </p:cTn>
                                        <p:tgtEl>
                                          <p:spTgt spid="197672"/>
                                        </p:tgtEl>
                                        <p:attrNameLst>
                                          <p:attrName>style.visibility</p:attrName>
                                        </p:attrNameLst>
                                      </p:cBhvr>
                                      <p:to>
                                        <p:strVal val="visible"/>
                                      </p:to>
                                    </p:set>
                                    <p:animEffect transition="in" filter="wipe(down)">
                                      <p:cBhvr>
                                        <p:cTn id="259" dur="500"/>
                                        <p:tgtEl>
                                          <p:spTgt spid="197672"/>
                                        </p:tgtEl>
                                      </p:cBhvr>
                                    </p:animEffect>
                                  </p:childTnLst>
                                  <p:subTnLst>
                                    <p:set>
                                      <p:cBhvr override="childStyle">
                                        <p:cTn dur="1" fill="hold" display="0" masterRel="sameClick" afterEffect="1">
                                          <p:stCondLst>
                                            <p:cond evt="end" delay="0">
                                              <p:tn val="257"/>
                                            </p:cond>
                                          </p:stCondLst>
                                        </p:cTn>
                                        <p:tgtEl>
                                          <p:spTgt spid="197672"/>
                                        </p:tgtEl>
                                        <p:attrNameLst>
                                          <p:attrName>style.visibility</p:attrName>
                                        </p:attrNameLst>
                                      </p:cBhvr>
                                      <p:to>
                                        <p:strVal val="hidden"/>
                                      </p:to>
                                    </p:set>
                                  </p:subTnLst>
                                </p:cTn>
                              </p:par>
                            </p:childTnLst>
                          </p:cTn>
                        </p:par>
                        <p:par>
                          <p:cTn id="260" fill="hold">
                            <p:stCondLst>
                              <p:cond delay="25300"/>
                            </p:stCondLst>
                            <p:childTnLst>
                              <p:par>
                                <p:cTn id="261" presetID="37" presetClass="entr" presetSubtype="0" fill="hold" grpId="0" nodeType="afterEffect">
                                  <p:stCondLst>
                                    <p:cond delay="0"/>
                                  </p:stCondLst>
                                  <p:childTnLst>
                                    <p:set>
                                      <p:cBhvr>
                                        <p:cTn id="262" dur="1" fill="hold">
                                          <p:stCondLst>
                                            <p:cond delay="0"/>
                                          </p:stCondLst>
                                        </p:cTn>
                                        <p:tgtEl>
                                          <p:spTgt spid="197684"/>
                                        </p:tgtEl>
                                        <p:attrNameLst>
                                          <p:attrName>style.visibility</p:attrName>
                                        </p:attrNameLst>
                                      </p:cBhvr>
                                      <p:to>
                                        <p:strVal val="visible"/>
                                      </p:to>
                                    </p:set>
                                    <p:animEffect transition="in" filter="fade">
                                      <p:cBhvr>
                                        <p:cTn id="263" dur="500"/>
                                        <p:tgtEl>
                                          <p:spTgt spid="197684"/>
                                        </p:tgtEl>
                                      </p:cBhvr>
                                    </p:animEffect>
                                    <p:anim calcmode="lin" valueType="num">
                                      <p:cBhvr>
                                        <p:cTn id="264" dur="500" fill="hold"/>
                                        <p:tgtEl>
                                          <p:spTgt spid="197684"/>
                                        </p:tgtEl>
                                        <p:attrNameLst>
                                          <p:attrName>ppt_x</p:attrName>
                                        </p:attrNameLst>
                                      </p:cBhvr>
                                      <p:tavLst>
                                        <p:tav tm="0">
                                          <p:val>
                                            <p:strVal val="#ppt_x"/>
                                          </p:val>
                                        </p:tav>
                                        <p:tav tm="100000">
                                          <p:val>
                                            <p:strVal val="#ppt_x"/>
                                          </p:val>
                                        </p:tav>
                                      </p:tavLst>
                                    </p:anim>
                                    <p:anim calcmode="lin" valueType="num">
                                      <p:cBhvr>
                                        <p:cTn id="265" dur="450" decel="100000" fill="hold"/>
                                        <p:tgtEl>
                                          <p:spTgt spid="197684"/>
                                        </p:tgtEl>
                                        <p:attrNameLst>
                                          <p:attrName>ppt_y</p:attrName>
                                        </p:attrNameLst>
                                      </p:cBhvr>
                                      <p:tavLst>
                                        <p:tav tm="0">
                                          <p:val>
                                            <p:strVal val="#ppt_y+1"/>
                                          </p:val>
                                        </p:tav>
                                        <p:tav tm="100000">
                                          <p:val>
                                            <p:strVal val="#ppt_y-.03"/>
                                          </p:val>
                                        </p:tav>
                                      </p:tavLst>
                                    </p:anim>
                                    <p:anim calcmode="lin" valueType="num">
                                      <p:cBhvr>
                                        <p:cTn id="266" dur="50" accel="100000" fill="hold">
                                          <p:stCondLst>
                                            <p:cond delay="450"/>
                                          </p:stCondLst>
                                        </p:cTn>
                                        <p:tgtEl>
                                          <p:spTgt spid="197684"/>
                                        </p:tgtEl>
                                        <p:attrNameLst>
                                          <p:attrName>ppt_y</p:attrName>
                                        </p:attrNameLst>
                                      </p:cBhvr>
                                      <p:tavLst>
                                        <p:tav tm="0">
                                          <p:val>
                                            <p:strVal val="#ppt_y-.03"/>
                                          </p:val>
                                        </p:tav>
                                        <p:tav tm="100000">
                                          <p:val>
                                            <p:strVal val="#ppt_y"/>
                                          </p:val>
                                        </p:tav>
                                      </p:tavLst>
                                    </p:anim>
                                  </p:childTnLst>
                                </p:cTn>
                              </p:par>
                            </p:childTnLst>
                          </p:cTn>
                        </p:par>
                        <p:par>
                          <p:cTn id="267" fill="hold">
                            <p:stCondLst>
                              <p:cond delay="25800"/>
                            </p:stCondLst>
                            <p:childTnLst>
                              <p:par>
                                <p:cTn id="268" presetID="10" presetClass="entr" presetSubtype="0" fill="hold" grpId="0" nodeType="afterEffect">
                                  <p:stCondLst>
                                    <p:cond delay="0"/>
                                  </p:stCondLst>
                                  <p:childTnLst>
                                    <p:set>
                                      <p:cBhvr>
                                        <p:cTn id="269" dur="1" fill="hold">
                                          <p:stCondLst>
                                            <p:cond delay="0"/>
                                          </p:stCondLst>
                                        </p:cTn>
                                        <p:tgtEl>
                                          <p:spTgt spid="197697"/>
                                        </p:tgtEl>
                                        <p:attrNameLst>
                                          <p:attrName>style.visibility</p:attrName>
                                        </p:attrNameLst>
                                      </p:cBhvr>
                                      <p:to>
                                        <p:strVal val="visible"/>
                                      </p:to>
                                    </p:set>
                                    <p:animEffect transition="in" filter="fade">
                                      <p:cBhvr>
                                        <p:cTn id="270" dur="500"/>
                                        <p:tgtEl>
                                          <p:spTgt spid="197697"/>
                                        </p:tgtEl>
                                      </p:cBhvr>
                                    </p:animEffect>
                                  </p:childTnLst>
                                  <p:subTnLst>
                                    <p:set>
                                      <p:cBhvr override="childStyle">
                                        <p:cTn dur="1" fill="hold" display="0" masterRel="sameClick" afterEffect="1">
                                          <p:stCondLst>
                                            <p:cond evt="end" delay="0">
                                              <p:tn val="268"/>
                                            </p:cond>
                                          </p:stCondLst>
                                        </p:cTn>
                                        <p:tgtEl>
                                          <p:spTgt spid="197697"/>
                                        </p:tgtEl>
                                        <p:attrNameLst>
                                          <p:attrName>style.visibility</p:attrName>
                                        </p:attrNameLst>
                                      </p:cBhvr>
                                      <p:to>
                                        <p:strVal val="hidden"/>
                                      </p:to>
                                    </p:set>
                                  </p:subTnLst>
                                </p:cTn>
                              </p:par>
                            </p:childTnLst>
                          </p:cTn>
                        </p:par>
                        <p:par>
                          <p:cTn id="271" fill="hold">
                            <p:stCondLst>
                              <p:cond delay="26300"/>
                            </p:stCondLst>
                            <p:childTnLst>
                              <p:par>
                                <p:cTn id="272" presetID="22" presetClass="entr" presetSubtype="4" fill="hold" grpId="0" nodeType="afterEffect">
                                  <p:stCondLst>
                                    <p:cond delay="0"/>
                                  </p:stCondLst>
                                  <p:childTnLst>
                                    <p:set>
                                      <p:cBhvr>
                                        <p:cTn id="273" dur="1" fill="hold">
                                          <p:stCondLst>
                                            <p:cond delay="0"/>
                                          </p:stCondLst>
                                        </p:cTn>
                                        <p:tgtEl>
                                          <p:spTgt spid="197673"/>
                                        </p:tgtEl>
                                        <p:attrNameLst>
                                          <p:attrName>style.visibility</p:attrName>
                                        </p:attrNameLst>
                                      </p:cBhvr>
                                      <p:to>
                                        <p:strVal val="visible"/>
                                      </p:to>
                                    </p:set>
                                    <p:animEffect transition="in" filter="wipe(down)">
                                      <p:cBhvr>
                                        <p:cTn id="274" dur="500"/>
                                        <p:tgtEl>
                                          <p:spTgt spid="197673"/>
                                        </p:tgtEl>
                                      </p:cBhvr>
                                    </p:animEffect>
                                  </p:childTnLst>
                                  <p:subTnLst>
                                    <p:set>
                                      <p:cBhvr override="childStyle">
                                        <p:cTn dur="1" fill="hold" display="0" masterRel="sameClick" afterEffect="1">
                                          <p:stCondLst>
                                            <p:cond evt="end" delay="0">
                                              <p:tn val="272"/>
                                            </p:cond>
                                          </p:stCondLst>
                                        </p:cTn>
                                        <p:tgtEl>
                                          <p:spTgt spid="197673"/>
                                        </p:tgtEl>
                                        <p:attrNameLst>
                                          <p:attrName>style.visibility</p:attrName>
                                        </p:attrNameLst>
                                      </p:cBhvr>
                                      <p:to>
                                        <p:strVal val="hidden"/>
                                      </p:to>
                                    </p:set>
                                  </p:subTnLst>
                                </p:cTn>
                              </p:par>
                            </p:childTnLst>
                          </p:cTn>
                        </p:par>
                        <p:par>
                          <p:cTn id="275" fill="hold">
                            <p:stCondLst>
                              <p:cond delay="26800"/>
                            </p:stCondLst>
                            <p:childTnLst>
                              <p:par>
                                <p:cTn id="276" presetID="37" presetClass="entr" presetSubtype="0" fill="hold" grpId="0" nodeType="afterEffect">
                                  <p:stCondLst>
                                    <p:cond delay="0"/>
                                  </p:stCondLst>
                                  <p:childTnLst>
                                    <p:set>
                                      <p:cBhvr>
                                        <p:cTn id="277" dur="1" fill="hold">
                                          <p:stCondLst>
                                            <p:cond delay="0"/>
                                          </p:stCondLst>
                                        </p:cTn>
                                        <p:tgtEl>
                                          <p:spTgt spid="197685"/>
                                        </p:tgtEl>
                                        <p:attrNameLst>
                                          <p:attrName>style.visibility</p:attrName>
                                        </p:attrNameLst>
                                      </p:cBhvr>
                                      <p:to>
                                        <p:strVal val="visible"/>
                                      </p:to>
                                    </p:set>
                                    <p:animEffect transition="in" filter="fade">
                                      <p:cBhvr>
                                        <p:cTn id="278" dur="500"/>
                                        <p:tgtEl>
                                          <p:spTgt spid="197685"/>
                                        </p:tgtEl>
                                      </p:cBhvr>
                                    </p:animEffect>
                                    <p:anim calcmode="lin" valueType="num">
                                      <p:cBhvr>
                                        <p:cTn id="279" dur="500" fill="hold"/>
                                        <p:tgtEl>
                                          <p:spTgt spid="197685"/>
                                        </p:tgtEl>
                                        <p:attrNameLst>
                                          <p:attrName>ppt_x</p:attrName>
                                        </p:attrNameLst>
                                      </p:cBhvr>
                                      <p:tavLst>
                                        <p:tav tm="0">
                                          <p:val>
                                            <p:strVal val="#ppt_x"/>
                                          </p:val>
                                        </p:tav>
                                        <p:tav tm="100000">
                                          <p:val>
                                            <p:strVal val="#ppt_x"/>
                                          </p:val>
                                        </p:tav>
                                      </p:tavLst>
                                    </p:anim>
                                    <p:anim calcmode="lin" valueType="num">
                                      <p:cBhvr>
                                        <p:cTn id="280" dur="450" decel="100000" fill="hold"/>
                                        <p:tgtEl>
                                          <p:spTgt spid="197685"/>
                                        </p:tgtEl>
                                        <p:attrNameLst>
                                          <p:attrName>ppt_y</p:attrName>
                                        </p:attrNameLst>
                                      </p:cBhvr>
                                      <p:tavLst>
                                        <p:tav tm="0">
                                          <p:val>
                                            <p:strVal val="#ppt_y+1"/>
                                          </p:val>
                                        </p:tav>
                                        <p:tav tm="100000">
                                          <p:val>
                                            <p:strVal val="#ppt_y-.03"/>
                                          </p:val>
                                        </p:tav>
                                      </p:tavLst>
                                    </p:anim>
                                    <p:anim calcmode="lin" valueType="num">
                                      <p:cBhvr>
                                        <p:cTn id="281" dur="50" accel="100000" fill="hold">
                                          <p:stCondLst>
                                            <p:cond delay="450"/>
                                          </p:stCondLst>
                                        </p:cTn>
                                        <p:tgtEl>
                                          <p:spTgt spid="197685"/>
                                        </p:tgtEl>
                                        <p:attrNameLst>
                                          <p:attrName>ppt_y</p:attrName>
                                        </p:attrNameLst>
                                      </p:cBhvr>
                                      <p:tavLst>
                                        <p:tav tm="0">
                                          <p:val>
                                            <p:strVal val="#ppt_y-.03"/>
                                          </p:val>
                                        </p:tav>
                                        <p:tav tm="100000">
                                          <p:val>
                                            <p:strVal val="#ppt_y"/>
                                          </p:val>
                                        </p:tav>
                                      </p:tavLst>
                                    </p:anim>
                                  </p:childTnLst>
                                </p:cTn>
                              </p:par>
                            </p:childTnLst>
                          </p:cTn>
                        </p:par>
                        <p:par>
                          <p:cTn id="282" fill="hold">
                            <p:stCondLst>
                              <p:cond delay="27300"/>
                            </p:stCondLst>
                            <p:childTnLst>
                              <p:par>
                                <p:cTn id="283" presetID="22" presetClass="entr" presetSubtype="4" fill="hold" grpId="0" nodeType="afterEffect">
                                  <p:stCondLst>
                                    <p:cond delay="0"/>
                                  </p:stCondLst>
                                  <p:childTnLst>
                                    <p:set>
                                      <p:cBhvr>
                                        <p:cTn id="284" dur="1" fill="hold">
                                          <p:stCondLst>
                                            <p:cond delay="0"/>
                                          </p:stCondLst>
                                        </p:cTn>
                                        <p:tgtEl>
                                          <p:spTgt spid="75"/>
                                        </p:tgtEl>
                                        <p:attrNameLst>
                                          <p:attrName>style.visibility</p:attrName>
                                        </p:attrNameLst>
                                      </p:cBhvr>
                                      <p:to>
                                        <p:strVal val="visible"/>
                                      </p:to>
                                    </p:set>
                                    <p:animEffect transition="in" filter="wipe(down)">
                                      <p:cBhvr>
                                        <p:cTn id="285" dur="500"/>
                                        <p:tgtEl>
                                          <p:spTgt spid="75"/>
                                        </p:tgtEl>
                                      </p:cBhvr>
                                    </p:animEffect>
                                  </p:childTnLst>
                                  <p:subTnLst>
                                    <p:set>
                                      <p:cBhvr override="childStyle">
                                        <p:cTn dur="1" fill="hold" display="0" masterRel="sameClick" afterEffect="1">
                                          <p:stCondLst>
                                            <p:cond evt="end" delay="0">
                                              <p:tn val="283"/>
                                            </p:cond>
                                          </p:stCondLst>
                                        </p:cTn>
                                        <p:tgtEl>
                                          <p:spTgt spid="75"/>
                                        </p:tgtEl>
                                        <p:attrNameLst>
                                          <p:attrName>style.visibility</p:attrName>
                                        </p:attrNameLst>
                                      </p:cBhvr>
                                      <p:to>
                                        <p:strVal val="hidden"/>
                                      </p:to>
                                    </p:set>
                                  </p:subTnLst>
                                </p:cTn>
                              </p:par>
                            </p:childTnLst>
                          </p:cTn>
                        </p:par>
                        <p:par>
                          <p:cTn id="286" fill="hold">
                            <p:stCondLst>
                              <p:cond delay="27800"/>
                            </p:stCondLst>
                            <p:childTnLst>
                              <p:par>
                                <p:cTn id="287" presetID="22" presetClass="entr" presetSubtype="8" fill="hold" grpId="0" nodeType="afterEffect">
                                  <p:stCondLst>
                                    <p:cond delay="0"/>
                                  </p:stCondLst>
                                  <p:childTnLst>
                                    <p:set>
                                      <p:cBhvr>
                                        <p:cTn id="288" dur="1" fill="hold">
                                          <p:stCondLst>
                                            <p:cond delay="0"/>
                                          </p:stCondLst>
                                        </p:cTn>
                                        <p:tgtEl>
                                          <p:spTgt spid="74"/>
                                        </p:tgtEl>
                                        <p:attrNameLst>
                                          <p:attrName>style.visibility</p:attrName>
                                        </p:attrNameLst>
                                      </p:cBhvr>
                                      <p:to>
                                        <p:strVal val="visible"/>
                                      </p:to>
                                    </p:set>
                                    <p:animEffect transition="in" filter="wipe(left)">
                                      <p:cBhvr>
                                        <p:cTn id="289" dur="1000"/>
                                        <p:tgtEl>
                                          <p:spTgt spid="74"/>
                                        </p:tgtEl>
                                      </p:cBhvr>
                                    </p:animEffect>
                                  </p:childTnLst>
                                </p:cTn>
                              </p:par>
                            </p:childTnLst>
                          </p:cTn>
                        </p:par>
                        <p:par>
                          <p:cTn id="290" fill="hold">
                            <p:stCondLst>
                              <p:cond delay="28800"/>
                            </p:stCondLst>
                            <p:childTnLst>
                              <p:par>
                                <p:cTn id="291" presetID="4" presetClass="entr" presetSubtype="32" fill="hold" nodeType="afterEffect">
                                  <p:stCondLst>
                                    <p:cond delay="0"/>
                                  </p:stCondLst>
                                  <p:childTnLst>
                                    <p:set>
                                      <p:cBhvr>
                                        <p:cTn id="292" dur="1" fill="hold">
                                          <p:stCondLst>
                                            <p:cond delay="0"/>
                                          </p:stCondLst>
                                        </p:cTn>
                                        <p:tgtEl>
                                          <p:spTgt spid="73"/>
                                        </p:tgtEl>
                                        <p:attrNameLst>
                                          <p:attrName>style.visibility</p:attrName>
                                        </p:attrNameLst>
                                      </p:cBhvr>
                                      <p:to>
                                        <p:strVal val="visible"/>
                                      </p:to>
                                    </p:set>
                                    <p:animEffect transition="in" filter="box(out)">
                                      <p:cBhvr>
                                        <p:cTn id="293"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54" grpId="0"/>
      <p:bldP spid="197655" grpId="0"/>
      <p:bldP spid="197656" grpId="0"/>
      <p:bldP spid="197657" grpId="0"/>
      <p:bldP spid="197658" grpId="0"/>
      <p:bldP spid="197659" grpId="0"/>
      <p:bldP spid="197660" grpId="0"/>
      <p:bldP spid="197662" grpId="0" animBg="1"/>
      <p:bldP spid="197663" grpId="0" animBg="1"/>
      <p:bldP spid="197664" grpId="0" animBg="1"/>
      <p:bldP spid="197665" grpId="0" animBg="1"/>
      <p:bldP spid="197666" grpId="0" animBg="1"/>
      <p:bldP spid="197667" grpId="0" animBg="1"/>
      <p:bldP spid="197668" grpId="0" animBg="1"/>
      <p:bldP spid="197669" grpId="0" animBg="1"/>
      <p:bldP spid="197670" grpId="0" animBg="1"/>
      <p:bldP spid="197671" grpId="0" animBg="1"/>
      <p:bldP spid="197672" grpId="0" animBg="1"/>
      <p:bldP spid="197673" grpId="0" animBg="1"/>
      <p:bldP spid="197674" grpId="0"/>
      <p:bldP spid="197675" grpId="0"/>
      <p:bldP spid="197676" grpId="0"/>
      <p:bldP spid="197677" grpId="0"/>
      <p:bldP spid="197678" grpId="0"/>
      <p:bldP spid="197679" grpId="0"/>
      <p:bldP spid="197680" grpId="0"/>
      <p:bldP spid="197681" grpId="0"/>
      <p:bldP spid="197682" grpId="0"/>
      <p:bldP spid="197683" grpId="0"/>
      <p:bldP spid="197684" grpId="0"/>
      <p:bldP spid="197685" grpId="0"/>
      <p:bldP spid="197686" grpId="0" animBg="1"/>
      <p:bldP spid="197687" grpId="0" animBg="1"/>
      <p:bldP spid="197688" grpId="0" animBg="1"/>
      <p:bldP spid="197689" grpId="0" animBg="1"/>
      <p:bldP spid="197690" grpId="0" animBg="1"/>
      <p:bldP spid="197691" grpId="0" animBg="1"/>
      <p:bldP spid="197692" grpId="0" animBg="1"/>
      <p:bldP spid="197693" grpId="0" animBg="1"/>
      <p:bldP spid="197694" grpId="0" animBg="1"/>
      <p:bldP spid="197695" grpId="0" animBg="1"/>
      <p:bldP spid="197696" grpId="0" animBg="1"/>
      <p:bldP spid="197697" grpId="0" animBg="1"/>
      <p:bldP spid="197698" grpId="0" animBg="1"/>
      <p:bldP spid="197699" grpId="0"/>
      <p:bldP spid="197700" grpId="0" animBg="1"/>
      <p:bldP spid="74" grpId="0"/>
      <p:bldP spid="75" grpId="0" animBg="1"/>
      <p:bldP spid="97" grpId="0" animBg="1"/>
      <p:bldP spid="97" grpId="1" animBg="1"/>
      <p:bldP spid="95" grpId="0"/>
      <p:bldP spid="10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63" descr="LC1.jpg"/>
          <p:cNvPicPr>
            <a:picLocks noChangeAspect="1"/>
          </p:cNvPicPr>
          <p:nvPr/>
        </p:nvPicPr>
        <p:blipFill>
          <a:blip r:embed="rId2" cstate="print"/>
          <a:stretch>
            <a:fillRect/>
          </a:stretch>
        </p:blipFill>
        <p:spPr>
          <a:xfrm>
            <a:off x="1371600" y="1975325"/>
            <a:ext cx="3886200" cy="2919763"/>
          </a:xfrm>
          <a:prstGeom prst="rect">
            <a:avLst/>
          </a:prstGeom>
        </p:spPr>
      </p:pic>
      <p:pic>
        <p:nvPicPr>
          <p:cNvPr id="63" name="Picture 62" descr="L_Up_Set1DD.jpg"/>
          <p:cNvPicPr>
            <a:picLocks noChangeAspect="1"/>
          </p:cNvPicPr>
          <p:nvPr/>
        </p:nvPicPr>
        <p:blipFill>
          <a:blip r:embed="rId3" cstate="print"/>
          <a:stretch>
            <a:fillRect/>
          </a:stretch>
        </p:blipFill>
        <p:spPr>
          <a:xfrm>
            <a:off x="4663440" y="2651760"/>
            <a:ext cx="2834640" cy="3471190"/>
          </a:xfrm>
          <a:prstGeom prst="rect">
            <a:avLst/>
          </a:prstGeom>
        </p:spPr>
      </p:pic>
      <p:sp>
        <p:nvSpPr>
          <p:cNvPr id="15362" name="Slide Number Placeholder 5"/>
          <p:cNvSpPr>
            <a:spLocks noGrp="1"/>
          </p:cNvSpPr>
          <p:nvPr>
            <p:ph type="sldNum" sz="quarter" idx="12"/>
          </p:nvPr>
        </p:nvSpPr>
        <p:spPr>
          <a:noFill/>
        </p:spPr>
        <p:txBody>
          <a:bodyPr/>
          <a:lstStyle/>
          <a:p>
            <a:fld id="{E3270874-5E41-4328-9EA3-CA4D475E1090}" type="slidenum">
              <a:rPr lang="en-US" smtClean="0"/>
              <a:pPr/>
              <a:t>21</a:t>
            </a:fld>
            <a:endParaRPr lang="en-US" dirty="0"/>
          </a:p>
        </p:txBody>
      </p:sp>
      <p:sp>
        <p:nvSpPr>
          <p:cNvPr id="24578" name="Rectangle 2"/>
          <p:cNvSpPr>
            <a:spLocks noGrp="1" noChangeArrowheads="1"/>
          </p:cNvSpPr>
          <p:nvPr>
            <p:ph type="title"/>
          </p:nvPr>
        </p:nvSpPr>
        <p:spPr>
          <a:xfrm>
            <a:off x="474663" y="76200"/>
            <a:ext cx="8669336" cy="1143000"/>
          </a:xfrm>
        </p:spPr>
        <p:txBody>
          <a:bodyPr/>
          <a:lstStyle/>
          <a:p>
            <a:pPr eaLnBrk="1" hangingPunct="1">
              <a:defRPr/>
            </a:pPr>
            <a:r>
              <a:rPr lang="en-US" dirty="0">
                <a:effectLst>
                  <a:outerShdw blurRad="38100" dist="38100" dir="2700000" algn="tl">
                    <a:srgbClr val="C0C0C0"/>
                  </a:outerShdw>
                </a:effectLst>
              </a:rPr>
              <a:t>Give the line-up to the Assistant Scorer</a:t>
            </a:r>
            <a:br>
              <a:rPr lang="en-US" dirty="0">
                <a:effectLst>
                  <a:outerShdw blurRad="38100" dist="38100" dir="2700000" algn="tl">
                    <a:srgbClr val="C0C0C0"/>
                  </a:outerShdw>
                </a:effectLst>
              </a:rPr>
            </a:br>
            <a:r>
              <a:rPr lang="en-US" dirty="0">
                <a:effectLst>
                  <a:outerShdw blurRad="38100" dist="38100" dir="2700000" algn="tl">
                    <a:srgbClr val="C0C0C0"/>
                  </a:outerShdw>
                </a:effectLst>
              </a:rPr>
              <a:t>to enter on the Libero Control Sheet</a:t>
            </a:r>
          </a:p>
        </p:txBody>
      </p:sp>
      <p:sp>
        <p:nvSpPr>
          <p:cNvPr id="24598" name="Rectangle 22"/>
          <p:cNvSpPr>
            <a:spLocks noChangeArrowheads="1"/>
          </p:cNvSpPr>
          <p:nvPr/>
        </p:nvSpPr>
        <p:spPr bwMode="auto">
          <a:xfrm>
            <a:off x="1790700" y="2684463"/>
            <a:ext cx="212725" cy="244475"/>
          </a:xfrm>
          <a:prstGeom prst="rect">
            <a:avLst/>
          </a:prstGeom>
          <a:noFill/>
          <a:ln w="9525">
            <a:noFill/>
            <a:miter lim="800000"/>
            <a:headEnd/>
            <a:tailEnd/>
          </a:ln>
        </p:spPr>
        <p:txBody>
          <a:bodyPr wrap="none" lIns="0" tIns="0" rIns="0" bIns="0">
            <a:spAutoFit/>
          </a:bodyPr>
          <a:lstStyle/>
          <a:p>
            <a:r>
              <a:rPr lang="en-US" sz="1600" dirty="0">
                <a:solidFill>
                  <a:srgbClr val="0000FF"/>
                </a:solidFill>
                <a:latin typeface="Comic Sans MS" pitchFamily="66" charset="0"/>
              </a:rPr>
              <a:t> 2</a:t>
            </a:r>
            <a:endParaRPr lang="en-US" b="0" dirty="0">
              <a:latin typeface="Comic Sans MS" pitchFamily="66" charset="0"/>
            </a:endParaRPr>
          </a:p>
        </p:txBody>
      </p:sp>
      <p:sp>
        <p:nvSpPr>
          <p:cNvPr id="24600" name="Rectangle 24"/>
          <p:cNvSpPr>
            <a:spLocks noChangeArrowheads="1"/>
          </p:cNvSpPr>
          <p:nvPr/>
        </p:nvSpPr>
        <p:spPr bwMode="auto">
          <a:xfrm>
            <a:off x="1790700" y="3065463"/>
            <a:ext cx="212725" cy="244475"/>
          </a:xfrm>
          <a:prstGeom prst="rect">
            <a:avLst/>
          </a:prstGeom>
          <a:noFill/>
          <a:ln w="9525">
            <a:noFill/>
            <a:miter lim="800000"/>
            <a:headEnd/>
            <a:tailEnd/>
          </a:ln>
        </p:spPr>
        <p:txBody>
          <a:bodyPr wrap="none" lIns="0" tIns="0" rIns="0" bIns="0">
            <a:spAutoFit/>
          </a:bodyPr>
          <a:lstStyle/>
          <a:p>
            <a:r>
              <a:rPr lang="en-US" sz="1600" dirty="0">
                <a:solidFill>
                  <a:srgbClr val="0000FF"/>
                </a:solidFill>
                <a:latin typeface="Comic Sans MS" pitchFamily="66" charset="0"/>
              </a:rPr>
              <a:t> 4</a:t>
            </a:r>
            <a:endParaRPr lang="en-US" b="0" dirty="0">
              <a:latin typeface="Comic Sans MS" pitchFamily="66" charset="0"/>
            </a:endParaRPr>
          </a:p>
        </p:txBody>
      </p:sp>
      <p:sp>
        <p:nvSpPr>
          <p:cNvPr id="24602" name="Rectangle 26"/>
          <p:cNvSpPr>
            <a:spLocks noChangeArrowheads="1"/>
          </p:cNvSpPr>
          <p:nvPr/>
        </p:nvSpPr>
        <p:spPr bwMode="auto">
          <a:xfrm>
            <a:off x="1796878" y="3446463"/>
            <a:ext cx="214802" cy="246221"/>
          </a:xfrm>
          <a:prstGeom prst="rect">
            <a:avLst/>
          </a:prstGeom>
          <a:noFill/>
          <a:ln w="9525">
            <a:noFill/>
            <a:miter lim="800000"/>
            <a:headEnd/>
            <a:tailEnd/>
          </a:ln>
        </p:spPr>
        <p:txBody>
          <a:bodyPr wrap="none" lIns="0" tIns="0" rIns="0" bIns="0">
            <a:spAutoFit/>
          </a:bodyPr>
          <a:lstStyle/>
          <a:p>
            <a:r>
              <a:rPr lang="en-US" sz="1600" dirty="0">
                <a:solidFill>
                  <a:srgbClr val="0000FF"/>
                </a:solidFill>
                <a:latin typeface="Comic Sans MS" pitchFamily="66" charset="0"/>
              </a:rPr>
              <a:t> 6</a:t>
            </a:r>
            <a:endParaRPr lang="en-US" b="0" dirty="0">
              <a:latin typeface="Comic Sans MS" pitchFamily="66" charset="0"/>
            </a:endParaRPr>
          </a:p>
        </p:txBody>
      </p:sp>
      <p:sp>
        <p:nvSpPr>
          <p:cNvPr id="24604" name="Rectangle 28"/>
          <p:cNvSpPr>
            <a:spLocks noChangeArrowheads="1"/>
          </p:cNvSpPr>
          <p:nvPr/>
        </p:nvSpPr>
        <p:spPr bwMode="auto">
          <a:xfrm>
            <a:off x="1808163" y="3827463"/>
            <a:ext cx="212725" cy="244475"/>
          </a:xfrm>
          <a:prstGeom prst="rect">
            <a:avLst/>
          </a:prstGeom>
          <a:noFill/>
          <a:ln w="9525">
            <a:noFill/>
            <a:miter lim="800000"/>
            <a:headEnd/>
            <a:tailEnd/>
          </a:ln>
        </p:spPr>
        <p:txBody>
          <a:bodyPr wrap="none" lIns="0" tIns="0" rIns="0" bIns="0">
            <a:spAutoFit/>
          </a:bodyPr>
          <a:lstStyle/>
          <a:p>
            <a:pPr algn="ctr"/>
            <a:r>
              <a:rPr lang="en-US" sz="1600" dirty="0">
                <a:solidFill>
                  <a:srgbClr val="0000FF"/>
                </a:solidFill>
                <a:latin typeface="Comic Sans MS" pitchFamily="66" charset="0"/>
              </a:rPr>
              <a:t> 8</a:t>
            </a:r>
            <a:endParaRPr lang="en-US" b="0" dirty="0">
              <a:latin typeface="Comic Sans MS" pitchFamily="66" charset="0"/>
            </a:endParaRPr>
          </a:p>
        </p:txBody>
      </p:sp>
      <p:sp>
        <p:nvSpPr>
          <p:cNvPr id="24606" name="Rectangle 30"/>
          <p:cNvSpPr>
            <a:spLocks noChangeArrowheads="1"/>
          </p:cNvSpPr>
          <p:nvPr/>
        </p:nvSpPr>
        <p:spPr bwMode="auto">
          <a:xfrm>
            <a:off x="1752600" y="4208463"/>
            <a:ext cx="336550" cy="244475"/>
          </a:xfrm>
          <a:prstGeom prst="rect">
            <a:avLst/>
          </a:prstGeom>
          <a:noFill/>
          <a:ln w="9525">
            <a:noFill/>
            <a:miter lim="800000"/>
            <a:headEnd/>
            <a:tailEnd/>
          </a:ln>
        </p:spPr>
        <p:txBody>
          <a:bodyPr wrap="none" lIns="0" tIns="0" rIns="0" bIns="0">
            <a:spAutoFit/>
          </a:bodyPr>
          <a:lstStyle/>
          <a:p>
            <a:r>
              <a:rPr lang="en-US" sz="1600" dirty="0">
                <a:solidFill>
                  <a:srgbClr val="0000FF"/>
                </a:solidFill>
                <a:latin typeface="Comic Sans MS" pitchFamily="66" charset="0"/>
              </a:rPr>
              <a:t> 10</a:t>
            </a:r>
            <a:endParaRPr lang="en-US" b="0" dirty="0">
              <a:latin typeface="Comic Sans MS" pitchFamily="66" charset="0"/>
            </a:endParaRPr>
          </a:p>
        </p:txBody>
      </p:sp>
      <p:sp>
        <p:nvSpPr>
          <p:cNvPr id="24608" name="Rectangle 32"/>
          <p:cNvSpPr>
            <a:spLocks noChangeArrowheads="1"/>
          </p:cNvSpPr>
          <p:nvPr/>
        </p:nvSpPr>
        <p:spPr bwMode="auto">
          <a:xfrm>
            <a:off x="1828800" y="4589463"/>
            <a:ext cx="247650" cy="244475"/>
          </a:xfrm>
          <a:prstGeom prst="rect">
            <a:avLst/>
          </a:prstGeom>
          <a:noFill/>
          <a:ln w="9525">
            <a:noFill/>
            <a:miter lim="800000"/>
            <a:headEnd/>
            <a:tailEnd/>
          </a:ln>
        </p:spPr>
        <p:txBody>
          <a:bodyPr wrap="none" lIns="0" tIns="0" rIns="0" bIns="0">
            <a:spAutoFit/>
          </a:bodyPr>
          <a:lstStyle/>
          <a:p>
            <a:r>
              <a:rPr lang="en-US" sz="1600" dirty="0">
                <a:solidFill>
                  <a:srgbClr val="0000FF"/>
                </a:solidFill>
                <a:latin typeface="Comic Sans MS" pitchFamily="66" charset="0"/>
              </a:rPr>
              <a:t>12</a:t>
            </a:r>
            <a:endParaRPr lang="en-US" b="0" dirty="0">
              <a:latin typeface="Comic Sans MS" pitchFamily="66" charset="0"/>
            </a:endParaRPr>
          </a:p>
        </p:txBody>
      </p:sp>
      <p:sp>
        <p:nvSpPr>
          <p:cNvPr id="15372" name="Rectangle 33"/>
          <p:cNvSpPr>
            <a:spLocks noChangeArrowheads="1"/>
          </p:cNvSpPr>
          <p:nvPr/>
        </p:nvSpPr>
        <p:spPr bwMode="auto">
          <a:xfrm>
            <a:off x="1409700" y="2563813"/>
            <a:ext cx="1588" cy="274637"/>
          </a:xfrm>
          <a:prstGeom prst="rect">
            <a:avLst/>
          </a:prstGeom>
          <a:noFill/>
          <a:ln w="9525">
            <a:noFill/>
            <a:miter lim="800000"/>
            <a:headEnd/>
            <a:tailEnd/>
          </a:ln>
        </p:spPr>
        <p:txBody>
          <a:bodyPr wrap="none" lIns="0" tIns="0" rIns="0" bIns="0">
            <a:spAutoFit/>
          </a:bodyPr>
          <a:lstStyle/>
          <a:p>
            <a:endParaRPr lang="en-US" b="0" dirty="0"/>
          </a:p>
        </p:txBody>
      </p:sp>
      <p:sp>
        <p:nvSpPr>
          <p:cNvPr id="15373" name="Rectangle 36"/>
          <p:cNvSpPr>
            <a:spLocks noChangeArrowheads="1"/>
          </p:cNvSpPr>
          <p:nvPr/>
        </p:nvSpPr>
        <p:spPr bwMode="auto">
          <a:xfrm>
            <a:off x="2619375" y="3616325"/>
            <a:ext cx="1588" cy="274638"/>
          </a:xfrm>
          <a:prstGeom prst="rect">
            <a:avLst/>
          </a:prstGeom>
          <a:noFill/>
          <a:ln w="9525">
            <a:noFill/>
            <a:miter lim="800000"/>
            <a:headEnd/>
            <a:tailEnd/>
          </a:ln>
        </p:spPr>
        <p:txBody>
          <a:bodyPr wrap="none" lIns="0" tIns="0" rIns="0" bIns="0">
            <a:spAutoFit/>
          </a:bodyPr>
          <a:lstStyle/>
          <a:p>
            <a:endParaRPr lang="en-US" b="0" dirty="0"/>
          </a:p>
        </p:txBody>
      </p:sp>
      <p:sp>
        <p:nvSpPr>
          <p:cNvPr id="15374" name="Rectangle 37"/>
          <p:cNvSpPr>
            <a:spLocks noChangeArrowheads="1"/>
          </p:cNvSpPr>
          <p:nvPr/>
        </p:nvSpPr>
        <p:spPr bwMode="auto">
          <a:xfrm>
            <a:off x="2619375" y="3873500"/>
            <a:ext cx="1588" cy="274638"/>
          </a:xfrm>
          <a:prstGeom prst="rect">
            <a:avLst/>
          </a:prstGeom>
          <a:noFill/>
          <a:ln w="9525">
            <a:noFill/>
            <a:miter lim="800000"/>
            <a:headEnd/>
            <a:tailEnd/>
          </a:ln>
        </p:spPr>
        <p:txBody>
          <a:bodyPr wrap="none" lIns="0" tIns="0" rIns="0" bIns="0">
            <a:spAutoFit/>
          </a:bodyPr>
          <a:lstStyle/>
          <a:p>
            <a:endParaRPr lang="en-US" b="0" dirty="0"/>
          </a:p>
        </p:txBody>
      </p:sp>
      <p:sp>
        <p:nvSpPr>
          <p:cNvPr id="15375" name="Rectangle 38"/>
          <p:cNvSpPr>
            <a:spLocks noChangeArrowheads="1"/>
          </p:cNvSpPr>
          <p:nvPr/>
        </p:nvSpPr>
        <p:spPr bwMode="auto">
          <a:xfrm>
            <a:off x="2619375" y="2587625"/>
            <a:ext cx="1588" cy="274638"/>
          </a:xfrm>
          <a:prstGeom prst="rect">
            <a:avLst/>
          </a:prstGeom>
          <a:noFill/>
          <a:ln w="9525">
            <a:noFill/>
            <a:miter lim="800000"/>
            <a:headEnd/>
            <a:tailEnd/>
          </a:ln>
        </p:spPr>
        <p:txBody>
          <a:bodyPr wrap="none" lIns="0" tIns="0" rIns="0" bIns="0">
            <a:spAutoFit/>
          </a:bodyPr>
          <a:lstStyle/>
          <a:p>
            <a:endParaRPr lang="en-US" b="0" dirty="0"/>
          </a:p>
        </p:txBody>
      </p:sp>
      <p:sp>
        <p:nvSpPr>
          <p:cNvPr id="15376" name="Rectangle 39"/>
          <p:cNvSpPr>
            <a:spLocks noChangeArrowheads="1"/>
          </p:cNvSpPr>
          <p:nvPr/>
        </p:nvSpPr>
        <p:spPr bwMode="auto">
          <a:xfrm>
            <a:off x="2619375" y="2844800"/>
            <a:ext cx="1588" cy="274638"/>
          </a:xfrm>
          <a:prstGeom prst="rect">
            <a:avLst/>
          </a:prstGeom>
          <a:noFill/>
          <a:ln w="9525">
            <a:noFill/>
            <a:miter lim="800000"/>
            <a:headEnd/>
            <a:tailEnd/>
          </a:ln>
        </p:spPr>
        <p:txBody>
          <a:bodyPr wrap="none" lIns="0" tIns="0" rIns="0" bIns="0">
            <a:spAutoFit/>
          </a:bodyPr>
          <a:lstStyle/>
          <a:p>
            <a:endParaRPr lang="en-US" b="0" dirty="0"/>
          </a:p>
        </p:txBody>
      </p:sp>
      <p:sp>
        <p:nvSpPr>
          <p:cNvPr id="15377" name="Rectangle 41"/>
          <p:cNvSpPr>
            <a:spLocks noChangeArrowheads="1"/>
          </p:cNvSpPr>
          <p:nvPr/>
        </p:nvSpPr>
        <p:spPr bwMode="auto">
          <a:xfrm>
            <a:off x="2619375" y="3359150"/>
            <a:ext cx="1588" cy="274638"/>
          </a:xfrm>
          <a:prstGeom prst="rect">
            <a:avLst/>
          </a:prstGeom>
          <a:noFill/>
          <a:ln w="9525">
            <a:noFill/>
            <a:miter lim="800000"/>
            <a:headEnd/>
            <a:tailEnd/>
          </a:ln>
        </p:spPr>
        <p:txBody>
          <a:bodyPr wrap="none" lIns="0" tIns="0" rIns="0" bIns="0">
            <a:spAutoFit/>
          </a:bodyPr>
          <a:lstStyle/>
          <a:p>
            <a:endParaRPr lang="en-US" b="0" dirty="0"/>
          </a:p>
        </p:txBody>
      </p:sp>
      <p:sp>
        <p:nvSpPr>
          <p:cNvPr id="15378" name="Line 90"/>
          <p:cNvSpPr>
            <a:spLocks noChangeShapeType="1"/>
          </p:cNvSpPr>
          <p:nvPr/>
        </p:nvSpPr>
        <p:spPr bwMode="auto">
          <a:xfrm>
            <a:off x="1981200" y="4064000"/>
            <a:ext cx="1588" cy="1588"/>
          </a:xfrm>
          <a:prstGeom prst="line">
            <a:avLst/>
          </a:prstGeom>
          <a:noFill/>
          <a:ln w="0">
            <a:solidFill>
              <a:srgbClr val="C0C0C0"/>
            </a:solidFill>
            <a:round/>
            <a:headEnd/>
            <a:tailEnd/>
          </a:ln>
        </p:spPr>
        <p:txBody>
          <a:bodyPr/>
          <a:lstStyle/>
          <a:p>
            <a:endParaRPr lang="en-US" dirty="0"/>
          </a:p>
        </p:txBody>
      </p:sp>
      <p:sp>
        <p:nvSpPr>
          <p:cNvPr id="15379" name="Rectangle 91"/>
          <p:cNvSpPr>
            <a:spLocks noChangeArrowheads="1"/>
          </p:cNvSpPr>
          <p:nvPr/>
        </p:nvSpPr>
        <p:spPr bwMode="auto">
          <a:xfrm>
            <a:off x="1981200" y="4064000"/>
            <a:ext cx="9525" cy="9525"/>
          </a:xfrm>
          <a:prstGeom prst="rect">
            <a:avLst/>
          </a:prstGeom>
          <a:solidFill>
            <a:srgbClr val="C0C0C0"/>
          </a:solidFill>
          <a:ln w="9525">
            <a:noFill/>
            <a:miter lim="800000"/>
            <a:headEnd/>
            <a:tailEnd/>
          </a:ln>
        </p:spPr>
        <p:txBody>
          <a:bodyPr/>
          <a:lstStyle/>
          <a:p>
            <a:endParaRPr lang="en-US" dirty="0"/>
          </a:p>
        </p:txBody>
      </p:sp>
      <p:sp>
        <p:nvSpPr>
          <p:cNvPr id="15380" name="Line 92"/>
          <p:cNvSpPr>
            <a:spLocks noChangeShapeType="1"/>
          </p:cNvSpPr>
          <p:nvPr/>
        </p:nvSpPr>
        <p:spPr bwMode="auto">
          <a:xfrm>
            <a:off x="2590800" y="4064000"/>
            <a:ext cx="1588" cy="1588"/>
          </a:xfrm>
          <a:prstGeom prst="line">
            <a:avLst/>
          </a:prstGeom>
          <a:noFill/>
          <a:ln w="0">
            <a:solidFill>
              <a:srgbClr val="C0C0C0"/>
            </a:solidFill>
            <a:round/>
            <a:headEnd/>
            <a:tailEnd/>
          </a:ln>
        </p:spPr>
        <p:txBody>
          <a:bodyPr/>
          <a:lstStyle/>
          <a:p>
            <a:endParaRPr lang="en-US" dirty="0"/>
          </a:p>
        </p:txBody>
      </p:sp>
      <p:sp>
        <p:nvSpPr>
          <p:cNvPr id="15381" name="Rectangle 93"/>
          <p:cNvSpPr>
            <a:spLocks noChangeArrowheads="1"/>
          </p:cNvSpPr>
          <p:nvPr/>
        </p:nvSpPr>
        <p:spPr bwMode="auto">
          <a:xfrm>
            <a:off x="2590800" y="4064000"/>
            <a:ext cx="9525" cy="9525"/>
          </a:xfrm>
          <a:prstGeom prst="rect">
            <a:avLst/>
          </a:prstGeom>
          <a:solidFill>
            <a:srgbClr val="C0C0C0"/>
          </a:solidFill>
          <a:ln w="9525">
            <a:noFill/>
            <a:miter lim="800000"/>
            <a:headEnd/>
            <a:tailEnd/>
          </a:ln>
        </p:spPr>
        <p:txBody>
          <a:bodyPr/>
          <a:lstStyle/>
          <a:p>
            <a:endParaRPr lang="en-US" dirty="0"/>
          </a:p>
        </p:txBody>
      </p:sp>
      <p:sp>
        <p:nvSpPr>
          <p:cNvPr id="15382" name="Line 94"/>
          <p:cNvSpPr>
            <a:spLocks noChangeShapeType="1"/>
          </p:cNvSpPr>
          <p:nvPr/>
        </p:nvSpPr>
        <p:spPr bwMode="auto">
          <a:xfrm>
            <a:off x="3200400" y="4064000"/>
            <a:ext cx="1588" cy="1588"/>
          </a:xfrm>
          <a:prstGeom prst="line">
            <a:avLst/>
          </a:prstGeom>
          <a:noFill/>
          <a:ln w="0">
            <a:solidFill>
              <a:srgbClr val="C0C0C0"/>
            </a:solidFill>
            <a:round/>
            <a:headEnd/>
            <a:tailEnd/>
          </a:ln>
        </p:spPr>
        <p:txBody>
          <a:bodyPr/>
          <a:lstStyle/>
          <a:p>
            <a:endParaRPr lang="en-US" dirty="0"/>
          </a:p>
        </p:txBody>
      </p:sp>
      <p:sp>
        <p:nvSpPr>
          <p:cNvPr id="15383" name="Rectangle 95"/>
          <p:cNvSpPr>
            <a:spLocks noChangeArrowheads="1"/>
          </p:cNvSpPr>
          <p:nvPr/>
        </p:nvSpPr>
        <p:spPr bwMode="auto">
          <a:xfrm>
            <a:off x="3200400" y="4064000"/>
            <a:ext cx="9525" cy="9525"/>
          </a:xfrm>
          <a:prstGeom prst="rect">
            <a:avLst/>
          </a:prstGeom>
          <a:solidFill>
            <a:srgbClr val="C0C0C0"/>
          </a:solidFill>
          <a:ln w="9525">
            <a:noFill/>
            <a:miter lim="800000"/>
            <a:headEnd/>
            <a:tailEnd/>
          </a:ln>
        </p:spPr>
        <p:txBody>
          <a:bodyPr/>
          <a:lstStyle/>
          <a:p>
            <a:endParaRPr lang="en-US" dirty="0"/>
          </a:p>
        </p:txBody>
      </p:sp>
      <p:sp>
        <p:nvSpPr>
          <p:cNvPr id="15384" name="Line 96"/>
          <p:cNvSpPr>
            <a:spLocks noChangeShapeType="1"/>
          </p:cNvSpPr>
          <p:nvPr/>
        </p:nvSpPr>
        <p:spPr bwMode="auto">
          <a:xfrm>
            <a:off x="3810000" y="4064000"/>
            <a:ext cx="1588" cy="1588"/>
          </a:xfrm>
          <a:prstGeom prst="line">
            <a:avLst/>
          </a:prstGeom>
          <a:noFill/>
          <a:ln w="0">
            <a:solidFill>
              <a:srgbClr val="C0C0C0"/>
            </a:solidFill>
            <a:round/>
            <a:headEnd/>
            <a:tailEnd/>
          </a:ln>
        </p:spPr>
        <p:txBody>
          <a:bodyPr/>
          <a:lstStyle/>
          <a:p>
            <a:endParaRPr lang="en-US" dirty="0"/>
          </a:p>
        </p:txBody>
      </p:sp>
      <p:sp>
        <p:nvSpPr>
          <p:cNvPr id="15385" name="Rectangle 97"/>
          <p:cNvSpPr>
            <a:spLocks noChangeArrowheads="1"/>
          </p:cNvSpPr>
          <p:nvPr/>
        </p:nvSpPr>
        <p:spPr bwMode="auto">
          <a:xfrm>
            <a:off x="3810000" y="4064000"/>
            <a:ext cx="9525" cy="9525"/>
          </a:xfrm>
          <a:prstGeom prst="rect">
            <a:avLst/>
          </a:prstGeom>
          <a:solidFill>
            <a:srgbClr val="C0C0C0"/>
          </a:solidFill>
          <a:ln w="9525">
            <a:noFill/>
            <a:miter lim="800000"/>
            <a:headEnd/>
            <a:tailEnd/>
          </a:ln>
        </p:spPr>
        <p:txBody>
          <a:bodyPr/>
          <a:lstStyle/>
          <a:p>
            <a:endParaRPr lang="en-US" dirty="0"/>
          </a:p>
        </p:txBody>
      </p:sp>
      <p:sp>
        <p:nvSpPr>
          <p:cNvPr id="15386" name="Line 98"/>
          <p:cNvSpPr>
            <a:spLocks noChangeShapeType="1"/>
          </p:cNvSpPr>
          <p:nvPr/>
        </p:nvSpPr>
        <p:spPr bwMode="auto">
          <a:xfrm>
            <a:off x="4419600" y="4064000"/>
            <a:ext cx="1588" cy="1588"/>
          </a:xfrm>
          <a:prstGeom prst="line">
            <a:avLst/>
          </a:prstGeom>
          <a:noFill/>
          <a:ln w="0">
            <a:solidFill>
              <a:srgbClr val="C0C0C0"/>
            </a:solidFill>
            <a:round/>
            <a:headEnd/>
            <a:tailEnd/>
          </a:ln>
        </p:spPr>
        <p:txBody>
          <a:bodyPr/>
          <a:lstStyle/>
          <a:p>
            <a:endParaRPr lang="en-US" dirty="0"/>
          </a:p>
        </p:txBody>
      </p:sp>
      <p:sp>
        <p:nvSpPr>
          <p:cNvPr id="15387" name="Rectangle 99"/>
          <p:cNvSpPr>
            <a:spLocks noChangeArrowheads="1"/>
          </p:cNvSpPr>
          <p:nvPr/>
        </p:nvSpPr>
        <p:spPr bwMode="auto">
          <a:xfrm>
            <a:off x="4419600" y="4064000"/>
            <a:ext cx="9525" cy="9525"/>
          </a:xfrm>
          <a:prstGeom prst="rect">
            <a:avLst/>
          </a:prstGeom>
          <a:solidFill>
            <a:srgbClr val="C0C0C0"/>
          </a:solidFill>
          <a:ln w="9525">
            <a:noFill/>
            <a:miter lim="800000"/>
            <a:headEnd/>
            <a:tailEnd/>
          </a:ln>
        </p:spPr>
        <p:txBody>
          <a:bodyPr/>
          <a:lstStyle/>
          <a:p>
            <a:endParaRPr lang="en-US" dirty="0"/>
          </a:p>
        </p:txBody>
      </p:sp>
      <p:sp>
        <p:nvSpPr>
          <p:cNvPr id="15388" name="Line 100"/>
          <p:cNvSpPr>
            <a:spLocks noChangeShapeType="1"/>
          </p:cNvSpPr>
          <p:nvPr/>
        </p:nvSpPr>
        <p:spPr bwMode="auto">
          <a:xfrm>
            <a:off x="5029200" y="4064000"/>
            <a:ext cx="1588" cy="1588"/>
          </a:xfrm>
          <a:prstGeom prst="line">
            <a:avLst/>
          </a:prstGeom>
          <a:noFill/>
          <a:ln w="0">
            <a:solidFill>
              <a:srgbClr val="C0C0C0"/>
            </a:solidFill>
            <a:round/>
            <a:headEnd/>
            <a:tailEnd/>
          </a:ln>
        </p:spPr>
        <p:txBody>
          <a:bodyPr/>
          <a:lstStyle/>
          <a:p>
            <a:endParaRPr lang="en-US" dirty="0"/>
          </a:p>
        </p:txBody>
      </p:sp>
      <p:sp>
        <p:nvSpPr>
          <p:cNvPr id="15389" name="Rectangle 101"/>
          <p:cNvSpPr>
            <a:spLocks noChangeArrowheads="1"/>
          </p:cNvSpPr>
          <p:nvPr/>
        </p:nvSpPr>
        <p:spPr bwMode="auto">
          <a:xfrm>
            <a:off x="5029200" y="4064000"/>
            <a:ext cx="9525" cy="9525"/>
          </a:xfrm>
          <a:prstGeom prst="rect">
            <a:avLst/>
          </a:prstGeom>
          <a:solidFill>
            <a:srgbClr val="C0C0C0"/>
          </a:solidFill>
          <a:ln w="9525">
            <a:noFill/>
            <a:miter lim="800000"/>
            <a:headEnd/>
            <a:tailEnd/>
          </a:ln>
        </p:spPr>
        <p:txBody>
          <a:bodyPr/>
          <a:lstStyle/>
          <a:p>
            <a:endParaRPr lang="en-US" dirty="0"/>
          </a:p>
        </p:txBody>
      </p:sp>
      <p:sp>
        <p:nvSpPr>
          <p:cNvPr id="15390" name="Line 102"/>
          <p:cNvSpPr>
            <a:spLocks noChangeShapeType="1"/>
          </p:cNvSpPr>
          <p:nvPr/>
        </p:nvSpPr>
        <p:spPr bwMode="auto">
          <a:xfrm>
            <a:off x="5638800" y="4064000"/>
            <a:ext cx="1588" cy="1588"/>
          </a:xfrm>
          <a:prstGeom prst="line">
            <a:avLst/>
          </a:prstGeom>
          <a:noFill/>
          <a:ln w="0">
            <a:solidFill>
              <a:srgbClr val="C0C0C0"/>
            </a:solidFill>
            <a:round/>
            <a:headEnd/>
            <a:tailEnd/>
          </a:ln>
        </p:spPr>
        <p:txBody>
          <a:bodyPr/>
          <a:lstStyle/>
          <a:p>
            <a:endParaRPr lang="en-US" dirty="0"/>
          </a:p>
        </p:txBody>
      </p:sp>
      <p:sp>
        <p:nvSpPr>
          <p:cNvPr id="15391" name="Rectangle 103"/>
          <p:cNvSpPr>
            <a:spLocks noChangeArrowheads="1"/>
          </p:cNvSpPr>
          <p:nvPr/>
        </p:nvSpPr>
        <p:spPr bwMode="auto">
          <a:xfrm>
            <a:off x="5638800" y="4064000"/>
            <a:ext cx="9525" cy="9525"/>
          </a:xfrm>
          <a:prstGeom prst="rect">
            <a:avLst/>
          </a:prstGeom>
          <a:solidFill>
            <a:srgbClr val="C0C0C0"/>
          </a:solidFill>
          <a:ln w="9525">
            <a:noFill/>
            <a:miter lim="800000"/>
            <a:headEnd/>
            <a:tailEnd/>
          </a:ln>
        </p:spPr>
        <p:txBody>
          <a:bodyPr/>
          <a:lstStyle/>
          <a:p>
            <a:endParaRPr lang="en-US" dirty="0"/>
          </a:p>
        </p:txBody>
      </p:sp>
      <p:sp>
        <p:nvSpPr>
          <p:cNvPr id="15392" name="Line 104"/>
          <p:cNvSpPr>
            <a:spLocks noChangeShapeType="1"/>
          </p:cNvSpPr>
          <p:nvPr/>
        </p:nvSpPr>
        <p:spPr bwMode="auto">
          <a:xfrm>
            <a:off x="6248400" y="4064000"/>
            <a:ext cx="1588" cy="1588"/>
          </a:xfrm>
          <a:prstGeom prst="line">
            <a:avLst/>
          </a:prstGeom>
          <a:noFill/>
          <a:ln w="0">
            <a:solidFill>
              <a:srgbClr val="C0C0C0"/>
            </a:solidFill>
            <a:round/>
            <a:headEnd/>
            <a:tailEnd/>
          </a:ln>
        </p:spPr>
        <p:txBody>
          <a:bodyPr/>
          <a:lstStyle/>
          <a:p>
            <a:endParaRPr lang="en-US" dirty="0"/>
          </a:p>
        </p:txBody>
      </p:sp>
      <p:sp>
        <p:nvSpPr>
          <p:cNvPr id="15393" name="Rectangle 105"/>
          <p:cNvSpPr>
            <a:spLocks noChangeArrowheads="1"/>
          </p:cNvSpPr>
          <p:nvPr/>
        </p:nvSpPr>
        <p:spPr bwMode="auto">
          <a:xfrm>
            <a:off x="6248400" y="4064000"/>
            <a:ext cx="9525" cy="9525"/>
          </a:xfrm>
          <a:prstGeom prst="rect">
            <a:avLst/>
          </a:prstGeom>
          <a:solidFill>
            <a:srgbClr val="C0C0C0"/>
          </a:solidFill>
          <a:ln w="9525">
            <a:noFill/>
            <a:miter lim="800000"/>
            <a:headEnd/>
            <a:tailEnd/>
          </a:ln>
        </p:spPr>
        <p:txBody>
          <a:bodyPr/>
          <a:lstStyle/>
          <a:p>
            <a:endParaRPr lang="en-US" dirty="0"/>
          </a:p>
        </p:txBody>
      </p:sp>
      <p:sp>
        <p:nvSpPr>
          <p:cNvPr id="15394" name="Line 110"/>
          <p:cNvSpPr>
            <a:spLocks noChangeShapeType="1"/>
          </p:cNvSpPr>
          <p:nvPr/>
        </p:nvSpPr>
        <p:spPr bwMode="auto">
          <a:xfrm>
            <a:off x="6257925" y="2339975"/>
            <a:ext cx="1588" cy="1588"/>
          </a:xfrm>
          <a:prstGeom prst="line">
            <a:avLst/>
          </a:prstGeom>
          <a:noFill/>
          <a:ln w="0">
            <a:solidFill>
              <a:srgbClr val="C0C0C0"/>
            </a:solidFill>
            <a:round/>
            <a:headEnd/>
            <a:tailEnd/>
          </a:ln>
        </p:spPr>
        <p:txBody>
          <a:bodyPr/>
          <a:lstStyle/>
          <a:p>
            <a:endParaRPr lang="en-US" dirty="0"/>
          </a:p>
        </p:txBody>
      </p:sp>
      <p:sp>
        <p:nvSpPr>
          <p:cNvPr id="15395" name="Rectangle 111"/>
          <p:cNvSpPr>
            <a:spLocks noChangeArrowheads="1"/>
          </p:cNvSpPr>
          <p:nvPr/>
        </p:nvSpPr>
        <p:spPr bwMode="auto">
          <a:xfrm>
            <a:off x="6257925" y="2339975"/>
            <a:ext cx="9525" cy="9525"/>
          </a:xfrm>
          <a:prstGeom prst="rect">
            <a:avLst/>
          </a:prstGeom>
          <a:solidFill>
            <a:srgbClr val="C0C0C0"/>
          </a:solidFill>
          <a:ln w="9525">
            <a:noFill/>
            <a:miter lim="800000"/>
            <a:headEnd/>
            <a:tailEnd/>
          </a:ln>
        </p:spPr>
        <p:txBody>
          <a:bodyPr/>
          <a:lstStyle/>
          <a:p>
            <a:endParaRPr lang="en-US" dirty="0"/>
          </a:p>
        </p:txBody>
      </p:sp>
      <p:sp>
        <p:nvSpPr>
          <p:cNvPr id="15396" name="Line 118"/>
          <p:cNvSpPr>
            <a:spLocks noChangeShapeType="1"/>
          </p:cNvSpPr>
          <p:nvPr/>
        </p:nvSpPr>
        <p:spPr bwMode="auto">
          <a:xfrm>
            <a:off x="6257925" y="3273425"/>
            <a:ext cx="1588" cy="1588"/>
          </a:xfrm>
          <a:prstGeom prst="line">
            <a:avLst/>
          </a:prstGeom>
          <a:noFill/>
          <a:ln w="0">
            <a:solidFill>
              <a:srgbClr val="C0C0C0"/>
            </a:solidFill>
            <a:round/>
            <a:headEnd/>
            <a:tailEnd/>
          </a:ln>
        </p:spPr>
        <p:txBody>
          <a:bodyPr/>
          <a:lstStyle/>
          <a:p>
            <a:endParaRPr lang="en-US" dirty="0"/>
          </a:p>
        </p:txBody>
      </p:sp>
      <p:sp>
        <p:nvSpPr>
          <p:cNvPr id="15397" name="Rectangle 119"/>
          <p:cNvSpPr>
            <a:spLocks noChangeArrowheads="1"/>
          </p:cNvSpPr>
          <p:nvPr/>
        </p:nvSpPr>
        <p:spPr bwMode="auto">
          <a:xfrm>
            <a:off x="6257925" y="3273425"/>
            <a:ext cx="9525" cy="9525"/>
          </a:xfrm>
          <a:prstGeom prst="rect">
            <a:avLst/>
          </a:prstGeom>
          <a:solidFill>
            <a:srgbClr val="C0C0C0"/>
          </a:solidFill>
          <a:ln w="9525">
            <a:noFill/>
            <a:miter lim="800000"/>
            <a:headEnd/>
            <a:tailEnd/>
          </a:ln>
        </p:spPr>
        <p:txBody>
          <a:bodyPr/>
          <a:lstStyle/>
          <a:p>
            <a:endParaRPr lang="en-US" dirty="0"/>
          </a:p>
        </p:txBody>
      </p:sp>
      <p:sp>
        <p:nvSpPr>
          <p:cNvPr id="15398" name="Line 120"/>
          <p:cNvSpPr>
            <a:spLocks noChangeShapeType="1"/>
          </p:cNvSpPr>
          <p:nvPr/>
        </p:nvSpPr>
        <p:spPr bwMode="auto">
          <a:xfrm>
            <a:off x="6257925" y="3530600"/>
            <a:ext cx="1588" cy="1588"/>
          </a:xfrm>
          <a:prstGeom prst="line">
            <a:avLst/>
          </a:prstGeom>
          <a:noFill/>
          <a:ln w="0">
            <a:solidFill>
              <a:srgbClr val="C0C0C0"/>
            </a:solidFill>
            <a:round/>
            <a:headEnd/>
            <a:tailEnd/>
          </a:ln>
        </p:spPr>
        <p:txBody>
          <a:bodyPr/>
          <a:lstStyle/>
          <a:p>
            <a:endParaRPr lang="en-US" dirty="0"/>
          </a:p>
        </p:txBody>
      </p:sp>
      <p:sp>
        <p:nvSpPr>
          <p:cNvPr id="15399" name="Rectangle 121"/>
          <p:cNvSpPr>
            <a:spLocks noChangeArrowheads="1"/>
          </p:cNvSpPr>
          <p:nvPr/>
        </p:nvSpPr>
        <p:spPr bwMode="auto">
          <a:xfrm>
            <a:off x="6257925" y="3530600"/>
            <a:ext cx="9525" cy="9525"/>
          </a:xfrm>
          <a:prstGeom prst="rect">
            <a:avLst/>
          </a:prstGeom>
          <a:solidFill>
            <a:srgbClr val="C0C0C0"/>
          </a:solidFill>
          <a:ln w="9525">
            <a:noFill/>
            <a:miter lim="800000"/>
            <a:headEnd/>
            <a:tailEnd/>
          </a:ln>
        </p:spPr>
        <p:txBody>
          <a:bodyPr/>
          <a:lstStyle/>
          <a:p>
            <a:endParaRPr lang="en-US" dirty="0"/>
          </a:p>
        </p:txBody>
      </p:sp>
      <p:sp>
        <p:nvSpPr>
          <p:cNvPr id="15400" name="Line 124"/>
          <p:cNvSpPr>
            <a:spLocks noChangeShapeType="1"/>
          </p:cNvSpPr>
          <p:nvPr/>
        </p:nvSpPr>
        <p:spPr bwMode="auto">
          <a:xfrm>
            <a:off x="6257925" y="4054475"/>
            <a:ext cx="1588" cy="1588"/>
          </a:xfrm>
          <a:prstGeom prst="line">
            <a:avLst/>
          </a:prstGeom>
          <a:noFill/>
          <a:ln w="0">
            <a:solidFill>
              <a:srgbClr val="C0C0C0"/>
            </a:solidFill>
            <a:round/>
            <a:headEnd/>
            <a:tailEnd/>
          </a:ln>
        </p:spPr>
        <p:txBody>
          <a:bodyPr/>
          <a:lstStyle/>
          <a:p>
            <a:endParaRPr lang="en-US" dirty="0"/>
          </a:p>
        </p:txBody>
      </p:sp>
      <p:sp>
        <p:nvSpPr>
          <p:cNvPr id="15401" name="Rectangle 125"/>
          <p:cNvSpPr>
            <a:spLocks noChangeArrowheads="1"/>
          </p:cNvSpPr>
          <p:nvPr/>
        </p:nvSpPr>
        <p:spPr bwMode="auto">
          <a:xfrm>
            <a:off x="6257925" y="4054475"/>
            <a:ext cx="9525" cy="9525"/>
          </a:xfrm>
          <a:prstGeom prst="rect">
            <a:avLst/>
          </a:prstGeom>
          <a:solidFill>
            <a:srgbClr val="C0C0C0"/>
          </a:solidFill>
          <a:ln w="9525">
            <a:noFill/>
            <a:miter lim="800000"/>
            <a:headEnd/>
            <a:tailEnd/>
          </a:ln>
        </p:spPr>
        <p:txBody>
          <a:bodyPr/>
          <a:lstStyle/>
          <a:p>
            <a:endParaRPr lang="en-US" dirty="0"/>
          </a:p>
        </p:txBody>
      </p:sp>
      <p:sp>
        <p:nvSpPr>
          <p:cNvPr id="24703" name="Text Box 127"/>
          <p:cNvSpPr txBox="1">
            <a:spLocks noChangeArrowheads="1"/>
          </p:cNvSpPr>
          <p:nvPr/>
        </p:nvSpPr>
        <p:spPr bwMode="auto">
          <a:xfrm>
            <a:off x="2141220" y="2236708"/>
            <a:ext cx="922020" cy="369332"/>
          </a:xfrm>
          <a:prstGeom prst="rect">
            <a:avLst/>
          </a:prstGeom>
          <a:noFill/>
          <a:ln w="9525">
            <a:noFill/>
            <a:miter lim="800000"/>
            <a:headEnd/>
            <a:tailEnd/>
          </a:ln>
        </p:spPr>
        <p:txBody>
          <a:bodyPr wrap="square">
            <a:spAutoFit/>
          </a:bodyPr>
          <a:lstStyle/>
          <a:p>
            <a:pPr>
              <a:spcBef>
                <a:spcPct val="50000"/>
              </a:spcBef>
            </a:pPr>
            <a:r>
              <a:rPr lang="en-US" dirty="0">
                <a:solidFill>
                  <a:srgbClr val="0000FF"/>
                </a:solidFill>
                <a:latin typeface="Comic Sans MS" pitchFamily="66" charset="0"/>
              </a:rPr>
              <a:t>15</a:t>
            </a:r>
          </a:p>
        </p:txBody>
      </p:sp>
      <p:sp>
        <p:nvSpPr>
          <p:cNvPr id="24581" name="Text Box 5"/>
          <p:cNvSpPr txBox="1">
            <a:spLocks noChangeArrowheads="1"/>
          </p:cNvSpPr>
          <p:nvPr/>
        </p:nvSpPr>
        <p:spPr bwMode="auto">
          <a:xfrm>
            <a:off x="4895850" y="3903663"/>
            <a:ext cx="666750"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8</a:t>
            </a:r>
          </a:p>
        </p:txBody>
      </p:sp>
      <p:sp>
        <p:nvSpPr>
          <p:cNvPr id="24582" name="Text Box 6"/>
          <p:cNvSpPr txBox="1">
            <a:spLocks noChangeArrowheads="1"/>
          </p:cNvSpPr>
          <p:nvPr/>
        </p:nvSpPr>
        <p:spPr bwMode="auto">
          <a:xfrm>
            <a:off x="5732463" y="3903663"/>
            <a:ext cx="668337"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6c</a:t>
            </a:r>
          </a:p>
        </p:txBody>
      </p:sp>
      <p:sp>
        <p:nvSpPr>
          <p:cNvPr id="24583" name="Text Box 7"/>
          <p:cNvSpPr txBox="1">
            <a:spLocks noChangeArrowheads="1"/>
          </p:cNvSpPr>
          <p:nvPr/>
        </p:nvSpPr>
        <p:spPr bwMode="auto">
          <a:xfrm>
            <a:off x="6629400" y="3903663"/>
            <a:ext cx="668338"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4</a:t>
            </a:r>
          </a:p>
        </p:txBody>
      </p:sp>
      <p:sp>
        <p:nvSpPr>
          <p:cNvPr id="24584" name="Text Box 8"/>
          <p:cNvSpPr txBox="1">
            <a:spLocks noChangeArrowheads="1"/>
          </p:cNvSpPr>
          <p:nvPr/>
        </p:nvSpPr>
        <p:spPr bwMode="auto">
          <a:xfrm>
            <a:off x="4895850" y="4894263"/>
            <a:ext cx="666750"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10</a:t>
            </a:r>
          </a:p>
        </p:txBody>
      </p:sp>
      <p:sp>
        <p:nvSpPr>
          <p:cNvPr id="24585" name="Text Box 9"/>
          <p:cNvSpPr txBox="1">
            <a:spLocks noChangeArrowheads="1"/>
          </p:cNvSpPr>
          <p:nvPr/>
        </p:nvSpPr>
        <p:spPr bwMode="auto">
          <a:xfrm>
            <a:off x="5732463" y="4894263"/>
            <a:ext cx="668337"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12</a:t>
            </a:r>
          </a:p>
        </p:txBody>
      </p:sp>
      <p:sp>
        <p:nvSpPr>
          <p:cNvPr id="24586" name="Text Box 10"/>
          <p:cNvSpPr txBox="1">
            <a:spLocks noChangeArrowheads="1"/>
          </p:cNvSpPr>
          <p:nvPr/>
        </p:nvSpPr>
        <p:spPr bwMode="auto">
          <a:xfrm>
            <a:off x="6570663" y="4894263"/>
            <a:ext cx="668337"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2</a:t>
            </a:r>
          </a:p>
        </p:txBody>
      </p:sp>
      <p:sp>
        <p:nvSpPr>
          <p:cNvPr id="24587" name="Text Box 11"/>
          <p:cNvSpPr txBox="1">
            <a:spLocks noChangeArrowheads="1"/>
          </p:cNvSpPr>
          <p:nvPr/>
        </p:nvSpPr>
        <p:spPr bwMode="auto">
          <a:xfrm>
            <a:off x="6523446" y="3048453"/>
            <a:ext cx="608874" cy="461665"/>
          </a:xfrm>
          <a:prstGeom prst="rect">
            <a:avLst/>
          </a:prstGeom>
          <a:noFill/>
          <a:ln w="9525">
            <a:noFill/>
            <a:miter lim="800000"/>
            <a:headEnd/>
            <a:tailEnd/>
          </a:ln>
        </p:spPr>
        <p:txBody>
          <a:bodyPr wrap="square">
            <a:spAutoFit/>
          </a:bodyPr>
          <a:lstStyle/>
          <a:p>
            <a:pPr>
              <a:spcBef>
                <a:spcPct val="50000"/>
              </a:spcBef>
            </a:pPr>
            <a:r>
              <a:rPr lang="en-US" sz="2400" dirty="0">
                <a:solidFill>
                  <a:srgbClr val="006699"/>
                </a:solidFill>
                <a:latin typeface="Comic Sans MS" pitchFamily="66" charset="0"/>
              </a:rPr>
              <a:t>15</a:t>
            </a:r>
          </a:p>
        </p:txBody>
      </p:sp>
      <p:sp>
        <p:nvSpPr>
          <p:cNvPr id="15410" name="Text Box 13"/>
          <p:cNvSpPr txBox="1">
            <a:spLocks noChangeArrowheads="1"/>
          </p:cNvSpPr>
          <p:nvPr/>
        </p:nvSpPr>
        <p:spPr bwMode="auto">
          <a:xfrm>
            <a:off x="5120640" y="3063240"/>
            <a:ext cx="1458912" cy="369332"/>
          </a:xfrm>
          <a:prstGeom prst="rect">
            <a:avLst/>
          </a:prstGeom>
          <a:noFill/>
          <a:ln w="9525">
            <a:noFill/>
            <a:miter lim="800000"/>
            <a:headEnd/>
            <a:tailEnd/>
          </a:ln>
        </p:spPr>
        <p:txBody>
          <a:bodyPr>
            <a:spAutoFit/>
          </a:bodyPr>
          <a:lstStyle/>
          <a:p>
            <a:pPr algn="ctr">
              <a:spcBef>
                <a:spcPct val="50000"/>
              </a:spcBef>
            </a:pPr>
            <a:r>
              <a:rPr lang="en-US" dirty="0">
                <a:solidFill>
                  <a:srgbClr val="006699"/>
                </a:solidFill>
                <a:latin typeface="Comic Sans MS" pitchFamily="66" charset="0"/>
              </a:rPr>
              <a:t>Cougars</a:t>
            </a:r>
          </a:p>
        </p:txBody>
      </p:sp>
      <p:sp>
        <p:nvSpPr>
          <p:cNvPr id="24704" name="Line 128"/>
          <p:cNvSpPr>
            <a:spLocks noChangeShapeType="1"/>
          </p:cNvSpPr>
          <p:nvPr/>
        </p:nvSpPr>
        <p:spPr bwMode="auto">
          <a:xfrm flipH="1" flipV="1">
            <a:off x="2590800" y="2395538"/>
            <a:ext cx="4267200" cy="76200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4705" name="Line 129"/>
          <p:cNvSpPr>
            <a:spLocks noChangeShapeType="1"/>
          </p:cNvSpPr>
          <p:nvPr/>
        </p:nvSpPr>
        <p:spPr bwMode="auto">
          <a:xfrm flipH="1" flipV="1">
            <a:off x="2209800" y="2852738"/>
            <a:ext cx="4495800" cy="213360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4706" name="Line 130"/>
          <p:cNvSpPr>
            <a:spLocks noChangeShapeType="1"/>
          </p:cNvSpPr>
          <p:nvPr/>
        </p:nvSpPr>
        <p:spPr bwMode="auto">
          <a:xfrm flipH="1" flipV="1">
            <a:off x="2209800" y="3233738"/>
            <a:ext cx="4648200" cy="91440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4707" name="Line 131"/>
          <p:cNvSpPr>
            <a:spLocks noChangeShapeType="1"/>
          </p:cNvSpPr>
          <p:nvPr/>
        </p:nvSpPr>
        <p:spPr bwMode="auto">
          <a:xfrm flipH="1" flipV="1">
            <a:off x="2209800" y="3614738"/>
            <a:ext cx="3657600" cy="45720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4708" name="Line 132"/>
          <p:cNvSpPr>
            <a:spLocks noChangeShapeType="1"/>
          </p:cNvSpPr>
          <p:nvPr/>
        </p:nvSpPr>
        <p:spPr bwMode="auto">
          <a:xfrm flipH="1" flipV="1">
            <a:off x="2209800" y="3919538"/>
            <a:ext cx="2895600" cy="22860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4709" name="Line 133"/>
          <p:cNvSpPr>
            <a:spLocks noChangeShapeType="1"/>
          </p:cNvSpPr>
          <p:nvPr/>
        </p:nvSpPr>
        <p:spPr bwMode="auto">
          <a:xfrm flipH="1" flipV="1">
            <a:off x="2209800" y="4376738"/>
            <a:ext cx="2743200" cy="68580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4710" name="Line 134"/>
          <p:cNvSpPr>
            <a:spLocks noChangeShapeType="1"/>
          </p:cNvSpPr>
          <p:nvPr/>
        </p:nvSpPr>
        <p:spPr bwMode="auto">
          <a:xfrm flipH="1" flipV="1">
            <a:off x="2209800" y="4681538"/>
            <a:ext cx="3657600" cy="30480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4716" name="Rectangle 140"/>
          <p:cNvSpPr>
            <a:spLocks noChangeArrowheads="1"/>
          </p:cNvSpPr>
          <p:nvPr/>
        </p:nvSpPr>
        <p:spPr bwMode="auto">
          <a:xfrm>
            <a:off x="6629400" y="2651760"/>
            <a:ext cx="777240" cy="810578"/>
          </a:xfrm>
          <a:prstGeom prst="rect">
            <a:avLst/>
          </a:prstGeom>
          <a:noFill/>
          <a:ln w="38100">
            <a:solidFill>
              <a:srgbClr val="CC0099"/>
            </a:solidFill>
            <a:miter lim="800000"/>
            <a:headEnd/>
            <a:tailEnd/>
          </a:ln>
        </p:spPr>
        <p:txBody>
          <a:bodyPr wrap="none" anchor="ctr"/>
          <a:lstStyle/>
          <a:p>
            <a:endParaRPr lang="en-US" dirty="0"/>
          </a:p>
        </p:txBody>
      </p:sp>
      <p:sp>
        <p:nvSpPr>
          <p:cNvPr id="24727" name="Text Box 151"/>
          <p:cNvSpPr txBox="1">
            <a:spLocks noChangeArrowheads="1"/>
          </p:cNvSpPr>
          <p:nvPr/>
        </p:nvSpPr>
        <p:spPr bwMode="auto">
          <a:xfrm>
            <a:off x="411480" y="5257800"/>
            <a:ext cx="4329262" cy="830997"/>
          </a:xfrm>
          <a:prstGeom prst="rect">
            <a:avLst/>
          </a:prstGeom>
          <a:noFill/>
          <a:ln w="9525">
            <a:noFill/>
            <a:miter lim="800000"/>
            <a:headEnd/>
            <a:tailEnd/>
          </a:ln>
        </p:spPr>
        <p:txBody>
          <a:bodyPr wrap="none">
            <a:spAutoFit/>
          </a:bodyPr>
          <a:lstStyle/>
          <a:p>
            <a:r>
              <a:rPr lang="en-US" sz="2400" dirty="0">
                <a:solidFill>
                  <a:srgbClr val="006600"/>
                </a:solidFill>
              </a:rPr>
              <a:t>We will cover Libero Control</a:t>
            </a:r>
          </a:p>
          <a:p>
            <a:r>
              <a:rPr lang="en-US" sz="2400" dirty="0">
                <a:solidFill>
                  <a:srgbClr val="006600"/>
                </a:solidFill>
              </a:rPr>
              <a:t>in more detail later.</a:t>
            </a:r>
          </a:p>
        </p:txBody>
      </p:sp>
      <p:pic>
        <p:nvPicPr>
          <p:cNvPr id="62" name="Picture 16" descr="Vball9"/>
          <p:cNvPicPr>
            <a:picLocks noChangeAspect="1" noChangeArrowheads="1"/>
          </p:cNvPicPr>
          <p:nvPr/>
        </p:nvPicPr>
        <p:blipFill>
          <a:blip r:embed="rId4" cstate="print"/>
          <a:srcRect/>
          <a:stretch>
            <a:fillRect/>
          </a:stretch>
        </p:blipFill>
        <p:spPr bwMode="auto">
          <a:xfrm>
            <a:off x="244475" y="6459538"/>
            <a:ext cx="230188" cy="238125"/>
          </a:xfrm>
          <a:prstGeom prst="rect">
            <a:avLst/>
          </a:prstGeom>
          <a:noFill/>
          <a:ln w="9525">
            <a:noFill/>
            <a:miter lim="800000"/>
            <a:headEnd/>
            <a:tailEnd/>
          </a:ln>
        </p:spPr>
      </p:pic>
      <p:sp>
        <p:nvSpPr>
          <p:cNvPr id="61" name="Text Box 127"/>
          <p:cNvSpPr txBox="1">
            <a:spLocks noChangeArrowheads="1"/>
          </p:cNvSpPr>
          <p:nvPr/>
        </p:nvSpPr>
        <p:spPr bwMode="auto">
          <a:xfrm>
            <a:off x="2606040" y="2236708"/>
            <a:ext cx="411480" cy="369332"/>
          </a:xfrm>
          <a:prstGeom prst="rect">
            <a:avLst/>
          </a:prstGeom>
          <a:noFill/>
          <a:ln w="9525">
            <a:noFill/>
            <a:miter lim="800000"/>
            <a:headEnd/>
            <a:tailEnd/>
          </a:ln>
        </p:spPr>
        <p:txBody>
          <a:bodyPr wrap="square">
            <a:spAutoFit/>
          </a:bodyPr>
          <a:lstStyle/>
          <a:p>
            <a:pPr>
              <a:spcBef>
                <a:spcPct val="50000"/>
              </a:spcBef>
            </a:pPr>
            <a:r>
              <a:rPr lang="en-US" dirty="0">
                <a:solidFill>
                  <a:srgbClr val="0000FF"/>
                </a:solidFill>
                <a:latin typeface="Comic Sans MS" pitchFamily="66" charset="0"/>
              </a:rPr>
              <a:t>9</a:t>
            </a:r>
          </a:p>
        </p:txBody>
      </p:sp>
      <p:sp>
        <p:nvSpPr>
          <p:cNvPr id="65" name="Text Box 11"/>
          <p:cNvSpPr txBox="1">
            <a:spLocks noChangeArrowheads="1"/>
          </p:cNvSpPr>
          <p:nvPr/>
        </p:nvSpPr>
        <p:spPr bwMode="auto">
          <a:xfrm>
            <a:off x="7017282" y="3047016"/>
            <a:ext cx="411480" cy="461665"/>
          </a:xfrm>
          <a:prstGeom prst="rect">
            <a:avLst/>
          </a:prstGeom>
          <a:noFill/>
          <a:ln w="9525">
            <a:noFill/>
            <a:miter lim="800000"/>
            <a:headEnd/>
            <a:tailEnd/>
          </a:ln>
        </p:spPr>
        <p:txBody>
          <a:bodyPr wrap="square">
            <a:spAutoFit/>
          </a:bodyPr>
          <a:lstStyle/>
          <a:p>
            <a:pPr>
              <a:spcBef>
                <a:spcPct val="50000"/>
              </a:spcBef>
            </a:pPr>
            <a:r>
              <a:rPr lang="en-US" sz="2400" dirty="0">
                <a:solidFill>
                  <a:srgbClr val="006699"/>
                </a:solidFill>
                <a:latin typeface="Comic Sans MS" pitchFamily="66" charset="0"/>
              </a:rPr>
              <a:t>9</a:t>
            </a:r>
          </a:p>
        </p:txBody>
      </p:sp>
      <p:sp>
        <p:nvSpPr>
          <p:cNvPr id="66" name="Text Box 127">
            <a:extLst>
              <a:ext uri="{FF2B5EF4-FFF2-40B4-BE49-F238E27FC236}">
                <a16:creationId xmlns:a16="http://schemas.microsoft.com/office/drawing/2014/main" id="{80693961-D346-4D7D-8460-A218C8513333}"/>
              </a:ext>
            </a:extLst>
          </p:cNvPr>
          <p:cNvSpPr txBox="1">
            <a:spLocks noChangeArrowheads="1"/>
          </p:cNvSpPr>
          <p:nvPr/>
        </p:nvSpPr>
        <p:spPr bwMode="auto">
          <a:xfrm>
            <a:off x="3227402" y="2154917"/>
            <a:ext cx="1386190" cy="369332"/>
          </a:xfrm>
          <a:prstGeom prst="rect">
            <a:avLst/>
          </a:prstGeom>
          <a:noFill/>
          <a:ln w="9525">
            <a:noFill/>
            <a:miter lim="800000"/>
            <a:headEnd/>
            <a:tailEnd/>
          </a:ln>
        </p:spPr>
        <p:txBody>
          <a:bodyPr wrap="square">
            <a:spAutoFit/>
          </a:bodyPr>
          <a:lstStyle/>
          <a:p>
            <a:pPr>
              <a:spcBef>
                <a:spcPct val="50000"/>
              </a:spcBef>
            </a:pPr>
            <a:r>
              <a:rPr lang="en-US" dirty="0">
                <a:solidFill>
                  <a:srgbClr val="0000FF"/>
                </a:solidFill>
                <a:latin typeface="Comic Sans MS" pitchFamily="66" charset="0"/>
              </a:rPr>
              <a:t>COUGARS</a:t>
            </a:r>
          </a:p>
        </p:txBody>
      </p:sp>
      <p:sp>
        <p:nvSpPr>
          <p:cNvPr id="67" name="Line 128">
            <a:extLst>
              <a:ext uri="{FF2B5EF4-FFF2-40B4-BE49-F238E27FC236}">
                <a16:creationId xmlns:a16="http://schemas.microsoft.com/office/drawing/2014/main" id="{815AB8F3-0FD3-486A-8D25-FAAA69A9E455}"/>
              </a:ext>
            </a:extLst>
          </p:cNvPr>
          <p:cNvSpPr>
            <a:spLocks noChangeShapeType="1"/>
          </p:cNvSpPr>
          <p:nvPr/>
        </p:nvSpPr>
        <p:spPr bwMode="auto">
          <a:xfrm flipH="1" flipV="1">
            <a:off x="4476765" y="2378075"/>
            <a:ext cx="980742" cy="854076"/>
          </a:xfrm>
          <a:prstGeom prst="line">
            <a:avLst/>
          </a:prstGeom>
          <a:noFill/>
          <a:ln w="38100" cap="rnd">
            <a:solidFill>
              <a:schemeClr val="tx1"/>
            </a:solidFill>
            <a:prstDash val="sysDot"/>
            <a:round/>
            <a:headEnd/>
            <a:tailEnd type="triangle" w="med" len="med"/>
          </a:ln>
        </p:spPr>
        <p:txBody>
          <a:bodyPr/>
          <a:lstStyle/>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down)">
                                      <p:cBhvr>
                                        <p:cTn id="7" dur="1000"/>
                                        <p:tgtEl>
                                          <p:spTgt spid="67"/>
                                        </p:tgtEl>
                                      </p:cBhvr>
                                    </p:animEffect>
                                  </p:childTnLst>
                                  <p:subTnLst>
                                    <p:set>
                                      <p:cBhvr override="childStyle">
                                        <p:cTn dur="1" fill="hold" display="0" masterRel="sameClick" afterEffect="1">
                                          <p:stCondLst>
                                            <p:cond evt="end" delay="0">
                                              <p:tn val="5"/>
                                            </p:cond>
                                          </p:stCondLst>
                                        </p:cTn>
                                        <p:tgtEl>
                                          <p:spTgt spid="67"/>
                                        </p:tgtEl>
                                        <p:attrNameLst>
                                          <p:attrName>style.visibility</p:attrName>
                                        </p:attrNameLst>
                                      </p:cBhvr>
                                      <p:to>
                                        <p:strVal val="hidden"/>
                                      </p:to>
                                    </p:set>
                                  </p:subTnLst>
                                </p:cTn>
                              </p:par>
                            </p:childTnLst>
                          </p:cTn>
                        </p:par>
                        <p:par>
                          <p:cTn id="8" fill="hold">
                            <p:stCondLst>
                              <p:cond delay="1000"/>
                            </p:stCondLst>
                            <p:childTnLst>
                              <p:par>
                                <p:cTn id="9" presetID="4" presetClass="entr" presetSubtype="16"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box(in)">
                                      <p:cBhvr>
                                        <p:cTn id="11" dur="500"/>
                                        <p:tgtEl>
                                          <p:spTgt spid="6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4716"/>
                                        </p:tgtEl>
                                        <p:attrNameLst>
                                          <p:attrName>style.visibility</p:attrName>
                                        </p:attrNameLst>
                                      </p:cBhvr>
                                      <p:to>
                                        <p:strVal val="visible"/>
                                      </p:to>
                                    </p:set>
                                    <p:animEffect transition="in" filter="fade">
                                      <p:cBhvr>
                                        <p:cTn id="15" dur="1000"/>
                                        <p:tgtEl>
                                          <p:spTgt spid="24716"/>
                                        </p:tgtEl>
                                      </p:cBhvr>
                                    </p:animEffect>
                                  </p:childTnLst>
                                  <p:subTnLst>
                                    <p:set>
                                      <p:cBhvr override="childStyle">
                                        <p:cTn dur="1" fill="hold" display="0" masterRel="sameClick" afterEffect="1">
                                          <p:stCondLst>
                                            <p:cond evt="end" delay="0">
                                              <p:tn val="13"/>
                                            </p:cond>
                                          </p:stCondLst>
                                        </p:cTn>
                                        <p:tgtEl>
                                          <p:spTgt spid="24716"/>
                                        </p:tgtEl>
                                        <p:attrNameLst>
                                          <p:attrName>style.visibility</p:attrName>
                                        </p:attrNameLst>
                                      </p:cBhvr>
                                      <p:to>
                                        <p:strVal val="hidden"/>
                                      </p:to>
                                    </p:set>
                                  </p:subTnLst>
                                </p:cTn>
                              </p:par>
                            </p:childTnLst>
                          </p:cTn>
                        </p:par>
                        <p:par>
                          <p:cTn id="16" fill="hold">
                            <p:stCondLst>
                              <p:cond delay="2500"/>
                            </p:stCondLst>
                            <p:childTnLst>
                              <p:par>
                                <p:cTn id="17" presetID="34" presetClass="emph" presetSubtype="0" fill="hold" grpId="0" nodeType="afterEffect">
                                  <p:stCondLst>
                                    <p:cond delay="0"/>
                                  </p:stCondLst>
                                  <p:iterate type="lt">
                                    <p:tmPct val="10000"/>
                                  </p:iterate>
                                  <p:childTnLst>
                                    <p:animMotion origin="layout" path="M 0.0 0.0 L 0.0 -0.07213" pathEditMode="relative" ptsTypes="">
                                      <p:cBhvr>
                                        <p:cTn id="18" dur="500" accel="50000" decel="50000" autoRev="1" fill="hold">
                                          <p:stCondLst>
                                            <p:cond delay="0"/>
                                          </p:stCondLst>
                                        </p:cTn>
                                        <p:tgtEl>
                                          <p:spTgt spid="24587"/>
                                        </p:tgtEl>
                                        <p:attrNameLst>
                                          <p:attrName>ppt_x</p:attrName>
                                          <p:attrName>ppt_y</p:attrName>
                                        </p:attrNameLst>
                                      </p:cBhvr>
                                    </p:animMotion>
                                    <p:animRot by="1500000">
                                      <p:cBhvr>
                                        <p:cTn id="19" dur="250" fill="hold">
                                          <p:stCondLst>
                                            <p:cond delay="0"/>
                                          </p:stCondLst>
                                        </p:cTn>
                                        <p:tgtEl>
                                          <p:spTgt spid="24587"/>
                                        </p:tgtEl>
                                        <p:attrNameLst>
                                          <p:attrName>r</p:attrName>
                                        </p:attrNameLst>
                                      </p:cBhvr>
                                    </p:animRot>
                                    <p:animRot by="-1500000">
                                      <p:cBhvr>
                                        <p:cTn id="20" dur="250" fill="hold">
                                          <p:stCondLst>
                                            <p:cond delay="250"/>
                                          </p:stCondLst>
                                        </p:cTn>
                                        <p:tgtEl>
                                          <p:spTgt spid="24587"/>
                                        </p:tgtEl>
                                        <p:attrNameLst>
                                          <p:attrName>r</p:attrName>
                                        </p:attrNameLst>
                                      </p:cBhvr>
                                    </p:animRot>
                                    <p:animRot by="-1500000">
                                      <p:cBhvr>
                                        <p:cTn id="21" dur="250" fill="hold">
                                          <p:stCondLst>
                                            <p:cond delay="500"/>
                                          </p:stCondLst>
                                        </p:cTn>
                                        <p:tgtEl>
                                          <p:spTgt spid="24587"/>
                                        </p:tgtEl>
                                        <p:attrNameLst>
                                          <p:attrName>r</p:attrName>
                                        </p:attrNameLst>
                                      </p:cBhvr>
                                    </p:animRot>
                                    <p:animRot by="1500000">
                                      <p:cBhvr>
                                        <p:cTn id="22" dur="250" fill="hold">
                                          <p:stCondLst>
                                            <p:cond delay="750"/>
                                          </p:stCondLst>
                                        </p:cTn>
                                        <p:tgtEl>
                                          <p:spTgt spid="24587"/>
                                        </p:tgtEl>
                                        <p:attrNameLst>
                                          <p:attrName>r</p:attrName>
                                        </p:attrNameLst>
                                      </p:cBhvr>
                                    </p:animRot>
                                  </p:childTnLst>
                                </p:cTn>
                              </p:par>
                            </p:childTnLst>
                          </p:cTn>
                        </p:par>
                        <p:par>
                          <p:cTn id="23" fill="hold">
                            <p:stCondLst>
                              <p:cond delay="3600"/>
                            </p:stCondLst>
                            <p:childTnLst>
                              <p:par>
                                <p:cTn id="24" presetID="22" presetClass="entr" presetSubtype="4" fill="hold" grpId="0" nodeType="afterEffect">
                                  <p:stCondLst>
                                    <p:cond delay="0"/>
                                  </p:stCondLst>
                                  <p:childTnLst>
                                    <p:set>
                                      <p:cBhvr>
                                        <p:cTn id="25" dur="1" fill="hold">
                                          <p:stCondLst>
                                            <p:cond delay="0"/>
                                          </p:stCondLst>
                                        </p:cTn>
                                        <p:tgtEl>
                                          <p:spTgt spid="24704"/>
                                        </p:tgtEl>
                                        <p:attrNameLst>
                                          <p:attrName>style.visibility</p:attrName>
                                        </p:attrNameLst>
                                      </p:cBhvr>
                                      <p:to>
                                        <p:strVal val="visible"/>
                                      </p:to>
                                    </p:set>
                                    <p:animEffect transition="in" filter="wipe(down)">
                                      <p:cBhvr>
                                        <p:cTn id="26" dur="1000"/>
                                        <p:tgtEl>
                                          <p:spTgt spid="24704"/>
                                        </p:tgtEl>
                                      </p:cBhvr>
                                    </p:animEffect>
                                  </p:childTnLst>
                                  <p:subTnLst>
                                    <p:set>
                                      <p:cBhvr override="childStyle">
                                        <p:cTn dur="1" fill="hold" display="0" masterRel="sameClick" afterEffect="1">
                                          <p:stCondLst>
                                            <p:cond evt="end" delay="0">
                                              <p:tn val="24"/>
                                            </p:cond>
                                          </p:stCondLst>
                                        </p:cTn>
                                        <p:tgtEl>
                                          <p:spTgt spid="24704"/>
                                        </p:tgtEl>
                                        <p:attrNameLst>
                                          <p:attrName>style.visibility</p:attrName>
                                        </p:attrNameLst>
                                      </p:cBhvr>
                                      <p:to>
                                        <p:strVal val="hidden"/>
                                      </p:to>
                                    </p:set>
                                  </p:subTnLst>
                                </p:cTn>
                              </p:par>
                            </p:childTnLst>
                          </p:cTn>
                        </p:par>
                        <p:par>
                          <p:cTn id="27" fill="hold">
                            <p:stCondLst>
                              <p:cond delay="4600"/>
                            </p:stCondLst>
                            <p:childTnLst>
                              <p:par>
                                <p:cTn id="28" presetID="4" presetClass="entr" presetSubtype="16" fill="hold" grpId="0" nodeType="afterEffect">
                                  <p:stCondLst>
                                    <p:cond delay="0"/>
                                  </p:stCondLst>
                                  <p:childTnLst>
                                    <p:set>
                                      <p:cBhvr>
                                        <p:cTn id="29" dur="1" fill="hold">
                                          <p:stCondLst>
                                            <p:cond delay="0"/>
                                          </p:stCondLst>
                                        </p:cTn>
                                        <p:tgtEl>
                                          <p:spTgt spid="24703"/>
                                        </p:tgtEl>
                                        <p:attrNameLst>
                                          <p:attrName>style.visibility</p:attrName>
                                        </p:attrNameLst>
                                      </p:cBhvr>
                                      <p:to>
                                        <p:strVal val="visible"/>
                                      </p:to>
                                    </p:set>
                                    <p:animEffect transition="in" filter="box(in)">
                                      <p:cBhvr>
                                        <p:cTn id="30" dur="500"/>
                                        <p:tgtEl>
                                          <p:spTgt spid="24703"/>
                                        </p:tgtEl>
                                      </p:cBhvr>
                                    </p:animEffect>
                                  </p:childTnLst>
                                </p:cTn>
                              </p:par>
                            </p:childTnLst>
                          </p:cTn>
                        </p:par>
                        <p:par>
                          <p:cTn id="31" fill="hold">
                            <p:stCondLst>
                              <p:cond delay="5100"/>
                            </p:stCondLst>
                            <p:childTnLst>
                              <p:par>
                                <p:cTn id="32" presetID="34" presetClass="emph" presetSubtype="0" fill="hold" grpId="0" nodeType="afterEffect">
                                  <p:stCondLst>
                                    <p:cond delay="0"/>
                                  </p:stCondLst>
                                  <p:iterate type="lt">
                                    <p:tmPct val="10000"/>
                                  </p:iterate>
                                  <p:childTnLst>
                                    <p:animMotion origin="layout" path="M 0.0 0.0 L 0.0 -0.07213" pathEditMode="relative" ptsTypes="">
                                      <p:cBhvr>
                                        <p:cTn id="33" dur="500" accel="50000" decel="50000" autoRev="1" fill="hold">
                                          <p:stCondLst>
                                            <p:cond delay="0"/>
                                          </p:stCondLst>
                                        </p:cTn>
                                        <p:tgtEl>
                                          <p:spTgt spid="65"/>
                                        </p:tgtEl>
                                        <p:attrNameLst>
                                          <p:attrName>ppt_x</p:attrName>
                                          <p:attrName>ppt_y</p:attrName>
                                        </p:attrNameLst>
                                      </p:cBhvr>
                                    </p:animMotion>
                                    <p:animRot by="1500000">
                                      <p:cBhvr>
                                        <p:cTn id="34" dur="250" fill="hold">
                                          <p:stCondLst>
                                            <p:cond delay="0"/>
                                          </p:stCondLst>
                                        </p:cTn>
                                        <p:tgtEl>
                                          <p:spTgt spid="65"/>
                                        </p:tgtEl>
                                        <p:attrNameLst>
                                          <p:attrName>r</p:attrName>
                                        </p:attrNameLst>
                                      </p:cBhvr>
                                    </p:animRot>
                                    <p:animRot by="-1500000">
                                      <p:cBhvr>
                                        <p:cTn id="35" dur="250" fill="hold">
                                          <p:stCondLst>
                                            <p:cond delay="250"/>
                                          </p:stCondLst>
                                        </p:cTn>
                                        <p:tgtEl>
                                          <p:spTgt spid="65"/>
                                        </p:tgtEl>
                                        <p:attrNameLst>
                                          <p:attrName>r</p:attrName>
                                        </p:attrNameLst>
                                      </p:cBhvr>
                                    </p:animRot>
                                    <p:animRot by="-1500000">
                                      <p:cBhvr>
                                        <p:cTn id="36" dur="250" fill="hold">
                                          <p:stCondLst>
                                            <p:cond delay="500"/>
                                          </p:stCondLst>
                                        </p:cTn>
                                        <p:tgtEl>
                                          <p:spTgt spid="65"/>
                                        </p:tgtEl>
                                        <p:attrNameLst>
                                          <p:attrName>r</p:attrName>
                                        </p:attrNameLst>
                                      </p:cBhvr>
                                    </p:animRot>
                                    <p:animRot by="1500000">
                                      <p:cBhvr>
                                        <p:cTn id="37" dur="250" fill="hold">
                                          <p:stCondLst>
                                            <p:cond delay="750"/>
                                          </p:stCondLst>
                                        </p:cTn>
                                        <p:tgtEl>
                                          <p:spTgt spid="65"/>
                                        </p:tgtEl>
                                        <p:attrNameLst>
                                          <p:attrName>r</p:attrName>
                                        </p:attrNameLst>
                                      </p:cBhvr>
                                    </p:animRot>
                                  </p:childTnLst>
                                </p:cTn>
                              </p:par>
                            </p:childTnLst>
                          </p:cTn>
                        </p:par>
                        <p:par>
                          <p:cTn id="38" fill="hold">
                            <p:stCondLst>
                              <p:cond delay="6100"/>
                            </p:stCondLst>
                            <p:childTnLst>
                              <p:par>
                                <p:cTn id="39" presetID="4" presetClass="entr" presetSubtype="16"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box(in)">
                                      <p:cBhvr>
                                        <p:cTn id="41" dur="500"/>
                                        <p:tgtEl>
                                          <p:spTgt spid="61"/>
                                        </p:tgtEl>
                                      </p:cBhvr>
                                    </p:animEffect>
                                  </p:childTnLst>
                                </p:cTn>
                              </p:par>
                            </p:childTnLst>
                          </p:cTn>
                        </p:par>
                        <p:par>
                          <p:cTn id="42" fill="hold">
                            <p:stCondLst>
                              <p:cond delay="6600"/>
                            </p:stCondLst>
                            <p:childTnLst>
                              <p:par>
                                <p:cTn id="43" presetID="34" presetClass="emph" presetSubtype="0" fill="hold" grpId="0" nodeType="afterEffect">
                                  <p:stCondLst>
                                    <p:cond delay="0"/>
                                  </p:stCondLst>
                                  <p:iterate type="lt">
                                    <p:tmPct val="10000"/>
                                  </p:iterate>
                                  <p:childTnLst>
                                    <p:animMotion origin="layout" path="M 0.0 0.0 L 0.0 -0.07213" pathEditMode="relative" ptsTypes="">
                                      <p:cBhvr>
                                        <p:cTn id="44" dur="500" accel="50000" decel="50000" autoRev="1" fill="hold">
                                          <p:stCondLst>
                                            <p:cond delay="0"/>
                                          </p:stCondLst>
                                        </p:cTn>
                                        <p:tgtEl>
                                          <p:spTgt spid="24586"/>
                                        </p:tgtEl>
                                        <p:attrNameLst>
                                          <p:attrName>ppt_x</p:attrName>
                                          <p:attrName>ppt_y</p:attrName>
                                        </p:attrNameLst>
                                      </p:cBhvr>
                                    </p:animMotion>
                                    <p:animRot by="1500000">
                                      <p:cBhvr>
                                        <p:cTn id="45" dur="250" fill="hold">
                                          <p:stCondLst>
                                            <p:cond delay="0"/>
                                          </p:stCondLst>
                                        </p:cTn>
                                        <p:tgtEl>
                                          <p:spTgt spid="24586"/>
                                        </p:tgtEl>
                                        <p:attrNameLst>
                                          <p:attrName>r</p:attrName>
                                        </p:attrNameLst>
                                      </p:cBhvr>
                                    </p:animRot>
                                    <p:animRot by="-1500000">
                                      <p:cBhvr>
                                        <p:cTn id="46" dur="250" fill="hold">
                                          <p:stCondLst>
                                            <p:cond delay="250"/>
                                          </p:stCondLst>
                                        </p:cTn>
                                        <p:tgtEl>
                                          <p:spTgt spid="24586"/>
                                        </p:tgtEl>
                                        <p:attrNameLst>
                                          <p:attrName>r</p:attrName>
                                        </p:attrNameLst>
                                      </p:cBhvr>
                                    </p:animRot>
                                    <p:animRot by="-1500000">
                                      <p:cBhvr>
                                        <p:cTn id="47" dur="250" fill="hold">
                                          <p:stCondLst>
                                            <p:cond delay="500"/>
                                          </p:stCondLst>
                                        </p:cTn>
                                        <p:tgtEl>
                                          <p:spTgt spid="24586"/>
                                        </p:tgtEl>
                                        <p:attrNameLst>
                                          <p:attrName>r</p:attrName>
                                        </p:attrNameLst>
                                      </p:cBhvr>
                                    </p:animRot>
                                    <p:animRot by="1500000">
                                      <p:cBhvr>
                                        <p:cTn id="48" dur="250" fill="hold">
                                          <p:stCondLst>
                                            <p:cond delay="750"/>
                                          </p:stCondLst>
                                        </p:cTn>
                                        <p:tgtEl>
                                          <p:spTgt spid="24586"/>
                                        </p:tgtEl>
                                        <p:attrNameLst>
                                          <p:attrName>r</p:attrName>
                                        </p:attrNameLst>
                                      </p:cBhvr>
                                    </p:animRot>
                                  </p:childTnLst>
                                </p:cTn>
                              </p:par>
                            </p:childTnLst>
                          </p:cTn>
                        </p:par>
                        <p:par>
                          <p:cTn id="49" fill="hold">
                            <p:stCondLst>
                              <p:cond delay="7600"/>
                            </p:stCondLst>
                            <p:childTnLst>
                              <p:par>
                                <p:cTn id="50" presetID="22" presetClass="entr" presetSubtype="4" fill="hold" grpId="0" nodeType="afterEffect">
                                  <p:stCondLst>
                                    <p:cond delay="0"/>
                                  </p:stCondLst>
                                  <p:childTnLst>
                                    <p:set>
                                      <p:cBhvr>
                                        <p:cTn id="51" dur="1" fill="hold">
                                          <p:stCondLst>
                                            <p:cond delay="0"/>
                                          </p:stCondLst>
                                        </p:cTn>
                                        <p:tgtEl>
                                          <p:spTgt spid="24705"/>
                                        </p:tgtEl>
                                        <p:attrNameLst>
                                          <p:attrName>style.visibility</p:attrName>
                                        </p:attrNameLst>
                                      </p:cBhvr>
                                      <p:to>
                                        <p:strVal val="visible"/>
                                      </p:to>
                                    </p:set>
                                    <p:animEffect transition="in" filter="wipe(down)">
                                      <p:cBhvr>
                                        <p:cTn id="52" dur="1000"/>
                                        <p:tgtEl>
                                          <p:spTgt spid="24705"/>
                                        </p:tgtEl>
                                      </p:cBhvr>
                                    </p:animEffect>
                                  </p:childTnLst>
                                  <p:subTnLst>
                                    <p:set>
                                      <p:cBhvr override="childStyle">
                                        <p:cTn dur="1" fill="hold" display="0" masterRel="sameClick" afterEffect="1">
                                          <p:stCondLst>
                                            <p:cond evt="end" delay="0">
                                              <p:tn val="50"/>
                                            </p:cond>
                                          </p:stCondLst>
                                        </p:cTn>
                                        <p:tgtEl>
                                          <p:spTgt spid="24705"/>
                                        </p:tgtEl>
                                        <p:attrNameLst>
                                          <p:attrName>style.visibility</p:attrName>
                                        </p:attrNameLst>
                                      </p:cBhvr>
                                      <p:to>
                                        <p:strVal val="hidden"/>
                                      </p:to>
                                    </p:set>
                                  </p:subTnLst>
                                </p:cTn>
                              </p:par>
                            </p:childTnLst>
                          </p:cTn>
                        </p:par>
                        <p:par>
                          <p:cTn id="53" fill="hold">
                            <p:stCondLst>
                              <p:cond delay="8600"/>
                            </p:stCondLst>
                            <p:childTnLst>
                              <p:par>
                                <p:cTn id="54" presetID="4" presetClass="entr" presetSubtype="16" fill="hold" grpId="0" nodeType="afterEffect">
                                  <p:stCondLst>
                                    <p:cond delay="0"/>
                                  </p:stCondLst>
                                  <p:childTnLst>
                                    <p:set>
                                      <p:cBhvr>
                                        <p:cTn id="55" dur="1" fill="hold">
                                          <p:stCondLst>
                                            <p:cond delay="0"/>
                                          </p:stCondLst>
                                        </p:cTn>
                                        <p:tgtEl>
                                          <p:spTgt spid="24598"/>
                                        </p:tgtEl>
                                        <p:attrNameLst>
                                          <p:attrName>style.visibility</p:attrName>
                                        </p:attrNameLst>
                                      </p:cBhvr>
                                      <p:to>
                                        <p:strVal val="visible"/>
                                      </p:to>
                                    </p:set>
                                    <p:animEffect transition="in" filter="box(in)">
                                      <p:cBhvr>
                                        <p:cTn id="56" dur="500"/>
                                        <p:tgtEl>
                                          <p:spTgt spid="24598"/>
                                        </p:tgtEl>
                                      </p:cBhvr>
                                    </p:animEffect>
                                  </p:childTnLst>
                                </p:cTn>
                              </p:par>
                            </p:childTnLst>
                          </p:cTn>
                        </p:par>
                        <p:par>
                          <p:cTn id="57" fill="hold">
                            <p:stCondLst>
                              <p:cond delay="9100"/>
                            </p:stCondLst>
                            <p:childTnLst>
                              <p:par>
                                <p:cTn id="58" presetID="34" presetClass="emph" presetSubtype="0" fill="hold" grpId="0" nodeType="afterEffect">
                                  <p:stCondLst>
                                    <p:cond delay="0"/>
                                  </p:stCondLst>
                                  <p:iterate type="lt">
                                    <p:tmPct val="10000"/>
                                  </p:iterate>
                                  <p:childTnLst>
                                    <p:animMotion origin="layout" path="M 0.0 0.0 L 0.0 -0.07213" pathEditMode="relative" ptsTypes="">
                                      <p:cBhvr>
                                        <p:cTn id="59" dur="500" accel="50000" decel="50000" autoRev="1" fill="hold">
                                          <p:stCondLst>
                                            <p:cond delay="0"/>
                                          </p:stCondLst>
                                        </p:cTn>
                                        <p:tgtEl>
                                          <p:spTgt spid="24583"/>
                                        </p:tgtEl>
                                        <p:attrNameLst>
                                          <p:attrName>ppt_x</p:attrName>
                                          <p:attrName>ppt_y</p:attrName>
                                        </p:attrNameLst>
                                      </p:cBhvr>
                                    </p:animMotion>
                                    <p:animRot by="1500000">
                                      <p:cBhvr>
                                        <p:cTn id="60" dur="250" fill="hold">
                                          <p:stCondLst>
                                            <p:cond delay="0"/>
                                          </p:stCondLst>
                                        </p:cTn>
                                        <p:tgtEl>
                                          <p:spTgt spid="24583"/>
                                        </p:tgtEl>
                                        <p:attrNameLst>
                                          <p:attrName>r</p:attrName>
                                        </p:attrNameLst>
                                      </p:cBhvr>
                                    </p:animRot>
                                    <p:animRot by="-1500000">
                                      <p:cBhvr>
                                        <p:cTn id="61" dur="250" fill="hold">
                                          <p:stCondLst>
                                            <p:cond delay="250"/>
                                          </p:stCondLst>
                                        </p:cTn>
                                        <p:tgtEl>
                                          <p:spTgt spid="24583"/>
                                        </p:tgtEl>
                                        <p:attrNameLst>
                                          <p:attrName>r</p:attrName>
                                        </p:attrNameLst>
                                      </p:cBhvr>
                                    </p:animRot>
                                    <p:animRot by="-1500000">
                                      <p:cBhvr>
                                        <p:cTn id="62" dur="250" fill="hold">
                                          <p:stCondLst>
                                            <p:cond delay="500"/>
                                          </p:stCondLst>
                                        </p:cTn>
                                        <p:tgtEl>
                                          <p:spTgt spid="24583"/>
                                        </p:tgtEl>
                                        <p:attrNameLst>
                                          <p:attrName>r</p:attrName>
                                        </p:attrNameLst>
                                      </p:cBhvr>
                                    </p:animRot>
                                    <p:animRot by="1500000">
                                      <p:cBhvr>
                                        <p:cTn id="63" dur="250" fill="hold">
                                          <p:stCondLst>
                                            <p:cond delay="750"/>
                                          </p:stCondLst>
                                        </p:cTn>
                                        <p:tgtEl>
                                          <p:spTgt spid="24583"/>
                                        </p:tgtEl>
                                        <p:attrNameLst>
                                          <p:attrName>r</p:attrName>
                                        </p:attrNameLst>
                                      </p:cBhvr>
                                    </p:animRot>
                                  </p:childTnLst>
                                </p:cTn>
                              </p:par>
                            </p:childTnLst>
                          </p:cTn>
                        </p:par>
                        <p:par>
                          <p:cTn id="64" fill="hold">
                            <p:stCondLst>
                              <p:cond delay="10100"/>
                            </p:stCondLst>
                            <p:childTnLst>
                              <p:par>
                                <p:cTn id="65" presetID="22" presetClass="entr" presetSubtype="4" fill="hold" grpId="0" nodeType="afterEffect">
                                  <p:stCondLst>
                                    <p:cond delay="0"/>
                                  </p:stCondLst>
                                  <p:childTnLst>
                                    <p:set>
                                      <p:cBhvr>
                                        <p:cTn id="66" dur="1" fill="hold">
                                          <p:stCondLst>
                                            <p:cond delay="0"/>
                                          </p:stCondLst>
                                        </p:cTn>
                                        <p:tgtEl>
                                          <p:spTgt spid="24706"/>
                                        </p:tgtEl>
                                        <p:attrNameLst>
                                          <p:attrName>style.visibility</p:attrName>
                                        </p:attrNameLst>
                                      </p:cBhvr>
                                      <p:to>
                                        <p:strVal val="visible"/>
                                      </p:to>
                                    </p:set>
                                    <p:animEffect transition="in" filter="wipe(down)">
                                      <p:cBhvr>
                                        <p:cTn id="67" dur="1000"/>
                                        <p:tgtEl>
                                          <p:spTgt spid="24706"/>
                                        </p:tgtEl>
                                      </p:cBhvr>
                                    </p:animEffect>
                                  </p:childTnLst>
                                  <p:subTnLst>
                                    <p:set>
                                      <p:cBhvr override="childStyle">
                                        <p:cTn dur="1" fill="hold" display="0" masterRel="sameClick" afterEffect="1">
                                          <p:stCondLst>
                                            <p:cond evt="end" delay="0">
                                              <p:tn val="65"/>
                                            </p:cond>
                                          </p:stCondLst>
                                        </p:cTn>
                                        <p:tgtEl>
                                          <p:spTgt spid="24706"/>
                                        </p:tgtEl>
                                        <p:attrNameLst>
                                          <p:attrName>style.visibility</p:attrName>
                                        </p:attrNameLst>
                                      </p:cBhvr>
                                      <p:to>
                                        <p:strVal val="hidden"/>
                                      </p:to>
                                    </p:set>
                                  </p:subTnLst>
                                </p:cTn>
                              </p:par>
                            </p:childTnLst>
                          </p:cTn>
                        </p:par>
                        <p:par>
                          <p:cTn id="68" fill="hold">
                            <p:stCondLst>
                              <p:cond delay="11100"/>
                            </p:stCondLst>
                            <p:childTnLst>
                              <p:par>
                                <p:cTn id="69" presetID="4" presetClass="entr" presetSubtype="16" fill="hold" grpId="0" nodeType="afterEffect">
                                  <p:stCondLst>
                                    <p:cond delay="0"/>
                                  </p:stCondLst>
                                  <p:childTnLst>
                                    <p:set>
                                      <p:cBhvr>
                                        <p:cTn id="70" dur="1" fill="hold">
                                          <p:stCondLst>
                                            <p:cond delay="0"/>
                                          </p:stCondLst>
                                        </p:cTn>
                                        <p:tgtEl>
                                          <p:spTgt spid="24600"/>
                                        </p:tgtEl>
                                        <p:attrNameLst>
                                          <p:attrName>style.visibility</p:attrName>
                                        </p:attrNameLst>
                                      </p:cBhvr>
                                      <p:to>
                                        <p:strVal val="visible"/>
                                      </p:to>
                                    </p:set>
                                    <p:animEffect transition="in" filter="box(in)">
                                      <p:cBhvr>
                                        <p:cTn id="71" dur="500"/>
                                        <p:tgtEl>
                                          <p:spTgt spid="24600"/>
                                        </p:tgtEl>
                                      </p:cBhvr>
                                    </p:animEffect>
                                  </p:childTnLst>
                                </p:cTn>
                              </p:par>
                            </p:childTnLst>
                          </p:cTn>
                        </p:par>
                        <p:par>
                          <p:cTn id="72" fill="hold">
                            <p:stCondLst>
                              <p:cond delay="11600"/>
                            </p:stCondLst>
                            <p:childTnLst>
                              <p:par>
                                <p:cTn id="73" presetID="34" presetClass="emph" presetSubtype="0" fill="hold" grpId="0" nodeType="afterEffect">
                                  <p:stCondLst>
                                    <p:cond delay="0"/>
                                  </p:stCondLst>
                                  <p:iterate type="lt">
                                    <p:tmPct val="10000"/>
                                  </p:iterate>
                                  <p:childTnLst>
                                    <p:animMotion origin="layout" path="M 0.0 0.0 L 0.0 -0.07213" pathEditMode="relative" ptsTypes="">
                                      <p:cBhvr>
                                        <p:cTn id="74" dur="500" accel="50000" decel="50000" autoRev="1" fill="hold">
                                          <p:stCondLst>
                                            <p:cond delay="0"/>
                                          </p:stCondLst>
                                        </p:cTn>
                                        <p:tgtEl>
                                          <p:spTgt spid="24582"/>
                                        </p:tgtEl>
                                        <p:attrNameLst>
                                          <p:attrName>ppt_x</p:attrName>
                                          <p:attrName>ppt_y</p:attrName>
                                        </p:attrNameLst>
                                      </p:cBhvr>
                                    </p:animMotion>
                                    <p:animRot by="1500000">
                                      <p:cBhvr>
                                        <p:cTn id="75" dur="250" fill="hold">
                                          <p:stCondLst>
                                            <p:cond delay="0"/>
                                          </p:stCondLst>
                                        </p:cTn>
                                        <p:tgtEl>
                                          <p:spTgt spid="24582"/>
                                        </p:tgtEl>
                                        <p:attrNameLst>
                                          <p:attrName>r</p:attrName>
                                        </p:attrNameLst>
                                      </p:cBhvr>
                                    </p:animRot>
                                    <p:animRot by="-1500000">
                                      <p:cBhvr>
                                        <p:cTn id="76" dur="250" fill="hold">
                                          <p:stCondLst>
                                            <p:cond delay="250"/>
                                          </p:stCondLst>
                                        </p:cTn>
                                        <p:tgtEl>
                                          <p:spTgt spid="24582"/>
                                        </p:tgtEl>
                                        <p:attrNameLst>
                                          <p:attrName>r</p:attrName>
                                        </p:attrNameLst>
                                      </p:cBhvr>
                                    </p:animRot>
                                    <p:animRot by="-1500000">
                                      <p:cBhvr>
                                        <p:cTn id="77" dur="250" fill="hold">
                                          <p:stCondLst>
                                            <p:cond delay="500"/>
                                          </p:stCondLst>
                                        </p:cTn>
                                        <p:tgtEl>
                                          <p:spTgt spid="24582"/>
                                        </p:tgtEl>
                                        <p:attrNameLst>
                                          <p:attrName>r</p:attrName>
                                        </p:attrNameLst>
                                      </p:cBhvr>
                                    </p:animRot>
                                    <p:animRot by="1500000">
                                      <p:cBhvr>
                                        <p:cTn id="78" dur="250" fill="hold">
                                          <p:stCondLst>
                                            <p:cond delay="750"/>
                                          </p:stCondLst>
                                        </p:cTn>
                                        <p:tgtEl>
                                          <p:spTgt spid="24582"/>
                                        </p:tgtEl>
                                        <p:attrNameLst>
                                          <p:attrName>r</p:attrName>
                                        </p:attrNameLst>
                                      </p:cBhvr>
                                    </p:animRot>
                                  </p:childTnLst>
                                </p:cTn>
                              </p:par>
                            </p:childTnLst>
                          </p:cTn>
                        </p:par>
                        <p:par>
                          <p:cTn id="79" fill="hold">
                            <p:stCondLst>
                              <p:cond delay="12700"/>
                            </p:stCondLst>
                            <p:childTnLst>
                              <p:par>
                                <p:cTn id="80" presetID="22" presetClass="entr" presetSubtype="4" fill="hold" grpId="0" nodeType="afterEffect">
                                  <p:stCondLst>
                                    <p:cond delay="0"/>
                                  </p:stCondLst>
                                  <p:childTnLst>
                                    <p:set>
                                      <p:cBhvr>
                                        <p:cTn id="81" dur="1" fill="hold">
                                          <p:stCondLst>
                                            <p:cond delay="0"/>
                                          </p:stCondLst>
                                        </p:cTn>
                                        <p:tgtEl>
                                          <p:spTgt spid="24707"/>
                                        </p:tgtEl>
                                        <p:attrNameLst>
                                          <p:attrName>style.visibility</p:attrName>
                                        </p:attrNameLst>
                                      </p:cBhvr>
                                      <p:to>
                                        <p:strVal val="visible"/>
                                      </p:to>
                                    </p:set>
                                    <p:animEffect transition="in" filter="wipe(down)">
                                      <p:cBhvr>
                                        <p:cTn id="82" dur="1000"/>
                                        <p:tgtEl>
                                          <p:spTgt spid="24707"/>
                                        </p:tgtEl>
                                      </p:cBhvr>
                                    </p:animEffect>
                                  </p:childTnLst>
                                  <p:subTnLst>
                                    <p:set>
                                      <p:cBhvr override="childStyle">
                                        <p:cTn dur="1" fill="hold" display="0" masterRel="sameClick" afterEffect="1">
                                          <p:stCondLst>
                                            <p:cond evt="end" delay="0">
                                              <p:tn val="80"/>
                                            </p:cond>
                                          </p:stCondLst>
                                        </p:cTn>
                                        <p:tgtEl>
                                          <p:spTgt spid="24707"/>
                                        </p:tgtEl>
                                        <p:attrNameLst>
                                          <p:attrName>style.visibility</p:attrName>
                                        </p:attrNameLst>
                                      </p:cBhvr>
                                      <p:to>
                                        <p:strVal val="hidden"/>
                                      </p:to>
                                    </p:set>
                                  </p:subTnLst>
                                </p:cTn>
                              </p:par>
                            </p:childTnLst>
                          </p:cTn>
                        </p:par>
                        <p:par>
                          <p:cTn id="83" fill="hold">
                            <p:stCondLst>
                              <p:cond delay="13700"/>
                            </p:stCondLst>
                            <p:childTnLst>
                              <p:par>
                                <p:cTn id="84" presetID="4" presetClass="entr" presetSubtype="16" fill="hold" grpId="0" nodeType="afterEffect">
                                  <p:stCondLst>
                                    <p:cond delay="0"/>
                                  </p:stCondLst>
                                  <p:childTnLst>
                                    <p:set>
                                      <p:cBhvr>
                                        <p:cTn id="85" dur="1" fill="hold">
                                          <p:stCondLst>
                                            <p:cond delay="0"/>
                                          </p:stCondLst>
                                        </p:cTn>
                                        <p:tgtEl>
                                          <p:spTgt spid="24602"/>
                                        </p:tgtEl>
                                        <p:attrNameLst>
                                          <p:attrName>style.visibility</p:attrName>
                                        </p:attrNameLst>
                                      </p:cBhvr>
                                      <p:to>
                                        <p:strVal val="visible"/>
                                      </p:to>
                                    </p:set>
                                    <p:animEffect transition="in" filter="box(in)">
                                      <p:cBhvr>
                                        <p:cTn id="86" dur="500"/>
                                        <p:tgtEl>
                                          <p:spTgt spid="24602"/>
                                        </p:tgtEl>
                                      </p:cBhvr>
                                    </p:animEffect>
                                  </p:childTnLst>
                                </p:cTn>
                              </p:par>
                            </p:childTnLst>
                          </p:cTn>
                        </p:par>
                        <p:par>
                          <p:cTn id="87" fill="hold">
                            <p:stCondLst>
                              <p:cond delay="14200"/>
                            </p:stCondLst>
                            <p:childTnLst>
                              <p:par>
                                <p:cTn id="88" presetID="34" presetClass="emph" presetSubtype="0" fill="hold" grpId="0" nodeType="afterEffect">
                                  <p:stCondLst>
                                    <p:cond delay="0"/>
                                  </p:stCondLst>
                                  <p:iterate type="lt">
                                    <p:tmPct val="10000"/>
                                  </p:iterate>
                                  <p:childTnLst>
                                    <p:animMotion origin="layout" path="M 0.0 0.0 L 0.0 -0.07213" pathEditMode="relative" ptsTypes="">
                                      <p:cBhvr>
                                        <p:cTn id="89" dur="500" accel="50000" decel="50000" autoRev="1" fill="hold">
                                          <p:stCondLst>
                                            <p:cond delay="0"/>
                                          </p:stCondLst>
                                        </p:cTn>
                                        <p:tgtEl>
                                          <p:spTgt spid="24581"/>
                                        </p:tgtEl>
                                        <p:attrNameLst>
                                          <p:attrName>ppt_x</p:attrName>
                                          <p:attrName>ppt_y</p:attrName>
                                        </p:attrNameLst>
                                      </p:cBhvr>
                                    </p:animMotion>
                                    <p:animRot by="1500000">
                                      <p:cBhvr>
                                        <p:cTn id="90" dur="250" fill="hold">
                                          <p:stCondLst>
                                            <p:cond delay="0"/>
                                          </p:stCondLst>
                                        </p:cTn>
                                        <p:tgtEl>
                                          <p:spTgt spid="24581"/>
                                        </p:tgtEl>
                                        <p:attrNameLst>
                                          <p:attrName>r</p:attrName>
                                        </p:attrNameLst>
                                      </p:cBhvr>
                                    </p:animRot>
                                    <p:animRot by="-1500000">
                                      <p:cBhvr>
                                        <p:cTn id="91" dur="250" fill="hold">
                                          <p:stCondLst>
                                            <p:cond delay="250"/>
                                          </p:stCondLst>
                                        </p:cTn>
                                        <p:tgtEl>
                                          <p:spTgt spid="24581"/>
                                        </p:tgtEl>
                                        <p:attrNameLst>
                                          <p:attrName>r</p:attrName>
                                        </p:attrNameLst>
                                      </p:cBhvr>
                                    </p:animRot>
                                    <p:animRot by="-1500000">
                                      <p:cBhvr>
                                        <p:cTn id="92" dur="250" fill="hold">
                                          <p:stCondLst>
                                            <p:cond delay="500"/>
                                          </p:stCondLst>
                                        </p:cTn>
                                        <p:tgtEl>
                                          <p:spTgt spid="24581"/>
                                        </p:tgtEl>
                                        <p:attrNameLst>
                                          <p:attrName>r</p:attrName>
                                        </p:attrNameLst>
                                      </p:cBhvr>
                                    </p:animRot>
                                    <p:animRot by="1500000">
                                      <p:cBhvr>
                                        <p:cTn id="93" dur="250" fill="hold">
                                          <p:stCondLst>
                                            <p:cond delay="750"/>
                                          </p:stCondLst>
                                        </p:cTn>
                                        <p:tgtEl>
                                          <p:spTgt spid="24581"/>
                                        </p:tgtEl>
                                        <p:attrNameLst>
                                          <p:attrName>r</p:attrName>
                                        </p:attrNameLst>
                                      </p:cBhvr>
                                    </p:animRot>
                                  </p:childTnLst>
                                </p:cTn>
                              </p:par>
                            </p:childTnLst>
                          </p:cTn>
                        </p:par>
                        <p:par>
                          <p:cTn id="94" fill="hold">
                            <p:stCondLst>
                              <p:cond delay="15200"/>
                            </p:stCondLst>
                            <p:childTnLst>
                              <p:par>
                                <p:cTn id="95" presetID="22" presetClass="entr" presetSubtype="4" fill="hold" grpId="0" nodeType="afterEffect">
                                  <p:stCondLst>
                                    <p:cond delay="0"/>
                                  </p:stCondLst>
                                  <p:childTnLst>
                                    <p:set>
                                      <p:cBhvr>
                                        <p:cTn id="96" dur="1" fill="hold">
                                          <p:stCondLst>
                                            <p:cond delay="0"/>
                                          </p:stCondLst>
                                        </p:cTn>
                                        <p:tgtEl>
                                          <p:spTgt spid="24708"/>
                                        </p:tgtEl>
                                        <p:attrNameLst>
                                          <p:attrName>style.visibility</p:attrName>
                                        </p:attrNameLst>
                                      </p:cBhvr>
                                      <p:to>
                                        <p:strVal val="visible"/>
                                      </p:to>
                                    </p:set>
                                    <p:animEffect transition="in" filter="wipe(down)">
                                      <p:cBhvr>
                                        <p:cTn id="97" dur="1000"/>
                                        <p:tgtEl>
                                          <p:spTgt spid="24708"/>
                                        </p:tgtEl>
                                      </p:cBhvr>
                                    </p:animEffect>
                                  </p:childTnLst>
                                  <p:subTnLst>
                                    <p:set>
                                      <p:cBhvr override="childStyle">
                                        <p:cTn dur="1" fill="hold" display="0" masterRel="sameClick" afterEffect="1">
                                          <p:stCondLst>
                                            <p:cond evt="end" delay="0">
                                              <p:tn val="95"/>
                                            </p:cond>
                                          </p:stCondLst>
                                        </p:cTn>
                                        <p:tgtEl>
                                          <p:spTgt spid="24708"/>
                                        </p:tgtEl>
                                        <p:attrNameLst>
                                          <p:attrName>style.visibility</p:attrName>
                                        </p:attrNameLst>
                                      </p:cBhvr>
                                      <p:to>
                                        <p:strVal val="hidden"/>
                                      </p:to>
                                    </p:set>
                                  </p:subTnLst>
                                </p:cTn>
                              </p:par>
                            </p:childTnLst>
                          </p:cTn>
                        </p:par>
                        <p:par>
                          <p:cTn id="98" fill="hold">
                            <p:stCondLst>
                              <p:cond delay="16200"/>
                            </p:stCondLst>
                            <p:childTnLst>
                              <p:par>
                                <p:cTn id="99" presetID="4" presetClass="entr" presetSubtype="16" fill="hold" grpId="0" nodeType="afterEffect">
                                  <p:stCondLst>
                                    <p:cond delay="0"/>
                                  </p:stCondLst>
                                  <p:childTnLst>
                                    <p:set>
                                      <p:cBhvr>
                                        <p:cTn id="100" dur="1" fill="hold">
                                          <p:stCondLst>
                                            <p:cond delay="0"/>
                                          </p:stCondLst>
                                        </p:cTn>
                                        <p:tgtEl>
                                          <p:spTgt spid="24604"/>
                                        </p:tgtEl>
                                        <p:attrNameLst>
                                          <p:attrName>style.visibility</p:attrName>
                                        </p:attrNameLst>
                                      </p:cBhvr>
                                      <p:to>
                                        <p:strVal val="visible"/>
                                      </p:to>
                                    </p:set>
                                    <p:animEffect transition="in" filter="box(in)">
                                      <p:cBhvr>
                                        <p:cTn id="101" dur="500"/>
                                        <p:tgtEl>
                                          <p:spTgt spid="24604"/>
                                        </p:tgtEl>
                                      </p:cBhvr>
                                    </p:animEffect>
                                  </p:childTnLst>
                                </p:cTn>
                              </p:par>
                            </p:childTnLst>
                          </p:cTn>
                        </p:par>
                        <p:par>
                          <p:cTn id="102" fill="hold">
                            <p:stCondLst>
                              <p:cond delay="16700"/>
                            </p:stCondLst>
                            <p:childTnLst>
                              <p:par>
                                <p:cTn id="103" presetID="34" presetClass="emph" presetSubtype="0" fill="hold" grpId="0" nodeType="afterEffect">
                                  <p:stCondLst>
                                    <p:cond delay="0"/>
                                  </p:stCondLst>
                                  <p:iterate type="lt">
                                    <p:tmPct val="10000"/>
                                  </p:iterate>
                                  <p:childTnLst>
                                    <p:animMotion origin="layout" path="M 0.0 0.0 L 0.0 -0.07213" pathEditMode="relative" ptsTypes="">
                                      <p:cBhvr>
                                        <p:cTn id="104" dur="500" accel="50000" decel="50000" autoRev="1" fill="hold">
                                          <p:stCondLst>
                                            <p:cond delay="0"/>
                                          </p:stCondLst>
                                        </p:cTn>
                                        <p:tgtEl>
                                          <p:spTgt spid="24584"/>
                                        </p:tgtEl>
                                        <p:attrNameLst>
                                          <p:attrName>ppt_x</p:attrName>
                                          <p:attrName>ppt_y</p:attrName>
                                        </p:attrNameLst>
                                      </p:cBhvr>
                                    </p:animMotion>
                                    <p:animRot by="1500000">
                                      <p:cBhvr>
                                        <p:cTn id="105" dur="250" fill="hold">
                                          <p:stCondLst>
                                            <p:cond delay="0"/>
                                          </p:stCondLst>
                                        </p:cTn>
                                        <p:tgtEl>
                                          <p:spTgt spid="24584"/>
                                        </p:tgtEl>
                                        <p:attrNameLst>
                                          <p:attrName>r</p:attrName>
                                        </p:attrNameLst>
                                      </p:cBhvr>
                                    </p:animRot>
                                    <p:animRot by="-1500000">
                                      <p:cBhvr>
                                        <p:cTn id="106" dur="250" fill="hold">
                                          <p:stCondLst>
                                            <p:cond delay="250"/>
                                          </p:stCondLst>
                                        </p:cTn>
                                        <p:tgtEl>
                                          <p:spTgt spid="24584"/>
                                        </p:tgtEl>
                                        <p:attrNameLst>
                                          <p:attrName>r</p:attrName>
                                        </p:attrNameLst>
                                      </p:cBhvr>
                                    </p:animRot>
                                    <p:animRot by="-1500000">
                                      <p:cBhvr>
                                        <p:cTn id="107" dur="250" fill="hold">
                                          <p:stCondLst>
                                            <p:cond delay="500"/>
                                          </p:stCondLst>
                                        </p:cTn>
                                        <p:tgtEl>
                                          <p:spTgt spid="24584"/>
                                        </p:tgtEl>
                                        <p:attrNameLst>
                                          <p:attrName>r</p:attrName>
                                        </p:attrNameLst>
                                      </p:cBhvr>
                                    </p:animRot>
                                    <p:animRot by="1500000">
                                      <p:cBhvr>
                                        <p:cTn id="108" dur="250" fill="hold">
                                          <p:stCondLst>
                                            <p:cond delay="750"/>
                                          </p:stCondLst>
                                        </p:cTn>
                                        <p:tgtEl>
                                          <p:spTgt spid="24584"/>
                                        </p:tgtEl>
                                        <p:attrNameLst>
                                          <p:attrName>r</p:attrName>
                                        </p:attrNameLst>
                                      </p:cBhvr>
                                    </p:animRot>
                                  </p:childTnLst>
                                </p:cTn>
                              </p:par>
                            </p:childTnLst>
                          </p:cTn>
                        </p:par>
                        <p:par>
                          <p:cTn id="109" fill="hold">
                            <p:stCondLst>
                              <p:cond delay="17800"/>
                            </p:stCondLst>
                            <p:childTnLst>
                              <p:par>
                                <p:cTn id="110" presetID="22" presetClass="entr" presetSubtype="4" fill="hold" grpId="0" nodeType="afterEffect">
                                  <p:stCondLst>
                                    <p:cond delay="0"/>
                                  </p:stCondLst>
                                  <p:childTnLst>
                                    <p:set>
                                      <p:cBhvr>
                                        <p:cTn id="111" dur="1" fill="hold">
                                          <p:stCondLst>
                                            <p:cond delay="0"/>
                                          </p:stCondLst>
                                        </p:cTn>
                                        <p:tgtEl>
                                          <p:spTgt spid="24709"/>
                                        </p:tgtEl>
                                        <p:attrNameLst>
                                          <p:attrName>style.visibility</p:attrName>
                                        </p:attrNameLst>
                                      </p:cBhvr>
                                      <p:to>
                                        <p:strVal val="visible"/>
                                      </p:to>
                                    </p:set>
                                    <p:animEffect transition="in" filter="wipe(down)">
                                      <p:cBhvr>
                                        <p:cTn id="112" dur="1000"/>
                                        <p:tgtEl>
                                          <p:spTgt spid="24709"/>
                                        </p:tgtEl>
                                      </p:cBhvr>
                                    </p:animEffect>
                                  </p:childTnLst>
                                  <p:subTnLst>
                                    <p:set>
                                      <p:cBhvr override="childStyle">
                                        <p:cTn dur="1" fill="hold" display="0" masterRel="sameClick" afterEffect="1">
                                          <p:stCondLst>
                                            <p:cond evt="end" delay="0">
                                              <p:tn val="110"/>
                                            </p:cond>
                                          </p:stCondLst>
                                        </p:cTn>
                                        <p:tgtEl>
                                          <p:spTgt spid="24709"/>
                                        </p:tgtEl>
                                        <p:attrNameLst>
                                          <p:attrName>style.visibility</p:attrName>
                                        </p:attrNameLst>
                                      </p:cBhvr>
                                      <p:to>
                                        <p:strVal val="hidden"/>
                                      </p:to>
                                    </p:set>
                                  </p:subTnLst>
                                </p:cTn>
                              </p:par>
                            </p:childTnLst>
                          </p:cTn>
                        </p:par>
                        <p:par>
                          <p:cTn id="113" fill="hold">
                            <p:stCondLst>
                              <p:cond delay="18800"/>
                            </p:stCondLst>
                            <p:childTnLst>
                              <p:par>
                                <p:cTn id="114" presetID="4" presetClass="entr" presetSubtype="16" fill="hold" grpId="0" nodeType="afterEffect">
                                  <p:stCondLst>
                                    <p:cond delay="0"/>
                                  </p:stCondLst>
                                  <p:childTnLst>
                                    <p:set>
                                      <p:cBhvr>
                                        <p:cTn id="115" dur="1" fill="hold">
                                          <p:stCondLst>
                                            <p:cond delay="0"/>
                                          </p:stCondLst>
                                        </p:cTn>
                                        <p:tgtEl>
                                          <p:spTgt spid="24606"/>
                                        </p:tgtEl>
                                        <p:attrNameLst>
                                          <p:attrName>style.visibility</p:attrName>
                                        </p:attrNameLst>
                                      </p:cBhvr>
                                      <p:to>
                                        <p:strVal val="visible"/>
                                      </p:to>
                                    </p:set>
                                    <p:animEffect transition="in" filter="box(in)">
                                      <p:cBhvr>
                                        <p:cTn id="116" dur="500"/>
                                        <p:tgtEl>
                                          <p:spTgt spid="24606"/>
                                        </p:tgtEl>
                                      </p:cBhvr>
                                    </p:animEffect>
                                  </p:childTnLst>
                                </p:cTn>
                              </p:par>
                            </p:childTnLst>
                          </p:cTn>
                        </p:par>
                        <p:par>
                          <p:cTn id="117" fill="hold">
                            <p:stCondLst>
                              <p:cond delay="19300"/>
                            </p:stCondLst>
                            <p:childTnLst>
                              <p:par>
                                <p:cTn id="118" presetID="34" presetClass="emph" presetSubtype="0" fill="hold" grpId="0" nodeType="afterEffect">
                                  <p:stCondLst>
                                    <p:cond delay="0"/>
                                  </p:stCondLst>
                                  <p:iterate type="lt">
                                    <p:tmPct val="10000"/>
                                  </p:iterate>
                                  <p:childTnLst>
                                    <p:animMotion origin="layout" path="M 0.0 0.0 L 0.0 -0.07213" pathEditMode="relative" ptsTypes="">
                                      <p:cBhvr>
                                        <p:cTn id="119" dur="500" accel="50000" decel="50000" autoRev="1" fill="hold">
                                          <p:stCondLst>
                                            <p:cond delay="0"/>
                                          </p:stCondLst>
                                        </p:cTn>
                                        <p:tgtEl>
                                          <p:spTgt spid="24585"/>
                                        </p:tgtEl>
                                        <p:attrNameLst>
                                          <p:attrName>ppt_x</p:attrName>
                                          <p:attrName>ppt_y</p:attrName>
                                        </p:attrNameLst>
                                      </p:cBhvr>
                                    </p:animMotion>
                                    <p:animRot by="1500000">
                                      <p:cBhvr>
                                        <p:cTn id="120" dur="250" fill="hold">
                                          <p:stCondLst>
                                            <p:cond delay="0"/>
                                          </p:stCondLst>
                                        </p:cTn>
                                        <p:tgtEl>
                                          <p:spTgt spid="24585"/>
                                        </p:tgtEl>
                                        <p:attrNameLst>
                                          <p:attrName>r</p:attrName>
                                        </p:attrNameLst>
                                      </p:cBhvr>
                                    </p:animRot>
                                    <p:animRot by="-1500000">
                                      <p:cBhvr>
                                        <p:cTn id="121" dur="250" fill="hold">
                                          <p:stCondLst>
                                            <p:cond delay="250"/>
                                          </p:stCondLst>
                                        </p:cTn>
                                        <p:tgtEl>
                                          <p:spTgt spid="24585"/>
                                        </p:tgtEl>
                                        <p:attrNameLst>
                                          <p:attrName>r</p:attrName>
                                        </p:attrNameLst>
                                      </p:cBhvr>
                                    </p:animRot>
                                    <p:animRot by="-1500000">
                                      <p:cBhvr>
                                        <p:cTn id="122" dur="250" fill="hold">
                                          <p:stCondLst>
                                            <p:cond delay="500"/>
                                          </p:stCondLst>
                                        </p:cTn>
                                        <p:tgtEl>
                                          <p:spTgt spid="24585"/>
                                        </p:tgtEl>
                                        <p:attrNameLst>
                                          <p:attrName>r</p:attrName>
                                        </p:attrNameLst>
                                      </p:cBhvr>
                                    </p:animRot>
                                    <p:animRot by="1500000">
                                      <p:cBhvr>
                                        <p:cTn id="123" dur="250" fill="hold">
                                          <p:stCondLst>
                                            <p:cond delay="750"/>
                                          </p:stCondLst>
                                        </p:cTn>
                                        <p:tgtEl>
                                          <p:spTgt spid="24585"/>
                                        </p:tgtEl>
                                        <p:attrNameLst>
                                          <p:attrName>r</p:attrName>
                                        </p:attrNameLst>
                                      </p:cBhvr>
                                    </p:animRot>
                                  </p:childTnLst>
                                </p:cTn>
                              </p:par>
                            </p:childTnLst>
                          </p:cTn>
                        </p:par>
                        <p:par>
                          <p:cTn id="124" fill="hold">
                            <p:stCondLst>
                              <p:cond delay="20400"/>
                            </p:stCondLst>
                            <p:childTnLst>
                              <p:par>
                                <p:cTn id="125" presetID="22" presetClass="entr" presetSubtype="4" fill="hold" grpId="0" nodeType="afterEffect">
                                  <p:stCondLst>
                                    <p:cond delay="0"/>
                                  </p:stCondLst>
                                  <p:childTnLst>
                                    <p:set>
                                      <p:cBhvr>
                                        <p:cTn id="126" dur="1" fill="hold">
                                          <p:stCondLst>
                                            <p:cond delay="0"/>
                                          </p:stCondLst>
                                        </p:cTn>
                                        <p:tgtEl>
                                          <p:spTgt spid="24710"/>
                                        </p:tgtEl>
                                        <p:attrNameLst>
                                          <p:attrName>style.visibility</p:attrName>
                                        </p:attrNameLst>
                                      </p:cBhvr>
                                      <p:to>
                                        <p:strVal val="visible"/>
                                      </p:to>
                                    </p:set>
                                    <p:animEffect transition="in" filter="wipe(down)">
                                      <p:cBhvr>
                                        <p:cTn id="127" dur="1000"/>
                                        <p:tgtEl>
                                          <p:spTgt spid="24710"/>
                                        </p:tgtEl>
                                      </p:cBhvr>
                                    </p:animEffect>
                                  </p:childTnLst>
                                  <p:subTnLst>
                                    <p:set>
                                      <p:cBhvr override="childStyle">
                                        <p:cTn dur="1" fill="hold" display="0" masterRel="sameClick" afterEffect="1">
                                          <p:stCondLst>
                                            <p:cond evt="end" delay="0">
                                              <p:tn val="125"/>
                                            </p:cond>
                                          </p:stCondLst>
                                        </p:cTn>
                                        <p:tgtEl>
                                          <p:spTgt spid="24710"/>
                                        </p:tgtEl>
                                        <p:attrNameLst>
                                          <p:attrName>style.visibility</p:attrName>
                                        </p:attrNameLst>
                                      </p:cBhvr>
                                      <p:to>
                                        <p:strVal val="hidden"/>
                                      </p:to>
                                    </p:set>
                                  </p:subTnLst>
                                </p:cTn>
                              </p:par>
                            </p:childTnLst>
                          </p:cTn>
                        </p:par>
                        <p:par>
                          <p:cTn id="128" fill="hold">
                            <p:stCondLst>
                              <p:cond delay="21400"/>
                            </p:stCondLst>
                            <p:childTnLst>
                              <p:par>
                                <p:cTn id="129" presetID="4" presetClass="entr" presetSubtype="16" fill="hold" grpId="0" nodeType="afterEffect">
                                  <p:stCondLst>
                                    <p:cond delay="0"/>
                                  </p:stCondLst>
                                  <p:childTnLst>
                                    <p:set>
                                      <p:cBhvr>
                                        <p:cTn id="130" dur="1" fill="hold">
                                          <p:stCondLst>
                                            <p:cond delay="0"/>
                                          </p:stCondLst>
                                        </p:cTn>
                                        <p:tgtEl>
                                          <p:spTgt spid="24608"/>
                                        </p:tgtEl>
                                        <p:attrNameLst>
                                          <p:attrName>style.visibility</p:attrName>
                                        </p:attrNameLst>
                                      </p:cBhvr>
                                      <p:to>
                                        <p:strVal val="visible"/>
                                      </p:to>
                                    </p:set>
                                    <p:animEffect transition="in" filter="box(in)">
                                      <p:cBhvr>
                                        <p:cTn id="131" dur="500"/>
                                        <p:tgtEl>
                                          <p:spTgt spid="24608"/>
                                        </p:tgtEl>
                                      </p:cBhvr>
                                    </p:animEffect>
                                  </p:childTnLst>
                                </p:cTn>
                              </p:par>
                            </p:childTnLst>
                          </p:cTn>
                        </p:par>
                        <p:par>
                          <p:cTn id="132" fill="hold">
                            <p:stCondLst>
                              <p:cond delay="21900"/>
                            </p:stCondLst>
                            <p:childTnLst>
                              <p:par>
                                <p:cTn id="133" presetID="4" presetClass="entr" presetSubtype="32" fill="hold" grpId="0" nodeType="afterEffect">
                                  <p:stCondLst>
                                    <p:cond delay="0"/>
                                  </p:stCondLst>
                                  <p:childTnLst>
                                    <p:set>
                                      <p:cBhvr>
                                        <p:cTn id="134" dur="1" fill="hold">
                                          <p:stCondLst>
                                            <p:cond delay="0"/>
                                          </p:stCondLst>
                                        </p:cTn>
                                        <p:tgtEl>
                                          <p:spTgt spid="24727"/>
                                        </p:tgtEl>
                                        <p:attrNameLst>
                                          <p:attrName>style.visibility</p:attrName>
                                        </p:attrNameLst>
                                      </p:cBhvr>
                                      <p:to>
                                        <p:strVal val="visible"/>
                                      </p:to>
                                    </p:set>
                                    <p:animEffect transition="in" filter="box(out)">
                                      <p:cBhvr>
                                        <p:cTn id="135" dur="500"/>
                                        <p:tgtEl>
                                          <p:spTgt spid="24727"/>
                                        </p:tgtEl>
                                      </p:cBhvr>
                                    </p:animEffect>
                                  </p:childTnLst>
                                </p:cTn>
                              </p:par>
                            </p:childTnLst>
                          </p:cTn>
                        </p:par>
                        <p:par>
                          <p:cTn id="136" fill="hold">
                            <p:stCondLst>
                              <p:cond delay="22400"/>
                            </p:stCondLst>
                            <p:childTnLst>
                              <p:par>
                                <p:cTn id="137" presetID="26" presetClass="emph" presetSubtype="0" fill="hold" grpId="1" nodeType="afterEffect">
                                  <p:stCondLst>
                                    <p:cond delay="0"/>
                                  </p:stCondLst>
                                  <p:childTnLst>
                                    <p:animEffect transition="out" filter="fade">
                                      <p:cBhvr>
                                        <p:cTn id="138" dur="500" tmFilter="0, 0; .2, .5; .8, .5; 1, 0"/>
                                        <p:tgtEl>
                                          <p:spTgt spid="24727"/>
                                        </p:tgtEl>
                                      </p:cBhvr>
                                    </p:animEffect>
                                    <p:animScale>
                                      <p:cBhvr>
                                        <p:cTn id="139" dur="250" autoRev="1" fill="hold"/>
                                        <p:tgtEl>
                                          <p:spTgt spid="24727"/>
                                        </p:tgtEl>
                                      </p:cBhvr>
                                      <p:by x="105000" y="105000"/>
                                    </p:animScale>
                                  </p:childTnLst>
                                </p:cTn>
                              </p:par>
                            </p:childTnLst>
                          </p:cTn>
                        </p:par>
                        <p:par>
                          <p:cTn id="140" fill="hold">
                            <p:stCondLst>
                              <p:cond delay="22900"/>
                            </p:stCondLst>
                            <p:childTnLst>
                              <p:par>
                                <p:cTn id="141" presetID="4" presetClass="entr" presetSubtype="32" fill="hold" nodeType="afterEffect">
                                  <p:stCondLst>
                                    <p:cond delay="0"/>
                                  </p:stCondLst>
                                  <p:childTnLst>
                                    <p:set>
                                      <p:cBhvr>
                                        <p:cTn id="142" dur="1" fill="hold">
                                          <p:stCondLst>
                                            <p:cond delay="0"/>
                                          </p:stCondLst>
                                        </p:cTn>
                                        <p:tgtEl>
                                          <p:spTgt spid="62"/>
                                        </p:tgtEl>
                                        <p:attrNameLst>
                                          <p:attrName>style.visibility</p:attrName>
                                        </p:attrNameLst>
                                      </p:cBhvr>
                                      <p:to>
                                        <p:strVal val="visible"/>
                                      </p:to>
                                    </p:set>
                                    <p:animEffect transition="in" filter="box(out)">
                                      <p:cBhvr>
                                        <p:cTn id="14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98" grpId="0"/>
      <p:bldP spid="24600" grpId="0"/>
      <p:bldP spid="24602" grpId="0"/>
      <p:bldP spid="24604" grpId="0"/>
      <p:bldP spid="24606" grpId="0"/>
      <p:bldP spid="24608" grpId="0"/>
      <p:bldP spid="24703" grpId="0"/>
      <p:bldP spid="24581" grpId="0"/>
      <p:bldP spid="24582" grpId="0"/>
      <p:bldP spid="24583" grpId="0"/>
      <p:bldP spid="24584" grpId="0"/>
      <p:bldP spid="24585" grpId="0"/>
      <p:bldP spid="24586" grpId="0"/>
      <p:bldP spid="24587" grpId="0"/>
      <p:bldP spid="24704" grpId="0" animBg="1"/>
      <p:bldP spid="24705" grpId="0" animBg="1"/>
      <p:bldP spid="24706" grpId="0" animBg="1"/>
      <p:bldP spid="24707" grpId="0" animBg="1"/>
      <p:bldP spid="24708" grpId="0" animBg="1"/>
      <p:bldP spid="24709" grpId="0" animBg="1"/>
      <p:bldP spid="24710" grpId="0" animBg="1"/>
      <p:bldP spid="24716" grpId="0" animBg="1"/>
      <p:bldP spid="24727" grpId="0"/>
      <p:bldP spid="24727" grpId="1"/>
      <p:bldP spid="61" grpId="0"/>
      <p:bldP spid="65" grpId="0"/>
      <p:bldP spid="66" grpId="0"/>
      <p:bldP spid="6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BB790DE-6CDA-F394-70A3-9E180AAD247A}"/>
              </a:ext>
            </a:extLst>
          </p:cNvPr>
          <p:cNvPicPr>
            <a:picLocks noChangeAspect="1"/>
          </p:cNvPicPr>
          <p:nvPr/>
        </p:nvPicPr>
        <p:blipFill>
          <a:blip r:embed="rId2"/>
          <a:stretch>
            <a:fillRect/>
          </a:stretch>
        </p:blipFill>
        <p:spPr>
          <a:xfrm>
            <a:off x="274320" y="1554480"/>
            <a:ext cx="8827105" cy="3656610"/>
          </a:xfrm>
          <a:prstGeom prst="rect">
            <a:avLst/>
          </a:prstGeom>
        </p:spPr>
      </p:pic>
      <p:sp>
        <p:nvSpPr>
          <p:cNvPr id="16387" name="Slide Number Placeholder 3"/>
          <p:cNvSpPr>
            <a:spLocks noGrp="1"/>
          </p:cNvSpPr>
          <p:nvPr>
            <p:ph type="sldNum" sz="quarter" idx="12"/>
          </p:nvPr>
        </p:nvSpPr>
        <p:spPr>
          <a:noFill/>
        </p:spPr>
        <p:txBody>
          <a:bodyPr/>
          <a:lstStyle/>
          <a:p>
            <a:fld id="{D3BC4CC7-A82F-4F12-88BF-2122EAF040AC}" type="slidenum">
              <a:rPr lang="en-US" smtClean="0"/>
              <a:pPr/>
              <a:t>22</a:t>
            </a:fld>
            <a:endParaRPr lang="en-US" dirty="0"/>
          </a:p>
        </p:txBody>
      </p:sp>
      <p:sp>
        <p:nvSpPr>
          <p:cNvPr id="185347" name="Text Box 3"/>
          <p:cNvSpPr txBox="1">
            <a:spLocks noChangeArrowheads="1"/>
          </p:cNvSpPr>
          <p:nvPr/>
        </p:nvSpPr>
        <p:spPr bwMode="auto">
          <a:xfrm>
            <a:off x="548640" y="218428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185348" name="Text Box 4"/>
          <p:cNvSpPr txBox="1">
            <a:spLocks noChangeArrowheads="1"/>
          </p:cNvSpPr>
          <p:nvPr/>
        </p:nvSpPr>
        <p:spPr bwMode="auto">
          <a:xfrm>
            <a:off x="1193483" y="218428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185349" name="Text Box 5"/>
          <p:cNvSpPr txBox="1">
            <a:spLocks noChangeArrowheads="1"/>
          </p:cNvSpPr>
          <p:nvPr/>
        </p:nvSpPr>
        <p:spPr bwMode="auto">
          <a:xfrm>
            <a:off x="1750695" y="218428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85350" name="Text Box 6"/>
          <p:cNvSpPr txBox="1">
            <a:spLocks noChangeArrowheads="1"/>
          </p:cNvSpPr>
          <p:nvPr/>
        </p:nvSpPr>
        <p:spPr bwMode="auto">
          <a:xfrm>
            <a:off x="2432368" y="218428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185351" name="Text Box 7"/>
          <p:cNvSpPr txBox="1">
            <a:spLocks noChangeArrowheads="1"/>
          </p:cNvSpPr>
          <p:nvPr/>
        </p:nvSpPr>
        <p:spPr bwMode="auto">
          <a:xfrm>
            <a:off x="3030538" y="218428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185352" name="Text Box 8"/>
          <p:cNvSpPr txBox="1">
            <a:spLocks noChangeArrowheads="1"/>
          </p:cNvSpPr>
          <p:nvPr/>
        </p:nvSpPr>
        <p:spPr bwMode="auto">
          <a:xfrm>
            <a:off x="3627120" y="218428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185353" name="Text Box 9"/>
          <p:cNvSpPr txBox="1">
            <a:spLocks noChangeArrowheads="1"/>
          </p:cNvSpPr>
          <p:nvPr/>
        </p:nvSpPr>
        <p:spPr bwMode="auto">
          <a:xfrm>
            <a:off x="5507664" y="2178256"/>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185354" name="Text Box 10"/>
          <p:cNvSpPr txBox="1">
            <a:spLocks noChangeArrowheads="1"/>
          </p:cNvSpPr>
          <p:nvPr/>
        </p:nvSpPr>
        <p:spPr bwMode="auto">
          <a:xfrm>
            <a:off x="6112510" y="2178256"/>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85355" name="Text Box 11"/>
          <p:cNvSpPr txBox="1">
            <a:spLocks noChangeArrowheads="1"/>
          </p:cNvSpPr>
          <p:nvPr/>
        </p:nvSpPr>
        <p:spPr bwMode="auto">
          <a:xfrm>
            <a:off x="6736080" y="217825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185356" name="Text Box 12"/>
          <p:cNvSpPr txBox="1">
            <a:spLocks noChangeArrowheads="1"/>
          </p:cNvSpPr>
          <p:nvPr/>
        </p:nvSpPr>
        <p:spPr bwMode="auto">
          <a:xfrm>
            <a:off x="7406640" y="2178256"/>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185357" name="Text Box 13"/>
          <p:cNvSpPr txBox="1">
            <a:spLocks noChangeArrowheads="1"/>
          </p:cNvSpPr>
          <p:nvPr/>
        </p:nvSpPr>
        <p:spPr bwMode="auto">
          <a:xfrm>
            <a:off x="8046720" y="2178256"/>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185358" name="Text Box 14"/>
          <p:cNvSpPr txBox="1">
            <a:spLocks noChangeArrowheads="1"/>
          </p:cNvSpPr>
          <p:nvPr/>
        </p:nvSpPr>
        <p:spPr bwMode="auto">
          <a:xfrm>
            <a:off x="8610600" y="2178256"/>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185359" name="Rectangle 15"/>
          <p:cNvSpPr>
            <a:spLocks noChangeArrowheads="1"/>
          </p:cNvSpPr>
          <p:nvPr/>
        </p:nvSpPr>
        <p:spPr bwMode="auto">
          <a:xfrm>
            <a:off x="519113" y="2940050"/>
            <a:ext cx="8150225" cy="2870200"/>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a:lstStyle/>
          <a:p>
            <a:pPr marL="342900" indent="-342900">
              <a:lnSpc>
                <a:spcPct val="90000"/>
              </a:lnSpc>
              <a:spcBef>
                <a:spcPct val="20000"/>
              </a:spcBef>
              <a:buClr>
                <a:srgbClr val="3366CC"/>
              </a:buClr>
              <a:buFontTx/>
              <a:buChar char="•"/>
              <a:defRPr/>
            </a:pPr>
            <a:r>
              <a:rPr lang="en-US" sz="2400" b="0" dirty="0">
                <a:cs typeface="+mn-cs"/>
              </a:rPr>
              <a:t>After entering the line-ups on the score sheet</a:t>
            </a:r>
          </a:p>
          <a:p>
            <a:pPr marL="742950" lvl="1" indent="-285750">
              <a:lnSpc>
                <a:spcPct val="90000"/>
              </a:lnSpc>
              <a:spcBef>
                <a:spcPct val="20000"/>
              </a:spcBef>
              <a:buClr>
                <a:srgbClr val="3366CC"/>
              </a:buClr>
              <a:buFontTx/>
              <a:buChar char="–"/>
              <a:defRPr/>
            </a:pPr>
            <a:r>
              <a:rPr lang="en-US" sz="2000" dirty="0">
                <a:solidFill>
                  <a:srgbClr val="FF3300"/>
                </a:solidFill>
                <a:effectLst>
                  <a:outerShdw blurRad="38100" dist="38100" dir="2700000" algn="tl">
                    <a:srgbClr val="000000"/>
                  </a:outerShdw>
                </a:effectLst>
                <a:cs typeface="+mn-cs"/>
              </a:rPr>
              <a:t>The second referee should verify that you have written them correctly</a:t>
            </a:r>
          </a:p>
          <a:p>
            <a:pPr marL="742950" lvl="1" indent="-285750">
              <a:lnSpc>
                <a:spcPct val="90000"/>
              </a:lnSpc>
              <a:spcBef>
                <a:spcPct val="20000"/>
              </a:spcBef>
              <a:buClr>
                <a:srgbClr val="3366CC"/>
              </a:buClr>
              <a:buFontTx/>
              <a:buChar char="–"/>
              <a:defRPr/>
            </a:pPr>
            <a:r>
              <a:rPr lang="en-US" sz="2000" b="0" dirty="0">
                <a:cs typeface="+mn-cs"/>
              </a:rPr>
              <a:t>Then the second referee takes the line-up sheets and checks the player positions on the floor</a:t>
            </a:r>
          </a:p>
          <a:p>
            <a:pPr marL="742950" lvl="1" indent="-285750">
              <a:lnSpc>
                <a:spcPct val="90000"/>
              </a:lnSpc>
              <a:spcBef>
                <a:spcPct val="20000"/>
              </a:spcBef>
              <a:buClr>
                <a:srgbClr val="3366CC"/>
              </a:buClr>
              <a:buFontTx/>
              <a:buChar char="–"/>
              <a:defRPr/>
            </a:pPr>
            <a:r>
              <a:rPr lang="en-US" sz="2000" dirty="0">
                <a:solidFill>
                  <a:srgbClr val="FF3300"/>
                </a:solidFill>
                <a:effectLst>
                  <a:outerShdw blurRad="38100" dist="38100" dir="2700000" algn="tl">
                    <a:srgbClr val="000000"/>
                  </a:outerShdw>
                </a:effectLst>
                <a:cs typeface="+mn-cs"/>
              </a:rPr>
              <a:t>The scorer should check the line-ups at the same time to be sure they are entered correctly and the players are in the correct positions on the court</a:t>
            </a:r>
            <a:endParaRPr lang="en-US" sz="2000" dirty="0">
              <a:solidFill>
                <a:schemeClr val="hlink"/>
              </a:solidFill>
              <a:effectLst>
                <a:outerShdw blurRad="38100" dist="38100" dir="2700000" algn="tl">
                  <a:srgbClr val="000000"/>
                </a:outerShdw>
              </a:effectLst>
              <a:cs typeface="+mn-cs"/>
            </a:endParaRPr>
          </a:p>
        </p:txBody>
      </p:sp>
      <p:sp>
        <p:nvSpPr>
          <p:cNvPr id="185360" name="Text Box 16"/>
          <p:cNvSpPr txBox="1">
            <a:spLocks noChangeArrowheads="1"/>
          </p:cNvSpPr>
          <p:nvPr/>
        </p:nvSpPr>
        <p:spPr bwMode="auto">
          <a:xfrm>
            <a:off x="762000" y="304800"/>
            <a:ext cx="8153400" cy="1066800"/>
          </a:xfrm>
          <a:prstGeom prst="rect">
            <a:avLst/>
          </a:prstGeom>
          <a:noFill/>
          <a:ln w="9525">
            <a:noFill/>
            <a:miter lim="800000"/>
            <a:headEnd/>
            <a:tailEnd/>
          </a:ln>
          <a:effectLst/>
        </p:spPr>
        <p:txBody>
          <a:bodyPr/>
          <a:lstStyle/>
          <a:p>
            <a:pPr algn="ctr">
              <a:spcBef>
                <a:spcPct val="50000"/>
              </a:spcBef>
              <a:defRPr/>
            </a:pPr>
            <a:r>
              <a:rPr lang="en-US" sz="2600" dirty="0">
                <a:solidFill>
                  <a:srgbClr val="FF3300"/>
                </a:solidFill>
                <a:effectLst>
                  <a:outerShdw blurRad="38100" dist="38100" dir="2700000" algn="tl">
                    <a:srgbClr val="C0C0C0"/>
                  </a:outerShdw>
                </a:effectLst>
                <a:cs typeface="+mn-cs"/>
              </a:rPr>
              <a:t>2</a:t>
            </a:r>
            <a:r>
              <a:rPr lang="en-US" sz="2600" baseline="30000" dirty="0">
                <a:solidFill>
                  <a:srgbClr val="FF3300"/>
                </a:solidFill>
                <a:effectLst>
                  <a:outerShdw blurRad="38100" dist="38100" dir="2700000" algn="tl">
                    <a:srgbClr val="C0C0C0"/>
                  </a:outerShdw>
                </a:effectLst>
                <a:cs typeface="+mn-cs"/>
              </a:rPr>
              <a:t>ND</a:t>
            </a:r>
            <a:r>
              <a:rPr lang="en-US" sz="2600" dirty="0">
                <a:solidFill>
                  <a:srgbClr val="FF3300"/>
                </a:solidFill>
                <a:effectLst>
                  <a:outerShdw blurRad="38100" dist="38100" dir="2700000" algn="tl">
                    <a:srgbClr val="C0C0C0"/>
                  </a:outerShdw>
                </a:effectLst>
                <a:cs typeface="+mn-cs"/>
              </a:rPr>
              <a:t> Referee &amp; </a:t>
            </a:r>
            <a:r>
              <a:rPr lang="en-US" sz="2600" u="sng" dirty="0">
                <a:solidFill>
                  <a:srgbClr val="FF3300"/>
                </a:solidFill>
                <a:effectLst>
                  <a:outerShdw blurRad="38100" dist="38100" dir="2700000" algn="tl">
                    <a:srgbClr val="C0C0C0"/>
                  </a:outerShdw>
                </a:effectLst>
                <a:cs typeface="+mn-cs"/>
              </a:rPr>
              <a:t>Scorer</a:t>
            </a:r>
            <a:r>
              <a:rPr lang="en-US" sz="2600" dirty="0">
                <a:solidFill>
                  <a:srgbClr val="FF3300"/>
                </a:solidFill>
                <a:effectLst>
                  <a:outerShdw blurRad="38100" dist="38100" dir="2700000" algn="tl">
                    <a:srgbClr val="C0C0C0"/>
                  </a:outerShdw>
                </a:effectLst>
                <a:cs typeface="+mn-cs"/>
              </a:rPr>
              <a:t> DOUBLE CHECK </a:t>
            </a:r>
            <a:br>
              <a:rPr lang="en-US" sz="2600" dirty="0">
                <a:solidFill>
                  <a:srgbClr val="FF3300"/>
                </a:solidFill>
                <a:effectLst>
                  <a:outerShdw blurRad="38100" dist="38100" dir="2700000" algn="tl">
                    <a:srgbClr val="C0C0C0"/>
                  </a:outerShdw>
                </a:effectLst>
                <a:cs typeface="+mn-cs"/>
              </a:rPr>
            </a:br>
            <a:r>
              <a:rPr lang="en-US" sz="2600" dirty="0">
                <a:solidFill>
                  <a:srgbClr val="FF3300"/>
                </a:solidFill>
                <a:effectLst>
                  <a:outerShdw blurRad="38100" dist="38100" dir="2700000" algn="tl">
                    <a:srgbClr val="C0C0C0"/>
                  </a:outerShdw>
                </a:effectLst>
                <a:cs typeface="+mn-cs"/>
              </a:rPr>
              <a:t>that the line-up is Entered CORRECTLY</a:t>
            </a:r>
          </a:p>
        </p:txBody>
      </p:sp>
      <p:sp>
        <p:nvSpPr>
          <p:cNvPr id="16402" name="Text Box 18"/>
          <p:cNvSpPr txBox="1">
            <a:spLocks noChangeArrowheads="1"/>
          </p:cNvSpPr>
          <p:nvPr/>
        </p:nvSpPr>
        <p:spPr bwMode="auto">
          <a:xfrm>
            <a:off x="1620520" y="1797050"/>
            <a:ext cx="1397000" cy="307777"/>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COUGARS</a:t>
            </a:r>
          </a:p>
        </p:txBody>
      </p:sp>
      <p:sp>
        <p:nvSpPr>
          <p:cNvPr id="16403" name="Text Box 19"/>
          <p:cNvSpPr txBox="1">
            <a:spLocks noChangeArrowheads="1"/>
          </p:cNvSpPr>
          <p:nvPr/>
        </p:nvSpPr>
        <p:spPr bwMode="auto">
          <a:xfrm>
            <a:off x="5253051" y="1857081"/>
            <a:ext cx="381000" cy="274638"/>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6404" name="Text Box 20"/>
          <p:cNvSpPr txBox="1">
            <a:spLocks noChangeArrowheads="1"/>
          </p:cNvSpPr>
          <p:nvPr/>
        </p:nvSpPr>
        <p:spPr bwMode="auto">
          <a:xfrm>
            <a:off x="3724584" y="1789850"/>
            <a:ext cx="381000" cy="274638"/>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16405" name="Text Box 21"/>
          <p:cNvSpPr txBox="1">
            <a:spLocks noChangeArrowheads="1"/>
          </p:cNvSpPr>
          <p:nvPr/>
        </p:nvSpPr>
        <p:spPr bwMode="auto">
          <a:xfrm>
            <a:off x="5409136" y="1782763"/>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16406" name="Text Box 22"/>
          <p:cNvSpPr txBox="1">
            <a:spLocks noChangeArrowheads="1"/>
          </p:cNvSpPr>
          <p:nvPr/>
        </p:nvSpPr>
        <p:spPr bwMode="auto">
          <a:xfrm>
            <a:off x="6979920" y="1783080"/>
            <a:ext cx="1524000" cy="307777"/>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OWLS</a:t>
            </a:r>
          </a:p>
        </p:txBody>
      </p:sp>
      <p:sp>
        <p:nvSpPr>
          <p:cNvPr id="185367" name="Text Box 23"/>
          <p:cNvSpPr txBox="1">
            <a:spLocks noChangeArrowheads="1"/>
          </p:cNvSpPr>
          <p:nvPr/>
        </p:nvSpPr>
        <p:spPr bwMode="auto">
          <a:xfrm>
            <a:off x="3045802" y="1811361"/>
            <a:ext cx="685800"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15  9</a:t>
            </a:r>
          </a:p>
        </p:txBody>
      </p:sp>
      <p:sp>
        <p:nvSpPr>
          <p:cNvPr id="16408" name="Text Box 24"/>
          <p:cNvSpPr txBox="1">
            <a:spLocks noChangeArrowheads="1"/>
          </p:cNvSpPr>
          <p:nvPr/>
        </p:nvSpPr>
        <p:spPr bwMode="auto">
          <a:xfrm>
            <a:off x="3909732" y="174205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pic>
        <p:nvPicPr>
          <p:cNvPr id="26"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16410" name="Text Box 6"/>
          <p:cNvSpPr txBox="1">
            <a:spLocks noChangeArrowheads="1"/>
          </p:cNvSpPr>
          <p:nvPr/>
        </p:nvSpPr>
        <p:spPr bwMode="auto">
          <a:xfrm>
            <a:off x="5715000" y="1802233"/>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27" name="Text Box 6"/>
          <p:cNvSpPr txBox="1">
            <a:spLocks noChangeArrowheads="1"/>
          </p:cNvSpPr>
          <p:nvPr/>
        </p:nvSpPr>
        <p:spPr bwMode="auto">
          <a:xfrm>
            <a:off x="6035040" y="1797256"/>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28" name="Text Box 16"/>
          <p:cNvSpPr txBox="1">
            <a:spLocks noChangeArrowheads="1"/>
          </p:cNvSpPr>
          <p:nvPr/>
        </p:nvSpPr>
        <p:spPr bwMode="auto">
          <a:xfrm>
            <a:off x="8656320" y="1552575"/>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sp>
        <p:nvSpPr>
          <p:cNvPr id="29" name="Text Box 44"/>
          <p:cNvSpPr txBox="1">
            <a:spLocks noChangeArrowheads="1"/>
          </p:cNvSpPr>
          <p:nvPr/>
        </p:nvSpPr>
        <p:spPr bwMode="auto">
          <a:xfrm>
            <a:off x="1508760" y="1560893"/>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30" name="Text Box 4"/>
          <p:cNvSpPr txBox="1">
            <a:spLocks noChangeArrowheads="1"/>
          </p:cNvSpPr>
          <p:nvPr/>
        </p:nvSpPr>
        <p:spPr bwMode="auto">
          <a:xfrm>
            <a:off x="1227518" y="1535966"/>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31" name="Text Box 4"/>
          <p:cNvSpPr txBox="1">
            <a:spLocks noChangeArrowheads="1"/>
          </p:cNvSpPr>
          <p:nvPr/>
        </p:nvSpPr>
        <p:spPr bwMode="auto">
          <a:xfrm>
            <a:off x="6471061" y="1535966"/>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32" name="Text Box 49"/>
          <p:cNvSpPr txBox="1">
            <a:spLocks noChangeArrowheads="1"/>
          </p:cNvSpPr>
          <p:nvPr/>
        </p:nvSpPr>
        <p:spPr bwMode="auto">
          <a:xfrm>
            <a:off x="6766560" y="1528766"/>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pic>
        <p:nvPicPr>
          <p:cNvPr id="2" name="Picture 9" descr="Click Next">
            <a:extLst>
              <a:ext uri="{FF2B5EF4-FFF2-40B4-BE49-F238E27FC236}">
                <a16:creationId xmlns:a16="http://schemas.microsoft.com/office/drawing/2014/main" id="{2ECFB0B4-2315-C01A-AF01-AE2B05CC29C9}"/>
              </a:ext>
            </a:extLst>
          </p:cNvPr>
          <p:cNvPicPr>
            <a:picLocks noChangeAspect="1" noChangeArrowheads="1"/>
          </p:cNvPicPr>
          <p:nvPr/>
        </p:nvPicPr>
        <p:blipFill>
          <a:blip r:embed="rId4" cstate="print"/>
          <a:srcRect/>
          <a:stretch>
            <a:fillRect/>
          </a:stretch>
        </p:blipFill>
        <p:spPr bwMode="auto">
          <a:xfrm>
            <a:off x="8776652" y="4250372"/>
            <a:ext cx="230188" cy="2301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85359">
                                            <p:txEl>
                                              <p:pRg st="0" end="0"/>
                                            </p:txEl>
                                          </p:spTgt>
                                        </p:tgtEl>
                                        <p:attrNameLst>
                                          <p:attrName>style.visibility</p:attrName>
                                        </p:attrNameLst>
                                      </p:cBhvr>
                                      <p:to>
                                        <p:strVal val="visible"/>
                                      </p:to>
                                    </p:set>
                                    <p:animEffect transition="in" filter="wipe(up)">
                                      <p:cBhvr>
                                        <p:cTn id="7" dur="1000"/>
                                        <p:tgtEl>
                                          <p:spTgt spid="185359">
                                            <p:txEl>
                                              <p:pRg st="0" end="0"/>
                                            </p:txEl>
                                          </p:spTgt>
                                        </p:tgtEl>
                                      </p:cBhvr>
                                    </p:animEffect>
                                  </p:childTnLst>
                                </p:cTn>
                              </p:par>
                            </p:childTnLst>
                          </p:cTn>
                        </p:par>
                        <p:par>
                          <p:cTn id="8" fill="hold">
                            <p:stCondLst>
                              <p:cond delay="1000"/>
                            </p:stCondLst>
                            <p:childTnLst>
                              <p:par>
                                <p:cTn id="9" presetID="22" presetClass="entr" presetSubtype="1" fill="hold" nodeType="afterEffect">
                                  <p:stCondLst>
                                    <p:cond delay="1000"/>
                                  </p:stCondLst>
                                  <p:childTnLst>
                                    <p:set>
                                      <p:cBhvr>
                                        <p:cTn id="10" dur="1" fill="hold">
                                          <p:stCondLst>
                                            <p:cond delay="0"/>
                                          </p:stCondLst>
                                        </p:cTn>
                                        <p:tgtEl>
                                          <p:spTgt spid="185359">
                                            <p:txEl>
                                              <p:pRg st="1" end="1"/>
                                            </p:txEl>
                                          </p:spTgt>
                                        </p:tgtEl>
                                        <p:attrNameLst>
                                          <p:attrName>style.visibility</p:attrName>
                                        </p:attrNameLst>
                                      </p:cBhvr>
                                      <p:to>
                                        <p:strVal val="visible"/>
                                      </p:to>
                                    </p:set>
                                    <p:animEffect transition="in" filter="wipe(up)">
                                      <p:cBhvr>
                                        <p:cTn id="11" dur="1000"/>
                                        <p:tgtEl>
                                          <p:spTgt spid="185359">
                                            <p:txEl>
                                              <p:pRg st="1" end="1"/>
                                            </p:txEl>
                                          </p:spTgt>
                                        </p:tgtEl>
                                      </p:cBhvr>
                                    </p:animEffect>
                                  </p:childTnLst>
                                </p:cTn>
                              </p:par>
                            </p:childTnLst>
                          </p:cTn>
                        </p:par>
                        <p:par>
                          <p:cTn id="12" fill="hold">
                            <p:stCondLst>
                              <p:cond delay="3000"/>
                            </p:stCondLst>
                            <p:childTnLst>
                              <p:par>
                                <p:cTn id="13" presetID="22" presetClass="entr" presetSubtype="1" fill="hold" nodeType="afterEffect">
                                  <p:stCondLst>
                                    <p:cond delay="2000"/>
                                  </p:stCondLst>
                                  <p:childTnLst>
                                    <p:set>
                                      <p:cBhvr>
                                        <p:cTn id="14" dur="1" fill="hold">
                                          <p:stCondLst>
                                            <p:cond delay="0"/>
                                          </p:stCondLst>
                                        </p:cTn>
                                        <p:tgtEl>
                                          <p:spTgt spid="185359">
                                            <p:txEl>
                                              <p:pRg st="2" end="2"/>
                                            </p:txEl>
                                          </p:spTgt>
                                        </p:tgtEl>
                                        <p:attrNameLst>
                                          <p:attrName>style.visibility</p:attrName>
                                        </p:attrNameLst>
                                      </p:cBhvr>
                                      <p:to>
                                        <p:strVal val="visible"/>
                                      </p:to>
                                    </p:set>
                                    <p:animEffect transition="in" filter="wipe(up)">
                                      <p:cBhvr>
                                        <p:cTn id="15" dur="1000"/>
                                        <p:tgtEl>
                                          <p:spTgt spid="185359">
                                            <p:txEl>
                                              <p:pRg st="2" end="2"/>
                                            </p:txEl>
                                          </p:spTgt>
                                        </p:tgtEl>
                                      </p:cBhvr>
                                    </p:animEffect>
                                  </p:childTnLst>
                                </p:cTn>
                              </p:par>
                            </p:childTnLst>
                          </p:cTn>
                        </p:par>
                        <p:par>
                          <p:cTn id="16" fill="hold">
                            <p:stCondLst>
                              <p:cond delay="6000"/>
                            </p:stCondLst>
                            <p:childTnLst>
                              <p:par>
                                <p:cTn id="17" presetID="53"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Effect transition="in" filter="fade">
                                      <p:cBhvr>
                                        <p:cTn id="21" dur="10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2000"/>
                                        <p:tgtEl>
                                          <p:spTgt spid="2"/>
                                        </p:tgtEl>
                                      </p:cBhvr>
                                    </p:animEffect>
                                    <p:set>
                                      <p:cBhvr>
                                        <p:cTn id="26" dur="1" fill="hold">
                                          <p:stCondLst>
                                            <p:cond delay="1999"/>
                                          </p:stCondLst>
                                        </p:cTn>
                                        <p:tgtEl>
                                          <p:spTgt spid="2"/>
                                        </p:tgtEl>
                                        <p:attrNameLst>
                                          <p:attrName>style.visibility</p:attrName>
                                        </p:attrNameLst>
                                      </p:cBhvr>
                                      <p:to>
                                        <p:strVal val="hidden"/>
                                      </p:to>
                                    </p:set>
                                  </p:childTnLst>
                                </p:cTn>
                              </p:par>
                            </p:childTnLst>
                          </p:cTn>
                        </p:par>
                        <p:par>
                          <p:cTn id="27" fill="hold">
                            <p:stCondLst>
                              <p:cond delay="2000"/>
                            </p:stCondLst>
                            <p:childTnLst>
                              <p:par>
                                <p:cTn id="28" presetID="22" presetClass="entr" presetSubtype="1" fill="hold" nodeType="afterEffect">
                                  <p:stCondLst>
                                    <p:cond delay="750"/>
                                  </p:stCondLst>
                                  <p:childTnLst>
                                    <p:set>
                                      <p:cBhvr>
                                        <p:cTn id="29" dur="1" fill="hold">
                                          <p:stCondLst>
                                            <p:cond delay="0"/>
                                          </p:stCondLst>
                                        </p:cTn>
                                        <p:tgtEl>
                                          <p:spTgt spid="185359">
                                            <p:txEl>
                                              <p:pRg st="3" end="3"/>
                                            </p:txEl>
                                          </p:spTgt>
                                        </p:tgtEl>
                                        <p:attrNameLst>
                                          <p:attrName>style.visibility</p:attrName>
                                        </p:attrNameLst>
                                      </p:cBhvr>
                                      <p:to>
                                        <p:strVal val="visible"/>
                                      </p:to>
                                    </p:set>
                                    <p:animEffect transition="in" filter="wipe(up)">
                                      <p:cBhvr>
                                        <p:cTn id="30" dur="1000"/>
                                        <p:tgtEl>
                                          <p:spTgt spid="185359">
                                            <p:txEl>
                                              <p:pRg st="3" end="3"/>
                                            </p:txEl>
                                          </p:spTgt>
                                        </p:tgtEl>
                                      </p:cBhvr>
                                    </p:animEffect>
                                  </p:childTnLst>
                                </p:cTn>
                              </p:par>
                            </p:childTnLst>
                          </p:cTn>
                        </p:par>
                        <p:par>
                          <p:cTn id="31" fill="hold">
                            <p:stCondLst>
                              <p:cond delay="3750"/>
                            </p:stCondLst>
                            <p:childTnLst>
                              <p:par>
                                <p:cTn id="32" presetID="34" presetClass="emph" presetSubtype="0" fill="hold" grpId="0" nodeType="afterEffect">
                                  <p:stCondLst>
                                    <p:cond delay="0"/>
                                  </p:stCondLst>
                                  <p:iterate type="lt">
                                    <p:tmPct val="10000"/>
                                  </p:iterate>
                                  <p:childTnLst>
                                    <p:animMotion origin="layout" path="M 0.0 0.0 L 0.0 -0.07213" pathEditMode="relative" ptsTypes="">
                                      <p:cBhvr>
                                        <p:cTn id="33" dur="250" accel="50000" decel="50000" autoRev="1" fill="hold">
                                          <p:stCondLst>
                                            <p:cond delay="0"/>
                                          </p:stCondLst>
                                        </p:cTn>
                                        <p:tgtEl>
                                          <p:spTgt spid="185347"/>
                                        </p:tgtEl>
                                        <p:attrNameLst>
                                          <p:attrName>ppt_x</p:attrName>
                                          <p:attrName>ppt_y</p:attrName>
                                        </p:attrNameLst>
                                      </p:cBhvr>
                                    </p:animMotion>
                                    <p:animRot by="1500000">
                                      <p:cBhvr>
                                        <p:cTn id="34" dur="125" fill="hold">
                                          <p:stCondLst>
                                            <p:cond delay="0"/>
                                          </p:stCondLst>
                                        </p:cTn>
                                        <p:tgtEl>
                                          <p:spTgt spid="185347"/>
                                        </p:tgtEl>
                                        <p:attrNameLst>
                                          <p:attrName>r</p:attrName>
                                        </p:attrNameLst>
                                      </p:cBhvr>
                                    </p:animRot>
                                    <p:animRot by="-1500000">
                                      <p:cBhvr>
                                        <p:cTn id="35" dur="125" fill="hold">
                                          <p:stCondLst>
                                            <p:cond delay="125"/>
                                          </p:stCondLst>
                                        </p:cTn>
                                        <p:tgtEl>
                                          <p:spTgt spid="185347"/>
                                        </p:tgtEl>
                                        <p:attrNameLst>
                                          <p:attrName>r</p:attrName>
                                        </p:attrNameLst>
                                      </p:cBhvr>
                                    </p:animRot>
                                    <p:animRot by="-1500000">
                                      <p:cBhvr>
                                        <p:cTn id="36" dur="125" fill="hold">
                                          <p:stCondLst>
                                            <p:cond delay="250"/>
                                          </p:stCondLst>
                                        </p:cTn>
                                        <p:tgtEl>
                                          <p:spTgt spid="185347"/>
                                        </p:tgtEl>
                                        <p:attrNameLst>
                                          <p:attrName>r</p:attrName>
                                        </p:attrNameLst>
                                      </p:cBhvr>
                                    </p:animRot>
                                    <p:animRot by="1500000">
                                      <p:cBhvr>
                                        <p:cTn id="37" dur="125" fill="hold">
                                          <p:stCondLst>
                                            <p:cond delay="375"/>
                                          </p:stCondLst>
                                        </p:cTn>
                                        <p:tgtEl>
                                          <p:spTgt spid="185347"/>
                                        </p:tgtEl>
                                        <p:attrNameLst>
                                          <p:attrName>r</p:attrName>
                                        </p:attrNameLst>
                                      </p:cBhvr>
                                    </p:animRot>
                                  </p:childTnLst>
                                </p:cTn>
                              </p:par>
                            </p:childTnLst>
                          </p:cTn>
                        </p:par>
                        <p:par>
                          <p:cTn id="38" fill="hold">
                            <p:stCondLst>
                              <p:cond delay="4250"/>
                            </p:stCondLst>
                            <p:childTnLst>
                              <p:par>
                                <p:cTn id="39" presetID="34" presetClass="emph" presetSubtype="0" fill="hold" grpId="0" nodeType="afterEffect">
                                  <p:stCondLst>
                                    <p:cond delay="0"/>
                                  </p:stCondLst>
                                  <p:iterate type="lt">
                                    <p:tmPct val="10000"/>
                                  </p:iterate>
                                  <p:childTnLst>
                                    <p:animMotion origin="layout" path="M 0.0 0.0 L 0.0 -0.07213" pathEditMode="relative" ptsTypes="">
                                      <p:cBhvr>
                                        <p:cTn id="40" dur="250" accel="50000" decel="50000" autoRev="1" fill="hold">
                                          <p:stCondLst>
                                            <p:cond delay="0"/>
                                          </p:stCondLst>
                                        </p:cTn>
                                        <p:tgtEl>
                                          <p:spTgt spid="185348"/>
                                        </p:tgtEl>
                                        <p:attrNameLst>
                                          <p:attrName>ppt_x</p:attrName>
                                          <p:attrName>ppt_y</p:attrName>
                                        </p:attrNameLst>
                                      </p:cBhvr>
                                    </p:animMotion>
                                    <p:animRot by="1500000">
                                      <p:cBhvr>
                                        <p:cTn id="41" dur="125" fill="hold">
                                          <p:stCondLst>
                                            <p:cond delay="0"/>
                                          </p:stCondLst>
                                        </p:cTn>
                                        <p:tgtEl>
                                          <p:spTgt spid="185348"/>
                                        </p:tgtEl>
                                        <p:attrNameLst>
                                          <p:attrName>r</p:attrName>
                                        </p:attrNameLst>
                                      </p:cBhvr>
                                    </p:animRot>
                                    <p:animRot by="-1500000">
                                      <p:cBhvr>
                                        <p:cTn id="42" dur="125" fill="hold">
                                          <p:stCondLst>
                                            <p:cond delay="125"/>
                                          </p:stCondLst>
                                        </p:cTn>
                                        <p:tgtEl>
                                          <p:spTgt spid="185348"/>
                                        </p:tgtEl>
                                        <p:attrNameLst>
                                          <p:attrName>r</p:attrName>
                                        </p:attrNameLst>
                                      </p:cBhvr>
                                    </p:animRot>
                                    <p:animRot by="-1500000">
                                      <p:cBhvr>
                                        <p:cTn id="43" dur="125" fill="hold">
                                          <p:stCondLst>
                                            <p:cond delay="250"/>
                                          </p:stCondLst>
                                        </p:cTn>
                                        <p:tgtEl>
                                          <p:spTgt spid="185348"/>
                                        </p:tgtEl>
                                        <p:attrNameLst>
                                          <p:attrName>r</p:attrName>
                                        </p:attrNameLst>
                                      </p:cBhvr>
                                    </p:animRot>
                                    <p:animRot by="1500000">
                                      <p:cBhvr>
                                        <p:cTn id="44" dur="125" fill="hold">
                                          <p:stCondLst>
                                            <p:cond delay="375"/>
                                          </p:stCondLst>
                                        </p:cTn>
                                        <p:tgtEl>
                                          <p:spTgt spid="185348"/>
                                        </p:tgtEl>
                                        <p:attrNameLst>
                                          <p:attrName>r</p:attrName>
                                        </p:attrNameLst>
                                      </p:cBhvr>
                                    </p:animRot>
                                  </p:childTnLst>
                                </p:cTn>
                              </p:par>
                            </p:childTnLst>
                          </p:cTn>
                        </p:par>
                        <p:par>
                          <p:cTn id="45" fill="hold">
                            <p:stCondLst>
                              <p:cond delay="4750"/>
                            </p:stCondLst>
                            <p:childTnLst>
                              <p:par>
                                <p:cTn id="46" presetID="34" presetClass="emph" presetSubtype="0" fill="hold" grpId="0" nodeType="afterEffect">
                                  <p:stCondLst>
                                    <p:cond delay="0"/>
                                  </p:stCondLst>
                                  <p:iterate type="lt">
                                    <p:tmPct val="10000"/>
                                  </p:iterate>
                                  <p:childTnLst>
                                    <p:animMotion origin="layout" path="M 0.0 0.0 L 0.0 -0.07213" pathEditMode="relative" ptsTypes="">
                                      <p:cBhvr>
                                        <p:cTn id="47" dur="250" accel="50000" decel="50000" autoRev="1" fill="hold">
                                          <p:stCondLst>
                                            <p:cond delay="0"/>
                                          </p:stCondLst>
                                        </p:cTn>
                                        <p:tgtEl>
                                          <p:spTgt spid="185349"/>
                                        </p:tgtEl>
                                        <p:attrNameLst>
                                          <p:attrName>ppt_x</p:attrName>
                                          <p:attrName>ppt_y</p:attrName>
                                        </p:attrNameLst>
                                      </p:cBhvr>
                                    </p:animMotion>
                                    <p:animRot by="1500000">
                                      <p:cBhvr>
                                        <p:cTn id="48" dur="125" fill="hold">
                                          <p:stCondLst>
                                            <p:cond delay="0"/>
                                          </p:stCondLst>
                                        </p:cTn>
                                        <p:tgtEl>
                                          <p:spTgt spid="185349"/>
                                        </p:tgtEl>
                                        <p:attrNameLst>
                                          <p:attrName>r</p:attrName>
                                        </p:attrNameLst>
                                      </p:cBhvr>
                                    </p:animRot>
                                    <p:animRot by="-1500000">
                                      <p:cBhvr>
                                        <p:cTn id="49" dur="125" fill="hold">
                                          <p:stCondLst>
                                            <p:cond delay="125"/>
                                          </p:stCondLst>
                                        </p:cTn>
                                        <p:tgtEl>
                                          <p:spTgt spid="185349"/>
                                        </p:tgtEl>
                                        <p:attrNameLst>
                                          <p:attrName>r</p:attrName>
                                        </p:attrNameLst>
                                      </p:cBhvr>
                                    </p:animRot>
                                    <p:animRot by="-1500000">
                                      <p:cBhvr>
                                        <p:cTn id="50" dur="125" fill="hold">
                                          <p:stCondLst>
                                            <p:cond delay="250"/>
                                          </p:stCondLst>
                                        </p:cTn>
                                        <p:tgtEl>
                                          <p:spTgt spid="185349"/>
                                        </p:tgtEl>
                                        <p:attrNameLst>
                                          <p:attrName>r</p:attrName>
                                        </p:attrNameLst>
                                      </p:cBhvr>
                                    </p:animRot>
                                    <p:animRot by="1500000">
                                      <p:cBhvr>
                                        <p:cTn id="51" dur="125" fill="hold">
                                          <p:stCondLst>
                                            <p:cond delay="375"/>
                                          </p:stCondLst>
                                        </p:cTn>
                                        <p:tgtEl>
                                          <p:spTgt spid="185349"/>
                                        </p:tgtEl>
                                        <p:attrNameLst>
                                          <p:attrName>r</p:attrName>
                                        </p:attrNameLst>
                                      </p:cBhvr>
                                    </p:animRot>
                                  </p:childTnLst>
                                </p:cTn>
                              </p:par>
                            </p:childTnLst>
                          </p:cTn>
                        </p:par>
                        <p:par>
                          <p:cTn id="52" fill="hold">
                            <p:stCondLst>
                              <p:cond delay="5250"/>
                            </p:stCondLst>
                            <p:childTnLst>
                              <p:par>
                                <p:cTn id="53" presetID="34" presetClass="emph" presetSubtype="0" fill="hold" grpId="0" nodeType="afterEffect">
                                  <p:stCondLst>
                                    <p:cond delay="0"/>
                                  </p:stCondLst>
                                  <p:iterate type="lt">
                                    <p:tmPct val="10000"/>
                                  </p:iterate>
                                  <p:childTnLst>
                                    <p:animMotion origin="layout" path="M 0.0 0.0 L 0.0 -0.07213" pathEditMode="relative" ptsTypes="">
                                      <p:cBhvr>
                                        <p:cTn id="54" dur="250" accel="50000" decel="50000" autoRev="1" fill="hold">
                                          <p:stCondLst>
                                            <p:cond delay="0"/>
                                          </p:stCondLst>
                                        </p:cTn>
                                        <p:tgtEl>
                                          <p:spTgt spid="185350"/>
                                        </p:tgtEl>
                                        <p:attrNameLst>
                                          <p:attrName>ppt_x</p:attrName>
                                          <p:attrName>ppt_y</p:attrName>
                                        </p:attrNameLst>
                                      </p:cBhvr>
                                    </p:animMotion>
                                    <p:animRot by="1500000">
                                      <p:cBhvr>
                                        <p:cTn id="55" dur="125" fill="hold">
                                          <p:stCondLst>
                                            <p:cond delay="0"/>
                                          </p:stCondLst>
                                        </p:cTn>
                                        <p:tgtEl>
                                          <p:spTgt spid="185350"/>
                                        </p:tgtEl>
                                        <p:attrNameLst>
                                          <p:attrName>r</p:attrName>
                                        </p:attrNameLst>
                                      </p:cBhvr>
                                    </p:animRot>
                                    <p:animRot by="-1500000">
                                      <p:cBhvr>
                                        <p:cTn id="56" dur="125" fill="hold">
                                          <p:stCondLst>
                                            <p:cond delay="125"/>
                                          </p:stCondLst>
                                        </p:cTn>
                                        <p:tgtEl>
                                          <p:spTgt spid="185350"/>
                                        </p:tgtEl>
                                        <p:attrNameLst>
                                          <p:attrName>r</p:attrName>
                                        </p:attrNameLst>
                                      </p:cBhvr>
                                    </p:animRot>
                                    <p:animRot by="-1500000">
                                      <p:cBhvr>
                                        <p:cTn id="57" dur="125" fill="hold">
                                          <p:stCondLst>
                                            <p:cond delay="250"/>
                                          </p:stCondLst>
                                        </p:cTn>
                                        <p:tgtEl>
                                          <p:spTgt spid="185350"/>
                                        </p:tgtEl>
                                        <p:attrNameLst>
                                          <p:attrName>r</p:attrName>
                                        </p:attrNameLst>
                                      </p:cBhvr>
                                    </p:animRot>
                                    <p:animRot by="1500000">
                                      <p:cBhvr>
                                        <p:cTn id="58" dur="125" fill="hold">
                                          <p:stCondLst>
                                            <p:cond delay="375"/>
                                          </p:stCondLst>
                                        </p:cTn>
                                        <p:tgtEl>
                                          <p:spTgt spid="185350"/>
                                        </p:tgtEl>
                                        <p:attrNameLst>
                                          <p:attrName>r</p:attrName>
                                        </p:attrNameLst>
                                      </p:cBhvr>
                                    </p:animRot>
                                  </p:childTnLst>
                                </p:cTn>
                              </p:par>
                            </p:childTnLst>
                          </p:cTn>
                        </p:par>
                        <p:par>
                          <p:cTn id="59" fill="hold">
                            <p:stCondLst>
                              <p:cond delay="5750"/>
                            </p:stCondLst>
                            <p:childTnLst>
                              <p:par>
                                <p:cTn id="60" presetID="34" presetClass="emph" presetSubtype="0" fill="hold" grpId="0" nodeType="afterEffect">
                                  <p:stCondLst>
                                    <p:cond delay="0"/>
                                  </p:stCondLst>
                                  <p:iterate type="lt">
                                    <p:tmPct val="10000"/>
                                  </p:iterate>
                                  <p:childTnLst>
                                    <p:animMotion origin="layout" path="M 0.0 0.0 L 0.0 -0.07213" pathEditMode="relative" ptsTypes="">
                                      <p:cBhvr>
                                        <p:cTn id="61" dur="250" accel="50000" decel="50000" autoRev="1" fill="hold">
                                          <p:stCondLst>
                                            <p:cond delay="0"/>
                                          </p:stCondLst>
                                        </p:cTn>
                                        <p:tgtEl>
                                          <p:spTgt spid="185351"/>
                                        </p:tgtEl>
                                        <p:attrNameLst>
                                          <p:attrName>ppt_x</p:attrName>
                                          <p:attrName>ppt_y</p:attrName>
                                        </p:attrNameLst>
                                      </p:cBhvr>
                                    </p:animMotion>
                                    <p:animRot by="1500000">
                                      <p:cBhvr>
                                        <p:cTn id="62" dur="125" fill="hold">
                                          <p:stCondLst>
                                            <p:cond delay="0"/>
                                          </p:stCondLst>
                                        </p:cTn>
                                        <p:tgtEl>
                                          <p:spTgt spid="185351"/>
                                        </p:tgtEl>
                                        <p:attrNameLst>
                                          <p:attrName>r</p:attrName>
                                        </p:attrNameLst>
                                      </p:cBhvr>
                                    </p:animRot>
                                    <p:animRot by="-1500000">
                                      <p:cBhvr>
                                        <p:cTn id="63" dur="125" fill="hold">
                                          <p:stCondLst>
                                            <p:cond delay="125"/>
                                          </p:stCondLst>
                                        </p:cTn>
                                        <p:tgtEl>
                                          <p:spTgt spid="185351"/>
                                        </p:tgtEl>
                                        <p:attrNameLst>
                                          <p:attrName>r</p:attrName>
                                        </p:attrNameLst>
                                      </p:cBhvr>
                                    </p:animRot>
                                    <p:animRot by="-1500000">
                                      <p:cBhvr>
                                        <p:cTn id="64" dur="125" fill="hold">
                                          <p:stCondLst>
                                            <p:cond delay="250"/>
                                          </p:stCondLst>
                                        </p:cTn>
                                        <p:tgtEl>
                                          <p:spTgt spid="185351"/>
                                        </p:tgtEl>
                                        <p:attrNameLst>
                                          <p:attrName>r</p:attrName>
                                        </p:attrNameLst>
                                      </p:cBhvr>
                                    </p:animRot>
                                    <p:animRot by="1500000">
                                      <p:cBhvr>
                                        <p:cTn id="65" dur="125" fill="hold">
                                          <p:stCondLst>
                                            <p:cond delay="375"/>
                                          </p:stCondLst>
                                        </p:cTn>
                                        <p:tgtEl>
                                          <p:spTgt spid="185351"/>
                                        </p:tgtEl>
                                        <p:attrNameLst>
                                          <p:attrName>r</p:attrName>
                                        </p:attrNameLst>
                                      </p:cBhvr>
                                    </p:animRot>
                                  </p:childTnLst>
                                </p:cTn>
                              </p:par>
                            </p:childTnLst>
                          </p:cTn>
                        </p:par>
                        <p:par>
                          <p:cTn id="66" fill="hold">
                            <p:stCondLst>
                              <p:cond delay="6300"/>
                            </p:stCondLst>
                            <p:childTnLst>
                              <p:par>
                                <p:cTn id="67" presetID="34" presetClass="emph" presetSubtype="0" fill="hold" grpId="0" nodeType="afterEffect">
                                  <p:stCondLst>
                                    <p:cond delay="0"/>
                                  </p:stCondLst>
                                  <p:iterate type="lt">
                                    <p:tmPct val="10000"/>
                                  </p:iterate>
                                  <p:childTnLst>
                                    <p:animMotion origin="layout" path="M 0.0 0.0 L 0.0 -0.07213" pathEditMode="relative" ptsTypes="">
                                      <p:cBhvr>
                                        <p:cTn id="68" dur="250" accel="50000" decel="50000" autoRev="1" fill="hold">
                                          <p:stCondLst>
                                            <p:cond delay="0"/>
                                          </p:stCondLst>
                                        </p:cTn>
                                        <p:tgtEl>
                                          <p:spTgt spid="185352"/>
                                        </p:tgtEl>
                                        <p:attrNameLst>
                                          <p:attrName>ppt_x</p:attrName>
                                          <p:attrName>ppt_y</p:attrName>
                                        </p:attrNameLst>
                                      </p:cBhvr>
                                    </p:animMotion>
                                    <p:animRot by="1500000">
                                      <p:cBhvr>
                                        <p:cTn id="69" dur="125" fill="hold">
                                          <p:stCondLst>
                                            <p:cond delay="0"/>
                                          </p:stCondLst>
                                        </p:cTn>
                                        <p:tgtEl>
                                          <p:spTgt spid="185352"/>
                                        </p:tgtEl>
                                        <p:attrNameLst>
                                          <p:attrName>r</p:attrName>
                                        </p:attrNameLst>
                                      </p:cBhvr>
                                    </p:animRot>
                                    <p:animRot by="-1500000">
                                      <p:cBhvr>
                                        <p:cTn id="70" dur="125" fill="hold">
                                          <p:stCondLst>
                                            <p:cond delay="125"/>
                                          </p:stCondLst>
                                        </p:cTn>
                                        <p:tgtEl>
                                          <p:spTgt spid="185352"/>
                                        </p:tgtEl>
                                        <p:attrNameLst>
                                          <p:attrName>r</p:attrName>
                                        </p:attrNameLst>
                                      </p:cBhvr>
                                    </p:animRot>
                                    <p:animRot by="-1500000">
                                      <p:cBhvr>
                                        <p:cTn id="71" dur="125" fill="hold">
                                          <p:stCondLst>
                                            <p:cond delay="250"/>
                                          </p:stCondLst>
                                        </p:cTn>
                                        <p:tgtEl>
                                          <p:spTgt spid="185352"/>
                                        </p:tgtEl>
                                        <p:attrNameLst>
                                          <p:attrName>r</p:attrName>
                                        </p:attrNameLst>
                                      </p:cBhvr>
                                    </p:animRot>
                                    <p:animRot by="1500000">
                                      <p:cBhvr>
                                        <p:cTn id="72" dur="125" fill="hold">
                                          <p:stCondLst>
                                            <p:cond delay="375"/>
                                          </p:stCondLst>
                                        </p:cTn>
                                        <p:tgtEl>
                                          <p:spTgt spid="185352"/>
                                        </p:tgtEl>
                                        <p:attrNameLst>
                                          <p:attrName>r</p:attrName>
                                        </p:attrNameLst>
                                      </p:cBhvr>
                                    </p:animRot>
                                  </p:childTnLst>
                                </p:cTn>
                              </p:par>
                            </p:childTnLst>
                          </p:cTn>
                        </p:par>
                        <p:par>
                          <p:cTn id="73" fill="hold">
                            <p:stCondLst>
                              <p:cond delay="6850"/>
                            </p:stCondLst>
                            <p:childTnLst>
                              <p:par>
                                <p:cTn id="74" presetID="34" presetClass="emph" presetSubtype="0" fill="hold" grpId="0" nodeType="afterEffect">
                                  <p:stCondLst>
                                    <p:cond delay="0"/>
                                  </p:stCondLst>
                                  <p:iterate type="lt">
                                    <p:tmPct val="10000"/>
                                  </p:iterate>
                                  <p:childTnLst>
                                    <p:animMotion origin="layout" path="M 0.0 0.0 L 0.0 -0.07213" pathEditMode="relative" ptsTypes="">
                                      <p:cBhvr>
                                        <p:cTn id="75" dur="250" accel="50000" decel="50000" autoRev="1" fill="hold">
                                          <p:stCondLst>
                                            <p:cond delay="0"/>
                                          </p:stCondLst>
                                        </p:cTn>
                                        <p:tgtEl>
                                          <p:spTgt spid="185367"/>
                                        </p:tgtEl>
                                        <p:attrNameLst>
                                          <p:attrName>ppt_x</p:attrName>
                                          <p:attrName>ppt_y</p:attrName>
                                        </p:attrNameLst>
                                      </p:cBhvr>
                                    </p:animMotion>
                                    <p:animRot by="1500000">
                                      <p:cBhvr>
                                        <p:cTn id="76" dur="125" fill="hold">
                                          <p:stCondLst>
                                            <p:cond delay="0"/>
                                          </p:stCondLst>
                                        </p:cTn>
                                        <p:tgtEl>
                                          <p:spTgt spid="185367"/>
                                        </p:tgtEl>
                                        <p:attrNameLst>
                                          <p:attrName>r</p:attrName>
                                        </p:attrNameLst>
                                      </p:cBhvr>
                                    </p:animRot>
                                    <p:animRot by="-1500000">
                                      <p:cBhvr>
                                        <p:cTn id="77" dur="125" fill="hold">
                                          <p:stCondLst>
                                            <p:cond delay="125"/>
                                          </p:stCondLst>
                                        </p:cTn>
                                        <p:tgtEl>
                                          <p:spTgt spid="185367"/>
                                        </p:tgtEl>
                                        <p:attrNameLst>
                                          <p:attrName>r</p:attrName>
                                        </p:attrNameLst>
                                      </p:cBhvr>
                                    </p:animRot>
                                    <p:animRot by="-1500000">
                                      <p:cBhvr>
                                        <p:cTn id="78" dur="125" fill="hold">
                                          <p:stCondLst>
                                            <p:cond delay="250"/>
                                          </p:stCondLst>
                                        </p:cTn>
                                        <p:tgtEl>
                                          <p:spTgt spid="185367"/>
                                        </p:tgtEl>
                                        <p:attrNameLst>
                                          <p:attrName>r</p:attrName>
                                        </p:attrNameLst>
                                      </p:cBhvr>
                                    </p:animRot>
                                    <p:animRot by="1500000">
                                      <p:cBhvr>
                                        <p:cTn id="79" dur="125" fill="hold">
                                          <p:stCondLst>
                                            <p:cond delay="375"/>
                                          </p:stCondLst>
                                        </p:cTn>
                                        <p:tgtEl>
                                          <p:spTgt spid="185367"/>
                                        </p:tgtEl>
                                        <p:attrNameLst>
                                          <p:attrName>r</p:attrName>
                                        </p:attrNameLst>
                                      </p:cBhvr>
                                    </p:animRot>
                                  </p:childTnLst>
                                </p:cTn>
                              </p:par>
                            </p:childTnLst>
                          </p:cTn>
                        </p:par>
                        <p:par>
                          <p:cTn id="80" fill="hold">
                            <p:stCondLst>
                              <p:cond delay="7450"/>
                            </p:stCondLst>
                            <p:childTnLst>
                              <p:par>
                                <p:cTn id="81" presetID="34" presetClass="emph" presetSubtype="0" fill="hold" grpId="0" nodeType="afterEffect">
                                  <p:stCondLst>
                                    <p:cond delay="0"/>
                                  </p:stCondLst>
                                  <p:iterate type="lt">
                                    <p:tmPct val="10000"/>
                                  </p:iterate>
                                  <p:childTnLst>
                                    <p:animMotion origin="layout" path="M 0.0 0.0 L 0.0 -0.07213" pathEditMode="relative" ptsTypes="">
                                      <p:cBhvr>
                                        <p:cTn id="82" dur="250" accel="50000" decel="50000" autoRev="1" fill="hold">
                                          <p:stCondLst>
                                            <p:cond delay="0"/>
                                          </p:stCondLst>
                                        </p:cTn>
                                        <p:tgtEl>
                                          <p:spTgt spid="185353"/>
                                        </p:tgtEl>
                                        <p:attrNameLst>
                                          <p:attrName>ppt_x</p:attrName>
                                          <p:attrName>ppt_y</p:attrName>
                                        </p:attrNameLst>
                                      </p:cBhvr>
                                    </p:animMotion>
                                    <p:animRot by="1500000">
                                      <p:cBhvr>
                                        <p:cTn id="83" dur="125" fill="hold">
                                          <p:stCondLst>
                                            <p:cond delay="0"/>
                                          </p:stCondLst>
                                        </p:cTn>
                                        <p:tgtEl>
                                          <p:spTgt spid="185353"/>
                                        </p:tgtEl>
                                        <p:attrNameLst>
                                          <p:attrName>r</p:attrName>
                                        </p:attrNameLst>
                                      </p:cBhvr>
                                    </p:animRot>
                                    <p:animRot by="-1500000">
                                      <p:cBhvr>
                                        <p:cTn id="84" dur="125" fill="hold">
                                          <p:stCondLst>
                                            <p:cond delay="125"/>
                                          </p:stCondLst>
                                        </p:cTn>
                                        <p:tgtEl>
                                          <p:spTgt spid="185353"/>
                                        </p:tgtEl>
                                        <p:attrNameLst>
                                          <p:attrName>r</p:attrName>
                                        </p:attrNameLst>
                                      </p:cBhvr>
                                    </p:animRot>
                                    <p:animRot by="-1500000">
                                      <p:cBhvr>
                                        <p:cTn id="85" dur="125" fill="hold">
                                          <p:stCondLst>
                                            <p:cond delay="250"/>
                                          </p:stCondLst>
                                        </p:cTn>
                                        <p:tgtEl>
                                          <p:spTgt spid="185353"/>
                                        </p:tgtEl>
                                        <p:attrNameLst>
                                          <p:attrName>r</p:attrName>
                                        </p:attrNameLst>
                                      </p:cBhvr>
                                    </p:animRot>
                                    <p:animRot by="1500000">
                                      <p:cBhvr>
                                        <p:cTn id="86" dur="125" fill="hold">
                                          <p:stCondLst>
                                            <p:cond delay="375"/>
                                          </p:stCondLst>
                                        </p:cTn>
                                        <p:tgtEl>
                                          <p:spTgt spid="185353"/>
                                        </p:tgtEl>
                                        <p:attrNameLst>
                                          <p:attrName>r</p:attrName>
                                        </p:attrNameLst>
                                      </p:cBhvr>
                                    </p:animRot>
                                  </p:childTnLst>
                                </p:cTn>
                              </p:par>
                            </p:childTnLst>
                          </p:cTn>
                        </p:par>
                        <p:par>
                          <p:cTn id="87" fill="hold">
                            <p:stCondLst>
                              <p:cond delay="7950"/>
                            </p:stCondLst>
                            <p:childTnLst>
                              <p:par>
                                <p:cTn id="88" presetID="34" presetClass="emph" presetSubtype="0" fill="hold" grpId="0" nodeType="afterEffect">
                                  <p:stCondLst>
                                    <p:cond delay="0"/>
                                  </p:stCondLst>
                                  <p:iterate type="lt">
                                    <p:tmPct val="10000"/>
                                  </p:iterate>
                                  <p:childTnLst>
                                    <p:animMotion origin="layout" path="M 0.0 0.0 L 0.0 -0.07213" pathEditMode="relative" ptsTypes="">
                                      <p:cBhvr>
                                        <p:cTn id="89" dur="250" accel="50000" decel="50000" autoRev="1" fill="hold">
                                          <p:stCondLst>
                                            <p:cond delay="0"/>
                                          </p:stCondLst>
                                        </p:cTn>
                                        <p:tgtEl>
                                          <p:spTgt spid="185354"/>
                                        </p:tgtEl>
                                        <p:attrNameLst>
                                          <p:attrName>ppt_x</p:attrName>
                                          <p:attrName>ppt_y</p:attrName>
                                        </p:attrNameLst>
                                      </p:cBhvr>
                                    </p:animMotion>
                                    <p:animRot by="1500000">
                                      <p:cBhvr>
                                        <p:cTn id="90" dur="125" fill="hold">
                                          <p:stCondLst>
                                            <p:cond delay="0"/>
                                          </p:stCondLst>
                                        </p:cTn>
                                        <p:tgtEl>
                                          <p:spTgt spid="185354"/>
                                        </p:tgtEl>
                                        <p:attrNameLst>
                                          <p:attrName>r</p:attrName>
                                        </p:attrNameLst>
                                      </p:cBhvr>
                                    </p:animRot>
                                    <p:animRot by="-1500000">
                                      <p:cBhvr>
                                        <p:cTn id="91" dur="125" fill="hold">
                                          <p:stCondLst>
                                            <p:cond delay="125"/>
                                          </p:stCondLst>
                                        </p:cTn>
                                        <p:tgtEl>
                                          <p:spTgt spid="185354"/>
                                        </p:tgtEl>
                                        <p:attrNameLst>
                                          <p:attrName>r</p:attrName>
                                        </p:attrNameLst>
                                      </p:cBhvr>
                                    </p:animRot>
                                    <p:animRot by="-1500000">
                                      <p:cBhvr>
                                        <p:cTn id="92" dur="125" fill="hold">
                                          <p:stCondLst>
                                            <p:cond delay="250"/>
                                          </p:stCondLst>
                                        </p:cTn>
                                        <p:tgtEl>
                                          <p:spTgt spid="185354"/>
                                        </p:tgtEl>
                                        <p:attrNameLst>
                                          <p:attrName>r</p:attrName>
                                        </p:attrNameLst>
                                      </p:cBhvr>
                                    </p:animRot>
                                    <p:animRot by="1500000">
                                      <p:cBhvr>
                                        <p:cTn id="93" dur="125" fill="hold">
                                          <p:stCondLst>
                                            <p:cond delay="375"/>
                                          </p:stCondLst>
                                        </p:cTn>
                                        <p:tgtEl>
                                          <p:spTgt spid="185354"/>
                                        </p:tgtEl>
                                        <p:attrNameLst>
                                          <p:attrName>r</p:attrName>
                                        </p:attrNameLst>
                                      </p:cBhvr>
                                    </p:animRot>
                                  </p:childTnLst>
                                </p:cTn>
                              </p:par>
                            </p:childTnLst>
                          </p:cTn>
                        </p:par>
                        <p:par>
                          <p:cTn id="94" fill="hold">
                            <p:stCondLst>
                              <p:cond delay="8450"/>
                            </p:stCondLst>
                            <p:childTnLst>
                              <p:par>
                                <p:cTn id="95" presetID="34" presetClass="emph" presetSubtype="0" fill="hold" grpId="0" nodeType="afterEffect">
                                  <p:stCondLst>
                                    <p:cond delay="0"/>
                                  </p:stCondLst>
                                  <p:iterate type="lt">
                                    <p:tmPct val="10000"/>
                                  </p:iterate>
                                  <p:childTnLst>
                                    <p:animMotion origin="layout" path="M 0.0 0.0 L 0.0 -0.07213" pathEditMode="relative" ptsTypes="">
                                      <p:cBhvr>
                                        <p:cTn id="96" dur="250" accel="50000" decel="50000" autoRev="1" fill="hold">
                                          <p:stCondLst>
                                            <p:cond delay="0"/>
                                          </p:stCondLst>
                                        </p:cTn>
                                        <p:tgtEl>
                                          <p:spTgt spid="185355"/>
                                        </p:tgtEl>
                                        <p:attrNameLst>
                                          <p:attrName>ppt_x</p:attrName>
                                          <p:attrName>ppt_y</p:attrName>
                                        </p:attrNameLst>
                                      </p:cBhvr>
                                    </p:animMotion>
                                    <p:animRot by="1500000">
                                      <p:cBhvr>
                                        <p:cTn id="97" dur="125" fill="hold">
                                          <p:stCondLst>
                                            <p:cond delay="0"/>
                                          </p:stCondLst>
                                        </p:cTn>
                                        <p:tgtEl>
                                          <p:spTgt spid="185355"/>
                                        </p:tgtEl>
                                        <p:attrNameLst>
                                          <p:attrName>r</p:attrName>
                                        </p:attrNameLst>
                                      </p:cBhvr>
                                    </p:animRot>
                                    <p:animRot by="-1500000">
                                      <p:cBhvr>
                                        <p:cTn id="98" dur="125" fill="hold">
                                          <p:stCondLst>
                                            <p:cond delay="125"/>
                                          </p:stCondLst>
                                        </p:cTn>
                                        <p:tgtEl>
                                          <p:spTgt spid="185355"/>
                                        </p:tgtEl>
                                        <p:attrNameLst>
                                          <p:attrName>r</p:attrName>
                                        </p:attrNameLst>
                                      </p:cBhvr>
                                    </p:animRot>
                                    <p:animRot by="-1500000">
                                      <p:cBhvr>
                                        <p:cTn id="99" dur="125" fill="hold">
                                          <p:stCondLst>
                                            <p:cond delay="250"/>
                                          </p:stCondLst>
                                        </p:cTn>
                                        <p:tgtEl>
                                          <p:spTgt spid="185355"/>
                                        </p:tgtEl>
                                        <p:attrNameLst>
                                          <p:attrName>r</p:attrName>
                                        </p:attrNameLst>
                                      </p:cBhvr>
                                    </p:animRot>
                                    <p:animRot by="1500000">
                                      <p:cBhvr>
                                        <p:cTn id="100" dur="125" fill="hold">
                                          <p:stCondLst>
                                            <p:cond delay="375"/>
                                          </p:stCondLst>
                                        </p:cTn>
                                        <p:tgtEl>
                                          <p:spTgt spid="185355"/>
                                        </p:tgtEl>
                                        <p:attrNameLst>
                                          <p:attrName>r</p:attrName>
                                        </p:attrNameLst>
                                      </p:cBhvr>
                                    </p:animRot>
                                  </p:childTnLst>
                                </p:cTn>
                              </p:par>
                            </p:childTnLst>
                          </p:cTn>
                        </p:par>
                        <p:par>
                          <p:cTn id="101" fill="hold">
                            <p:stCondLst>
                              <p:cond delay="8950"/>
                            </p:stCondLst>
                            <p:childTnLst>
                              <p:par>
                                <p:cTn id="102" presetID="34" presetClass="emph" presetSubtype="0" fill="hold" grpId="0" nodeType="afterEffect">
                                  <p:stCondLst>
                                    <p:cond delay="0"/>
                                  </p:stCondLst>
                                  <p:iterate type="lt">
                                    <p:tmPct val="10000"/>
                                  </p:iterate>
                                  <p:childTnLst>
                                    <p:animMotion origin="layout" path="M 0.0 0.0 L 0.0 -0.07213" pathEditMode="relative" ptsTypes="">
                                      <p:cBhvr>
                                        <p:cTn id="103" dur="250" accel="50000" decel="50000" autoRev="1" fill="hold">
                                          <p:stCondLst>
                                            <p:cond delay="0"/>
                                          </p:stCondLst>
                                        </p:cTn>
                                        <p:tgtEl>
                                          <p:spTgt spid="185356"/>
                                        </p:tgtEl>
                                        <p:attrNameLst>
                                          <p:attrName>ppt_x</p:attrName>
                                          <p:attrName>ppt_y</p:attrName>
                                        </p:attrNameLst>
                                      </p:cBhvr>
                                    </p:animMotion>
                                    <p:animRot by="1500000">
                                      <p:cBhvr>
                                        <p:cTn id="104" dur="125" fill="hold">
                                          <p:stCondLst>
                                            <p:cond delay="0"/>
                                          </p:stCondLst>
                                        </p:cTn>
                                        <p:tgtEl>
                                          <p:spTgt spid="185356"/>
                                        </p:tgtEl>
                                        <p:attrNameLst>
                                          <p:attrName>r</p:attrName>
                                        </p:attrNameLst>
                                      </p:cBhvr>
                                    </p:animRot>
                                    <p:animRot by="-1500000">
                                      <p:cBhvr>
                                        <p:cTn id="105" dur="125" fill="hold">
                                          <p:stCondLst>
                                            <p:cond delay="125"/>
                                          </p:stCondLst>
                                        </p:cTn>
                                        <p:tgtEl>
                                          <p:spTgt spid="185356"/>
                                        </p:tgtEl>
                                        <p:attrNameLst>
                                          <p:attrName>r</p:attrName>
                                        </p:attrNameLst>
                                      </p:cBhvr>
                                    </p:animRot>
                                    <p:animRot by="-1500000">
                                      <p:cBhvr>
                                        <p:cTn id="106" dur="125" fill="hold">
                                          <p:stCondLst>
                                            <p:cond delay="250"/>
                                          </p:stCondLst>
                                        </p:cTn>
                                        <p:tgtEl>
                                          <p:spTgt spid="185356"/>
                                        </p:tgtEl>
                                        <p:attrNameLst>
                                          <p:attrName>r</p:attrName>
                                        </p:attrNameLst>
                                      </p:cBhvr>
                                    </p:animRot>
                                    <p:animRot by="1500000">
                                      <p:cBhvr>
                                        <p:cTn id="107" dur="125" fill="hold">
                                          <p:stCondLst>
                                            <p:cond delay="375"/>
                                          </p:stCondLst>
                                        </p:cTn>
                                        <p:tgtEl>
                                          <p:spTgt spid="185356"/>
                                        </p:tgtEl>
                                        <p:attrNameLst>
                                          <p:attrName>r</p:attrName>
                                        </p:attrNameLst>
                                      </p:cBhvr>
                                    </p:animRot>
                                  </p:childTnLst>
                                </p:cTn>
                              </p:par>
                            </p:childTnLst>
                          </p:cTn>
                        </p:par>
                        <p:par>
                          <p:cTn id="108" fill="hold">
                            <p:stCondLst>
                              <p:cond delay="9450"/>
                            </p:stCondLst>
                            <p:childTnLst>
                              <p:par>
                                <p:cTn id="109" presetID="34" presetClass="emph" presetSubtype="0" fill="hold" grpId="0" nodeType="afterEffect">
                                  <p:stCondLst>
                                    <p:cond delay="0"/>
                                  </p:stCondLst>
                                  <p:iterate type="lt">
                                    <p:tmPct val="10000"/>
                                  </p:iterate>
                                  <p:childTnLst>
                                    <p:animMotion origin="layout" path="M 0.0 0.0 L 0.0 -0.07213" pathEditMode="relative" ptsTypes="">
                                      <p:cBhvr>
                                        <p:cTn id="110" dur="250" accel="50000" decel="50000" autoRev="1" fill="hold">
                                          <p:stCondLst>
                                            <p:cond delay="0"/>
                                          </p:stCondLst>
                                        </p:cTn>
                                        <p:tgtEl>
                                          <p:spTgt spid="185357"/>
                                        </p:tgtEl>
                                        <p:attrNameLst>
                                          <p:attrName>ppt_x</p:attrName>
                                          <p:attrName>ppt_y</p:attrName>
                                        </p:attrNameLst>
                                      </p:cBhvr>
                                    </p:animMotion>
                                    <p:animRot by="1500000">
                                      <p:cBhvr>
                                        <p:cTn id="111" dur="125" fill="hold">
                                          <p:stCondLst>
                                            <p:cond delay="0"/>
                                          </p:stCondLst>
                                        </p:cTn>
                                        <p:tgtEl>
                                          <p:spTgt spid="185357"/>
                                        </p:tgtEl>
                                        <p:attrNameLst>
                                          <p:attrName>r</p:attrName>
                                        </p:attrNameLst>
                                      </p:cBhvr>
                                    </p:animRot>
                                    <p:animRot by="-1500000">
                                      <p:cBhvr>
                                        <p:cTn id="112" dur="125" fill="hold">
                                          <p:stCondLst>
                                            <p:cond delay="125"/>
                                          </p:stCondLst>
                                        </p:cTn>
                                        <p:tgtEl>
                                          <p:spTgt spid="185357"/>
                                        </p:tgtEl>
                                        <p:attrNameLst>
                                          <p:attrName>r</p:attrName>
                                        </p:attrNameLst>
                                      </p:cBhvr>
                                    </p:animRot>
                                    <p:animRot by="-1500000">
                                      <p:cBhvr>
                                        <p:cTn id="113" dur="125" fill="hold">
                                          <p:stCondLst>
                                            <p:cond delay="250"/>
                                          </p:stCondLst>
                                        </p:cTn>
                                        <p:tgtEl>
                                          <p:spTgt spid="185357"/>
                                        </p:tgtEl>
                                        <p:attrNameLst>
                                          <p:attrName>r</p:attrName>
                                        </p:attrNameLst>
                                      </p:cBhvr>
                                    </p:animRot>
                                    <p:animRot by="1500000">
                                      <p:cBhvr>
                                        <p:cTn id="114" dur="125" fill="hold">
                                          <p:stCondLst>
                                            <p:cond delay="375"/>
                                          </p:stCondLst>
                                        </p:cTn>
                                        <p:tgtEl>
                                          <p:spTgt spid="185357"/>
                                        </p:tgtEl>
                                        <p:attrNameLst>
                                          <p:attrName>r</p:attrName>
                                        </p:attrNameLst>
                                      </p:cBhvr>
                                    </p:animRot>
                                  </p:childTnLst>
                                </p:cTn>
                              </p:par>
                            </p:childTnLst>
                          </p:cTn>
                        </p:par>
                        <p:par>
                          <p:cTn id="115" fill="hold">
                            <p:stCondLst>
                              <p:cond delay="9950"/>
                            </p:stCondLst>
                            <p:childTnLst>
                              <p:par>
                                <p:cTn id="116" presetID="34" presetClass="emph" presetSubtype="0" fill="hold" grpId="0" nodeType="afterEffect">
                                  <p:stCondLst>
                                    <p:cond delay="0"/>
                                  </p:stCondLst>
                                  <p:iterate type="lt">
                                    <p:tmPct val="10000"/>
                                  </p:iterate>
                                  <p:childTnLst>
                                    <p:animMotion origin="layout" path="M 0.0 0.0 L 0.0 -0.07213" pathEditMode="relative" ptsTypes="">
                                      <p:cBhvr>
                                        <p:cTn id="117" dur="250" accel="50000" decel="50000" autoRev="1" fill="hold">
                                          <p:stCondLst>
                                            <p:cond delay="0"/>
                                          </p:stCondLst>
                                        </p:cTn>
                                        <p:tgtEl>
                                          <p:spTgt spid="185358"/>
                                        </p:tgtEl>
                                        <p:attrNameLst>
                                          <p:attrName>ppt_x</p:attrName>
                                          <p:attrName>ppt_y</p:attrName>
                                        </p:attrNameLst>
                                      </p:cBhvr>
                                    </p:animMotion>
                                    <p:animRot by="1500000">
                                      <p:cBhvr>
                                        <p:cTn id="118" dur="125" fill="hold">
                                          <p:stCondLst>
                                            <p:cond delay="0"/>
                                          </p:stCondLst>
                                        </p:cTn>
                                        <p:tgtEl>
                                          <p:spTgt spid="185358"/>
                                        </p:tgtEl>
                                        <p:attrNameLst>
                                          <p:attrName>r</p:attrName>
                                        </p:attrNameLst>
                                      </p:cBhvr>
                                    </p:animRot>
                                    <p:animRot by="-1500000">
                                      <p:cBhvr>
                                        <p:cTn id="119" dur="125" fill="hold">
                                          <p:stCondLst>
                                            <p:cond delay="125"/>
                                          </p:stCondLst>
                                        </p:cTn>
                                        <p:tgtEl>
                                          <p:spTgt spid="185358"/>
                                        </p:tgtEl>
                                        <p:attrNameLst>
                                          <p:attrName>r</p:attrName>
                                        </p:attrNameLst>
                                      </p:cBhvr>
                                    </p:animRot>
                                    <p:animRot by="-1500000">
                                      <p:cBhvr>
                                        <p:cTn id="120" dur="125" fill="hold">
                                          <p:stCondLst>
                                            <p:cond delay="250"/>
                                          </p:stCondLst>
                                        </p:cTn>
                                        <p:tgtEl>
                                          <p:spTgt spid="185358"/>
                                        </p:tgtEl>
                                        <p:attrNameLst>
                                          <p:attrName>r</p:attrName>
                                        </p:attrNameLst>
                                      </p:cBhvr>
                                    </p:animRot>
                                    <p:animRot by="1500000">
                                      <p:cBhvr>
                                        <p:cTn id="121" dur="125" fill="hold">
                                          <p:stCondLst>
                                            <p:cond delay="375"/>
                                          </p:stCondLst>
                                        </p:cTn>
                                        <p:tgtEl>
                                          <p:spTgt spid="185358"/>
                                        </p:tgtEl>
                                        <p:attrNameLst>
                                          <p:attrName>r</p:attrName>
                                        </p:attrNameLst>
                                      </p:cBhvr>
                                    </p:animRot>
                                  </p:childTnLst>
                                </p:cTn>
                              </p:par>
                            </p:childTnLst>
                          </p:cTn>
                        </p:par>
                        <p:par>
                          <p:cTn id="122" fill="hold">
                            <p:stCondLst>
                              <p:cond delay="10500"/>
                            </p:stCondLst>
                            <p:childTnLst>
                              <p:par>
                                <p:cTn id="123" presetID="4" presetClass="entr" presetSubtype="32" fill="hold" nodeType="afterEffect">
                                  <p:stCondLst>
                                    <p:cond delay="0"/>
                                  </p:stCondLst>
                                  <p:childTnLst>
                                    <p:set>
                                      <p:cBhvr>
                                        <p:cTn id="124" dur="1" fill="hold">
                                          <p:stCondLst>
                                            <p:cond delay="0"/>
                                          </p:stCondLst>
                                        </p:cTn>
                                        <p:tgtEl>
                                          <p:spTgt spid="26"/>
                                        </p:tgtEl>
                                        <p:attrNameLst>
                                          <p:attrName>style.visibility</p:attrName>
                                        </p:attrNameLst>
                                      </p:cBhvr>
                                      <p:to>
                                        <p:strVal val="visible"/>
                                      </p:to>
                                    </p:set>
                                    <p:animEffect transition="in" filter="box(out)">
                                      <p:cBhvr>
                                        <p:cTn id="12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7" grpId="0"/>
      <p:bldP spid="185348" grpId="0"/>
      <p:bldP spid="185349" grpId="0"/>
      <p:bldP spid="185350" grpId="0"/>
      <p:bldP spid="185351" grpId="0"/>
      <p:bldP spid="185352" grpId="0"/>
      <p:bldP spid="185353" grpId="0"/>
      <p:bldP spid="185354" grpId="0"/>
      <p:bldP spid="185355" grpId="0"/>
      <p:bldP spid="185356" grpId="0"/>
      <p:bldP spid="185357" grpId="0"/>
      <p:bldP spid="185358" grpId="0"/>
      <p:bldP spid="18536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670" y="1554480"/>
            <a:ext cx="8553450" cy="3609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416" name="Text Box 7"/>
          <p:cNvSpPr txBox="1">
            <a:spLocks noChangeArrowheads="1"/>
          </p:cNvSpPr>
          <p:nvPr/>
        </p:nvSpPr>
        <p:spPr bwMode="auto">
          <a:xfrm>
            <a:off x="5235327" y="3985389"/>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37" name="Text Box 6"/>
          <p:cNvSpPr txBox="1">
            <a:spLocks noChangeArrowheads="1"/>
          </p:cNvSpPr>
          <p:nvPr/>
        </p:nvSpPr>
        <p:spPr bwMode="auto">
          <a:xfrm>
            <a:off x="6025633" y="1802265"/>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38" name="Text Box 6"/>
          <p:cNvSpPr txBox="1">
            <a:spLocks noChangeArrowheads="1"/>
          </p:cNvSpPr>
          <p:nvPr/>
        </p:nvSpPr>
        <p:spPr bwMode="auto">
          <a:xfrm>
            <a:off x="5669280" y="1804167"/>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34" name="Text Box 19"/>
          <p:cNvSpPr txBox="1">
            <a:spLocks noChangeArrowheads="1"/>
          </p:cNvSpPr>
          <p:nvPr/>
        </p:nvSpPr>
        <p:spPr bwMode="auto">
          <a:xfrm>
            <a:off x="5211586" y="1849778"/>
            <a:ext cx="381000" cy="274638"/>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35" name="Text Box 21"/>
          <p:cNvSpPr txBox="1">
            <a:spLocks noChangeArrowheads="1"/>
          </p:cNvSpPr>
          <p:nvPr/>
        </p:nvSpPr>
        <p:spPr bwMode="auto">
          <a:xfrm>
            <a:off x="5349240" y="1790278"/>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36" name="Text Box 22"/>
          <p:cNvSpPr txBox="1">
            <a:spLocks noChangeArrowheads="1"/>
          </p:cNvSpPr>
          <p:nvPr/>
        </p:nvSpPr>
        <p:spPr bwMode="auto">
          <a:xfrm>
            <a:off x="6562725" y="1811655"/>
            <a:ext cx="1524000" cy="307777"/>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OWLS</a:t>
            </a:r>
          </a:p>
        </p:txBody>
      </p:sp>
      <p:sp>
        <p:nvSpPr>
          <p:cNvPr id="17426" name="Text Box 17"/>
          <p:cNvSpPr txBox="1">
            <a:spLocks noChangeArrowheads="1"/>
          </p:cNvSpPr>
          <p:nvPr/>
        </p:nvSpPr>
        <p:spPr bwMode="auto">
          <a:xfrm>
            <a:off x="5505450" y="2170104"/>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17427" name="Text Box 18"/>
          <p:cNvSpPr txBox="1">
            <a:spLocks noChangeArrowheads="1"/>
          </p:cNvSpPr>
          <p:nvPr/>
        </p:nvSpPr>
        <p:spPr bwMode="auto">
          <a:xfrm>
            <a:off x="6115685" y="2170104"/>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7428" name="Text Box 19"/>
          <p:cNvSpPr txBox="1">
            <a:spLocks noChangeArrowheads="1"/>
          </p:cNvSpPr>
          <p:nvPr/>
        </p:nvSpPr>
        <p:spPr bwMode="auto">
          <a:xfrm>
            <a:off x="6753225" y="2170104"/>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17429" name="Text Box 20"/>
          <p:cNvSpPr txBox="1">
            <a:spLocks noChangeArrowheads="1"/>
          </p:cNvSpPr>
          <p:nvPr/>
        </p:nvSpPr>
        <p:spPr bwMode="auto">
          <a:xfrm>
            <a:off x="7269480" y="2170104"/>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17430" name="Text Box 21"/>
          <p:cNvSpPr txBox="1">
            <a:spLocks noChangeArrowheads="1"/>
          </p:cNvSpPr>
          <p:nvPr/>
        </p:nvSpPr>
        <p:spPr bwMode="auto">
          <a:xfrm>
            <a:off x="7909560" y="2170104"/>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17431" name="Text Box 22"/>
          <p:cNvSpPr txBox="1">
            <a:spLocks noChangeArrowheads="1"/>
          </p:cNvSpPr>
          <p:nvPr/>
        </p:nvSpPr>
        <p:spPr bwMode="auto">
          <a:xfrm>
            <a:off x="8479155" y="2170104"/>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17411" name="Slide Number Placeholder 3"/>
          <p:cNvSpPr>
            <a:spLocks noGrp="1"/>
          </p:cNvSpPr>
          <p:nvPr>
            <p:ph type="sldNum" sz="quarter" idx="12"/>
          </p:nvPr>
        </p:nvSpPr>
        <p:spPr>
          <a:noFill/>
        </p:spPr>
        <p:txBody>
          <a:bodyPr/>
          <a:lstStyle/>
          <a:p>
            <a:fld id="{C442DC67-BFAE-4C8B-85BA-CF4C2533DDDE}" type="slidenum">
              <a:rPr lang="en-US" smtClean="0"/>
              <a:pPr/>
              <a:t>23</a:t>
            </a:fld>
            <a:endParaRPr lang="en-US" dirty="0"/>
          </a:p>
        </p:txBody>
      </p:sp>
      <p:sp>
        <p:nvSpPr>
          <p:cNvPr id="17412" name="Text Box 3"/>
          <p:cNvSpPr txBox="1">
            <a:spLocks noChangeArrowheads="1"/>
          </p:cNvSpPr>
          <p:nvPr/>
        </p:nvSpPr>
        <p:spPr bwMode="auto">
          <a:xfrm>
            <a:off x="609600" y="4800600"/>
            <a:ext cx="7543800" cy="366713"/>
          </a:xfrm>
          <a:prstGeom prst="rect">
            <a:avLst/>
          </a:prstGeom>
          <a:noFill/>
          <a:ln w="9525">
            <a:noFill/>
            <a:miter lim="800000"/>
            <a:headEnd/>
            <a:tailEnd/>
          </a:ln>
        </p:spPr>
        <p:txBody>
          <a:bodyPr>
            <a:spAutoFit/>
          </a:bodyPr>
          <a:lstStyle/>
          <a:p>
            <a:pPr>
              <a:spcBef>
                <a:spcPct val="50000"/>
              </a:spcBef>
            </a:pPr>
            <a:endParaRPr lang="en-US" b="0" dirty="0"/>
          </a:p>
        </p:txBody>
      </p:sp>
      <p:sp>
        <p:nvSpPr>
          <p:cNvPr id="17413" name="Text Box 4"/>
          <p:cNvSpPr txBox="1">
            <a:spLocks noChangeArrowheads="1"/>
          </p:cNvSpPr>
          <p:nvPr/>
        </p:nvSpPr>
        <p:spPr bwMode="auto">
          <a:xfrm>
            <a:off x="1314450" y="1797366"/>
            <a:ext cx="1524000" cy="307777"/>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COUGARS</a:t>
            </a:r>
          </a:p>
        </p:txBody>
      </p:sp>
      <p:sp>
        <p:nvSpPr>
          <p:cNvPr id="17414" name="Text Box 5"/>
          <p:cNvSpPr txBox="1">
            <a:spLocks noChangeArrowheads="1"/>
          </p:cNvSpPr>
          <p:nvPr/>
        </p:nvSpPr>
        <p:spPr bwMode="auto">
          <a:xfrm>
            <a:off x="3868832" y="173027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7417" name="Text Box 8"/>
          <p:cNvSpPr txBox="1">
            <a:spLocks noChangeArrowheads="1"/>
          </p:cNvSpPr>
          <p:nvPr/>
        </p:nvSpPr>
        <p:spPr bwMode="auto">
          <a:xfrm>
            <a:off x="3720989" y="1784128"/>
            <a:ext cx="381000" cy="274638"/>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17420" name="Text Box 11"/>
          <p:cNvSpPr txBox="1">
            <a:spLocks noChangeArrowheads="1"/>
          </p:cNvSpPr>
          <p:nvPr/>
        </p:nvSpPr>
        <p:spPr bwMode="auto">
          <a:xfrm>
            <a:off x="624840" y="2177415"/>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17421" name="Text Box 12"/>
          <p:cNvSpPr txBox="1">
            <a:spLocks noChangeArrowheads="1"/>
          </p:cNvSpPr>
          <p:nvPr/>
        </p:nvSpPr>
        <p:spPr bwMode="auto">
          <a:xfrm>
            <a:off x="1219200" y="2171803"/>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17422" name="Text Box 13"/>
          <p:cNvSpPr txBox="1">
            <a:spLocks noChangeArrowheads="1"/>
          </p:cNvSpPr>
          <p:nvPr/>
        </p:nvSpPr>
        <p:spPr bwMode="auto">
          <a:xfrm>
            <a:off x="1783080" y="2171803"/>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7423" name="Text Box 14"/>
          <p:cNvSpPr txBox="1">
            <a:spLocks noChangeArrowheads="1"/>
          </p:cNvSpPr>
          <p:nvPr/>
        </p:nvSpPr>
        <p:spPr bwMode="auto">
          <a:xfrm>
            <a:off x="2407920" y="2171803"/>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17424" name="Text Box 15"/>
          <p:cNvSpPr txBox="1">
            <a:spLocks noChangeArrowheads="1"/>
          </p:cNvSpPr>
          <p:nvPr/>
        </p:nvSpPr>
        <p:spPr bwMode="auto">
          <a:xfrm>
            <a:off x="2941320" y="2171803"/>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17425" name="Text Box 16"/>
          <p:cNvSpPr txBox="1">
            <a:spLocks noChangeArrowheads="1"/>
          </p:cNvSpPr>
          <p:nvPr/>
        </p:nvSpPr>
        <p:spPr bwMode="auto">
          <a:xfrm>
            <a:off x="3581400" y="2155928"/>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199703" name="Rectangle 23"/>
          <p:cNvSpPr>
            <a:spLocks noChangeArrowheads="1"/>
          </p:cNvSpPr>
          <p:nvPr/>
        </p:nvSpPr>
        <p:spPr bwMode="auto">
          <a:xfrm>
            <a:off x="336550" y="4495800"/>
            <a:ext cx="8562975" cy="1511300"/>
          </a:xfrm>
          <a:prstGeom prst="rect">
            <a:avLst/>
          </a:prstGeom>
          <a:solidFill>
            <a:srgbClr val="CCFFFF"/>
          </a:solidFill>
          <a:ln w="9525">
            <a:solidFill>
              <a:schemeClr val="accent1"/>
            </a:solidFill>
            <a:miter lim="800000"/>
            <a:headEnd/>
            <a:tailEnd/>
          </a:ln>
          <a:effectLst>
            <a:outerShdw blurRad="50800" dist="38100" dir="2700000" algn="tl" rotWithShape="0">
              <a:prstClr val="black">
                <a:alpha val="40000"/>
              </a:prstClr>
            </a:outerShdw>
          </a:effectLst>
        </p:spPr>
        <p:txBody>
          <a:bodyPr/>
          <a:lstStyle/>
          <a:p>
            <a:pPr marL="174625" indent="-174625">
              <a:buClr>
                <a:srgbClr val="3366CC"/>
              </a:buClr>
              <a:buFontTx/>
              <a:buChar char="•"/>
              <a:defRPr/>
            </a:pPr>
            <a:r>
              <a:rPr lang="en-US" sz="2000" b="0" dirty="0">
                <a:cs typeface="+mn-cs"/>
              </a:rPr>
              <a:t>The </a:t>
            </a:r>
            <a:r>
              <a:rPr lang="en-US" sz="2000" dirty="0">
                <a:solidFill>
                  <a:srgbClr val="3366CC"/>
                </a:solidFill>
                <a:cs typeface="+mn-cs"/>
              </a:rPr>
              <a:t>starting time</a:t>
            </a:r>
            <a:r>
              <a:rPr lang="en-US" sz="2000" b="0" dirty="0">
                <a:cs typeface="+mn-cs"/>
              </a:rPr>
              <a:t> for the set is when the first referee beckons for service</a:t>
            </a:r>
          </a:p>
          <a:p>
            <a:pPr marL="174625" indent="-174625">
              <a:buClr>
                <a:srgbClr val="3366CC"/>
              </a:buClr>
              <a:buFontTx/>
              <a:buChar char="•"/>
              <a:defRPr/>
            </a:pPr>
            <a:r>
              <a:rPr lang="en-US" sz="2000" b="0" dirty="0">
                <a:cs typeface="+mn-cs"/>
              </a:rPr>
              <a:t>The time is entered in </a:t>
            </a:r>
            <a:r>
              <a:rPr lang="en-US" sz="2000" dirty="0">
                <a:solidFill>
                  <a:srgbClr val="3366CC"/>
                </a:solidFill>
                <a:cs typeface="+mn-cs"/>
              </a:rPr>
              <a:t>Pen</a:t>
            </a:r>
            <a:endParaRPr lang="en-US" sz="2000" b="0" dirty="0">
              <a:cs typeface="+mn-cs"/>
            </a:endParaRPr>
          </a:p>
          <a:p>
            <a:pPr marL="174625" indent="-174625">
              <a:buClr>
                <a:srgbClr val="3366CC"/>
              </a:buClr>
              <a:buFontTx/>
              <a:buChar char="•"/>
              <a:defRPr/>
            </a:pPr>
            <a:r>
              <a:rPr lang="en-US" sz="2000" b="0" dirty="0">
                <a:cs typeface="+mn-cs"/>
              </a:rPr>
              <a:t>Use International time. Ex: 2 PM = 14:00</a:t>
            </a:r>
          </a:p>
          <a:p>
            <a:pPr marL="174625" indent="-174625">
              <a:buClr>
                <a:srgbClr val="3366CC"/>
              </a:buClr>
              <a:buFontTx/>
              <a:buChar char="•"/>
              <a:defRPr/>
            </a:pPr>
            <a:r>
              <a:rPr lang="en-US" sz="2000" b="0" dirty="0">
                <a:cs typeface="+mn-cs"/>
              </a:rPr>
              <a:t>The set starts at 2:14 PM. Enter the start time as </a:t>
            </a:r>
            <a:r>
              <a:rPr lang="en-US" sz="2000" dirty="0">
                <a:solidFill>
                  <a:srgbClr val="3366CC"/>
                </a:solidFill>
                <a:cs typeface="+mn-cs"/>
              </a:rPr>
              <a:t>14:14</a:t>
            </a:r>
            <a:endParaRPr lang="en-US" sz="2000" b="0" dirty="0">
              <a:cs typeface="+mn-cs"/>
            </a:endParaRPr>
          </a:p>
        </p:txBody>
      </p:sp>
      <p:sp>
        <p:nvSpPr>
          <p:cNvPr id="199704" name="Line 24"/>
          <p:cNvSpPr>
            <a:spLocks noChangeShapeType="1"/>
          </p:cNvSpPr>
          <p:nvPr/>
        </p:nvSpPr>
        <p:spPr bwMode="auto">
          <a:xfrm flipH="1" flipV="1">
            <a:off x="960120" y="2011680"/>
            <a:ext cx="5315268" cy="3489008"/>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99705" name="Text Box 25"/>
          <p:cNvSpPr txBox="1">
            <a:spLocks noChangeArrowheads="1"/>
          </p:cNvSpPr>
          <p:nvPr/>
        </p:nvSpPr>
        <p:spPr bwMode="auto">
          <a:xfrm>
            <a:off x="541209" y="1798194"/>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17436" name="Text Box 29"/>
          <p:cNvSpPr txBox="1">
            <a:spLocks noChangeArrowheads="1"/>
          </p:cNvSpPr>
          <p:nvPr/>
        </p:nvSpPr>
        <p:spPr bwMode="auto">
          <a:xfrm>
            <a:off x="3066783" y="1834487"/>
            <a:ext cx="627110"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15 9</a:t>
            </a:r>
          </a:p>
        </p:txBody>
      </p:sp>
      <p:sp>
        <p:nvSpPr>
          <p:cNvPr id="199717" name="Rectangle 37"/>
          <p:cNvSpPr>
            <a:spLocks noChangeArrowheads="1"/>
          </p:cNvSpPr>
          <p:nvPr/>
        </p:nvSpPr>
        <p:spPr bwMode="auto">
          <a:xfrm>
            <a:off x="0" y="76200"/>
            <a:ext cx="9144000" cy="1143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Entering Start Time</a:t>
            </a:r>
          </a:p>
        </p:txBody>
      </p:sp>
      <p:sp>
        <p:nvSpPr>
          <p:cNvPr id="199711" name="Text Box 31"/>
          <p:cNvSpPr txBox="1">
            <a:spLocks noChangeArrowheads="1"/>
          </p:cNvSpPr>
          <p:nvPr/>
        </p:nvSpPr>
        <p:spPr bwMode="auto">
          <a:xfrm>
            <a:off x="1235075" y="1050925"/>
            <a:ext cx="4895850" cy="366713"/>
          </a:xfrm>
          <a:prstGeom prst="rect">
            <a:avLst/>
          </a:prstGeom>
          <a:solidFill>
            <a:srgbClr val="C1FAA4"/>
          </a:solidFill>
          <a:ln w="9525">
            <a:noFill/>
            <a:miter lim="800000"/>
            <a:headEnd/>
            <a:tailEnd/>
          </a:ln>
          <a:effectLst>
            <a:outerShdw blurRad="50800" dist="38100" dir="2700000" algn="tl" rotWithShape="0">
              <a:prstClr val="black">
                <a:alpha val="40000"/>
              </a:prstClr>
            </a:outerShdw>
          </a:effectLst>
        </p:spPr>
        <p:txBody>
          <a:bodyPr wrap="none">
            <a:spAutoFit/>
          </a:bodyPr>
          <a:lstStyle/>
          <a:p>
            <a:pPr>
              <a:defRPr/>
            </a:pPr>
            <a:r>
              <a:rPr lang="en-US" dirty="0">
                <a:cs typeface="+mn-cs"/>
              </a:rPr>
              <a:t>Remember: you have a built in Cheat-Sheet</a:t>
            </a:r>
          </a:p>
        </p:txBody>
      </p:sp>
      <p:pic>
        <p:nvPicPr>
          <p:cNvPr id="40"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0411" y="2334785"/>
            <a:ext cx="2542634" cy="161491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9712" name="Rectangle 32"/>
          <p:cNvSpPr>
            <a:spLocks noChangeArrowheads="1"/>
          </p:cNvSpPr>
          <p:nvPr/>
        </p:nvSpPr>
        <p:spPr bwMode="auto">
          <a:xfrm>
            <a:off x="5760519" y="2376066"/>
            <a:ext cx="747280" cy="584764"/>
          </a:xfrm>
          <a:prstGeom prst="rect">
            <a:avLst/>
          </a:prstGeom>
          <a:noFill/>
          <a:ln w="76200">
            <a:solidFill>
              <a:srgbClr val="C1FAA4"/>
            </a:solidFill>
            <a:miter lim="800000"/>
            <a:headEnd/>
            <a:tailEnd/>
          </a:ln>
        </p:spPr>
        <p:txBody>
          <a:bodyPr wrap="none" anchor="ctr"/>
          <a:lstStyle/>
          <a:p>
            <a:endParaRPr lang="en-US" dirty="0"/>
          </a:p>
        </p:txBody>
      </p:sp>
      <p:sp>
        <p:nvSpPr>
          <p:cNvPr id="199713" name="Line 33"/>
          <p:cNvSpPr>
            <a:spLocks noChangeShapeType="1"/>
          </p:cNvSpPr>
          <p:nvPr/>
        </p:nvSpPr>
        <p:spPr bwMode="auto">
          <a:xfrm>
            <a:off x="3657601" y="1417638"/>
            <a:ext cx="2073225" cy="1270191"/>
          </a:xfrm>
          <a:prstGeom prst="line">
            <a:avLst/>
          </a:prstGeom>
          <a:noFill/>
          <a:ln w="38100">
            <a:solidFill>
              <a:srgbClr val="0000FF"/>
            </a:solidFill>
            <a:round/>
            <a:headEnd/>
            <a:tailEnd type="triangle" w="med" len="med"/>
          </a:ln>
        </p:spPr>
        <p:txBody>
          <a:bodyPr/>
          <a:lstStyle/>
          <a:p>
            <a:endParaRPr lang="en-US" dirty="0"/>
          </a:p>
        </p:txBody>
      </p:sp>
      <p:sp>
        <p:nvSpPr>
          <p:cNvPr id="41" name="Text Box 16"/>
          <p:cNvSpPr txBox="1">
            <a:spLocks noChangeArrowheads="1"/>
          </p:cNvSpPr>
          <p:nvPr/>
        </p:nvSpPr>
        <p:spPr bwMode="auto">
          <a:xfrm>
            <a:off x="8549640" y="1554480"/>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sp>
        <p:nvSpPr>
          <p:cNvPr id="42" name="Text Box 31"/>
          <p:cNvSpPr txBox="1">
            <a:spLocks noChangeArrowheads="1"/>
          </p:cNvSpPr>
          <p:nvPr/>
        </p:nvSpPr>
        <p:spPr bwMode="auto">
          <a:xfrm>
            <a:off x="5303520" y="3943533"/>
            <a:ext cx="3150221" cy="307777"/>
          </a:xfrm>
          <a:prstGeom prst="rect">
            <a:avLst/>
          </a:prstGeom>
          <a:solidFill>
            <a:srgbClr val="C1FAA4"/>
          </a:solidFill>
          <a:ln w="9525">
            <a:noFill/>
            <a:miter lim="800000"/>
            <a:headEnd/>
            <a:tailEnd/>
          </a:ln>
          <a:effectLst>
            <a:outerShdw blurRad="50800" dist="38100" dir="2700000" algn="tl" rotWithShape="0">
              <a:prstClr val="black">
                <a:alpha val="40000"/>
              </a:prstClr>
            </a:outerShdw>
          </a:effectLst>
        </p:spPr>
        <p:txBody>
          <a:bodyPr wrap="none">
            <a:spAutoFit/>
          </a:bodyPr>
          <a:lstStyle/>
          <a:p>
            <a:pPr>
              <a:defRPr/>
            </a:pPr>
            <a:r>
              <a:rPr lang="en-US" sz="1400" dirty="0">
                <a:cs typeface="+mn-cs"/>
              </a:rPr>
              <a:t>Upper Right Corner of Score Sheet</a:t>
            </a:r>
          </a:p>
        </p:txBody>
      </p:sp>
      <p:sp>
        <p:nvSpPr>
          <p:cNvPr id="39" name="Text Box 44"/>
          <p:cNvSpPr txBox="1">
            <a:spLocks noChangeArrowheads="1"/>
          </p:cNvSpPr>
          <p:nvPr/>
        </p:nvSpPr>
        <p:spPr bwMode="auto">
          <a:xfrm>
            <a:off x="1516317" y="1541244"/>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43" name="Text Box 4"/>
          <p:cNvSpPr txBox="1">
            <a:spLocks noChangeArrowheads="1"/>
          </p:cNvSpPr>
          <p:nvPr/>
        </p:nvSpPr>
        <p:spPr bwMode="auto">
          <a:xfrm>
            <a:off x="1235075" y="1516317"/>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44" name="Text Box 4"/>
          <p:cNvSpPr txBox="1">
            <a:spLocks noChangeArrowheads="1"/>
          </p:cNvSpPr>
          <p:nvPr/>
        </p:nvSpPr>
        <p:spPr bwMode="auto">
          <a:xfrm>
            <a:off x="6378129" y="1518551"/>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45" name="Text Box 49"/>
          <p:cNvSpPr txBox="1">
            <a:spLocks noChangeArrowheads="1"/>
          </p:cNvSpPr>
          <p:nvPr/>
        </p:nvSpPr>
        <p:spPr bwMode="auto">
          <a:xfrm>
            <a:off x="6667563" y="1534453"/>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pic>
        <p:nvPicPr>
          <p:cNvPr id="2" name="Picture 9" descr="Click Next">
            <a:extLst>
              <a:ext uri="{FF2B5EF4-FFF2-40B4-BE49-F238E27FC236}">
                <a16:creationId xmlns:a16="http://schemas.microsoft.com/office/drawing/2014/main" id="{E12631B5-FD31-241E-1017-B038BE810F5A}"/>
              </a:ext>
            </a:extLst>
          </p:cNvPr>
          <p:cNvPicPr>
            <a:picLocks noChangeAspect="1" noChangeArrowheads="1"/>
          </p:cNvPicPr>
          <p:nvPr/>
        </p:nvPicPr>
        <p:blipFill>
          <a:blip r:embed="rId5" cstate="print"/>
          <a:srcRect/>
          <a:stretch>
            <a:fillRect/>
          </a:stretch>
        </p:blipFill>
        <p:spPr bwMode="auto">
          <a:xfrm>
            <a:off x="8639492" y="5759132"/>
            <a:ext cx="230188" cy="2301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0"/>
                                  </p:stCondLst>
                                  <p:childTnLst>
                                    <p:set>
                                      <p:cBhvr>
                                        <p:cTn id="6" dur="1" fill="hold">
                                          <p:stCondLst>
                                            <p:cond delay="0"/>
                                          </p:stCondLst>
                                        </p:cTn>
                                        <p:tgtEl>
                                          <p:spTgt spid="199703">
                                            <p:txEl>
                                              <p:pRg st="0" end="0"/>
                                            </p:txEl>
                                          </p:spTgt>
                                        </p:tgtEl>
                                        <p:attrNameLst>
                                          <p:attrName>style.visibility</p:attrName>
                                        </p:attrNameLst>
                                      </p:cBhvr>
                                      <p:to>
                                        <p:strVal val="visible"/>
                                      </p:to>
                                    </p:set>
                                    <p:animEffect transition="in" filter="wipe(up)">
                                      <p:cBhvr>
                                        <p:cTn id="7" dur="1000"/>
                                        <p:tgtEl>
                                          <p:spTgt spid="199703">
                                            <p:txEl>
                                              <p:pRg st="0" end="0"/>
                                            </p:txEl>
                                          </p:spTgt>
                                        </p:tgtEl>
                                      </p:cBhvr>
                                    </p:animEffect>
                                  </p:childTnLst>
                                </p:cTn>
                              </p:par>
                            </p:childTnLst>
                          </p:cTn>
                        </p:par>
                        <p:par>
                          <p:cTn id="8" fill="hold">
                            <p:stCondLst>
                              <p:cond delay="2000"/>
                            </p:stCondLst>
                            <p:childTnLst>
                              <p:par>
                                <p:cTn id="9" presetID="22" presetClass="entr" presetSubtype="1" fill="hold" nodeType="afterEffect">
                                  <p:stCondLst>
                                    <p:cond delay="1000"/>
                                  </p:stCondLst>
                                  <p:childTnLst>
                                    <p:set>
                                      <p:cBhvr>
                                        <p:cTn id="10" dur="1" fill="hold">
                                          <p:stCondLst>
                                            <p:cond delay="0"/>
                                          </p:stCondLst>
                                        </p:cTn>
                                        <p:tgtEl>
                                          <p:spTgt spid="199703">
                                            <p:txEl>
                                              <p:pRg st="1" end="1"/>
                                            </p:txEl>
                                          </p:spTgt>
                                        </p:tgtEl>
                                        <p:attrNameLst>
                                          <p:attrName>style.visibility</p:attrName>
                                        </p:attrNameLst>
                                      </p:cBhvr>
                                      <p:to>
                                        <p:strVal val="visible"/>
                                      </p:to>
                                    </p:set>
                                    <p:animEffect transition="in" filter="wipe(up)">
                                      <p:cBhvr>
                                        <p:cTn id="11" dur="1000"/>
                                        <p:tgtEl>
                                          <p:spTgt spid="199703">
                                            <p:txEl>
                                              <p:pRg st="1" end="1"/>
                                            </p:txEl>
                                          </p:spTgt>
                                        </p:tgtEl>
                                      </p:cBhvr>
                                    </p:animEffect>
                                  </p:childTnLst>
                                </p:cTn>
                              </p:par>
                            </p:childTnLst>
                          </p:cTn>
                        </p:par>
                        <p:par>
                          <p:cTn id="12" fill="hold">
                            <p:stCondLst>
                              <p:cond delay="4000"/>
                            </p:stCondLst>
                            <p:childTnLst>
                              <p:par>
                                <p:cTn id="13" presetID="22" presetClass="entr" presetSubtype="1" fill="hold" nodeType="afterEffect">
                                  <p:stCondLst>
                                    <p:cond delay="1000"/>
                                  </p:stCondLst>
                                  <p:childTnLst>
                                    <p:set>
                                      <p:cBhvr>
                                        <p:cTn id="14" dur="1" fill="hold">
                                          <p:stCondLst>
                                            <p:cond delay="0"/>
                                          </p:stCondLst>
                                        </p:cTn>
                                        <p:tgtEl>
                                          <p:spTgt spid="199703">
                                            <p:txEl>
                                              <p:pRg st="2" end="2"/>
                                            </p:txEl>
                                          </p:spTgt>
                                        </p:tgtEl>
                                        <p:attrNameLst>
                                          <p:attrName>style.visibility</p:attrName>
                                        </p:attrNameLst>
                                      </p:cBhvr>
                                      <p:to>
                                        <p:strVal val="visible"/>
                                      </p:to>
                                    </p:set>
                                    <p:animEffect transition="in" filter="wipe(up)">
                                      <p:cBhvr>
                                        <p:cTn id="15" dur="1000"/>
                                        <p:tgtEl>
                                          <p:spTgt spid="199703">
                                            <p:txEl>
                                              <p:pRg st="2" end="2"/>
                                            </p:txEl>
                                          </p:spTgt>
                                        </p:tgtEl>
                                      </p:cBhvr>
                                    </p:animEffect>
                                  </p:childTnLst>
                                </p:cTn>
                              </p:par>
                            </p:childTnLst>
                          </p:cTn>
                        </p:par>
                        <p:par>
                          <p:cTn id="16" fill="hold">
                            <p:stCondLst>
                              <p:cond delay="6000"/>
                            </p:stCondLst>
                            <p:childTnLst>
                              <p:par>
                                <p:cTn id="17" presetID="22" presetClass="entr" presetSubtype="1" fill="hold" nodeType="afterEffect">
                                  <p:stCondLst>
                                    <p:cond delay="1000"/>
                                  </p:stCondLst>
                                  <p:childTnLst>
                                    <p:set>
                                      <p:cBhvr>
                                        <p:cTn id="18" dur="1" fill="hold">
                                          <p:stCondLst>
                                            <p:cond delay="0"/>
                                          </p:stCondLst>
                                        </p:cTn>
                                        <p:tgtEl>
                                          <p:spTgt spid="199703">
                                            <p:txEl>
                                              <p:pRg st="3" end="3"/>
                                            </p:txEl>
                                          </p:spTgt>
                                        </p:tgtEl>
                                        <p:attrNameLst>
                                          <p:attrName>style.visibility</p:attrName>
                                        </p:attrNameLst>
                                      </p:cBhvr>
                                      <p:to>
                                        <p:strVal val="visible"/>
                                      </p:to>
                                    </p:set>
                                    <p:animEffect transition="in" filter="wipe(up)">
                                      <p:cBhvr>
                                        <p:cTn id="19" dur="1000"/>
                                        <p:tgtEl>
                                          <p:spTgt spid="199703">
                                            <p:txEl>
                                              <p:pRg st="3" end="3"/>
                                            </p:txEl>
                                          </p:spTgt>
                                        </p:tgtEl>
                                      </p:cBhvr>
                                    </p:animEffect>
                                  </p:childTnLst>
                                </p:cTn>
                              </p:par>
                            </p:childTnLst>
                          </p:cTn>
                        </p:par>
                        <p:par>
                          <p:cTn id="20" fill="hold">
                            <p:stCondLst>
                              <p:cond delay="8000"/>
                            </p:stCondLst>
                            <p:childTnLst>
                              <p:par>
                                <p:cTn id="21" presetID="22" presetClass="entr" presetSubtype="4" fill="hold" grpId="0" nodeType="afterEffect">
                                  <p:stCondLst>
                                    <p:cond delay="2000"/>
                                  </p:stCondLst>
                                  <p:childTnLst>
                                    <p:set>
                                      <p:cBhvr>
                                        <p:cTn id="22" dur="1" fill="hold">
                                          <p:stCondLst>
                                            <p:cond delay="0"/>
                                          </p:stCondLst>
                                        </p:cTn>
                                        <p:tgtEl>
                                          <p:spTgt spid="199704"/>
                                        </p:tgtEl>
                                        <p:attrNameLst>
                                          <p:attrName>style.visibility</p:attrName>
                                        </p:attrNameLst>
                                      </p:cBhvr>
                                      <p:to>
                                        <p:strVal val="visible"/>
                                      </p:to>
                                    </p:set>
                                    <p:animEffect transition="in" filter="wipe(down)">
                                      <p:cBhvr>
                                        <p:cTn id="23" dur="2000"/>
                                        <p:tgtEl>
                                          <p:spTgt spid="199704"/>
                                        </p:tgtEl>
                                      </p:cBhvr>
                                    </p:animEffect>
                                  </p:childTnLst>
                                  <p:subTnLst>
                                    <p:set>
                                      <p:cBhvr override="childStyle">
                                        <p:cTn dur="1" fill="hold" display="0" masterRel="sameClick" afterEffect="1">
                                          <p:stCondLst>
                                            <p:cond evt="end" delay="0">
                                              <p:tn val="21"/>
                                            </p:cond>
                                          </p:stCondLst>
                                        </p:cTn>
                                        <p:tgtEl>
                                          <p:spTgt spid="199704"/>
                                        </p:tgtEl>
                                        <p:attrNameLst>
                                          <p:attrName>style.visibility</p:attrName>
                                        </p:attrNameLst>
                                      </p:cBhvr>
                                      <p:to>
                                        <p:strVal val="hidden"/>
                                      </p:to>
                                    </p:set>
                                  </p:subTnLst>
                                </p:cTn>
                              </p:par>
                            </p:childTnLst>
                          </p:cTn>
                        </p:par>
                        <p:par>
                          <p:cTn id="24" fill="hold">
                            <p:stCondLst>
                              <p:cond delay="12000"/>
                            </p:stCondLst>
                            <p:childTnLst>
                              <p:par>
                                <p:cTn id="25" presetID="37" presetClass="entr" presetSubtype="0" fill="hold" grpId="0" nodeType="afterEffect">
                                  <p:stCondLst>
                                    <p:cond delay="1000"/>
                                  </p:stCondLst>
                                  <p:iterate type="lt">
                                    <p:tmPct val="0"/>
                                  </p:iterate>
                                  <p:childTnLst>
                                    <p:set>
                                      <p:cBhvr>
                                        <p:cTn id="26" dur="1" fill="hold">
                                          <p:stCondLst>
                                            <p:cond delay="0"/>
                                          </p:stCondLst>
                                        </p:cTn>
                                        <p:tgtEl>
                                          <p:spTgt spid="199705">
                                            <p:txEl>
                                              <p:pRg st="0" end="0"/>
                                            </p:txEl>
                                          </p:spTgt>
                                        </p:tgtEl>
                                        <p:attrNameLst>
                                          <p:attrName>style.visibility</p:attrName>
                                        </p:attrNameLst>
                                      </p:cBhvr>
                                      <p:to>
                                        <p:strVal val="visible"/>
                                      </p:to>
                                    </p:set>
                                    <p:animEffect transition="in" filter="fade">
                                      <p:cBhvr>
                                        <p:cTn id="27" dur="1000"/>
                                        <p:tgtEl>
                                          <p:spTgt spid="199705">
                                            <p:txEl>
                                              <p:pRg st="0" end="0"/>
                                            </p:txEl>
                                          </p:spTgt>
                                        </p:tgtEl>
                                      </p:cBhvr>
                                    </p:animEffect>
                                    <p:anim calcmode="lin" valueType="num">
                                      <p:cBhvr>
                                        <p:cTn id="28" dur="1000" fill="hold"/>
                                        <p:tgtEl>
                                          <p:spTgt spid="199705">
                                            <p:txEl>
                                              <p:pRg st="0" end="0"/>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199705">
                                            <p:txEl>
                                              <p:pRg st="0" end="0"/>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99705">
                                            <p:txEl>
                                              <p:pRg st="0" end="0"/>
                                            </p:txEl>
                                          </p:spTgt>
                                        </p:tgtEl>
                                        <p:attrNameLst>
                                          <p:attrName>ppt_y</p:attrName>
                                        </p:attrNameLst>
                                      </p:cBhvr>
                                      <p:tavLst>
                                        <p:tav tm="0">
                                          <p:val>
                                            <p:strVal val="#ppt_y-.03"/>
                                          </p:val>
                                        </p:tav>
                                        <p:tav tm="100000">
                                          <p:val>
                                            <p:strVal val="#ppt_y"/>
                                          </p:val>
                                        </p:tav>
                                      </p:tavLst>
                                    </p:anim>
                                  </p:childTnLst>
                                </p:cTn>
                              </p:par>
                            </p:childTnLst>
                          </p:cTn>
                        </p:par>
                        <p:par>
                          <p:cTn id="31" fill="hold">
                            <p:stCondLst>
                              <p:cond delay="14000"/>
                            </p:stCondLst>
                            <p:childTnLst>
                              <p:par>
                                <p:cTn id="32" presetID="53" presetClass="entr" presetSubtype="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1000" fill="hold"/>
                                        <p:tgtEl>
                                          <p:spTgt spid="2"/>
                                        </p:tgtEl>
                                        <p:attrNameLst>
                                          <p:attrName>ppt_w</p:attrName>
                                        </p:attrNameLst>
                                      </p:cBhvr>
                                      <p:tavLst>
                                        <p:tav tm="0">
                                          <p:val>
                                            <p:fltVal val="0"/>
                                          </p:val>
                                        </p:tav>
                                        <p:tav tm="100000">
                                          <p:val>
                                            <p:strVal val="#ppt_w"/>
                                          </p:val>
                                        </p:tav>
                                      </p:tavLst>
                                    </p:anim>
                                    <p:anim calcmode="lin" valueType="num">
                                      <p:cBhvr>
                                        <p:cTn id="35" dur="1000" fill="hold"/>
                                        <p:tgtEl>
                                          <p:spTgt spid="2"/>
                                        </p:tgtEl>
                                        <p:attrNameLst>
                                          <p:attrName>ppt_h</p:attrName>
                                        </p:attrNameLst>
                                      </p:cBhvr>
                                      <p:tavLst>
                                        <p:tav tm="0">
                                          <p:val>
                                            <p:fltVal val="0"/>
                                          </p:val>
                                        </p:tav>
                                        <p:tav tm="100000">
                                          <p:val>
                                            <p:strVal val="#ppt_h"/>
                                          </p:val>
                                        </p:tav>
                                      </p:tavLst>
                                    </p:anim>
                                    <p:animEffect transition="in" filter="fade">
                                      <p:cBhvr>
                                        <p:cTn id="36" dur="1000"/>
                                        <p:tgtEl>
                                          <p:spTgt spid="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2000"/>
                                        <p:tgtEl>
                                          <p:spTgt spid="2"/>
                                        </p:tgtEl>
                                      </p:cBhvr>
                                    </p:animEffect>
                                    <p:set>
                                      <p:cBhvr>
                                        <p:cTn id="41" dur="1" fill="hold">
                                          <p:stCondLst>
                                            <p:cond delay="1999"/>
                                          </p:stCondLst>
                                        </p:cTn>
                                        <p:tgtEl>
                                          <p:spTgt spid="2"/>
                                        </p:tgtEl>
                                        <p:attrNameLst>
                                          <p:attrName>style.visibility</p:attrName>
                                        </p:attrNameLst>
                                      </p:cBhvr>
                                      <p:to>
                                        <p:strVal val="hidden"/>
                                      </p:to>
                                    </p:set>
                                  </p:childTnLst>
                                </p:cTn>
                              </p:par>
                            </p:childTnLst>
                          </p:cTn>
                        </p:par>
                        <p:par>
                          <p:cTn id="42" fill="hold">
                            <p:stCondLst>
                              <p:cond delay="2000"/>
                            </p:stCondLst>
                            <p:childTnLst>
                              <p:par>
                                <p:cTn id="43" presetID="15" presetClass="entr" presetSubtype="0" fill="hold" grpId="0" nodeType="afterEffect">
                                  <p:stCondLst>
                                    <p:cond delay="500"/>
                                  </p:stCondLst>
                                  <p:iterate type="wd">
                                    <p:tmPct val="10000"/>
                                  </p:iterate>
                                  <p:childTnLst>
                                    <p:set>
                                      <p:cBhvr>
                                        <p:cTn id="44" dur="1" fill="hold">
                                          <p:stCondLst>
                                            <p:cond delay="0"/>
                                          </p:stCondLst>
                                        </p:cTn>
                                        <p:tgtEl>
                                          <p:spTgt spid="199711"/>
                                        </p:tgtEl>
                                        <p:attrNameLst>
                                          <p:attrName>style.visibility</p:attrName>
                                        </p:attrNameLst>
                                      </p:cBhvr>
                                      <p:to>
                                        <p:strVal val="visible"/>
                                      </p:to>
                                    </p:set>
                                    <p:anim calcmode="lin" valueType="num">
                                      <p:cBhvr>
                                        <p:cTn id="45" dur="1000" fill="hold"/>
                                        <p:tgtEl>
                                          <p:spTgt spid="199711"/>
                                        </p:tgtEl>
                                        <p:attrNameLst>
                                          <p:attrName>ppt_w</p:attrName>
                                        </p:attrNameLst>
                                      </p:cBhvr>
                                      <p:tavLst>
                                        <p:tav tm="0">
                                          <p:val>
                                            <p:fltVal val="0"/>
                                          </p:val>
                                        </p:tav>
                                        <p:tav tm="100000">
                                          <p:val>
                                            <p:strVal val="#ppt_w"/>
                                          </p:val>
                                        </p:tav>
                                      </p:tavLst>
                                    </p:anim>
                                    <p:anim calcmode="lin" valueType="num">
                                      <p:cBhvr>
                                        <p:cTn id="46" dur="1000" fill="hold"/>
                                        <p:tgtEl>
                                          <p:spTgt spid="199711"/>
                                        </p:tgtEl>
                                        <p:attrNameLst>
                                          <p:attrName>ppt_h</p:attrName>
                                        </p:attrNameLst>
                                      </p:cBhvr>
                                      <p:tavLst>
                                        <p:tav tm="0">
                                          <p:val>
                                            <p:fltVal val="0"/>
                                          </p:val>
                                        </p:tav>
                                        <p:tav tm="100000">
                                          <p:val>
                                            <p:strVal val="#ppt_h"/>
                                          </p:val>
                                        </p:tav>
                                      </p:tavLst>
                                    </p:anim>
                                    <p:anim calcmode="lin" valueType="num">
                                      <p:cBhvr>
                                        <p:cTn id="47" dur="1000" fill="hold"/>
                                        <p:tgtEl>
                                          <p:spTgt spid="199711"/>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199711"/>
                                        </p:tgtEl>
                                        <p:attrNameLst>
                                          <p:attrName>ppt_y</p:attrName>
                                        </p:attrNameLst>
                                      </p:cBhvr>
                                      <p:tavLst>
                                        <p:tav tm="0" fmla="#ppt_y+(sin(-2*pi*(1-$))*-#ppt_x+cos(-2*pi*(1-$))*(1-#ppt_y))*(1-$)">
                                          <p:val>
                                            <p:fltVal val="0"/>
                                          </p:val>
                                        </p:tav>
                                        <p:tav tm="100000">
                                          <p:val>
                                            <p:fltVal val="1"/>
                                          </p:val>
                                        </p:tav>
                                      </p:tavLst>
                                    </p:anim>
                                  </p:childTnLst>
                                </p:cTn>
                              </p:par>
                            </p:childTnLst>
                          </p:cTn>
                        </p:par>
                        <p:par>
                          <p:cTn id="49" fill="hold">
                            <p:stCondLst>
                              <p:cond delay="4200"/>
                            </p:stCondLst>
                            <p:childTnLst>
                              <p:par>
                                <p:cTn id="50" presetID="15" presetClass="entr" presetSubtype="0" fill="hold" grpId="0" nodeType="afterEffect">
                                  <p:stCondLst>
                                    <p:cond delay="0"/>
                                  </p:stCondLst>
                                  <p:iterate type="wd">
                                    <p:tmPct val="10000"/>
                                  </p:iterate>
                                  <p:childTnLst>
                                    <p:set>
                                      <p:cBhvr>
                                        <p:cTn id="51" dur="1" fill="hold">
                                          <p:stCondLst>
                                            <p:cond delay="0"/>
                                          </p:stCondLst>
                                        </p:cTn>
                                        <p:tgtEl>
                                          <p:spTgt spid="42"/>
                                        </p:tgtEl>
                                        <p:attrNameLst>
                                          <p:attrName>style.visibility</p:attrName>
                                        </p:attrNameLst>
                                      </p:cBhvr>
                                      <p:to>
                                        <p:strVal val="visible"/>
                                      </p:to>
                                    </p:set>
                                    <p:anim calcmode="lin" valueType="num">
                                      <p:cBhvr>
                                        <p:cTn id="52" dur="1000" fill="hold"/>
                                        <p:tgtEl>
                                          <p:spTgt spid="42"/>
                                        </p:tgtEl>
                                        <p:attrNameLst>
                                          <p:attrName>ppt_w</p:attrName>
                                        </p:attrNameLst>
                                      </p:cBhvr>
                                      <p:tavLst>
                                        <p:tav tm="0">
                                          <p:val>
                                            <p:fltVal val="0"/>
                                          </p:val>
                                        </p:tav>
                                        <p:tav tm="100000">
                                          <p:val>
                                            <p:strVal val="#ppt_w"/>
                                          </p:val>
                                        </p:tav>
                                      </p:tavLst>
                                    </p:anim>
                                    <p:anim calcmode="lin" valueType="num">
                                      <p:cBhvr>
                                        <p:cTn id="53" dur="1000" fill="hold"/>
                                        <p:tgtEl>
                                          <p:spTgt spid="42"/>
                                        </p:tgtEl>
                                        <p:attrNameLst>
                                          <p:attrName>ppt_h</p:attrName>
                                        </p:attrNameLst>
                                      </p:cBhvr>
                                      <p:tavLst>
                                        <p:tav tm="0">
                                          <p:val>
                                            <p:fltVal val="0"/>
                                          </p:val>
                                        </p:tav>
                                        <p:tav tm="100000">
                                          <p:val>
                                            <p:strVal val="#ppt_h"/>
                                          </p:val>
                                        </p:tav>
                                      </p:tavLst>
                                    </p:anim>
                                    <p:anim calcmode="lin" valueType="num">
                                      <p:cBhvr>
                                        <p:cTn id="54"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55"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56" fill="hold">
                            <p:stCondLst>
                              <p:cond delay="5700"/>
                            </p:stCondLst>
                            <p:childTnLst>
                              <p:par>
                                <p:cTn id="57" presetID="53" presetClass="entr" presetSubtype="16" fill="hold" nodeType="afterEffect">
                                  <p:stCondLst>
                                    <p:cond delay="0"/>
                                  </p:stCondLst>
                                  <p:childTnLst>
                                    <p:set>
                                      <p:cBhvr>
                                        <p:cTn id="58" dur="1" fill="hold">
                                          <p:stCondLst>
                                            <p:cond delay="0"/>
                                          </p:stCondLst>
                                        </p:cTn>
                                        <p:tgtEl>
                                          <p:spTgt spid="4098"/>
                                        </p:tgtEl>
                                        <p:attrNameLst>
                                          <p:attrName>style.visibility</p:attrName>
                                        </p:attrNameLst>
                                      </p:cBhvr>
                                      <p:to>
                                        <p:strVal val="visible"/>
                                      </p:to>
                                    </p:set>
                                    <p:anim calcmode="lin" valueType="num">
                                      <p:cBhvr>
                                        <p:cTn id="59" dur="500" fill="hold"/>
                                        <p:tgtEl>
                                          <p:spTgt spid="4098"/>
                                        </p:tgtEl>
                                        <p:attrNameLst>
                                          <p:attrName>ppt_w</p:attrName>
                                        </p:attrNameLst>
                                      </p:cBhvr>
                                      <p:tavLst>
                                        <p:tav tm="0">
                                          <p:val>
                                            <p:fltVal val="0"/>
                                          </p:val>
                                        </p:tav>
                                        <p:tav tm="100000">
                                          <p:val>
                                            <p:strVal val="#ppt_w"/>
                                          </p:val>
                                        </p:tav>
                                      </p:tavLst>
                                    </p:anim>
                                    <p:anim calcmode="lin" valueType="num">
                                      <p:cBhvr>
                                        <p:cTn id="60" dur="500" fill="hold"/>
                                        <p:tgtEl>
                                          <p:spTgt spid="4098"/>
                                        </p:tgtEl>
                                        <p:attrNameLst>
                                          <p:attrName>ppt_h</p:attrName>
                                        </p:attrNameLst>
                                      </p:cBhvr>
                                      <p:tavLst>
                                        <p:tav tm="0">
                                          <p:val>
                                            <p:fltVal val="0"/>
                                          </p:val>
                                        </p:tav>
                                        <p:tav tm="100000">
                                          <p:val>
                                            <p:strVal val="#ppt_h"/>
                                          </p:val>
                                        </p:tav>
                                      </p:tavLst>
                                    </p:anim>
                                    <p:animEffect transition="in" filter="fade">
                                      <p:cBhvr>
                                        <p:cTn id="61" dur="500"/>
                                        <p:tgtEl>
                                          <p:spTgt spid="4098"/>
                                        </p:tgtEl>
                                      </p:cBhvr>
                                    </p:animEffect>
                                  </p:childTnLst>
                                </p:cTn>
                              </p:par>
                            </p:childTnLst>
                          </p:cTn>
                        </p:par>
                        <p:par>
                          <p:cTn id="62" fill="hold">
                            <p:stCondLst>
                              <p:cond delay="6200"/>
                            </p:stCondLst>
                            <p:childTnLst>
                              <p:par>
                                <p:cTn id="63" presetID="22" presetClass="entr" presetSubtype="1" fill="hold" grpId="0" nodeType="afterEffect">
                                  <p:stCondLst>
                                    <p:cond delay="0"/>
                                  </p:stCondLst>
                                  <p:childTnLst>
                                    <p:set>
                                      <p:cBhvr>
                                        <p:cTn id="64" dur="1" fill="hold">
                                          <p:stCondLst>
                                            <p:cond delay="0"/>
                                          </p:stCondLst>
                                        </p:cTn>
                                        <p:tgtEl>
                                          <p:spTgt spid="199713"/>
                                        </p:tgtEl>
                                        <p:attrNameLst>
                                          <p:attrName>style.visibility</p:attrName>
                                        </p:attrNameLst>
                                      </p:cBhvr>
                                      <p:to>
                                        <p:strVal val="visible"/>
                                      </p:to>
                                    </p:set>
                                    <p:animEffect transition="in" filter="wipe(up)">
                                      <p:cBhvr>
                                        <p:cTn id="65" dur="1000"/>
                                        <p:tgtEl>
                                          <p:spTgt spid="199713"/>
                                        </p:tgtEl>
                                      </p:cBhvr>
                                    </p:animEffect>
                                  </p:childTnLst>
                                </p:cTn>
                              </p:par>
                            </p:childTnLst>
                          </p:cTn>
                        </p:par>
                        <p:par>
                          <p:cTn id="66" fill="hold">
                            <p:stCondLst>
                              <p:cond delay="7200"/>
                            </p:stCondLst>
                            <p:childTnLst>
                              <p:par>
                                <p:cTn id="67" presetID="53" presetClass="entr" presetSubtype="0" fill="hold" grpId="0" nodeType="afterEffect">
                                  <p:stCondLst>
                                    <p:cond delay="0"/>
                                  </p:stCondLst>
                                  <p:childTnLst>
                                    <p:set>
                                      <p:cBhvr>
                                        <p:cTn id="68" dur="1" fill="hold">
                                          <p:stCondLst>
                                            <p:cond delay="0"/>
                                          </p:stCondLst>
                                        </p:cTn>
                                        <p:tgtEl>
                                          <p:spTgt spid="199712"/>
                                        </p:tgtEl>
                                        <p:attrNameLst>
                                          <p:attrName>style.visibility</p:attrName>
                                        </p:attrNameLst>
                                      </p:cBhvr>
                                      <p:to>
                                        <p:strVal val="visible"/>
                                      </p:to>
                                    </p:set>
                                    <p:anim calcmode="lin" valueType="num">
                                      <p:cBhvr>
                                        <p:cTn id="69" dur="1000" fill="hold"/>
                                        <p:tgtEl>
                                          <p:spTgt spid="199712"/>
                                        </p:tgtEl>
                                        <p:attrNameLst>
                                          <p:attrName>ppt_w</p:attrName>
                                        </p:attrNameLst>
                                      </p:cBhvr>
                                      <p:tavLst>
                                        <p:tav tm="0">
                                          <p:val>
                                            <p:fltVal val="0"/>
                                          </p:val>
                                        </p:tav>
                                        <p:tav tm="100000">
                                          <p:val>
                                            <p:strVal val="#ppt_w"/>
                                          </p:val>
                                        </p:tav>
                                      </p:tavLst>
                                    </p:anim>
                                    <p:anim calcmode="lin" valueType="num">
                                      <p:cBhvr>
                                        <p:cTn id="70" dur="1000" fill="hold"/>
                                        <p:tgtEl>
                                          <p:spTgt spid="199712"/>
                                        </p:tgtEl>
                                        <p:attrNameLst>
                                          <p:attrName>ppt_h</p:attrName>
                                        </p:attrNameLst>
                                      </p:cBhvr>
                                      <p:tavLst>
                                        <p:tav tm="0">
                                          <p:val>
                                            <p:fltVal val="0"/>
                                          </p:val>
                                        </p:tav>
                                        <p:tav tm="100000">
                                          <p:val>
                                            <p:strVal val="#ppt_h"/>
                                          </p:val>
                                        </p:tav>
                                      </p:tavLst>
                                    </p:anim>
                                    <p:animEffect transition="in" filter="fade">
                                      <p:cBhvr>
                                        <p:cTn id="71" dur="1000"/>
                                        <p:tgtEl>
                                          <p:spTgt spid="199712"/>
                                        </p:tgtEl>
                                      </p:cBhvr>
                                    </p:animEffect>
                                  </p:childTnLst>
                                </p:cTn>
                              </p:par>
                            </p:childTnLst>
                          </p:cTn>
                        </p:par>
                        <p:par>
                          <p:cTn id="72" fill="hold">
                            <p:stCondLst>
                              <p:cond delay="8200"/>
                            </p:stCondLst>
                            <p:childTnLst>
                              <p:par>
                                <p:cTn id="73" presetID="10" presetClass="exit" presetSubtype="0" fill="hold" grpId="1" nodeType="afterEffect">
                                  <p:stCondLst>
                                    <p:cond delay="0"/>
                                  </p:stCondLst>
                                  <p:childTnLst>
                                    <p:animEffect transition="out" filter="fade">
                                      <p:cBhvr>
                                        <p:cTn id="74" dur="2000"/>
                                        <p:tgtEl>
                                          <p:spTgt spid="199713"/>
                                        </p:tgtEl>
                                      </p:cBhvr>
                                    </p:animEffect>
                                    <p:set>
                                      <p:cBhvr>
                                        <p:cTn id="75" dur="1" fill="hold">
                                          <p:stCondLst>
                                            <p:cond delay="1999"/>
                                          </p:stCondLst>
                                        </p:cTn>
                                        <p:tgtEl>
                                          <p:spTgt spid="199713"/>
                                        </p:tgtEl>
                                        <p:attrNameLst>
                                          <p:attrName>style.visibility</p:attrName>
                                        </p:attrNameLst>
                                      </p:cBhvr>
                                      <p:to>
                                        <p:strVal val="hidden"/>
                                      </p:to>
                                    </p:set>
                                  </p:childTnLst>
                                </p:cTn>
                              </p:par>
                            </p:childTnLst>
                          </p:cTn>
                        </p:par>
                        <p:par>
                          <p:cTn id="76" fill="hold">
                            <p:stCondLst>
                              <p:cond delay="10200"/>
                            </p:stCondLst>
                            <p:childTnLst>
                              <p:par>
                                <p:cTn id="77" presetID="4" presetClass="entr" presetSubtype="32" fill="hold" nodeType="after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box(out)">
                                      <p:cBhvr>
                                        <p:cTn id="7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704" grpId="0" animBg="1"/>
      <p:bldP spid="199705" grpId="0" build="allAtOnce"/>
      <p:bldP spid="199711" grpId="0" animBg="1"/>
      <p:bldP spid="199712" grpId="0" animBg="1"/>
      <p:bldP spid="199713" grpId="0" animBg="1"/>
      <p:bldP spid="199713" grpId="1" animBg="1"/>
      <p:bldP spid="4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drawing, food, room&#10;&#10;Description automatically generated">
            <a:extLst>
              <a:ext uri="{FF2B5EF4-FFF2-40B4-BE49-F238E27FC236}">
                <a16:creationId xmlns:a16="http://schemas.microsoft.com/office/drawing/2014/main" id="{ABD75343-306B-47C6-84BA-7B500346B530}"/>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508760" y="2606040"/>
            <a:ext cx="5852160" cy="3901440"/>
          </a:xfrm>
          <a:prstGeom prst="rect">
            <a:avLst/>
          </a:prstGeom>
        </p:spPr>
      </p:pic>
      <p:sp>
        <p:nvSpPr>
          <p:cNvPr id="717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1F0A89A8-E577-49FA-AD45-24E31DF7C2F4}" type="slidenum">
              <a:rPr lang="en-US" altLang="en-US" sz="1000" smtClean="0">
                <a:solidFill>
                  <a:srgbClr val="000000"/>
                </a:solidFill>
              </a:rPr>
              <a:pPr eaLnBrk="1" hangingPunct="1">
                <a:spcBef>
                  <a:spcPct val="0"/>
                </a:spcBef>
                <a:buFontTx/>
                <a:buNone/>
              </a:pPr>
              <a:t>24</a:t>
            </a:fld>
            <a:endParaRPr lang="en-US" altLang="en-US" sz="1000">
              <a:solidFill>
                <a:srgbClr val="000000"/>
              </a:solidFill>
            </a:endParaRPr>
          </a:p>
        </p:txBody>
      </p:sp>
      <p:sp>
        <p:nvSpPr>
          <p:cNvPr id="2062" name="Text Box 14"/>
          <p:cNvSpPr txBox="1">
            <a:spLocks noChangeArrowheads="1"/>
          </p:cNvSpPr>
          <p:nvPr/>
        </p:nvSpPr>
        <p:spPr bwMode="auto">
          <a:xfrm>
            <a:off x="10212" y="319881"/>
            <a:ext cx="9144000" cy="579438"/>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en-US" sz="3200" b="1" i="1" dirty="0">
                <a:solidFill>
                  <a:srgbClr val="FF0000"/>
                </a:solidFill>
                <a:effectLst>
                  <a:outerShdw blurRad="38100" dist="38100" dir="2700000" algn="tl">
                    <a:srgbClr val="C0C0C0"/>
                  </a:outerShdw>
                </a:effectLst>
                <a:latin typeface="Tahoma" pitchFamily="34" charset="0"/>
              </a:rPr>
              <a:t>Question ‘Spot’</a:t>
            </a:r>
          </a:p>
        </p:txBody>
      </p:sp>
      <p:sp>
        <p:nvSpPr>
          <p:cNvPr id="3" name="TextBox 2">
            <a:extLst>
              <a:ext uri="{FF2B5EF4-FFF2-40B4-BE49-F238E27FC236}">
                <a16:creationId xmlns:a16="http://schemas.microsoft.com/office/drawing/2014/main" id="{527C2B34-5903-46F8-AD65-13A23CCE13D7}"/>
              </a:ext>
            </a:extLst>
          </p:cNvPr>
          <p:cNvSpPr txBox="1"/>
          <p:nvPr/>
        </p:nvSpPr>
        <p:spPr>
          <a:xfrm>
            <a:off x="457200" y="1325880"/>
            <a:ext cx="8534400" cy="1077218"/>
          </a:xfrm>
          <a:prstGeom prst="rect">
            <a:avLst/>
          </a:prstGeom>
          <a:noFill/>
        </p:spPr>
        <p:txBody>
          <a:bodyPr wrap="square" rtlCol="0">
            <a:spAutoFit/>
          </a:bodyPr>
          <a:lstStyle/>
          <a:p>
            <a:pPr algn="ctr"/>
            <a:r>
              <a:rPr lang="en-US" altLang="en-US" sz="3200" b="1" dirty="0">
                <a:solidFill>
                  <a:schemeClr val="bg2">
                    <a:lumMod val="50000"/>
                  </a:schemeClr>
                </a:solidFill>
                <a:latin typeface="Arial"/>
              </a:rPr>
              <a:t>Any questions or comments on completing the Headings or Team Information?</a:t>
            </a:r>
          </a:p>
        </p:txBody>
      </p:sp>
      <p:pic>
        <p:nvPicPr>
          <p:cNvPr id="4" name="Picture 16" descr="Vball9">
            <a:extLst>
              <a:ext uri="{FF2B5EF4-FFF2-40B4-BE49-F238E27FC236}">
                <a16:creationId xmlns:a16="http://schemas.microsoft.com/office/drawing/2014/main" id="{38DA7111-CACD-3407-8AED-38A28A49FCFD}"/>
              </a:ext>
            </a:extLst>
          </p:cNvPr>
          <p:cNvPicPr>
            <a:picLocks noChangeAspect="1" noChangeArrowheads="1"/>
          </p:cNvPicPr>
          <p:nvPr/>
        </p:nvPicPr>
        <p:blipFill>
          <a:blip r:embed="rId5" cstate="print"/>
          <a:srcRect/>
          <a:stretch>
            <a:fillRect/>
          </a:stretch>
        </p:blipFill>
        <p:spPr bwMode="auto">
          <a:xfrm>
            <a:off x="244475" y="6459538"/>
            <a:ext cx="230188" cy="238125"/>
          </a:xfrm>
          <a:prstGeom prst="rect">
            <a:avLst/>
          </a:prstGeom>
          <a:noFill/>
          <a:ln w="9525">
            <a:noFill/>
            <a:miter lim="800000"/>
            <a:headEnd/>
            <a:tailEnd/>
          </a:ln>
        </p:spPr>
      </p:pic>
    </p:spTree>
    <p:extLst>
      <p:ext uri="{BB962C8B-B14F-4D97-AF65-F5344CB8AC3E}">
        <p14:creationId xmlns:p14="http://schemas.microsoft.com/office/powerpoint/2010/main" val="3070740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8760" y="91440"/>
            <a:ext cx="1085995" cy="1280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435" name="Slide Number Placeholder 5"/>
          <p:cNvSpPr>
            <a:spLocks noGrp="1"/>
          </p:cNvSpPr>
          <p:nvPr>
            <p:ph type="sldNum" sz="quarter" idx="12"/>
          </p:nvPr>
        </p:nvSpPr>
        <p:spPr>
          <a:noFill/>
        </p:spPr>
        <p:txBody>
          <a:bodyPr/>
          <a:lstStyle/>
          <a:p>
            <a:fld id="{EB4CD76D-29E2-4E1C-8CCC-7F86F63992B5}" type="slidenum">
              <a:rPr lang="en-US" smtClean="0"/>
              <a:pPr/>
              <a:t>25</a:t>
            </a:fld>
            <a:endParaRPr lang="en-US" dirty="0"/>
          </a:p>
        </p:txBody>
      </p:sp>
      <p:sp>
        <p:nvSpPr>
          <p:cNvPr id="261122" name="Rectangle 2"/>
          <p:cNvSpPr>
            <a:spLocks noGrp="1" noChangeArrowheads="1"/>
          </p:cNvSpPr>
          <p:nvPr>
            <p:ph type="title"/>
          </p:nvPr>
        </p:nvSpPr>
        <p:spPr/>
        <p:txBody>
          <a:bodyPr/>
          <a:lstStyle/>
          <a:p>
            <a:pPr eaLnBrk="1" hangingPunct="1">
              <a:defRPr/>
            </a:pPr>
            <a:r>
              <a:rPr lang="en-US" dirty="0">
                <a:effectLst>
                  <a:outerShdw blurRad="38100" dist="38100" dir="2700000" algn="tl">
                    <a:srgbClr val="C0C0C0"/>
                  </a:outerShdw>
                </a:effectLst>
              </a:rPr>
              <a:t>Scoring the Set</a:t>
            </a:r>
          </a:p>
        </p:txBody>
      </p:sp>
      <p:sp>
        <p:nvSpPr>
          <p:cNvPr id="261123" name="Rectangle 3"/>
          <p:cNvSpPr>
            <a:spLocks noGrp="1" noChangeArrowheads="1"/>
          </p:cNvSpPr>
          <p:nvPr>
            <p:ph type="body" idx="1"/>
          </p:nvPr>
        </p:nvSpPr>
        <p:spPr>
          <a:xfrm>
            <a:off x="359568" y="1371600"/>
            <a:ext cx="8692991" cy="4754563"/>
          </a:xfrm>
        </p:spPr>
        <p:txBody>
          <a:bodyPr/>
          <a:lstStyle/>
          <a:p>
            <a:pPr eaLnBrk="1" hangingPunct="1">
              <a:lnSpc>
                <a:spcPct val="80000"/>
              </a:lnSpc>
              <a:spcAft>
                <a:spcPct val="45000"/>
              </a:spcAft>
              <a:defRPr/>
            </a:pPr>
            <a:r>
              <a:rPr lang="en-US" sz="2000" dirty="0"/>
              <a:t> </a:t>
            </a:r>
            <a:r>
              <a:rPr lang="en-US" sz="2000" dirty="0">
                <a:latin typeface="Wingdings" pitchFamily="2" charset="2"/>
              </a:rPr>
              <a:t>ü</a:t>
            </a:r>
            <a:r>
              <a:rPr lang="en-US" sz="2000" dirty="0"/>
              <a:t>(check) the number in the upper right corner of Service Rounds box for each correct server </a:t>
            </a:r>
            <a:r>
              <a:rPr lang="en-US" sz="2000" u="sng" dirty="0"/>
              <a:t>when they </a:t>
            </a:r>
            <a:r>
              <a:rPr lang="en-US" sz="2000" u="sng" dirty="0">
                <a:solidFill>
                  <a:srgbClr val="3366CC"/>
                </a:solidFill>
              </a:rPr>
              <a:t>CONTACT</a:t>
            </a:r>
            <a:r>
              <a:rPr lang="en-US" sz="2000" u="sng" dirty="0"/>
              <a:t> the ball</a:t>
            </a:r>
            <a:r>
              <a:rPr lang="en-US" sz="2000" dirty="0"/>
              <a:t> for service</a:t>
            </a:r>
          </a:p>
          <a:p>
            <a:pPr eaLnBrk="1" hangingPunct="1">
              <a:lnSpc>
                <a:spcPct val="80000"/>
              </a:lnSpc>
              <a:spcAft>
                <a:spcPct val="45000"/>
              </a:spcAft>
              <a:defRPr/>
            </a:pPr>
            <a:r>
              <a:rPr lang="en-US" sz="2000" dirty="0"/>
              <a:t>If it is the </a:t>
            </a:r>
            <a:r>
              <a:rPr lang="en-US" sz="2000" dirty="0">
                <a:solidFill>
                  <a:srgbClr val="3366CC"/>
                </a:solidFill>
              </a:rPr>
              <a:t>wrong server- </a:t>
            </a:r>
            <a:r>
              <a:rPr lang="en-US" sz="2000" dirty="0">
                <a:solidFill>
                  <a:srgbClr val="FF3300"/>
                </a:solidFill>
              </a:rPr>
              <a:t>DO NOT </a:t>
            </a:r>
            <a:r>
              <a:rPr lang="en-US" sz="2000" dirty="0">
                <a:solidFill>
                  <a:srgbClr val="FF3300"/>
                </a:solidFill>
                <a:latin typeface="Wingdings" pitchFamily="2" charset="2"/>
              </a:rPr>
              <a:t>ü</a:t>
            </a:r>
            <a:r>
              <a:rPr lang="en-US" sz="2000" dirty="0"/>
              <a:t> the number in the service round box. </a:t>
            </a:r>
          </a:p>
          <a:p>
            <a:pPr lvl="1" eaLnBrk="1" hangingPunct="1">
              <a:lnSpc>
                <a:spcPct val="80000"/>
              </a:lnSpc>
              <a:spcAft>
                <a:spcPct val="45000"/>
              </a:spcAft>
              <a:defRPr/>
            </a:pPr>
            <a:r>
              <a:rPr lang="en-US" sz="1600" dirty="0"/>
              <a:t>Only enter the Exit Score (total team score) </a:t>
            </a:r>
          </a:p>
          <a:p>
            <a:pPr lvl="1" eaLnBrk="1" hangingPunct="1">
              <a:lnSpc>
                <a:spcPct val="80000"/>
              </a:lnSpc>
              <a:spcAft>
                <a:spcPct val="45000"/>
              </a:spcAft>
              <a:defRPr/>
            </a:pPr>
            <a:r>
              <a:rPr lang="en-US" sz="1600" dirty="0"/>
              <a:t>Do not notify the 2</a:t>
            </a:r>
            <a:r>
              <a:rPr lang="en-US" sz="1600" baseline="30000" dirty="0"/>
              <a:t>nd</a:t>
            </a:r>
            <a:r>
              <a:rPr lang="en-US" sz="1600" dirty="0"/>
              <a:t> Referee until after the wrong server has contacted the ball</a:t>
            </a:r>
          </a:p>
          <a:p>
            <a:pPr eaLnBrk="1" hangingPunct="1">
              <a:lnSpc>
                <a:spcPct val="80000"/>
              </a:lnSpc>
              <a:spcAft>
                <a:spcPct val="45000"/>
              </a:spcAft>
              <a:defRPr/>
            </a:pPr>
            <a:r>
              <a:rPr lang="en-US" sz="2000" dirty="0">
                <a:solidFill>
                  <a:srgbClr val="FF3300"/>
                </a:solidFill>
              </a:rPr>
              <a:t>DO NOT </a:t>
            </a:r>
            <a:r>
              <a:rPr lang="en-US" sz="2000" dirty="0">
                <a:solidFill>
                  <a:srgbClr val="FF3300"/>
                </a:solidFill>
                <a:latin typeface="Wingdings" pitchFamily="2" charset="2"/>
              </a:rPr>
              <a:t>ü</a:t>
            </a:r>
            <a:r>
              <a:rPr lang="en-US" sz="2000" dirty="0">
                <a:effectLst>
                  <a:outerShdw blurRad="38100" dist="38100" dir="2700000" algn="tl">
                    <a:srgbClr val="C0C0C0"/>
                  </a:outerShdw>
                </a:effectLst>
              </a:rPr>
              <a:t> </a:t>
            </a:r>
            <a:r>
              <a:rPr lang="en-US" sz="2000" dirty="0"/>
              <a:t>the Service Rounds box if the </a:t>
            </a:r>
            <a:r>
              <a:rPr lang="en-US" sz="2000" u="sng" dirty="0"/>
              <a:t>server fails to serve in the allotted time</a:t>
            </a:r>
            <a:r>
              <a:rPr lang="en-US" sz="2000" dirty="0"/>
              <a:t> and a loss of rally is issued without contact of the ball</a:t>
            </a:r>
          </a:p>
          <a:p>
            <a:pPr eaLnBrk="1" hangingPunct="1">
              <a:lnSpc>
                <a:spcPct val="80000"/>
              </a:lnSpc>
              <a:spcAft>
                <a:spcPct val="45000"/>
              </a:spcAft>
              <a:defRPr/>
            </a:pPr>
            <a:r>
              <a:rPr lang="en-US" sz="2000" dirty="0">
                <a:solidFill>
                  <a:srgbClr val="FF3300"/>
                </a:solidFill>
              </a:rPr>
              <a:t>DO NOT </a:t>
            </a:r>
            <a:r>
              <a:rPr lang="en-US" sz="2000" dirty="0">
                <a:solidFill>
                  <a:srgbClr val="FF3300"/>
                </a:solidFill>
                <a:latin typeface="Wingdings" pitchFamily="2" charset="2"/>
              </a:rPr>
              <a:t>ü</a:t>
            </a:r>
            <a:r>
              <a:rPr lang="en-US" sz="2000" dirty="0"/>
              <a:t> the Service Rounds box if a Server tosses a ball and lets it drop. </a:t>
            </a:r>
            <a:r>
              <a:rPr lang="en-US" sz="2000" dirty="0">
                <a:solidFill>
                  <a:srgbClr val="3366CC"/>
                </a:solidFill>
              </a:rPr>
              <a:t>Note: For 14 and under if the server tosses the ball and then catches it or allows it to fall to the floor, this is considered a service tossing error, including a ball that touches the server as it falls.</a:t>
            </a:r>
          </a:p>
          <a:p>
            <a:pPr eaLnBrk="1" hangingPunct="1">
              <a:lnSpc>
                <a:spcPct val="80000"/>
              </a:lnSpc>
              <a:spcAft>
                <a:spcPct val="45000"/>
              </a:spcAft>
              <a:defRPr/>
            </a:pPr>
            <a:r>
              <a:rPr lang="en-US" sz="2000" dirty="0">
                <a:solidFill>
                  <a:srgbClr val="FF3300"/>
                </a:solidFill>
              </a:rPr>
              <a:t>DO NOT </a:t>
            </a:r>
            <a:r>
              <a:rPr lang="en-US" sz="2000" dirty="0">
                <a:solidFill>
                  <a:srgbClr val="FF3300"/>
                </a:solidFill>
                <a:latin typeface="Wingdings" pitchFamily="2" charset="2"/>
              </a:rPr>
              <a:t>ü</a:t>
            </a:r>
            <a:r>
              <a:rPr lang="en-US" sz="2000" dirty="0"/>
              <a:t> the Service Rounds box if the last point of the set is scored on a loss of rally. Just enter the set point as the exit score for the next server</a:t>
            </a:r>
          </a:p>
          <a:p>
            <a:pPr eaLnBrk="1" hangingPunct="1">
              <a:lnSpc>
                <a:spcPct val="80000"/>
              </a:lnSpc>
              <a:spcAft>
                <a:spcPct val="45000"/>
              </a:spcAft>
              <a:defRPr/>
            </a:pPr>
            <a:r>
              <a:rPr lang="en-US" sz="2000" dirty="0"/>
              <a:t>For the first rotation </a:t>
            </a:r>
            <a:r>
              <a:rPr lang="en-US" sz="2000" dirty="0">
                <a:latin typeface="Wingdings" pitchFamily="2" charset="2"/>
              </a:rPr>
              <a:t>ü</a:t>
            </a:r>
            <a:r>
              <a:rPr lang="en-US" sz="2000" dirty="0"/>
              <a:t> boxes with the number 1. </a:t>
            </a:r>
            <a:br>
              <a:rPr lang="en-US" sz="2000" dirty="0"/>
            </a:br>
            <a:r>
              <a:rPr lang="en-US" sz="2000" dirty="0"/>
              <a:t>For the second rotation </a:t>
            </a:r>
            <a:r>
              <a:rPr lang="en-US" sz="2000" dirty="0">
                <a:latin typeface="Wingdings" pitchFamily="2" charset="2"/>
              </a:rPr>
              <a:t>ü</a:t>
            </a:r>
            <a:r>
              <a:rPr lang="en-US" sz="2000" dirty="0"/>
              <a:t> boxes with the number 2 and so on.</a:t>
            </a:r>
          </a:p>
        </p:txBody>
      </p:sp>
      <p:cxnSp>
        <p:nvCxnSpPr>
          <p:cNvPr id="11" name="Straight Arrow Connector 10"/>
          <p:cNvCxnSpPr>
            <a:cxnSpLocks noChangeShapeType="1"/>
          </p:cNvCxnSpPr>
          <p:nvPr/>
        </p:nvCxnSpPr>
        <p:spPr bwMode="auto">
          <a:xfrm flipV="1">
            <a:off x="1051560" y="365761"/>
            <a:ext cx="942342" cy="1006010"/>
          </a:xfrm>
          <a:prstGeom prst="straightConnector1">
            <a:avLst/>
          </a:prstGeom>
          <a:noFill/>
          <a:ln w="38100" algn="ctr">
            <a:solidFill>
              <a:srgbClr val="0000FF"/>
            </a:solidFill>
            <a:prstDash val="sysDot"/>
            <a:round/>
            <a:headEnd/>
            <a:tailEnd type="triangle" w="med" len="med"/>
          </a:ln>
        </p:spPr>
      </p:cxnSp>
      <p:pic>
        <p:nvPicPr>
          <p:cNvPr id="15" name="Picture 16" descr="Vball9"/>
          <p:cNvPicPr>
            <a:picLocks noChangeAspect="1" noChangeArrowheads="1"/>
          </p:cNvPicPr>
          <p:nvPr/>
        </p:nvPicPr>
        <p:blipFill>
          <a:blip r:embed="rId4" cstate="print"/>
          <a:srcRect/>
          <a:stretch>
            <a:fillRect/>
          </a:stretch>
        </p:blipFill>
        <p:spPr bwMode="auto">
          <a:xfrm>
            <a:off x="244475" y="6459538"/>
            <a:ext cx="230188" cy="238125"/>
          </a:xfrm>
          <a:prstGeom prst="rect">
            <a:avLst/>
          </a:prstGeom>
          <a:noFill/>
          <a:ln w="9525">
            <a:noFill/>
            <a:miter lim="800000"/>
            <a:headEnd/>
            <a:tailEnd/>
          </a:ln>
        </p:spPr>
      </p:pic>
      <p:sp>
        <p:nvSpPr>
          <p:cNvPr id="3" name="TextBox 2"/>
          <p:cNvSpPr txBox="1"/>
          <p:nvPr/>
        </p:nvSpPr>
        <p:spPr>
          <a:xfrm>
            <a:off x="1874791" y="104553"/>
            <a:ext cx="365806" cy="369332"/>
          </a:xfrm>
          <a:prstGeom prst="rect">
            <a:avLst/>
          </a:prstGeom>
          <a:noFill/>
        </p:spPr>
        <p:txBody>
          <a:bodyPr wrap="none" rtlCol="0">
            <a:spAutoFit/>
          </a:bodyPr>
          <a:lstStyle/>
          <a:p>
            <a:r>
              <a:rPr lang="en-US" dirty="0">
                <a:latin typeface="Wingdings" pitchFamily="2" charset="2"/>
              </a:rPr>
              <a:t>ü</a:t>
            </a:r>
            <a:endParaRPr lang="en-US" dirty="0"/>
          </a:p>
        </p:txBody>
      </p:sp>
      <p:pic>
        <p:nvPicPr>
          <p:cNvPr id="2" name="Picture 9" descr="Click Next">
            <a:extLst>
              <a:ext uri="{FF2B5EF4-FFF2-40B4-BE49-F238E27FC236}">
                <a16:creationId xmlns:a16="http://schemas.microsoft.com/office/drawing/2014/main" id="{B2AC5917-69AB-EEDE-BCB4-3CA2994703B7}"/>
              </a:ext>
            </a:extLst>
          </p:cNvPr>
          <p:cNvPicPr>
            <a:picLocks noChangeAspect="1" noChangeArrowheads="1"/>
          </p:cNvPicPr>
          <p:nvPr/>
        </p:nvPicPr>
        <p:blipFill>
          <a:blip r:embed="rId5" cstate="print"/>
          <a:srcRect/>
          <a:stretch>
            <a:fillRect/>
          </a:stretch>
        </p:blipFill>
        <p:spPr bwMode="auto">
          <a:xfrm>
            <a:off x="8868092" y="1644332"/>
            <a:ext cx="230188" cy="230188"/>
          </a:xfrm>
          <a:prstGeom prst="rect">
            <a:avLst/>
          </a:prstGeom>
          <a:noFill/>
          <a:ln w="9525">
            <a:noFill/>
            <a:miter lim="800000"/>
            <a:headEnd/>
            <a:tailEnd/>
          </a:ln>
        </p:spPr>
      </p:pic>
      <p:pic>
        <p:nvPicPr>
          <p:cNvPr id="4" name="Picture 9" descr="Click Next">
            <a:extLst>
              <a:ext uri="{FF2B5EF4-FFF2-40B4-BE49-F238E27FC236}">
                <a16:creationId xmlns:a16="http://schemas.microsoft.com/office/drawing/2014/main" id="{F2B3977F-8B74-DED0-22CC-C6455820A779}"/>
              </a:ext>
            </a:extLst>
          </p:cNvPr>
          <p:cNvPicPr>
            <a:picLocks noChangeAspect="1" noChangeArrowheads="1"/>
          </p:cNvPicPr>
          <p:nvPr/>
        </p:nvPicPr>
        <p:blipFill>
          <a:blip r:embed="rId5" cstate="print"/>
          <a:srcRect/>
          <a:stretch>
            <a:fillRect/>
          </a:stretch>
        </p:blipFill>
        <p:spPr bwMode="auto">
          <a:xfrm>
            <a:off x="8868092" y="2834640"/>
            <a:ext cx="230188" cy="230188"/>
          </a:xfrm>
          <a:prstGeom prst="rect">
            <a:avLst/>
          </a:prstGeom>
          <a:noFill/>
          <a:ln w="9525">
            <a:noFill/>
            <a:miter lim="800000"/>
            <a:headEnd/>
            <a:tailEnd/>
          </a:ln>
        </p:spPr>
      </p:pic>
      <p:pic>
        <p:nvPicPr>
          <p:cNvPr id="5" name="Picture 9" descr="Click Next">
            <a:extLst>
              <a:ext uri="{FF2B5EF4-FFF2-40B4-BE49-F238E27FC236}">
                <a16:creationId xmlns:a16="http://schemas.microsoft.com/office/drawing/2014/main" id="{7CF858F0-76BB-2D0B-AC36-B54101D530DB}"/>
              </a:ext>
            </a:extLst>
          </p:cNvPr>
          <p:cNvPicPr>
            <a:picLocks noChangeAspect="1" noChangeArrowheads="1"/>
          </p:cNvPicPr>
          <p:nvPr/>
        </p:nvPicPr>
        <p:blipFill>
          <a:blip r:embed="rId5" cstate="print"/>
          <a:srcRect/>
          <a:stretch>
            <a:fillRect/>
          </a:stretch>
        </p:blipFill>
        <p:spPr bwMode="auto">
          <a:xfrm>
            <a:off x="8869680" y="3520440"/>
            <a:ext cx="230188" cy="230188"/>
          </a:xfrm>
          <a:prstGeom prst="rect">
            <a:avLst/>
          </a:prstGeom>
          <a:noFill/>
          <a:ln w="9525">
            <a:noFill/>
            <a:miter lim="800000"/>
            <a:headEnd/>
            <a:tailEnd/>
          </a:ln>
        </p:spPr>
      </p:pic>
      <p:pic>
        <p:nvPicPr>
          <p:cNvPr id="6" name="Picture 9" descr="Click Next">
            <a:extLst>
              <a:ext uri="{FF2B5EF4-FFF2-40B4-BE49-F238E27FC236}">
                <a16:creationId xmlns:a16="http://schemas.microsoft.com/office/drawing/2014/main" id="{D28B4AC5-B589-0A9C-080F-AB65303504BD}"/>
              </a:ext>
            </a:extLst>
          </p:cNvPr>
          <p:cNvPicPr>
            <a:picLocks noChangeAspect="1" noChangeArrowheads="1"/>
          </p:cNvPicPr>
          <p:nvPr/>
        </p:nvPicPr>
        <p:blipFill>
          <a:blip r:embed="rId5" cstate="print"/>
          <a:srcRect/>
          <a:stretch>
            <a:fillRect/>
          </a:stretch>
        </p:blipFill>
        <p:spPr bwMode="auto">
          <a:xfrm>
            <a:off x="8868092" y="4387532"/>
            <a:ext cx="230188" cy="230188"/>
          </a:xfrm>
          <a:prstGeom prst="rect">
            <a:avLst/>
          </a:prstGeom>
          <a:noFill/>
          <a:ln w="9525">
            <a:noFill/>
            <a:miter lim="800000"/>
            <a:headEnd/>
            <a:tailEnd/>
          </a:ln>
        </p:spPr>
      </p:pic>
      <p:pic>
        <p:nvPicPr>
          <p:cNvPr id="7" name="Picture 9" descr="Click Next">
            <a:extLst>
              <a:ext uri="{FF2B5EF4-FFF2-40B4-BE49-F238E27FC236}">
                <a16:creationId xmlns:a16="http://schemas.microsoft.com/office/drawing/2014/main" id="{19321E8B-7086-5F0E-1F1B-64FF2D413D88}"/>
              </a:ext>
            </a:extLst>
          </p:cNvPr>
          <p:cNvPicPr>
            <a:picLocks noChangeAspect="1" noChangeArrowheads="1"/>
          </p:cNvPicPr>
          <p:nvPr/>
        </p:nvPicPr>
        <p:blipFill>
          <a:blip r:embed="rId5" cstate="print"/>
          <a:srcRect/>
          <a:stretch>
            <a:fillRect/>
          </a:stretch>
        </p:blipFill>
        <p:spPr bwMode="auto">
          <a:xfrm>
            <a:off x="8869680" y="5349240"/>
            <a:ext cx="230188" cy="2301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61123">
                                            <p:txEl>
                                              <p:pRg st="0" end="0"/>
                                            </p:txEl>
                                          </p:spTgt>
                                        </p:tgtEl>
                                        <p:attrNameLst>
                                          <p:attrName>style.visibility</p:attrName>
                                        </p:attrNameLst>
                                      </p:cBhvr>
                                      <p:to>
                                        <p:strVal val="visible"/>
                                      </p:to>
                                    </p:set>
                                    <p:animEffect transition="in" filter="wipe(up)">
                                      <p:cBhvr>
                                        <p:cTn id="7" dur="2000"/>
                                        <p:tgtEl>
                                          <p:spTgt spid="261123">
                                            <p:txEl>
                                              <p:pRg st="0" end="0"/>
                                            </p:txEl>
                                          </p:spTgt>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2000"/>
                                        <p:tgtEl>
                                          <p:spTgt spid="11"/>
                                        </p:tgtEl>
                                      </p:cBhvr>
                                    </p:animEffect>
                                  </p:childTnLst>
                                  <p:subTnLst>
                                    <p:set>
                                      <p:cBhvr override="childStyle">
                                        <p:cTn dur="1" fill="hold" display="0" masterRel="sameClick" afterEffect="1">
                                          <p:stCondLst>
                                            <p:cond evt="end" delay="0">
                                              <p:tn val="9"/>
                                            </p:cond>
                                          </p:stCondLst>
                                        </p:cTn>
                                        <p:tgtEl>
                                          <p:spTgt spid="11"/>
                                        </p:tgtEl>
                                        <p:attrNameLst>
                                          <p:attrName>style.visibility</p:attrName>
                                        </p:attrNameLst>
                                      </p:cBhvr>
                                      <p:to>
                                        <p:strVal val="hidden"/>
                                      </p:to>
                                    </p:set>
                                  </p:subTnLst>
                                </p:cTn>
                              </p:par>
                            </p:childTnLst>
                          </p:cTn>
                        </p:par>
                        <p:par>
                          <p:cTn id="12" fill="hold">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4500"/>
                            </p:stCondLst>
                            <p:childTnLst>
                              <p:par>
                                <p:cTn id="17" presetID="53"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Effect transition="in" filter="fade">
                                      <p:cBhvr>
                                        <p:cTn id="21" dur="10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2000"/>
                                        <p:tgtEl>
                                          <p:spTgt spid="2"/>
                                        </p:tgtEl>
                                      </p:cBhvr>
                                    </p:animEffect>
                                    <p:set>
                                      <p:cBhvr>
                                        <p:cTn id="26" dur="1" fill="hold">
                                          <p:stCondLst>
                                            <p:cond delay="1999"/>
                                          </p:stCondLst>
                                        </p:cTn>
                                        <p:tgtEl>
                                          <p:spTgt spid="2"/>
                                        </p:tgtEl>
                                        <p:attrNameLst>
                                          <p:attrName>style.visibility</p:attrName>
                                        </p:attrNameLst>
                                      </p:cBhvr>
                                      <p:to>
                                        <p:strVal val="hidden"/>
                                      </p:to>
                                    </p:set>
                                  </p:childTnLst>
                                </p:cTn>
                              </p:par>
                            </p:childTnLst>
                          </p:cTn>
                        </p:par>
                        <p:par>
                          <p:cTn id="27" fill="hold">
                            <p:stCondLst>
                              <p:cond delay="2000"/>
                            </p:stCondLst>
                            <p:childTnLst>
                              <p:par>
                                <p:cTn id="28" presetID="22" presetClass="entr" presetSubtype="1" fill="hold" grpId="0" nodeType="afterEffect">
                                  <p:stCondLst>
                                    <p:cond delay="500"/>
                                  </p:stCondLst>
                                  <p:childTnLst>
                                    <p:set>
                                      <p:cBhvr>
                                        <p:cTn id="29" dur="1" fill="hold">
                                          <p:stCondLst>
                                            <p:cond delay="0"/>
                                          </p:stCondLst>
                                        </p:cTn>
                                        <p:tgtEl>
                                          <p:spTgt spid="261123">
                                            <p:txEl>
                                              <p:pRg st="1" end="1"/>
                                            </p:txEl>
                                          </p:spTgt>
                                        </p:tgtEl>
                                        <p:attrNameLst>
                                          <p:attrName>style.visibility</p:attrName>
                                        </p:attrNameLst>
                                      </p:cBhvr>
                                      <p:to>
                                        <p:strVal val="visible"/>
                                      </p:to>
                                    </p:set>
                                    <p:animEffect transition="in" filter="wipe(up)">
                                      <p:cBhvr>
                                        <p:cTn id="30" dur="2000"/>
                                        <p:tgtEl>
                                          <p:spTgt spid="261123">
                                            <p:txEl>
                                              <p:pRg st="1" end="1"/>
                                            </p:txEl>
                                          </p:spTgt>
                                        </p:tgtEl>
                                      </p:cBhvr>
                                    </p:animEffect>
                                  </p:childTnLst>
                                </p:cTn>
                              </p:par>
                            </p:childTnLst>
                          </p:cTn>
                        </p:par>
                        <p:par>
                          <p:cTn id="31" fill="hold">
                            <p:stCondLst>
                              <p:cond delay="4500"/>
                            </p:stCondLst>
                            <p:childTnLst>
                              <p:par>
                                <p:cTn id="32" presetID="22" presetClass="entr" presetSubtype="1" fill="hold" grpId="0" nodeType="afterEffect">
                                  <p:stCondLst>
                                    <p:cond delay="0"/>
                                  </p:stCondLst>
                                  <p:childTnLst>
                                    <p:set>
                                      <p:cBhvr>
                                        <p:cTn id="33" dur="1" fill="hold">
                                          <p:stCondLst>
                                            <p:cond delay="0"/>
                                          </p:stCondLst>
                                        </p:cTn>
                                        <p:tgtEl>
                                          <p:spTgt spid="261123">
                                            <p:txEl>
                                              <p:pRg st="2" end="2"/>
                                            </p:txEl>
                                          </p:spTgt>
                                        </p:tgtEl>
                                        <p:attrNameLst>
                                          <p:attrName>style.visibility</p:attrName>
                                        </p:attrNameLst>
                                      </p:cBhvr>
                                      <p:to>
                                        <p:strVal val="visible"/>
                                      </p:to>
                                    </p:set>
                                    <p:animEffect transition="in" filter="wipe(up)">
                                      <p:cBhvr>
                                        <p:cTn id="34" dur="2000"/>
                                        <p:tgtEl>
                                          <p:spTgt spid="261123">
                                            <p:txEl>
                                              <p:pRg st="2" end="2"/>
                                            </p:txEl>
                                          </p:spTgt>
                                        </p:tgtEl>
                                      </p:cBhvr>
                                    </p:animEffect>
                                  </p:childTnLst>
                                </p:cTn>
                              </p:par>
                            </p:childTnLst>
                          </p:cTn>
                        </p:par>
                        <p:par>
                          <p:cTn id="35" fill="hold">
                            <p:stCondLst>
                              <p:cond delay="6500"/>
                            </p:stCondLst>
                            <p:childTnLst>
                              <p:par>
                                <p:cTn id="36" presetID="22" presetClass="entr" presetSubtype="1" fill="hold" grpId="0" nodeType="afterEffect">
                                  <p:stCondLst>
                                    <p:cond delay="0"/>
                                  </p:stCondLst>
                                  <p:childTnLst>
                                    <p:set>
                                      <p:cBhvr>
                                        <p:cTn id="37" dur="1" fill="hold">
                                          <p:stCondLst>
                                            <p:cond delay="0"/>
                                          </p:stCondLst>
                                        </p:cTn>
                                        <p:tgtEl>
                                          <p:spTgt spid="261123">
                                            <p:txEl>
                                              <p:pRg st="3" end="3"/>
                                            </p:txEl>
                                          </p:spTgt>
                                        </p:tgtEl>
                                        <p:attrNameLst>
                                          <p:attrName>style.visibility</p:attrName>
                                        </p:attrNameLst>
                                      </p:cBhvr>
                                      <p:to>
                                        <p:strVal val="visible"/>
                                      </p:to>
                                    </p:set>
                                    <p:animEffect transition="in" filter="wipe(up)">
                                      <p:cBhvr>
                                        <p:cTn id="38" dur="2000"/>
                                        <p:tgtEl>
                                          <p:spTgt spid="261123">
                                            <p:txEl>
                                              <p:pRg st="3" end="3"/>
                                            </p:txEl>
                                          </p:spTgt>
                                        </p:tgtEl>
                                      </p:cBhvr>
                                    </p:animEffect>
                                  </p:childTnLst>
                                </p:cTn>
                              </p:par>
                            </p:childTnLst>
                          </p:cTn>
                        </p:par>
                        <p:par>
                          <p:cTn id="39" fill="hold">
                            <p:stCondLst>
                              <p:cond delay="8500"/>
                            </p:stCondLst>
                            <p:childTnLst>
                              <p:par>
                                <p:cTn id="40" presetID="53" presetClass="entr" presetSubtype="0" fill="hold" nodeType="after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1000" fill="hold"/>
                                        <p:tgtEl>
                                          <p:spTgt spid="4"/>
                                        </p:tgtEl>
                                        <p:attrNameLst>
                                          <p:attrName>ppt_w</p:attrName>
                                        </p:attrNameLst>
                                      </p:cBhvr>
                                      <p:tavLst>
                                        <p:tav tm="0">
                                          <p:val>
                                            <p:fltVal val="0"/>
                                          </p:val>
                                        </p:tav>
                                        <p:tav tm="100000">
                                          <p:val>
                                            <p:strVal val="#ppt_w"/>
                                          </p:val>
                                        </p:tav>
                                      </p:tavLst>
                                    </p:anim>
                                    <p:anim calcmode="lin" valueType="num">
                                      <p:cBhvr>
                                        <p:cTn id="43" dur="1000" fill="hold"/>
                                        <p:tgtEl>
                                          <p:spTgt spid="4"/>
                                        </p:tgtEl>
                                        <p:attrNameLst>
                                          <p:attrName>ppt_h</p:attrName>
                                        </p:attrNameLst>
                                      </p:cBhvr>
                                      <p:tavLst>
                                        <p:tav tm="0">
                                          <p:val>
                                            <p:fltVal val="0"/>
                                          </p:val>
                                        </p:tav>
                                        <p:tav tm="100000">
                                          <p:val>
                                            <p:strVal val="#ppt_h"/>
                                          </p:val>
                                        </p:tav>
                                      </p:tavLst>
                                    </p:anim>
                                    <p:animEffect transition="in" filter="fade">
                                      <p:cBhvr>
                                        <p:cTn id="44" dur="10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2000"/>
                                        <p:tgtEl>
                                          <p:spTgt spid="4"/>
                                        </p:tgtEl>
                                      </p:cBhvr>
                                    </p:animEffect>
                                    <p:set>
                                      <p:cBhvr>
                                        <p:cTn id="49" dur="1" fill="hold">
                                          <p:stCondLst>
                                            <p:cond delay="1999"/>
                                          </p:stCondLst>
                                        </p:cTn>
                                        <p:tgtEl>
                                          <p:spTgt spid="4"/>
                                        </p:tgtEl>
                                        <p:attrNameLst>
                                          <p:attrName>style.visibility</p:attrName>
                                        </p:attrNameLst>
                                      </p:cBhvr>
                                      <p:to>
                                        <p:strVal val="hidden"/>
                                      </p:to>
                                    </p:set>
                                  </p:childTnLst>
                                </p:cTn>
                              </p:par>
                            </p:childTnLst>
                          </p:cTn>
                        </p:par>
                        <p:par>
                          <p:cTn id="50" fill="hold">
                            <p:stCondLst>
                              <p:cond delay="2000"/>
                            </p:stCondLst>
                            <p:childTnLst>
                              <p:par>
                                <p:cTn id="51" presetID="22" presetClass="entr" presetSubtype="1" fill="hold" grpId="0" nodeType="afterEffect">
                                  <p:stCondLst>
                                    <p:cond delay="500"/>
                                  </p:stCondLst>
                                  <p:childTnLst>
                                    <p:set>
                                      <p:cBhvr>
                                        <p:cTn id="52" dur="1" fill="hold">
                                          <p:stCondLst>
                                            <p:cond delay="0"/>
                                          </p:stCondLst>
                                        </p:cTn>
                                        <p:tgtEl>
                                          <p:spTgt spid="261123">
                                            <p:txEl>
                                              <p:pRg st="4" end="4"/>
                                            </p:txEl>
                                          </p:spTgt>
                                        </p:tgtEl>
                                        <p:attrNameLst>
                                          <p:attrName>style.visibility</p:attrName>
                                        </p:attrNameLst>
                                      </p:cBhvr>
                                      <p:to>
                                        <p:strVal val="visible"/>
                                      </p:to>
                                    </p:set>
                                    <p:animEffect transition="in" filter="wipe(up)">
                                      <p:cBhvr>
                                        <p:cTn id="53" dur="2000"/>
                                        <p:tgtEl>
                                          <p:spTgt spid="261123">
                                            <p:txEl>
                                              <p:pRg st="4" end="4"/>
                                            </p:txEl>
                                          </p:spTgt>
                                        </p:tgtEl>
                                      </p:cBhvr>
                                    </p:animEffect>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p:cTn id="57" dur="1000" fill="hold"/>
                                        <p:tgtEl>
                                          <p:spTgt spid="5"/>
                                        </p:tgtEl>
                                        <p:attrNameLst>
                                          <p:attrName>ppt_w</p:attrName>
                                        </p:attrNameLst>
                                      </p:cBhvr>
                                      <p:tavLst>
                                        <p:tav tm="0">
                                          <p:val>
                                            <p:fltVal val="0"/>
                                          </p:val>
                                        </p:tav>
                                        <p:tav tm="100000">
                                          <p:val>
                                            <p:strVal val="#ppt_w"/>
                                          </p:val>
                                        </p:tav>
                                      </p:tavLst>
                                    </p:anim>
                                    <p:anim calcmode="lin" valueType="num">
                                      <p:cBhvr>
                                        <p:cTn id="58" dur="1000" fill="hold"/>
                                        <p:tgtEl>
                                          <p:spTgt spid="5"/>
                                        </p:tgtEl>
                                        <p:attrNameLst>
                                          <p:attrName>ppt_h</p:attrName>
                                        </p:attrNameLst>
                                      </p:cBhvr>
                                      <p:tavLst>
                                        <p:tav tm="0">
                                          <p:val>
                                            <p:fltVal val="0"/>
                                          </p:val>
                                        </p:tav>
                                        <p:tav tm="100000">
                                          <p:val>
                                            <p:strVal val="#ppt_h"/>
                                          </p:val>
                                        </p:tav>
                                      </p:tavLst>
                                    </p:anim>
                                    <p:animEffect transition="in" filter="fade">
                                      <p:cBhvr>
                                        <p:cTn id="59" dur="1000"/>
                                        <p:tgtEl>
                                          <p:spTgt spid="5"/>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nodeType="clickEffect">
                                  <p:stCondLst>
                                    <p:cond delay="0"/>
                                  </p:stCondLst>
                                  <p:childTnLst>
                                    <p:animEffect transition="out" filter="fade">
                                      <p:cBhvr>
                                        <p:cTn id="63" dur="2000"/>
                                        <p:tgtEl>
                                          <p:spTgt spid="5"/>
                                        </p:tgtEl>
                                      </p:cBhvr>
                                    </p:animEffect>
                                    <p:set>
                                      <p:cBhvr>
                                        <p:cTn id="64" dur="1" fill="hold">
                                          <p:stCondLst>
                                            <p:cond delay="1999"/>
                                          </p:stCondLst>
                                        </p:cTn>
                                        <p:tgtEl>
                                          <p:spTgt spid="5"/>
                                        </p:tgtEl>
                                        <p:attrNameLst>
                                          <p:attrName>style.visibility</p:attrName>
                                        </p:attrNameLst>
                                      </p:cBhvr>
                                      <p:to>
                                        <p:strVal val="hidden"/>
                                      </p:to>
                                    </p:set>
                                  </p:childTnLst>
                                </p:cTn>
                              </p:par>
                            </p:childTnLst>
                          </p:cTn>
                        </p:par>
                        <p:par>
                          <p:cTn id="65" fill="hold">
                            <p:stCondLst>
                              <p:cond delay="2000"/>
                            </p:stCondLst>
                            <p:childTnLst>
                              <p:par>
                                <p:cTn id="66" presetID="22" presetClass="entr" presetSubtype="1" fill="hold" grpId="0" nodeType="afterEffect">
                                  <p:stCondLst>
                                    <p:cond delay="500"/>
                                  </p:stCondLst>
                                  <p:childTnLst>
                                    <p:set>
                                      <p:cBhvr>
                                        <p:cTn id="67" dur="1" fill="hold">
                                          <p:stCondLst>
                                            <p:cond delay="0"/>
                                          </p:stCondLst>
                                        </p:cTn>
                                        <p:tgtEl>
                                          <p:spTgt spid="261123">
                                            <p:txEl>
                                              <p:pRg st="5" end="5"/>
                                            </p:txEl>
                                          </p:spTgt>
                                        </p:tgtEl>
                                        <p:attrNameLst>
                                          <p:attrName>style.visibility</p:attrName>
                                        </p:attrNameLst>
                                      </p:cBhvr>
                                      <p:to>
                                        <p:strVal val="visible"/>
                                      </p:to>
                                    </p:set>
                                    <p:animEffect transition="in" filter="wipe(up)">
                                      <p:cBhvr>
                                        <p:cTn id="68" dur="2000"/>
                                        <p:tgtEl>
                                          <p:spTgt spid="261123">
                                            <p:txEl>
                                              <p:pRg st="5" end="5"/>
                                            </p:txEl>
                                          </p:spTgt>
                                        </p:tgtEl>
                                      </p:cBhvr>
                                    </p:animEffect>
                                  </p:childTnLst>
                                </p:cTn>
                              </p:par>
                            </p:childTnLst>
                          </p:cTn>
                        </p:par>
                        <p:par>
                          <p:cTn id="69" fill="hold">
                            <p:stCondLst>
                              <p:cond delay="4500"/>
                            </p:stCondLst>
                            <p:childTnLst>
                              <p:par>
                                <p:cTn id="70" presetID="22" presetClass="entr" presetSubtype="1" fill="hold" grpId="0" nodeType="afterEffect">
                                  <p:stCondLst>
                                    <p:cond delay="500"/>
                                  </p:stCondLst>
                                  <p:childTnLst>
                                    <p:set>
                                      <p:cBhvr>
                                        <p:cTn id="71" dur="1" fill="hold">
                                          <p:stCondLst>
                                            <p:cond delay="0"/>
                                          </p:stCondLst>
                                        </p:cTn>
                                        <p:tgtEl>
                                          <p:spTgt spid="261123">
                                            <p:txEl>
                                              <p:pRg st="6" end="6"/>
                                            </p:txEl>
                                          </p:spTgt>
                                        </p:tgtEl>
                                        <p:attrNameLst>
                                          <p:attrName>style.visibility</p:attrName>
                                        </p:attrNameLst>
                                      </p:cBhvr>
                                      <p:to>
                                        <p:strVal val="visible"/>
                                      </p:to>
                                    </p:set>
                                    <p:animEffect transition="in" filter="wipe(up)">
                                      <p:cBhvr>
                                        <p:cTn id="72" dur="2000"/>
                                        <p:tgtEl>
                                          <p:spTgt spid="261123">
                                            <p:txEl>
                                              <p:pRg st="6" end="6"/>
                                            </p:txEl>
                                          </p:spTgt>
                                        </p:tgtEl>
                                      </p:cBhvr>
                                    </p:animEffect>
                                  </p:childTnLst>
                                </p:cTn>
                              </p:par>
                            </p:childTnLst>
                          </p:cTn>
                        </p:par>
                        <p:par>
                          <p:cTn id="73" fill="hold">
                            <p:stCondLst>
                              <p:cond delay="7000"/>
                            </p:stCondLst>
                            <p:childTnLst>
                              <p:par>
                                <p:cTn id="74" presetID="53" presetClass="entr" presetSubtype="0" fill="hold" nodeType="afterEffect">
                                  <p:stCondLst>
                                    <p:cond delay="0"/>
                                  </p:stCondLst>
                                  <p:childTnLst>
                                    <p:set>
                                      <p:cBhvr>
                                        <p:cTn id="75" dur="1" fill="hold">
                                          <p:stCondLst>
                                            <p:cond delay="0"/>
                                          </p:stCondLst>
                                        </p:cTn>
                                        <p:tgtEl>
                                          <p:spTgt spid="6"/>
                                        </p:tgtEl>
                                        <p:attrNameLst>
                                          <p:attrName>style.visibility</p:attrName>
                                        </p:attrNameLst>
                                      </p:cBhvr>
                                      <p:to>
                                        <p:strVal val="visible"/>
                                      </p:to>
                                    </p:set>
                                    <p:anim calcmode="lin" valueType="num">
                                      <p:cBhvr>
                                        <p:cTn id="76" dur="1000" fill="hold"/>
                                        <p:tgtEl>
                                          <p:spTgt spid="6"/>
                                        </p:tgtEl>
                                        <p:attrNameLst>
                                          <p:attrName>ppt_w</p:attrName>
                                        </p:attrNameLst>
                                      </p:cBhvr>
                                      <p:tavLst>
                                        <p:tav tm="0">
                                          <p:val>
                                            <p:fltVal val="0"/>
                                          </p:val>
                                        </p:tav>
                                        <p:tav tm="100000">
                                          <p:val>
                                            <p:strVal val="#ppt_w"/>
                                          </p:val>
                                        </p:tav>
                                      </p:tavLst>
                                    </p:anim>
                                    <p:anim calcmode="lin" valueType="num">
                                      <p:cBhvr>
                                        <p:cTn id="77" dur="1000" fill="hold"/>
                                        <p:tgtEl>
                                          <p:spTgt spid="6"/>
                                        </p:tgtEl>
                                        <p:attrNameLst>
                                          <p:attrName>ppt_h</p:attrName>
                                        </p:attrNameLst>
                                      </p:cBhvr>
                                      <p:tavLst>
                                        <p:tav tm="0">
                                          <p:val>
                                            <p:fltVal val="0"/>
                                          </p:val>
                                        </p:tav>
                                        <p:tav tm="100000">
                                          <p:val>
                                            <p:strVal val="#ppt_h"/>
                                          </p:val>
                                        </p:tav>
                                      </p:tavLst>
                                    </p:anim>
                                    <p:animEffect transition="in" filter="fade">
                                      <p:cBhvr>
                                        <p:cTn id="78" dur="1000"/>
                                        <p:tgtEl>
                                          <p:spTgt spid="6"/>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nodeType="clickEffect">
                                  <p:stCondLst>
                                    <p:cond delay="0"/>
                                  </p:stCondLst>
                                  <p:childTnLst>
                                    <p:animEffect transition="out" filter="fade">
                                      <p:cBhvr>
                                        <p:cTn id="82" dur="2000"/>
                                        <p:tgtEl>
                                          <p:spTgt spid="6"/>
                                        </p:tgtEl>
                                      </p:cBhvr>
                                    </p:animEffect>
                                    <p:set>
                                      <p:cBhvr>
                                        <p:cTn id="83" dur="1" fill="hold">
                                          <p:stCondLst>
                                            <p:cond delay="1999"/>
                                          </p:stCondLst>
                                        </p:cTn>
                                        <p:tgtEl>
                                          <p:spTgt spid="6"/>
                                        </p:tgtEl>
                                        <p:attrNameLst>
                                          <p:attrName>style.visibility</p:attrName>
                                        </p:attrNameLst>
                                      </p:cBhvr>
                                      <p:to>
                                        <p:strVal val="hidden"/>
                                      </p:to>
                                    </p:set>
                                  </p:childTnLst>
                                </p:cTn>
                              </p:par>
                            </p:childTnLst>
                          </p:cTn>
                        </p:par>
                        <p:par>
                          <p:cTn id="84" fill="hold">
                            <p:stCondLst>
                              <p:cond delay="2000"/>
                            </p:stCondLst>
                            <p:childTnLst>
                              <p:par>
                                <p:cTn id="85" presetID="53" presetClass="entr" presetSubtype="0" fill="hold" nodeType="afterEffect">
                                  <p:stCondLst>
                                    <p:cond delay="0"/>
                                  </p:stCondLst>
                                  <p:childTnLst>
                                    <p:set>
                                      <p:cBhvr>
                                        <p:cTn id="86" dur="1" fill="hold">
                                          <p:stCondLst>
                                            <p:cond delay="0"/>
                                          </p:stCondLst>
                                        </p:cTn>
                                        <p:tgtEl>
                                          <p:spTgt spid="7"/>
                                        </p:tgtEl>
                                        <p:attrNameLst>
                                          <p:attrName>style.visibility</p:attrName>
                                        </p:attrNameLst>
                                      </p:cBhvr>
                                      <p:to>
                                        <p:strVal val="visible"/>
                                      </p:to>
                                    </p:set>
                                    <p:anim calcmode="lin" valueType="num">
                                      <p:cBhvr>
                                        <p:cTn id="87" dur="1000" fill="hold"/>
                                        <p:tgtEl>
                                          <p:spTgt spid="7"/>
                                        </p:tgtEl>
                                        <p:attrNameLst>
                                          <p:attrName>ppt_w</p:attrName>
                                        </p:attrNameLst>
                                      </p:cBhvr>
                                      <p:tavLst>
                                        <p:tav tm="0">
                                          <p:val>
                                            <p:fltVal val="0"/>
                                          </p:val>
                                        </p:tav>
                                        <p:tav tm="100000">
                                          <p:val>
                                            <p:strVal val="#ppt_w"/>
                                          </p:val>
                                        </p:tav>
                                      </p:tavLst>
                                    </p:anim>
                                    <p:anim calcmode="lin" valueType="num">
                                      <p:cBhvr>
                                        <p:cTn id="88" dur="1000" fill="hold"/>
                                        <p:tgtEl>
                                          <p:spTgt spid="7"/>
                                        </p:tgtEl>
                                        <p:attrNameLst>
                                          <p:attrName>ppt_h</p:attrName>
                                        </p:attrNameLst>
                                      </p:cBhvr>
                                      <p:tavLst>
                                        <p:tav tm="0">
                                          <p:val>
                                            <p:fltVal val="0"/>
                                          </p:val>
                                        </p:tav>
                                        <p:tav tm="100000">
                                          <p:val>
                                            <p:strVal val="#ppt_h"/>
                                          </p:val>
                                        </p:tav>
                                      </p:tavLst>
                                    </p:anim>
                                    <p:animEffect transition="in" filter="fade">
                                      <p:cBhvr>
                                        <p:cTn id="89" dur="1000"/>
                                        <p:tgtEl>
                                          <p:spTgt spid="7"/>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xit" presetSubtype="0" fill="hold" nodeType="clickEffect">
                                  <p:stCondLst>
                                    <p:cond delay="0"/>
                                  </p:stCondLst>
                                  <p:childTnLst>
                                    <p:animEffect transition="out" filter="fade">
                                      <p:cBhvr>
                                        <p:cTn id="93" dur="2000"/>
                                        <p:tgtEl>
                                          <p:spTgt spid="7"/>
                                        </p:tgtEl>
                                      </p:cBhvr>
                                    </p:animEffect>
                                    <p:set>
                                      <p:cBhvr>
                                        <p:cTn id="94" dur="1" fill="hold">
                                          <p:stCondLst>
                                            <p:cond delay="1999"/>
                                          </p:stCondLst>
                                        </p:cTn>
                                        <p:tgtEl>
                                          <p:spTgt spid="7"/>
                                        </p:tgtEl>
                                        <p:attrNameLst>
                                          <p:attrName>style.visibility</p:attrName>
                                        </p:attrNameLst>
                                      </p:cBhvr>
                                      <p:to>
                                        <p:strVal val="hidden"/>
                                      </p:to>
                                    </p:set>
                                  </p:childTnLst>
                                </p:cTn>
                              </p:par>
                            </p:childTnLst>
                          </p:cTn>
                        </p:par>
                        <p:par>
                          <p:cTn id="95" fill="hold">
                            <p:stCondLst>
                              <p:cond delay="2000"/>
                            </p:stCondLst>
                            <p:childTnLst>
                              <p:par>
                                <p:cTn id="96" presetID="22" presetClass="entr" presetSubtype="1" fill="hold" grpId="0" nodeType="afterEffect">
                                  <p:stCondLst>
                                    <p:cond delay="500"/>
                                  </p:stCondLst>
                                  <p:childTnLst>
                                    <p:set>
                                      <p:cBhvr>
                                        <p:cTn id="97" dur="1" fill="hold">
                                          <p:stCondLst>
                                            <p:cond delay="0"/>
                                          </p:stCondLst>
                                        </p:cTn>
                                        <p:tgtEl>
                                          <p:spTgt spid="261123">
                                            <p:txEl>
                                              <p:pRg st="7" end="7"/>
                                            </p:txEl>
                                          </p:spTgt>
                                        </p:tgtEl>
                                        <p:attrNameLst>
                                          <p:attrName>style.visibility</p:attrName>
                                        </p:attrNameLst>
                                      </p:cBhvr>
                                      <p:to>
                                        <p:strVal val="visible"/>
                                      </p:to>
                                    </p:set>
                                    <p:animEffect transition="in" filter="wipe(up)">
                                      <p:cBhvr>
                                        <p:cTn id="98" dur="2000"/>
                                        <p:tgtEl>
                                          <p:spTgt spid="261123">
                                            <p:txEl>
                                              <p:pRg st="7" end="7"/>
                                            </p:txEl>
                                          </p:spTgt>
                                        </p:tgtEl>
                                      </p:cBhvr>
                                    </p:animEffect>
                                  </p:childTnLst>
                                </p:cTn>
                              </p:par>
                            </p:childTnLst>
                          </p:cTn>
                        </p:par>
                        <p:par>
                          <p:cTn id="99" fill="hold">
                            <p:stCondLst>
                              <p:cond delay="4500"/>
                            </p:stCondLst>
                            <p:childTnLst>
                              <p:par>
                                <p:cTn id="100" presetID="4" presetClass="entr" presetSubtype="32" fill="hold" nodeType="afterEffect">
                                  <p:stCondLst>
                                    <p:cond delay="0"/>
                                  </p:stCondLst>
                                  <p:childTnLst>
                                    <p:set>
                                      <p:cBhvr>
                                        <p:cTn id="101" dur="1" fill="hold">
                                          <p:stCondLst>
                                            <p:cond delay="0"/>
                                          </p:stCondLst>
                                        </p:cTn>
                                        <p:tgtEl>
                                          <p:spTgt spid="15"/>
                                        </p:tgtEl>
                                        <p:attrNameLst>
                                          <p:attrName>style.visibility</p:attrName>
                                        </p:attrNameLst>
                                      </p:cBhvr>
                                      <p:to>
                                        <p:strVal val="visible"/>
                                      </p:to>
                                    </p:set>
                                    <p:animEffect transition="in" filter="box(out)">
                                      <p:cBhvr>
                                        <p:cTn id="10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3" grpId="0" uiExpand="1" build="p"/>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0" y="845631"/>
            <a:ext cx="8553450" cy="3609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459" name="Slide Number Placeholder 3"/>
          <p:cNvSpPr>
            <a:spLocks noGrp="1"/>
          </p:cNvSpPr>
          <p:nvPr>
            <p:ph type="sldNum" sz="quarter" idx="12"/>
          </p:nvPr>
        </p:nvSpPr>
        <p:spPr>
          <a:noFill/>
        </p:spPr>
        <p:txBody>
          <a:bodyPr/>
          <a:lstStyle/>
          <a:p>
            <a:fld id="{AD5D3BDB-1DD7-4231-A5AA-0BEFAA3DB3B0}" type="slidenum">
              <a:rPr lang="en-US" smtClean="0"/>
              <a:pPr/>
              <a:t>26</a:t>
            </a:fld>
            <a:endParaRPr lang="en-US" dirty="0"/>
          </a:p>
        </p:txBody>
      </p:sp>
      <p:sp>
        <p:nvSpPr>
          <p:cNvPr id="19480" name="Text Box 23"/>
          <p:cNvSpPr txBox="1">
            <a:spLocks noChangeArrowheads="1"/>
          </p:cNvSpPr>
          <p:nvPr/>
        </p:nvSpPr>
        <p:spPr bwMode="auto">
          <a:xfrm>
            <a:off x="5645150" y="4216400"/>
            <a:ext cx="396875" cy="455613"/>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262168" name="Rectangle 24"/>
          <p:cNvSpPr>
            <a:spLocks noChangeArrowheads="1"/>
          </p:cNvSpPr>
          <p:nvPr/>
        </p:nvSpPr>
        <p:spPr bwMode="auto">
          <a:xfrm>
            <a:off x="481751" y="3199448"/>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62169" name="Text Box 25"/>
          <p:cNvSpPr txBox="1">
            <a:spLocks noChangeArrowheads="1"/>
          </p:cNvSpPr>
          <p:nvPr/>
        </p:nvSpPr>
        <p:spPr bwMode="auto">
          <a:xfrm>
            <a:off x="428625" y="4073525"/>
            <a:ext cx="8470900" cy="2308225"/>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a:spAutoFit/>
          </a:bodyPr>
          <a:lstStyle/>
          <a:p>
            <a:pPr algn="ctr">
              <a:spcBef>
                <a:spcPct val="100000"/>
              </a:spcBef>
              <a:defRPr/>
            </a:pPr>
            <a:r>
              <a:rPr lang="en-US" b="0" u="sng" dirty="0">
                <a:cs typeface="+mn-cs"/>
              </a:rPr>
              <a:t>Once the set begins you may use </a:t>
            </a:r>
            <a:r>
              <a:rPr lang="en-US" u="sng" dirty="0">
                <a:solidFill>
                  <a:schemeClr val="accent2"/>
                </a:solidFill>
                <a:cs typeface="+mn-cs"/>
              </a:rPr>
              <a:t>Pen</a:t>
            </a:r>
            <a:r>
              <a:rPr lang="en-US" u="sng" dirty="0">
                <a:cs typeface="+mn-cs"/>
              </a:rPr>
              <a:t> </a:t>
            </a:r>
            <a:r>
              <a:rPr lang="en-US" b="0" u="sng" dirty="0">
                <a:cs typeface="+mn-cs"/>
              </a:rPr>
              <a:t>or </a:t>
            </a:r>
            <a:r>
              <a:rPr lang="en-US" u="sng" dirty="0">
                <a:cs typeface="+mn-cs"/>
              </a:rPr>
              <a:t>Pencil</a:t>
            </a:r>
            <a:r>
              <a:rPr lang="en-US" b="0" u="sng" dirty="0">
                <a:cs typeface="+mn-cs"/>
              </a:rPr>
              <a:t>.</a:t>
            </a:r>
          </a:p>
          <a:p>
            <a:pPr>
              <a:spcBef>
                <a:spcPct val="100000"/>
              </a:spcBef>
              <a:buFont typeface="Wingdings" pitchFamily="2" charset="2"/>
              <a:buChar char="ü"/>
              <a:defRPr/>
            </a:pPr>
            <a:r>
              <a:rPr lang="en-US" b="0" dirty="0">
                <a:cs typeface="+mn-cs"/>
              </a:rPr>
              <a:t> the number in the Service Rounds box when Cougars #2 (the first server) legally </a:t>
            </a:r>
            <a:r>
              <a:rPr lang="en-US" b="0" u="sng" dirty="0">
                <a:cs typeface="+mn-cs"/>
              </a:rPr>
              <a:t>contacts</a:t>
            </a:r>
            <a:r>
              <a:rPr lang="en-US" b="0" dirty="0">
                <a:cs typeface="+mn-cs"/>
              </a:rPr>
              <a:t> the ball</a:t>
            </a:r>
          </a:p>
          <a:p>
            <a:pPr>
              <a:spcBef>
                <a:spcPct val="100000"/>
              </a:spcBef>
              <a:buFont typeface="Wingdings 2" pitchFamily="18" charset="2"/>
              <a:buNone/>
              <a:defRPr/>
            </a:pPr>
            <a:r>
              <a:rPr lang="en-US" b="0" dirty="0">
                <a:cs typeface="+mn-cs"/>
              </a:rPr>
              <a:t>Do Not </a:t>
            </a:r>
            <a:r>
              <a:rPr lang="en-US" b="0" dirty="0">
                <a:latin typeface="Wingdings" pitchFamily="2" charset="2"/>
                <a:cs typeface="+mn-cs"/>
              </a:rPr>
              <a:t>ü</a:t>
            </a:r>
            <a:r>
              <a:rPr lang="en-US" b="0" dirty="0">
                <a:cs typeface="+mn-cs"/>
              </a:rPr>
              <a:t> before they contact the ball.</a:t>
            </a:r>
          </a:p>
          <a:p>
            <a:pPr>
              <a:spcBef>
                <a:spcPct val="100000"/>
              </a:spcBef>
              <a:buFont typeface="Wingdings 2" pitchFamily="18" charset="2"/>
              <a:buNone/>
              <a:defRPr/>
            </a:pPr>
            <a:r>
              <a:rPr lang="en-US" b="0" dirty="0">
                <a:cs typeface="+mn-cs"/>
              </a:rPr>
              <a:t>Make a </a:t>
            </a:r>
            <a:r>
              <a:rPr lang="en-US" dirty="0">
                <a:cs typeface="+mn-cs"/>
              </a:rPr>
              <a:t>small</a:t>
            </a:r>
            <a:r>
              <a:rPr lang="en-US" b="0" dirty="0">
                <a:cs typeface="+mn-cs"/>
              </a:rPr>
              <a:t> </a:t>
            </a:r>
            <a:r>
              <a:rPr lang="en-US" b="0" dirty="0">
                <a:latin typeface="Wingdings" pitchFamily="2" charset="2"/>
                <a:cs typeface="+mn-cs"/>
              </a:rPr>
              <a:t>ü</a:t>
            </a:r>
            <a:r>
              <a:rPr lang="en-US" b="0" dirty="0">
                <a:cs typeface="+mn-cs"/>
              </a:rPr>
              <a:t> that only covers the number.</a:t>
            </a:r>
          </a:p>
        </p:txBody>
      </p:sp>
      <p:sp>
        <p:nvSpPr>
          <p:cNvPr id="262170" name="Line 26"/>
          <p:cNvSpPr>
            <a:spLocks noChangeShapeType="1"/>
          </p:cNvSpPr>
          <p:nvPr/>
        </p:nvSpPr>
        <p:spPr bwMode="auto">
          <a:xfrm flipH="1" flipV="1">
            <a:off x="594359" y="3481807"/>
            <a:ext cx="1417003" cy="2598317"/>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2171" name="Rectangle 27"/>
          <p:cNvSpPr>
            <a:spLocks noChangeArrowheads="1"/>
          </p:cNvSpPr>
          <p:nvPr/>
        </p:nvSpPr>
        <p:spPr bwMode="auto">
          <a:xfrm>
            <a:off x="0" y="76200"/>
            <a:ext cx="9144000" cy="4572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Checking the Service Round Box.</a:t>
            </a:r>
          </a:p>
        </p:txBody>
      </p:sp>
      <p:pic>
        <p:nvPicPr>
          <p:cNvPr id="33"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grpSp>
        <p:nvGrpSpPr>
          <p:cNvPr id="2" name="Group 1"/>
          <p:cNvGrpSpPr/>
          <p:nvPr/>
        </p:nvGrpSpPr>
        <p:grpSpPr>
          <a:xfrm>
            <a:off x="481751" y="1030296"/>
            <a:ext cx="8479369" cy="2680112"/>
            <a:chOff x="481751" y="1030296"/>
            <a:chExt cx="8479369" cy="2680112"/>
          </a:xfrm>
        </p:grpSpPr>
        <p:sp>
          <p:nvSpPr>
            <p:cNvPr id="19460" name="Text Box 3"/>
            <p:cNvSpPr txBox="1">
              <a:spLocks noChangeArrowheads="1"/>
            </p:cNvSpPr>
            <p:nvPr/>
          </p:nvSpPr>
          <p:spPr bwMode="auto">
            <a:xfrm>
              <a:off x="1182379" y="1087977"/>
              <a:ext cx="1130904" cy="307777"/>
            </a:xfrm>
            <a:prstGeom prst="rect">
              <a:avLst/>
            </a:prstGeom>
            <a:noFill/>
            <a:ln w="9525">
              <a:noFill/>
              <a:miter lim="800000"/>
              <a:headEnd/>
              <a:tailEnd/>
            </a:ln>
          </p:spPr>
          <p:txBody>
            <a:bodyPr wrap="square">
              <a:spAutoFit/>
            </a:bodyPr>
            <a:lstStyle/>
            <a:p>
              <a:pPr algn="ctr">
                <a:spcBef>
                  <a:spcPct val="50000"/>
                </a:spcBef>
              </a:pPr>
              <a:r>
                <a:rPr lang="en-US" sz="1400" dirty="0">
                  <a:solidFill>
                    <a:schemeClr val="accent2"/>
                  </a:solidFill>
                  <a:latin typeface="Comic Sans MS" pitchFamily="66" charset="0"/>
                </a:rPr>
                <a:t>COUGARS</a:t>
              </a:r>
            </a:p>
          </p:txBody>
        </p:sp>
        <p:sp>
          <p:nvSpPr>
            <p:cNvPr id="19461" name="Text Box 4"/>
            <p:cNvSpPr txBox="1">
              <a:spLocks noChangeArrowheads="1"/>
            </p:cNvSpPr>
            <p:nvPr/>
          </p:nvSpPr>
          <p:spPr bwMode="auto">
            <a:xfrm>
              <a:off x="3833392" y="1030296"/>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9462" name="Text Box 5"/>
            <p:cNvSpPr txBox="1">
              <a:spLocks noChangeArrowheads="1"/>
            </p:cNvSpPr>
            <p:nvPr/>
          </p:nvSpPr>
          <p:spPr bwMode="auto">
            <a:xfrm>
              <a:off x="5170256" y="115142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9463" name="Text Box 6"/>
            <p:cNvSpPr txBox="1">
              <a:spLocks noChangeArrowheads="1"/>
            </p:cNvSpPr>
            <p:nvPr/>
          </p:nvSpPr>
          <p:spPr bwMode="auto">
            <a:xfrm>
              <a:off x="3688826" y="1079144"/>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19464" name="Text Box 7"/>
            <p:cNvSpPr txBox="1">
              <a:spLocks noChangeArrowheads="1"/>
            </p:cNvSpPr>
            <p:nvPr/>
          </p:nvSpPr>
          <p:spPr bwMode="auto">
            <a:xfrm>
              <a:off x="5313276" y="109019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19465" name="Text Box 8"/>
            <p:cNvSpPr txBox="1">
              <a:spLocks noChangeArrowheads="1"/>
            </p:cNvSpPr>
            <p:nvPr/>
          </p:nvSpPr>
          <p:spPr bwMode="auto">
            <a:xfrm>
              <a:off x="6119495" y="1097280"/>
              <a:ext cx="1241425" cy="307777"/>
            </a:xfrm>
            <a:prstGeom prst="rect">
              <a:avLst/>
            </a:prstGeom>
            <a:noFill/>
            <a:ln w="9525">
              <a:noFill/>
              <a:miter lim="800000"/>
              <a:headEnd/>
              <a:tailEnd/>
            </a:ln>
          </p:spPr>
          <p:txBody>
            <a:bodyPr>
              <a:spAutoFit/>
            </a:bodyPr>
            <a:lstStyle/>
            <a:p>
              <a:pPr algn="ctr">
                <a:spcBef>
                  <a:spcPct val="50000"/>
                </a:spcBef>
              </a:pPr>
              <a:r>
                <a:rPr lang="en-US" sz="1400" dirty="0">
                  <a:solidFill>
                    <a:schemeClr val="accent2"/>
                  </a:solidFill>
                  <a:latin typeface="Comic Sans MS" pitchFamily="66" charset="0"/>
                </a:rPr>
                <a:t>OWLS</a:t>
              </a:r>
            </a:p>
          </p:txBody>
        </p:sp>
        <p:sp>
          <p:nvSpPr>
            <p:cNvPr id="19466" name="Text Box 9"/>
            <p:cNvSpPr txBox="1">
              <a:spLocks noChangeArrowheads="1"/>
            </p:cNvSpPr>
            <p:nvPr/>
          </p:nvSpPr>
          <p:spPr bwMode="auto">
            <a:xfrm>
              <a:off x="2985278" y="1106525"/>
              <a:ext cx="443722"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15</a:t>
              </a:r>
            </a:p>
          </p:txBody>
        </p:sp>
        <p:sp>
          <p:nvSpPr>
            <p:cNvPr id="19467" name="Text Box 10"/>
            <p:cNvSpPr txBox="1">
              <a:spLocks noChangeArrowheads="1"/>
            </p:cNvSpPr>
            <p:nvPr/>
          </p:nvSpPr>
          <p:spPr bwMode="auto">
            <a:xfrm>
              <a:off x="541552" y="1467004"/>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19468" name="Text Box 11"/>
            <p:cNvSpPr txBox="1">
              <a:spLocks noChangeArrowheads="1"/>
            </p:cNvSpPr>
            <p:nvPr/>
          </p:nvSpPr>
          <p:spPr bwMode="auto">
            <a:xfrm>
              <a:off x="1135697" y="1467004"/>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19469" name="Text Box 12"/>
            <p:cNvSpPr txBox="1">
              <a:spLocks noChangeArrowheads="1"/>
            </p:cNvSpPr>
            <p:nvPr/>
          </p:nvSpPr>
          <p:spPr bwMode="auto">
            <a:xfrm>
              <a:off x="1745297" y="1467004"/>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9470" name="Text Box 13"/>
            <p:cNvSpPr txBox="1">
              <a:spLocks noChangeArrowheads="1"/>
            </p:cNvSpPr>
            <p:nvPr/>
          </p:nvSpPr>
          <p:spPr bwMode="auto">
            <a:xfrm>
              <a:off x="2369820" y="1467004"/>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19471" name="Text Box 14"/>
            <p:cNvSpPr txBox="1">
              <a:spLocks noChangeArrowheads="1"/>
            </p:cNvSpPr>
            <p:nvPr/>
          </p:nvSpPr>
          <p:spPr bwMode="auto">
            <a:xfrm>
              <a:off x="2924810" y="1467004"/>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19472" name="Text Box 15"/>
            <p:cNvSpPr txBox="1">
              <a:spLocks noChangeArrowheads="1"/>
            </p:cNvSpPr>
            <p:nvPr/>
          </p:nvSpPr>
          <p:spPr bwMode="auto">
            <a:xfrm>
              <a:off x="3535680" y="1467004"/>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19473" name="Text Box 16"/>
            <p:cNvSpPr txBox="1">
              <a:spLocks noChangeArrowheads="1"/>
            </p:cNvSpPr>
            <p:nvPr/>
          </p:nvSpPr>
          <p:spPr bwMode="auto">
            <a:xfrm>
              <a:off x="5409708"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19474" name="Text Box 17"/>
            <p:cNvSpPr txBox="1">
              <a:spLocks noChangeArrowheads="1"/>
            </p:cNvSpPr>
            <p:nvPr/>
          </p:nvSpPr>
          <p:spPr bwMode="auto">
            <a:xfrm>
              <a:off x="6010910" y="1453944"/>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9475" name="Text Box 18"/>
            <p:cNvSpPr txBox="1">
              <a:spLocks noChangeArrowheads="1"/>
            </p:cNvSpPr>
            <p:nvPr/>
          </p:nvSpPr>
          <p:spPr bwMode="auto">
            <a:xfrm>
              <a:off x="6618288" y="145701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19476" name="Text Box 19"/>
            <p:cNvSpPr txBox="1">
              <a:spLocks noChangeArrowheads="1"/>
            </p:cNvSpPr>
            <p:nvPr/>
          </p:nvSpPr>
          <p:spPr bwMode="auto">
            <a:xfrm>
              <a:off x="7170420" y="1457016"/>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19477" name="Text Box 20"/>
            <p:cNvSpPr txBox="1">
              <a:spLocks noChangeArrowheads="1"/>
            </p:cNvSpPr>
            <p:nvPr/>
          </p:nvSpPr>
          <p:spPr bwMode="auto">
            <a:xfrm>
              <a:off x="7840980" y="1457016"/>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19478" name="Text Box 21"/>
            <p:cNvSpPr txBox="1">
              <a:spLocks noChangeArrowheads="1"/>
            </p:cNvSpPr>
            <p:nvPr/>
          </p:nvSpPr>
          <p:spPr bwMode="auto">
            <a:xfrm>
              <a:off x="8427720" y="1442728"/>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19479" name="Text Box 22"/>
            <p:cNvSpPr txBox="1">
              <a:spLocks noChangeArrowheads="1"/>
            </p:cNvSpPr>
            <p:nvPr/>
          </p:nvSpPr>
          <p:spPr bwMode="auto">
            <a:xfrm>
              <a:off x="5193447" y="3253208"/>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19485" name="Text Box 28"/>
            <p:cNvSpPr txBox="1">
              <a:spLocks noChangeArrowheads="1"/>
            </p:cNvSpPr>
            <p:nvPr/>
          </p:nvSpPr>
          <p:spPr bwMode="auto">
            <a:xfrm>
              <a:off x="481751" y="1084580"/>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19489" name="Text Box 6"/>
            <p:cNvSpPr txBox="1">
              <a:spLocks noChangeArrowheads="1"/>
            </p:cNvSpPr>
            <p:nvPr/>
          </p:nvSpPr>
          <p:spPr bwMode="auto">
            <a:xfrm>
              <a:off x="5623560" y="109728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35" name="Text Box 6"/>
            <p:cNvSpPr txBox="1">
              <a:spLocks noChangeArrowheads="1"/>
            </p:cNvSpPr>
            <p:nvPr/>
          </p:nvSpPr>
          <p:spPr bwMode="auto">
            <a:xfrm>
              <a:off x="5897880" y="109728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45" name="Text Box 7"/>
            <p:cNvSpPr txBox="1">
              <a:spLocks noChangeArrowheads="1"/>
            </p:cNvSpPr>
            <p:nvPr/>
          </p:nvSpPr>
          <p:spPr bwMode="auto">
            <a:xfrm>
              <a:off x="8321040" y="1094601"/>
              <a:ext cx="640080" cy="276999"/>
            </a:xfrm>
            <a:prstGeom prst="rect">
              <a:avLst/>
            </a:prstGeom>
            <a:noFill/>
            <a:ln w="9525">
              <a:noFill/>
              <a:miter lim="800000"/>
              <a:headEnd/>
              <a:tailEnd/>
            </a:ln>
          </p:spPr>
          <p:txBody>
            <a:bodyPr wrap="square">
              <a:spAutoFit/>
            </a:bodyPr>
            <a:lstStyle/>
            <a:p>
              <a:pPr>
                <a:spcBef>
                  <a:spcPct val="15000"/>
                </a:spcBef>
              </a:pPr>
              <a:endParaRPr lang="en-US" sz="1200" dirty="0">
                <a:solidFill>
                  <a:schemeClr val="accent2"/>
                </a:solidFill>
                <a:latin typeface="Comic Sans MS" pitchFamily="66" charset="0"/>
              </a:endParaRPr>
            </a:p>
          </p:txBody>
        </p:sp>
        <p:sp>
          <p:nvSpPr>
            <p:cNvPr id="48" name="Text Box 9"/>
            <p:cNvSpPr txBox="1">
              <a:spLocks noChangeArrowheads="1"/>
            </p:cNvSpPr>
            <p:nvPr/>
          </p:nvSpPr>
          <p:spPr bwMode="auto">
            <a:xfrm>
              <a:off x="3383280" y="1117058"/>
              <a:ext cx="248286"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9</a:t>
              </a:r>
            </a:p>
          </p:txBody>
        </p:sp>
      </p:grpSp>
      <p:sp>
        <p:nvSpPr>
          <p:cNvPr id="36" name="Text Box 16"/>
          <p:cNvSpPr txBox="1">
            <a:spLocks noChangeArrowheads="1"/>
          </p:cNvSpPr>
          <p:nvPr/>
        </p:nvSpPr>
        <p:spPr bwMode="auto">
          <a:xfrm>
            <a:off x="8458200" y="821055"/>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sp>
        <p:nvSpPr>
          <p:cNvPr id="38" name="Text Box 44"/>
          <p:cNvSpPr txBox="1">
            <a:spLocks noChangeArrowheads="1"/>
          </p:cNvSpPr>
          <p:nvPr/>
        </p:nvSpPr>
        <p:spPr bwMode="auto">
          <a:xfrm>
            <a:off x="1478532" y="847887"/>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39" name="Text Box 4"/>
          <p:cNvSpPr txBox="1">
            <a:spLocks noChangeArrowheads="1"/>
          </p:cNvSpPr>
          <p:nvPr/>
        </p:nvSpPr>
        <p:spPr bwMode="auto">
          <a:xfrm>
            <a:off x="1197290" y="822960"/>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40" name="Text Box 4"/>
          <p:cNvSpPr txBox="1">
            <a:spLocks noChangeArrowheads="1"/>
          </p:cNvSpPr>
          <p:nvPr/>
        </p:nvSpPr>
        <p:spPr bwMode="auto">
          <a:xfrm>
            <a:off x="6340344" y="825194"/>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41" name="Text Box 49"/>
          <p:cNvSpPr txBox="1">
            <a:spLocks noChangeArrowheads="1"/>
          </p:cNvSpPr>
          <p:nvPr/>
        </p:nvSpPr>
        <p:spPr bwMode="auto">
          <a:xfrm>
            <a:off x="6629778" y="841096"/>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62169">
                                            <p:txEl>
                                              <p:pRg st="0" end="0"/>
                                            </p:txEl>
                                          </p:spTgt>
                                        </p:tgtEl>
                                        <p:attrNameLst>
                                          <p:attrName>style.visibility</p:attrName>
                                        </p:attrNameLst>
                                      </p:cBhvr>
                                      <p:to>
                                        <p:strVal val="visible"/>
                                      </p:to>
                                    </p:set>
                                    <p:animEffect transition="in" filter="wipe(up)">
                                      <p:cBhvr>
                                        <p:cTn id="7" dur="1000"/>
                                        <p:tgtEl>
                                          <p:spTgt spid="262169">
                                            <p:txEl>
                                              <p:pRg st="0" end="0"/>
                                            </p:txEl>
                                          </p:spTgt>
                                        </p:tgtEl>
                                      </p:cBhvr>
                                    </p:animEffect>
                                  </p:childTnLst>
                                </p:cTn>
                              </p:par>
                            </p:childTnLst>
                          </p:cTn>
                        </p:par>
                        <p:par>
                          <p:cTn id="8" fill="hold">
                            <p:stCondLst>
                              <p:cond delay="1000"/>
                            </p:stCondLst>
                            <p:childTnLst>
                              <p:par>
                                <p:cTn id="9" presetID="22" presetClass="entr" presetSubtype="1" fill="hold" nodeType="afterEffect">
                                  <p:stCondLst>
                                    <p:cond delay="2500"/>
                                  </p:stCondLst>
                                  <p:childTnLst>
                                    <p:set>
                                      <p:cBhvr>
                                        <p:cTn id="10" dur="1" fill="hold">
                                          <p:stCondLst>
                                            <p:cond delay="0"/>
                                          </p:stCondLst>
                                        </p:cTn>
                                        <p:tgtEl>
                                          <p:spTgt spid="262169">
                                            <p:txEl>
                                              <p:pRg st="1" end="1"/>
                                            </p:txEl>
                                          </p:spTgt>
                                        </p:tgtEl>
                                        <p:attrNameLst>
                                          <p:attrName>style.visibility</p:attrName>
                                        </p:attrNameLst>
                                      </p:cBhvr>
                                      <p:to>
                                        <p:strVal val="visible"/>
                                      </p:to>
                                    </p:set>
                                    <p:animEffect transition="in" filter="wipe(up)">
                                      <p:cBhvr>
                                        <p:cTn id="11" dur="1000"/>
                                        <p:tgtEl>
                                          <p:spTgt spid="262169">
                                            <p:txEl>
                                              <p:pRg st="1" end="1"/>
                                            </p:txEl>
                                          </p:spTgt>
                                        </p:tgtEl>
                                      </p:cBhvr>
                                    </p:animEffect>
                                  </p:childTnLst>
                                </p:cTn>
                              </p:par>
                            </p:childTnLst>
                          </p:cTn>
                        </p:par>
                        <p:par>
                          <p:cTn id="12" fill="hold">
                            <p:stCondLst>
                              <p:cond delay="4500"/>
                            </p:stCondLst>
                            <p:childTnLst>
                              <p:par>
                                <p:cTn id="13" presetID="22" presetClass="entr" presetSubtype="1" fill="hold" nodeType="afterEffect">
                                  <p:stCondLst>
                                    <p:cond delay="4500"/>
                                  </p:stCondLst>
                                  <p:childTnLst>
                                    <p:set>
                                      <p:cBhvr>
                                        <p:cTn id="14" dur="1" fill="hold">
                                          <p:stCondLst>
                                            <p:cond delay="0"/>
                                          </p:stCondLst>
                                        </p:cTn>
                                        <p:tgtEl>
                                          <p:spTgt spid="262169">
                                            <p:txEl>
                                              <p:pRg st="2" end="2"/>
                                            </p:txEl>
                                          </p:spTgt>
                                        </p:tgtEl>
                                        <p:attrNameLst>
                                          <p:attrName>style.visibility</p:attrName>
                                        </p:attrNameLst>
                                      </p:cBhvr>
                                      <p:to>
                                        <p:strVal val="visible"/>
                                      </p:to>
                                    </p:set>
                                    <p:animEffect transition="in" filter="wipe(up)">
                                      <p:cBhvr>
                                        <p:cTn id="15" dur="1000"/>
                                        <p:tgtEl>
                                          <p:spTgt spid="262169">
                                            <p:txEl>
                                              <p:pRg st="2" end="2"/>
                                            </p:txEl>
                                          </p:spTgt>
                                        </p:tgtEl>
                                      </p:cBhvr>
                                    </p:animEffect>
                                  </p:childTnLst>
                                </p:cTn>
                              </p:par>
                            </p:childTnLst>
                          </p:cTn>
                        </p:par>
                        <p:par>
                          <p:cTn id="16" fill="hold">
                            <p:stCondLst>
                              <p:cond delay="10000"/>
                            </p:stCondLst>
                            <p:childTnLst>
                              <p:par>
                                <p:cTn id="17" presetID="22" presetClass="entr" presetSubtype="1" fill="hold" nodeType="afterEffect">
                                  <p:stCondLst>
                                    <p:cond delay="3000"/>
                                  </p:stCondLst>
                                  <p:childTnLst>
                                    <p:set>
                                      <p:cBhvr>
                                        <p:cTn id="18" dur="1" fill="hold">
                                          <p:stCondLst>
                                            <p:cond delay="0"/>
                                          </p:stCondLst>
                                        </p:cTn>
                                        <p:tgtEl>
                                          <p:spTgt spid="262169">
                                            <p:txEl>
                                              <p:pRg st="3" end="3"/>
                                            </p:txEl>
                                          </p:spTgt>
                                        </p:tgtEl>
                                        <p:attrNameLst>
                                          <p:attrName>style.visibility</p:attrName>
                                        </p:attrNameLst>
                                      </p:cBhvr>
                                      <p:to>
                                        <p:strVal val="visible"/>
                                      </p:to>
                                    </p:set>
                                    <p:animEffect transition="in" filter="wipe(up)">
                                      <p:cBhvr>
                                        <p:cTn id="19" dur="1000"/>
                                        <p:tgtEl>
                                          <p:spTgt spid="262169">
                                            <p:txEl>
                                              <p:pRg st="3" end="3"/>
                                            </p:txEl>
                                          </p:spTgt>
                                        </p:tgtEl>
                                      </p:cBhvr>
                                    </p:animEffect>
                                  </p:childTnLst>
                                </p:cTn>
                              </p:par>
                            </p:childTnLst>
                          </p:cTn>
                        </p:par>
                        <p:par>
                          <p:cTn id="20" fill="hold">
                            <p:stCondLst>
                              <p:cond delay="14000"/>
                            </p:stCondLst>
                            <p:childTnLst>
                              <p:par>
                                <p:cTn id="21" presetID="22" presetClass="entr" presetSubtype="4" fill="hold" grpId="0" nodeType="afterEffect">
                                  <p:stCondLst>
                                    <p:cond delay="1500"/>
                                  </p:stCondLst>
                                  <p:childTnLst>
                                    <p:set>
                                      <p:cBhvr>
                                        <p:cTn id="22" dur="1" fill="hold">
                                          <p:stCondLst>
                                            <p:cond delay="0"/>
                                          </p:stCondLst>
                                        </p:cTn>
                                        <p:tgtEl>
                                          <p:spTgt spid="262170"/>
                                        </p:tgtEl>
                                        <p:attrNameLst>
                                          <p:attrName>style.visibility</p:attrName>
                                        </p:attrNameLst>
                                      </p:cBhvr>
                                      <p:to>
                                        <p:strVal val="visible"/>
                                      </p:to>
                                    </p:set>
                                    <p:animEffect transition="in" filter="wipe(down)">
                                      <p:cBhvr>
                                        <p:cTn id="23" dur="2000"/>
                                        <p:tgtEl>
                                          <p:spTgt spid="262170"/>
                                        </p:tgtEl>
                                      </p:cBhvr>
                                    </p:animEffect>
                                  </p:childTnLst>
                                  <p:subTnLst>
                                    <p:set>
                                      <p:cBhvr override="childStyle">
                                        <p:cTn dur="1" fill="hold" display="0" masterRel="sameClick" afterEffect="1">
                                          <p:stCondLst>
                                            <p:cond evt="end" delay="0">
                                              <p:tn val="21"/>
                                            </p:cond>
                                          </p:stCondLst>
                                        </p:cTn>
                                        <p:tgtEl>
                                          <p:spTgt spid="262170"/>
                                        </p:tgtEl>
                                        <p:attrNameLst>
                                          <p:attrName>style.visibility</p:attrName>
                                        </p:attrNameLst>
                                      </p:cBhvr>
                                      <p:to>
                                        <p:strVal val="hidden"/>
                                      </p:to>
                                    </p:set>
                                  </p:subTnLst>
                                </p:cTn>
                              </p:par>
                            </p:childTnLst>
                          </p:cTn>
                        </p:par>
                        <p:par>
                          <p:cTn id="24" fill="hold">
                            <p:stCondLst>
                              <p:cond delay="17500"/>
                            </p:stCondLst>
                            <p:childTnLst>
                              <p:par>
                                <p:cTn id="25" presetID="22" presetClass="entr" presetSubtype="4" fill="hold" grpId="0" nodeType="afterEffect">
                                  <p:stCondLst>
                                    <p:cond delay="0"/>
                                  </p:stCondLst>
                                  <p:childTnLst>
                                    <p:set>
                                      <p:cBhvr>
                                        <p:cTn id="26" dur="1" fill="hold">
                                          <p:stCondLst>
                                            <p:cond delay="0"/>
                                          </p:stCondLst>
                                        </p:cTn>
                                        <p:tgtEl>
                                          <p:spTgt spid="262168"/>
                                        </p:tgtEl>
                                        <p:attrNameLst>
                                          <p:attrName>style.visibility</p:attrName>
                                        </p:attrNameLst>
                                      </p:cBhvr>
                                      <p:to>
                                        <p:strVal val="visible"/>
                                      </p:to>
                                    </p:set>
                                    <p:animEffect transition="in" filter="wipe(down)">
                                      <p:cBhvr>
                                        <p:cTn id="27" dur="2000"/>
                                        <p:tgtEl>
                                          <p:spTgt spid="262168"/>
                                        </p:tgtEl>
                                      </p:cBhvr>
                                    </p:animEffect>
                                  </p:childTnLst>
                                </p:cTn>
                              </p:par>
                            </p:childTnLst>
                          </p:cTn>
                        </p:par>
                        <p:par>
                          <p:cTn id="28" fill="hold">
                            <p:stCondLst>
                              <p:cond delay="19500"/>
                            </p:stCondLst>
                            <p:childTnLst>
                              <p:par>
                                <p:cTn id="29" presetID="4" presetClass="entr" presetSubtype="32"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box(out)">
                                      <p:cBhvr>
                                        <p:cTn id="3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68" grpId="0"/>
      <p:bldP spid="26217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0" y="846009"/>
            <a:ext cx="8553450" cy="3609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1" name="Group 40"/>
          <p:cNvGrpSpPr/>
          <p:nvPr/>
        </p:nvGrpSpPr>
        <p:grpSpPr>
          <a:xfrm>
            <a:off x="481751" y="1030296"/>
            <a:ext cx="8479369" cy="2680112"/>
            <a:chOff x="481751" y="1030296"/>
            <a:chExt cx="8479369" cy="2680112"/>
          </a:xfrm>
        </p:grpSpPr>
        <p:sp>
          <p:nvSpPr>
            <p:cNvPr id="42" name="Text Box 3"/>
            <p:cNvSpPr txBox="1">
              <a:spLocks noChangeArrowheads="1"/>
            </p:cNvSpPr>
            <p:nvPr/>
          </p:nvSpPr>
          <p:spPr bwMode="auto">
            <a:xfrm>
              <a:off x="1211987" y="1087977"/>
              <a:ext cx="1101296" cy="307777"/>
            </a:xfrm>
            <a:prstGeom prst="rect">
              <a:avLst/>
            </a:prstGeom>
            <a:noFill/>
            <a:ln w="9525">
              <a:noFill/>
              <a:miter lim="800000"/>
              <a:headEnd/>
              <a:tailEnd/>
            </a:ln>
          </p:spPr>
          <p:txBody>
            <a:bodyPr wrap="square">
              <a:spAutoFit/>
            </a:bodyPr>
            <a:lstStyle/>
            <a:p>
              <a:pPr algn="ctr">
                <a:spcBef>
                  <a:spcPct val="50000"/>
                </a:spcBef>
              </a:pPr>
              <a:r>
                <a:rPr lang="en-US" sz="1400" dirty="0">
                  <a:solidFill>
                    <a:schemeClr val="accent2"/>
                  </a:solidFill>
                  <a:latin typeface="Comic Sans MS" pitchFamily="66" charset="0"/>
                </a:rPr>
                <a:t>COUGARS</a:t>
              </a:r>
            </a:p>
          </p:txBody>
        </p:sp>
        <p:sp>
          <p:nvSpPr>
            <p:cNvPr id="43" name="Text Box 4"/>
            <p:cNvSpPr txBox="1">
              <a:spLocks noChangeArrowheads="1"/>
            </p:cNvSpPr>
            <p:nvPr/>
          </p:nvSpPr>
          <p:spPr bwMode="auto">
            <a:xfrm>
              <a:off x="3833392" y="1030296"/>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44" name="Text Box 5"/>
            <p:cNvSpPr txBox="1">
              <a:spLocks noChangeArrowheads="1"/>
            </p:cNvSpPr>
            <p:nvPr/>
          </p:nvSpPr>
          <p:spPr bwMode="auto">
            <a:xfrm>
              <a:off x="5170256" y="115142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45" name="Text Box 6"/>
            <p:cNvSpPr txBox="1">
              <a:spLocks noChangeArrowheads="1"/>
            </p:cNvSpPr>
            <p:nvPr/>
          </p:nvSpPr>
          <p:spPr bwMode="auto">
            <a:xfrm>
              <a:off x="3688826" y="1079144"/>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46" name="Text Box 7"/>
            <p:cNvSpPr txBox="1">
              <a:spLocks noChangeArrowheads="1"/>
            </p:cNvSpPr>
            <p:nvPr/>
          </p:nvSpPr>
          <p:spPr bwMode="auto">
            <a:xfrm>
              <a:off x="5313276" y="109019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47" name="Text Box 8"/>
            <p:cNvSpPr txBox="1">
              <a:spLocks noChangeArrowheads="1"/>
            </p:cNvSpPr>
            <p:nvPr/>
          </p:nvSpPr>
          <p:spPr bwMode="auto">
            <a:xfrm>
              <a:off x="6119495" y="1097280"/>
              <a:ext cx="1241425" cy="307777"/>
            </a:xfrm>
            <a:prstGeom prst="rect">
              <a:avLst/>
            </a:prstGeom>
            <a:noFill/>
            <a:ln w="9525">
              <a:noFill/>
              <a:miter lim="800000"/>
              <a:headEnd/>
              <a:tailEnd/>
            </a:ln>
          </p:spPr>
          <p:txBody>
            <a:bodyPr>
              <a:spAutoFit/>
            </a:bodyPr>
            <a:lstStyle/>
            <a:p>
              <a:pPr algn="ctr">
                <a:spcBef>
                  <a:spcPct val="50000"/>
                </a:spcBef>
              </a:pPr>
              <a:r>
                <a:rPr lang="en-US" sz="1400" dirty="0">
                  <a:solidFill>
                    <a:schemeClr val="accent2"/>
                  </a:solidFill>
                  <a:latin typeface="Comic Sans MS" pitchFamily="66" charset="0"/>
                </a:rPr>
                <a:t>OWLS</a:t>
              </a:r>
            </a:p>
          </p:txBody>
        </p:sp>
        <p:sp>
          <p:nvSpPr>
            <p:cNvPr id="48" name="Text Box 9"/>
            <p:cNvSpPr txBox="1">
              <a:spLocks noChangeArrowheads="1"/>
            </p:cNvSpPr>
            <p:nvPr/>
          </p:nvSpPr>
          <p:spPr bwMode="auto">
            <a:xfrm>
              <a:off x="2990850" y="1125379"/>
              <a:ext cx="483870"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15</a:t>
              </a:r>
            </a:p>
          </p:txBody>
        </p:sp>
        <p:sp>
          <p:nvSpPr>
            <p:cNvPr id="49" name="Text Box 10"/>
            <p:cNvSpPr txBox="1">
              <a:spLocks noChangeArrowheads="1"/>
            </p:cNvSpPr>
            <p:nvPr/>
          </p:nvSpPr>
          <p:spPr bwMode="auto">
            <a:xfrm>
              <a:off x="541552"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50" name="Text Box 11"/>
            <p:cNvSpPr txBox="1">
              <a:spLocks noChangeArrowheads="1"/>
            </p:cNvSpPr>
            <p:nvPr/>
          </p:nvSpPr>
          <p:spPr bwMode="auto">
            <a:xfrm>
              <a:off x="1135697"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51" name="Text Box 12"/>
            <p:cNvSpPr txBox="1">
              <a:spLocks noChangeArrowheads="1"/>
            </p:cNvSpPr>
            <p:nvPr/>
          </p:nvSpPr>
          <p:spPr bwMode="auto">
            <a:xfrm>
              <a:off x="1745297" y="146304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52" name="Text Box 13"/>
            <p:cNvSpPr txBox="1">
              <a:spLocks noChangeArrowheads="1"/>
            </p:cNvSpPr>
            <p:nvPr/>
          </p:nvSpPr>
          <p:spPr bwMode="auto">
            <a:xfrm>
              <a:off x="2369820"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53" name="Text Box 14"/>
            <p:cNvSpPr txBox="1">
              <a:spLocks noChangeArrowheads="1"/>
            </p:cNvSpPr>
            <p:nvPr/>
          </p:nvSpPr>
          <p:spPr bwMode="auto">
            <a:xfrm>
              <a:off x="2924810" y="146304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54" name="Text Box 15"/>
            <p:cNvSpPr txBox="1">
              <a:spLocks noChangeArrowheads="1"/>
            </p:cNvSpPr>
            <p:nvPr/>
          </p:nvSpPr>
          <p:spPr bwMode="auto">
            <a:xfrm>
              <a:off x="3535680" y="146304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55" name="Text Box 16"/>
            <p:cNvSpPr txBox="1">
              <a:spLocks noChangeArrowheads="1"/>
            </p:cNvSpPr>
            <p:nvPr/>
          </p:nvSpPr>
          <p:spPr bwMode="auto">
            <a:xfrm>
              <a:off x="5409708"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56" name="Text Box 17"/>
            <p:cNvSpPr txBox="1">
              <a:spLocks noChangeArrowheads="1"/>
            </p:cNvSpPr>
            <p:nvPr/>
          </p:nvSpPr>
          <p:spPr bwMode="auto">
            <a:xfrm>
              <a:off x="6010910" y="1453944"/>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57" name="Text Box 18"/>
            <p:cNvSpPr txBox="1">
              <a:spLocks noChangeArrowheads="1"/>
            </p:cNvSpPr>
            <p:nvPr/>
          </p:nvSpPr>
          <p:spPr bwMode="auto">
            <a:xfrm>
              <a:off x="6618288" y="145701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58" name="Text Box 19"/>
            <p:cNvSpPr txBox="1">
              <a:spLocks noChangeArrowheads="1"/>
            </p:cNvSpPr>
            <p:nvPr/>
          </p:nvSpPr>
          <p:spPr bwMode="auto">
            <a:xfrm>
              <a:off x="7170420" y="1457016"/>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59" name="Text Box 20"/>
            <p:cNvSpPr txBox="1">
              <a:spLocks noChangeArrowheads="1"/>
            </p:cNvSpPr>
            <p:nvPr/>
          </p:nvSpPr>
          <p:spPr bwMode="auto">
            <a:xfrm>
              <a:off x="7840980" y="1457016"/>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60" name="Text Box 21"/>
            <p:cNvSpPr txBox="1">
              <a:spLocks noChangeArrowheads="1"/>
            </p:cNvSpPr>
            <p:nvPr/>
          </p:nvSpPr>
          <p:spPr bwMode="auto">
            <a:xfrm>
              <a:off x="8427720" y="1442728"/>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61" name="Text Box 22"/>
            <p:cNvSpPr txBox="1">
              <a:spLocks noChangeArrowheads="1"/>
            </p:cNvSpPr>
            <p:nvPr/>
          </p:nvSpPr>
          <p:spPr bwMode="auto">
            <a:xfrm>
              <a:off x="5193447" y="3253208"/>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62" name="Text Box 28"/>
            <p:cNvSpPr txBox="1">
              <a:spLocks noChangeArrowheads="1"/>
            </p:cNvSpPr>
            <p:nvPr/>
          </p:nvSpPr>
          <p:spPr bwMode="auto">
            <a:xfrm>
              <a:off x="481751" y="1084580"/>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63" name="Text Box 6"/>
            <p:cNvSpPr txBox="1">
              <a:spLocks noChangeArrowheads="1"/>
            </p:cNvSpPr>
            <p:nvPr/>
          </p:nvSpPr>
          <p:spPr bwMode="auto">
            <a:xfrm>
              <a:off x="5623560" y="109728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64" name="Text Box 6"/>
            <p:cNvSpPr txBox="1">
              <a:spLocks noChangeArrowheads="1"/>
            </p:cNvSpPr>
            <p:nvPr/>
          </p:nvSpPr>
          <p:spPr bwMode="auto">
            <a:xfrm>
              <a:off x="5897880" y="109728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65" name="Text Box 7"/>
            <p:cNvSpPr txBox="1">
              <a:spLocks noChangeArrowheads="1"/>
            </p:cNvSpPr>
            <p:nvPr/>
          </p:nvSpPr>
          <p:spPr bwMode="auto">
            <a:xfrm>
              <a:off x="8321040" y="1094601"/>
              <a:ext cx="640080" cy="276999"/>
            </a:xfrm>
            <a:prstGeom prst="rect">
              <a:avLst/>
            </a:prstGeom>
            <a:noFill/>
            <a:ln w="9525">
              <a:noFill/>
              <a:miter lim="800000"/>
              <a:headEnd/>
              <a:tailEnd/>
            </a:ln>
          </p:spPr>
          <p:txBody>
            <a:bodyPr wrap="square">
              <a:spAutoFit/>
            </a:bodyPr>
            <a:lstStyle/>
            <a:p>
              <a:pPr>
                <a:spcBef>
                  <a:spcPct val="15000"/>
                </a:spcBef>
              </a:pPr>
              <a:endParaRPr lang="en-US" sz="1200" dirty="0">
                <a:solidFill>
                  <a:schemeClr val="accent2"/>
                </a:solidFill>
                <a:latin typeface="Comic Sans MS" pitchFamily="66" charset="0"/>
              </a:endParaRPr>
            </a:p>
          </p:txBody>
        </p:sp>
        <p:sp>
          <p:nvSpPr>
            <p:cNvPr id="66" name="Text Box 9"/>
            <p:cNvSpPr txBox="1">
              <a:spLocks noChangeArrowheads="1"/>
            </p:cNvSpPr>
            <p:nvPr/>
          </p:nvSpPr>
          <p:spPr bwMode="auto">
            <a:xfrm>
              <a:off x="3383280" y="1135912"/>
              <a:ext cx="248286"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9</a:t>
              </a:r>
            </a:p>
          </p:txBody>
        </p:sp>
      </p:grpSp>
      <p:sp>
        <p:nvSpPr>
          <p:cNvPr id="20482" name="Slide Number Placeholder 3"/>
          <p:cNvSpPr>
            <a:spLocks noGrp="1"/>
          </p:cNvSpPr>
          <p:nvPr>
            <p:ph type="sldNum" sz="quarter" idx="12"/>
          </p:nvPr>
        </p:nvSpPr>
        <p:spPr>
          <a:noFill/>
        </p:spPr>
        <p:txBody>
          <a:bodyPr/>
          <a:lstStyle/>
          <a:p>
            <a:fld id="{7260F944-826D-4076-A17B-A40E2E18B2F7}" type="slidenum">
              <a:rPr lang="en-US" smtClean="0"/>
              <a:pPr/>
              <a:t>27</a:t>
            </a:fld>
            <a:endParaRPr lang="en-US" dirty="0"/>
          </a:p>
        </p:txBody>
      </p:sp>
      <p:sp>
        <p:nvSpPr>
          <p:cNvPr id="263191" name="Rectangle 23"/>
          <p:cNvSpPr>
            <a:spLocks noChangeArrowheads="1"/>
          </p:cNvSpPr>
          <p:nvPr/>
        </p:nvSpPr>
        <p:spPr bwMode="auto">
          <a:xfrm>
            <a:off x="391074" y="3192087"/>
            <a:ext cx="465138" cy="366712"/>
          </a:xfrm>
          <a:prstGeom prst="rect">
            <a:avLst/>
          </a:prstGeom>
          <a:noFill/>
          <a:ln w="9525">
            <a:noFill/>
            <a:miter lim="800000"/>
            <a:headEnd/>
            <a:tailEnd/>
          </a:ln>
          <a:effectLst/>
        </p:spPr>
        <p:txBody>
          <a:bodyPr wrap="none">
            <a:spAutoFit/>
          </a:bodyPr>
          <a:lstStyle/>
          <a:p>
            <a:pPr algn="ctr">
              <a:defRPr/>
            </a:pPr>
            <a:r>
              <a:rPr lang="en-US" sz="800" dirty="0">
                <a:effectLst>
                  <a:outerShdw blurRad="38100" dist="38100" dir="2700000" algn="tl">
                    <a:srgbClr val="C0C0C0"/>
                  </a:outerShdw>
                </a:effectLst>
                <a:latin typeface="Wingdings" pitchFamily="2" charset="2"/>
                <a:cs typeface="+mn-cs"/>
              </a:rPr>
              <a:t> </a:t>
            </a:r>
            <a:r>
              <a:rPr lang="en-US" b="0" dirty="0">
                <a:latin typeface="Wingdings" pitchFamily="2" charset="2"/>
                <a:cs typeface="+mn-cs"/>
              </a:rPr>
              <a:t>ü</a:t>
            </a:r>
          </a:p>
        </p:txBody>
      </p:sp>
      <p:sp>
        <p:nvSpPr>
          <p:cNvPr id="263194" name="Text Box 26"/>
          <p:cNvSpPr txBox="1">
            <a:spLocks noChangeArrowheads="1"/>
          </p:cNvSpPr>
          <p:nvPr/>
        </p:nvSpPr>
        <p:spPr bwMode="auto">
          <a:xfrm>
            <a:off x="533400" y="3925252"/>
            <a:ext cx="8382000" cy="1477328"/>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a:spAutoFit/>
          </a:bodyPr>
          <a:lstStyle/>
          <a:p>
            <a:pPr>
              <a:spcBef>
                <a:spcPct val="50000"/>
              </a:spcBef>
              <a:buFont typeface="Wingdings 2" pitchFamily="18" charset="2"/>
              <a:buNone/>
              <a:defRPr/>
            </a:pPr>
            <a:r>
              <a:rPr lang="en-US" b="0" dirty="0">
                <a:cs typeface="+mn-cs"/>
              </a:rPr>
              <a:t>Cougars serve the ball out. This ends the Cougars term of service.</a:t>
            </a:r>
          </a:p>
          <a:p>
            <a:pPr>
              <a:spcBef>
                <a:spcPct val="50000"/>
              </a:spcBef>
              <a:buFont typeface="Wingdings 2" pitchFamily="18" charset="2"/>
              <a:buNone/>
              <a:defRPr/>
            </a:pPr>
            <a:r>
              <a:rPr lang="en-US" b="0" dirty="0"/>
              <a:t>Enter the </a:t>
            </a:r>
            <a:r>
              <a:rPr lang="en-US" dirty="0">
                <a:solidFill>
                  <a:srgbClr val="3366CC"/>
                </a:solidFill>
                <a:effectLst>
                  <a:outerShdw blurRad="38100" dist="38100" dir="2700000" algn="tl">
                    <a:srgbClr val="000000"/>
                  </a:outerShdw>
                </a:effectLst>
              </a:rPr>
              <a:t>EXIT SCORE- (The total team score at the end of the service)</a:t>
            </a:r>
            <a:r>
              <a:rPr lang="en-US" b="0" dirty="0"/>
              <a:t> in the Service Rounds box. </a:t>
            </a:r>
            <a:r>
              <a:rPr lang="en-US" dirty="0"/>
              <a:t>Cougars have 0 points.</a:t>
            </a:r>
            <a:endParaRPr lang="en-US" b="0" dirty="0">
              <a:cs typeface="+mn-cs"/>
            </a:endParaRPr>
          </a:p>
          <a:p>
            <a:pPr>
              <a:spcBef>
                <a:spcPct val="50000"/>
              </a:spcBef>
              <a:buFont typeface="Wingdings 2" pitchFamily="18" charset="2"/>
              <a:buNone/>
              <a:defRPr/>
            </a:pPr>
            <a:r>
              <a:rPr lang="en-US" b="0" dirty="0">
                <a:cs typeface="+mn-cs"/>
              </a:rPr>
              <a:t>Now slash the </a:t>
            </a:r>
            <a:r>
              <a:rPr lang="en-US" dirty="0">
                <a:solidFill>
                  <a:schemeClr val="accent2"/>
                </a:solidFill>
                <a:cs typeface="+mn-cs"/>
              </a:rPr>
              <a:t>loss of rally point</a:t>
            </a:r>
            <a:r>
              <a:rPr lang="en-US" b="0" dirty="0">
                <a:solidFill>
                  <a:schemeClr val="accent2"/>
                </a:solidFill>
                <a:cs typeface="+mn-cs"/>
              </a:rPr>
              <a:t> </a:t>
            </a:r>
            <a:r>
              <a:rPr lang="en-US" b="0" dirty="0">
                <a:cs typeface="+mn-cs"/>
              </a:rPr>
              <a:t>for Owls in their </a:t>
            </a:r>
            <a:r>
              <a:rPr lang="en-US" dirty="0">
                <a:solidFill>
                  <a:schemeClr val="accent2"/>
                </a:solidFill>
                <a:cs typeface="+mn-cs"/>
              </a:rPr>
              <a:t>Points</a:t>
            </a:r>
            <a:r>
              <a:rPr lang="en-US" b="0" dirty="0">
                <a:cs typeface="+mn-cs"/>
              </a:rPr>
              <a:t> column.</a:t>
            </a:r>
          </a:p>
        </p:txBody>
      </p:sp>
      <p:sp>
        <p:nvSpPr>
          <p:cNvPr id="263196" name="Text Box 28"/>
          <p:cNvSpPr txBox="1">
            <a:spLocks noChangeArrowheads="1"/>
          </p:cNvSpPr>
          <p:nvPr/>
        </p:nvSpPr>
        <p:spPr bwMode="auto">
          <a:xfrm>
            <a:off x="400685" y="3349625"/>
            <a:ext cx="304800" cy="307777"/>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0</a:t>
            </a:r>
          </a:p>
        </p:txBody>
      </p:sp>
      <p:sp>
        <p:nvSpPr>
          <p:cNvPr id="263199" name="Line 31"/>
          <p:cNvSpPr>
            <a:spLocks noChangeShapeType="1"/>
          </p:cNvSpPr>
          <p:nvPr/>
        </p:nvSpPr>
        <p:spPr bwMode="auto">
          <a:xfrm flipV="1">
            <a:off x="3091639" y="1568624"/>
            <a:ext cx="1628459" cy="350439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3200" name="Line 32"/>
          <p:cNvSpPr>
            <a:spLocks noChangeShapeType="1"/>
          </p:cNvSpPr>
          <p:nvPr/>
        </p:nvSpPr>
        <p:spPr bwMode="auto">
          <a:xfrm flipH="1">
            <a:off x="4662376" y="1371652"/>
            <a:ext cx="152400" cy="152400"/>
          </a:xfrm>
          <a:prstGeom prst="line">
            <a:avLst/>
          </a:prstGeom>
          <a:noFill/>
          <a:ln w="28575">
            <a:solidFill>
              <a:schemeClr val="tx1"/>
            </a:solidFill>
            <a:round/>
            <a:headEnd/>
            <a:tailEnd/>
          </a:ln>
        </p:spPr>
        <p:txBody>
          <a:bodyPr/>
          <a:lstStyle/>
          <a:p>
            <a:endParaRPr lang="en-US" dirty="0"/>
          </a:p>
        </p:txBody>
      </p:sp>
      <p:sp>
        <p:nvSpPr>
          <p:cNvPr id="263201" name="Line 33"/>
          <p:cNvSpPr>
            <a:spLocks noChangeShapeType="1"/>
          </p:cNvSpPr>
          <p:nvPr/>
        </p:nvSpPr>
        <p:spPr bwMode="auto">
          <a:xfrm flipH="1" flipV="1">
            <a:off x="594358" y="3553548"/>
            <a:ext cx="3749041" cy="1181805"/>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3202" name="Rectangle 34"/>
          <p:cNvSpPr>
            <a:spLocks noChangeArrowheads="1"/>
          </p:cNvSpPr>
          <p:nvPr/>
        </p:nvSpPr>
        <p:spPr bwMode="auto">
          <a:xfrm>
            <a:off x="0" y="76200"/>
            <a:ext cx="9144000" cy="6858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Scoring the Set</a:t>
            </a:r>
          </a:p>
        </p:txBody>
      </p:sp>
      <p:pic>
        <p:nvPicPr>
          <p:cNvPr id="37"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67" name="Text Box 16"/>
          <p:cNvSpPr txBox="1">
            <a:spLocks noChangeArrowheads="1"/>
          </p:cNvSpPr>
          <p:nvPr/>
        </p:nvSpPr>
        <p:spPr bwMode="auto">
          <a:xfrm>
            <a:off x="8458200" y="821055"/>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sp>
        <p:nvSpPr>
          <p:cNvPr id="68" name="Text Box 44"/>
          <p:cNvSpPr txBox="1">
            <a:spLocks noChangeArrowheads="1"/>
          </p:cNvSpPr>
          <p:nvPr/>
        </p:nvSpPr>
        <p:spPr bwMode="auto">
          <a:xfrm>
            <a:off x="1478532" y="847887"/>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69" name="Text Box 4"/>
          <p:cNvSpPr txBox="1">
            <a:spLocks noChangeArrowheads="1"/>
          </p:cNvSpPr>
          <p:nvPr/>
        </p:nvSpPr>
        <p:spPr bwMode="auto">
          <a:xfrm>
            <a:off x="1197290" y="822960"/>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70" name="Text Box 4"/>
          <p:cNvSpPr txBox="1">
            <a:spLocks noChangeArrowheads="1"/>
          </p:cNvSpPr>
          <p:nvPr/>
        </p:nvSpPr>
        <p:spPr bwMode="auto">
          <a:xfrm>
            <a:off x="6340344" y="825194"/>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71" name="Text Box 49"/>
          <p:cNvSpPr txBox="1">
            <a:spLocks noChangeArrowheads="1"/>
          </p:cNvSpPr>
          <p:nvPr/>
        </p:nvSpPr>
        <p:spPr bwMode="auto">
          <a:xfrm>
            <a:off x="6629778" y="841096"/>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pic>
        <p:nvPicPr>
          <p:cNvPr id="2" name="Picture 9" descr="Click Next">
            <a:extLst>
              <a:ext uri="{FF2B5EF4-FFF2-40B4-BE49-F238E27FC236}">
                <a16:creationId xmlns:a16="http://schemas.microsoft.com/office/drawing/2014/main" id="{23493741-BDDB-75DA-1AD7-1A96D3B61B28}"/>
              </a:ext>
            </a:extLst>
          </p:cNvPr>
          <p:cNvPicPr>
            <a:picLocks noChangeAspect="1" noChangeArrowheads="1"/>
          </p:cNvPicPr>
          <p:nvPr/>
        </p:nvPicPr>
        <p:blipFill>
          <a:blip r:embed="rId4" cstate="print"/>
          <a:srcRect/>
          <a:stretch>
            <a:fillRect/>
          </a:stretch>
        </p:blipFill>
        <p:spPr bwMode="auto">
          <a:xfrm>
            <a:off x="8913812" y="4617720"/>
            <a:ext cx="230188" cy="2301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63194">
                                            <p:txEl>
                                              <p:pRg st="0" end="0"/>
                                            </p:txEl>
                                          </p:spTgt>
                                        </p:tgtEl>
                                        <p:attrNameLst>
                                          <p:attrName>style.visibility</p:attrName>
                                        </p:attrNameLst>
                                      </p:cBhvr>
                                      <p:to>
                                        <p:strVal val="visible"/>
                                      </p:to>
                                    </p:set>
                                    <p:animEffect transition="in" filter="wipe(up)">
                                      <p:cBhvr>
                                        <p:cTn id="7" dur="1000"/>
                                        <p:tgtEl>
                                          <p:spTgt spid="263194">
                                            <p:txEl>
                                              <p:pRg st="0" end="0"/>
                                            </p:txEl>
                                          </p:spTgt>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263194">
                                            <p:txEl>
                                              <p:pRg st="1" end="1"/>
                                            </p:txEl>
                                          </p:spTgt>
                                        </p:tgtEl>
                                        <p:attrNameLst>
                                          <p:attrName>style.visibility</p:attrName>
                                        </p:attrNameLst>
                                      </p:cBhvr>
                                      <p:to>
                                        <p:strVal val="visible"/>
                                      </p:to>
                                    </p:set>
                                    <p:animEffect transition="in" filter="wipe(up)">
                                      <p:cBhvr>
                                        <p:cTn id="11" dur="1000"/>
                                        <p:tgtEl>
                                          <p:spTgt spid="263194">
                                            <p:txEl>
                                              <p:pRg st="1" end="1"/>
                                            </p:txEl>
                                          </p:spTgt>
                                        </p:tgtEl>
                                      </p:cBhvr>
                                    </p:animEffect>
                                  </p:childTnLst>
                                </p:cTn>
                              </p:par>
                            </p:childTnLst>
                          </p:cTn>
                        </p:par>
                        <p:par>
                          <p:cTn id="12" fill="hold">
                            <p:stCondLst>
                              <p:cond delay="2000"/>
                            </p:stCondLst>
                            <p:childTnLst>
                              <p:par>
                                <p:cTn id="13" presetID="22" presetClass="entr" presetSubtype="2" fill="hold" grpId="0" nodeType="afterEffect">
                                  <p:stCondLst>
                                    <p:cond delay="0"/>
                                  </p:stCondLst>
                                  <p:childTnLst>
                                    <p:set>
                                      <p:cBhvr>
                                        <p:cTn id="14" dur="1" fill="hold">
                                          <p:stCondLst>
                                            <p:cond delay="0"/>
                                          </p:stCondLst>
                                        </p:cTn>
                                        <p:tgtEl>
                                          <p:spTgt spid="263201"/>
                                        </p:tgtEl>
                                        <p:attrNameLst>
                                          <p:attrName>style.visibility</p:attrName>
                                        </p:attrNameLst>
                                      </p:cBhvr>
                                      <p:to>
                                        <p:strVal val="visible"/>
                                      </p:to>
                                    </p:set>
                                    <p:animEffect transition="in" filter="wipe(right)">
                                      <p:cBhvr>
                                        <p:cTn id="15" dur="2000"/>
                                        <p:tgtEl>
                                          <p:spTgt spid="263201"/>
                                        </p:tgtEl>
                                      </p:cBhvr>
                                    </p:animEffect>
                                  </p:childTnLst>
                                  <p:subTnLst>
                                    <p:set>
                                      <p:cBhvr override="childStyle">
                                        <p:cTn dur="1" fill="hold" display="0" masterRel="sameClick" afterEffect="1">
                                          <p:stCondLst>
                                            <p:cond evt="end" delay="0">
                                              <p:tn val="13"/>
                                            </p:cond>
                                          </p:stCondLst>
                                        </p:cTn>
                                        <p:tgtEl>
                                          <p:spTgt spid="263201"/>
                                        </p:tgtEl>
                                        <p:attrNameLst>
                                          <p:attrName>style.visibility</p:attrName>
                                        </p:attrNameLst>
                                      </p:cBhvr>
                                      <p:to>
                                        <p:strVal val="hidden"/>
                                      </p:to>
                                    </p:set>
                                  </p:subTnLst>
                                </p:cTn>
                              </p:par>
                            </p:childTnLst>
                          </p:cTn>
                        </p:par>
                        <p:par>
                          <p:cTn id="16" fill="hold">
                            <p:stCondLst>
                              <p:cond delay="4000"/>
                            </p:stCondLst>
                            <p:childTnLst>
                              <p:par>
                                <p:cTn id="17" presetID="37" presetClass="entr" presetSubtype="0" fill="hold" grpId="0" nodeType="afterEffect">
                                  <p:stCondLst>
                                    <p:cond delay="0"/>
                                  </p:stCondLst>
                                  <p:childTnLst>
                                    <p:set>
                                      <p:cBhvr>
                                        <p:cTn id="18" dur="1" fill="hold">
                                          <p:stCondLst>
                                            <p:cond delay="0"/>
                                          </p:stCondLst>
                                        </p:cTn>
                                        <p:tgtEl>
                                          <p:spTgt spid="263196"/>
                                        </p:tgtEl>
                                        <p:attrNameLst>
                                          <p:attrName>style.visibility</p:attrName>
                                        </p:attrNameLst>
                                      </p:cBhvr>
                                      <p:to>
                                        <p:strVal val="visible"/>
                                      </p:to>
                                    </p:set>
                                    <p:animEffect transition="in" filter="fade">
                                      <p:cBhvr>
                                        <p:cTn id="19" dur="1000"/>
                                        <p:tgtEl>
                                          <p:spTgt spid="263196"/>
                                        </p:tgtEl>
                                      </p:cBhvr>
                                    </p:animEffect>
                                    <p:anim calcmode="lin" valueType="num">
                                      <p:cBhvr>
                                        <p:cTn id="20" dur="1000" fill="hold"/>
                                        <p:tgtEl>
                                          <p:spTgt spid="263196"/>
                                        </p:tgtEl>
                                        <p:attrNameLst>
                                          <p:attrName>ppt_x</p:attrName>
                                        </p:attrNameLst>
                                      </p:cBhvr>
                                      <p:tavLst>
                                        <p:tav tm="0">
                                          <p:val>
                                            <p:strVal val="#ppt_x"/>
                                          </p:val>
                                        </p:tav>
                                        <p:tav tm="100000">
                                          <p:val>
                                            <p:strVal val="#ppt_x"/>
                                          </p:val>
                                        </p:tav>
                                      </p:tavLst>
                                    </p:anim>
                                    <p:anim calcmode="lin" valueType="num">
                                      <p:cBhvr>
                                        <p:cTn id="21" dur="900" decel="100000" fill="hold"/>
                                        <p:tgtEl>
                                          <p:spTgt spid="263196"/>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63196"/>
                                        </p:tgtEl>
                                        <p:attrNameLst>
                                          <p:attrName>ppt_y</p:attrName>
                                        </p:attrNameLst>
                                      </p:cBhvr>
                                      <p:tavLst>
                                        <p:tav tm="0">
                                          <p:val>
                                            <p:strVal val="#ppt_y-.03"/>
                                          </p:val>
                                        </p:tav>
                                        <p:tav tm="100000">
                                          <p:val>
                                            <p:strVal val="#ppt_y"/>
                                          </p:val>
                                        </p:tav>
                                      </p:tavLst>
                                    </p:anim>
                                  </p:childTnLst>
                                </p:cTn>
                              </p:par>
                            </p:childTnLst>
                          </p:cTn>
                        </p:par>
                        <p:par>
                          <p:cTn id="23" fill="hold">
                            <p:stCondLst>
                              <p:cond delay="5000"/>
                            </p:stCondLst>
                            <p:childTnLst>
                              <p:par>
                                <p:cTn id="24" presetID="53"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1000" fill="hold"/>
                                        <p:tgtEl>
                                          <p:spTgt spid="2"/>
                                        </p:tgtEl>
                                        <p:attrNameLst>
                                          <p:attrName>ppt_w</p:attrName>
                                        </p:attrNameLst>
                                      </p:cBhvr>
                                      <p:tavLst>
                                        <p:tav tm="0">
                                          <p:val>
                                            <p:fltVal val="0"/>
                                          </p:val>
                                        </p:tav>
                                        <p:tav tm="100000">
                                          <p:val>
                                            <p:strVal val="#ppt_w"/>
                                          </p:val>
                                        </p:tav>
                                      </p:tavLst>
                                    </p:anim>
                                    <p:anim calcmode="lin" valueType="num">
                                      <p:cBhvr>
                                        <p:cTn id="27" dur="1000" fill="hold"/>
                                        <p:tgtEl>
                                          <p:spTgt spid="2"/>
                                        </p:tgtEl>
                                        <p:attrNameLst>
                                          <p:attrName>ppt_h</p:attrName>
                                        </p:attrNameLst>
                                      </p:cBhvr>
                                      <p:tavLst>
                                        <p:tav tm="0">
                                          <p:val>
                                            <p:fltVal val="0"/>
                                          </p:val>
                                        </p:tav>
                                        <p:tav tm="100000">
                                          <p:val>
                                            <p:strVal val="#ppt_h"/>
                                          </p:val>
                                        </p:tav>
                                      </p:tavLst>
                                    </p:anim>
                                    <p:animEffect transition="in" filter="fade">
                                      <p:cBhvr>
                                        <p:cTn id="28" dur="10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2000"/>
                                        <p:tgtEl>
                                          <p:spTgt spid="2"/>
                                        </p:tgtEl>
                                      </p:cBhvr>
                                    </p:animEffect>
                                    <p:set>
                                      <p:cBhvr>
                                        <p:cTn id="33" dur="1" fill="hold">
                                          <p:stCondLst>
                                            <p:cond delay="1999"/>
                                          </p:stCondLst>
                                        </p:cTn>
                                        <p:tgtEl>
                                          <p:spTgt spid="2"/>
                                        </p:tgtEl>
                                        <p:attrNameLst>
                                          <p:attrName>style.visibility</p:attrName>
                                        </p:attrNameLst>
                                      </p:cBhvr>
                                      <p:to>
                                        <p:strVal val="hidden"/>
                                      </p:to>
                                    </p:set>
                                  </p:childTnLst>
                                </p:cTn>
                              </p:par>
                            </p:childTnLst>
                          </p:cTn>
                        </p:par>
                        <p:par>
                          <p:cTn id="34" fill="hold">
                            <p:stCondLst>
                              <p:cond delay="2000"/>
                            </p:stCondLst>
                            <p:childTnLst>
                              <p:par>
                                <p:cTn id="35" presetID="22" presetClass="entr" presetSubtype="1" fill="hold" nodeType="afterEffect">
                                  <p:stCondLst>
                                    <p:cond delay="0"/>
                                  </p:stCondLst>
                                  <p:childTnLst>
                                    <p:set>
                                      <p:cBhvr>
                                        <p:cTn id="36" dur="1" fill="hold">
                                          <p:stCondLst>
                                            <p:cond delay="0"/>
                                          </p:stCondLst>
                                        </p:cTn>
                                        <p:tgtEl>
                                          <p:spTgt spid="263194">
                                            <p:txEl>
                                              <p:pRg st="2" end="2"/>
                                            </p:txEl>
                                          </p:spTgt>
                                        </p:tgtEl>
                                        <p:attrNameLst>
                                          <p:attrName>style.visibility</p:attrName>
                                        </p:attrNameLst>
                                      </p:cBhvr>
                                      <p:to>
                                        <p:strVal val="visible"/>
                                      </p:to>
                                    </p:set>
                                    <p:animEffect transition="in" filter="wipe(up)">
                                      <p:cBhvr>
                                        <p:cTn id="37" dur="1000"/>
                                        <p:tgtEl>
                                          <p:spTgt spid="263194">
                                            <p:txEl>
                                              <p:pRg st="2" end="2"/>
                                            </p:txEl>
                                          </p:spTgt>
                                        </p:tgtEl>
                                      </p:cBhvr>
                                    </p:animEffect>
                                  </p:childTnLst>
                                </p:cTn>
                              </p:par>
                            </p:childTnLst>
                          </p:cTn>
                        </p:par>
                        <p:par>
                          <p:cTn id="38" fill="hold">
                            <p:stCondLst>
                              <p:cond delay="3000"/>
                            </p:stCondLst>
                            <p:childTnLst>
                              <p:par>
                                <p:cTn id="39" presetID="22" presetClass="entr" presetSubtype="4" fill="hold" grpId="0" nodeType="afterEffect">
                                  <p:stCondLst>
                                    <p:cond delay="2500"/>
                                  </p:stCondLst>
                                  <p:childTnLst>
                                    <p:set>
                                      <p:cBhvr>
                                        <p:cTn id="40" dur="1" fill="hold">
                                          <p:stCondLst>
                                            <p:cond delay="0"/>
                                          </p:stCondLst>
                                        </p:cTn>
                                        <p:tgtEl>
                                          <p:spTgt spid="263199"/>
                                        </p:tgtEl>
                                        <p:attrNameLst>
                                          <p:attrName>style.visibility</p:attrName>
                                        </p:attrNameLst>
                                      </p:cBhvr>
                                      <p:to>
                                        <p:strVal val="visible"/>
                                      </p:to>
                                    </p:set>
                                    <p:animEffect transition="in" filter="wipe(down)">
                                      <p:cBhvr>
                                        <p:cTn id="41" dur="2000"/>
                                        <p:tgtEl>
                                          <p:spTgt spid="263199"/>
                                        </p:tgtEl>
                                      </p:cBhvr>
                                    </p:animEffect>
                                  </p:childTnLst>
                                  <p:subTnLst>
                                    <p:set>
                                      <p:cBhvr override="childStyle">
                                        <p:cTn dur="1" fill="hold" display="0" masterRel="sameClick" afterEffect="1">
                                          <p:stCondLst>
                                            <p:cond evt="end" delay="0">
                                              <p:tn val="39"/>
                                            </p:cond>
                                          </p:stCondLst>
                                        </p:cTn>
                                        <p:tgtEl>
                                          <p:spTgt spid="263199"/>
                                        </p:tgtEl>
                                        <p:attrNameLst>
                                          <p:attrName>style.visibility</p:attrName>
                                        </p:attrNameLst>
                                      </p:cBhvr>
                                      <p:to>
                                        <p:strVal val="hidden"/>
                                      </p:to>
                                    </p:set>
                                  </p:subTnLst>
                                </p:cTn>
                              </p:par>
                            </p:childTnLst>
                          </p:cTn>
                        </p:par>
                        <p:par>
                          <p:cTn id="42" fill="hold">
                            <p:stCondLst>
                              <p:cond delay="7500"/>
                            </p:stCondLst>
                            <p:childTnLst>
                              <p:par>
                                <p:cTn id="43" presetID="22" presetClass="entr" presetSubtype="2" fill="hold" grpId="0" nodeType="afterEffect">
                                  <p:stCondLst>
                                    <p:cond delay="0"/>
                                  </p:stCondLst>
                                  <p:childTnLst>
                                    <p:set>
                                      <p:cBhvr>
                                        <p:cTn id="44" dur="1" fill="hold">
                                          <p:stCondLst>
                                            <p:cond delay="0"/>
                                          </p:stCondLst>
                                        </p:cTn>
                                        <p:tgtEl>
                                          <p:spTgt spid="263200"/>
                                        </p:tgtEl>
                                        <p:attrNameLst>
                                          <p:attrName>style.visibility</p:attrName>
                                        </p:attrNameLst>
                                      </p:cBhvr>
                                      <p:to>
                                        <p:strVal val="visible"/>
                                      </p:to>
                                    </p:set>
                                    <p:animEffect transition="in" filter="wipe(right)">
                                      <p:cBhvr>
                                        <p:cTn id="45" dur="2000"/>
                                        <p:tgtEl>
                                          <p:spTgt spid="263200"/>
                                        </p:tgtEl>
                                      </p:cBhvr>
                                    </p:animEffect>
                                  </p:childTnLst>
                                </p:cTn>
                              </p:par>
                            </p:childTnLst>
                          </p:cTn>
                        </p:par>
                        <p:par>
                          <p:cTn id="46" fill="hold">
                            <p:stCondLst>
                              <p:cond delay="9500"/>
                            </p:stCondLst>
                            <p:childTnLst>
                              <p:par>
                                <p:cTn id="47" presetID="4" presetClass="entr" presetSubtype="32" fill="hold"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box(out)">
                                      <p:cBhvr>
                                        <p:cTn id="4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96" grpId="0"/>
      <p:bldP spid="263199" grpId="0" animBg="1"/>
      <p:bldP spid="263200" grpId="0" animBg="1"/>
      <p:bldP spid="26320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9F53EB-18E6-A1A7-7057-CE8D87CD69A8}"/>
              </a:ext>
            </a:extLst>
          </p:cNvPr>
          <p:cNvPicPr>
            <a:picLocks noChangeAspect="1"/>
          </p:cNvPicPr>
          <p:nvPr/>
        </p:nvPicPr>
        <p:blipFill>
          <a:blip r:embed="rId2"/>
          <a:stretch>
            <a:fillRect/>
          </a:stretch>
        </p:blipFill>
        <p:spPr>
          <a:xfrm>
            <a:off x="182880" y="869670"/>
            <a:ext cx="8827105" cy="3656610"/>
          </a:xfrm>
          <a:prstGeom prst="rect">
            <a:avLst/>
          </a:prstGeom>
          <a:effectLst>
            <a:outerShdw blurRad="50800" dist="38100" dir="2700000" algn="tl" rotWithShape="0">
              <a:prstClr val="black">
                <a:alpha val="40000"/>
              </a:prstClr>
            </a:outerShdw>
          </a:effectLst>
        </p:spPr>
      </p:pic>
      <p:sp>
        <p:nvSpPr>
          <p:cNvPr id="49" name="Text Box 3"/>
          <p:cNvSpPr txBox="1">
            <a:spLocks noChangeArrowheads="1"/>
          </p:cNvSpPr>
          <p:nvPr/>
        </p:nvSpPr>
        <p:spPr bwMode="auto">
          <a:xfrm>
            <a:off x="1265279" y="1133379"/>
            <a:ext cx="1139444" cy="307777"/>
          </a:xfrm>
          <a:prstGeom prst="rect">
            <a:avLst/>
          </a:prstGeom>
          <a:noFill/>
          <a:ln w="9525">
            <a:noFill/>
            <a:miter lim="800000"/>
            <a:headEnd/>
            <a:tailEnd/>
          </a:ln>
        </p:spPr>
        <p:txBody>
          <a:bodyPr wrap="square">
            <a:spAutoFit/>
          </a:bodyPr>
          <a:lstStyle/>
          <a:p>
            <a:pPr algn="ctr">
              <a:spcBef>
                <a:spcPct val="50000"/>
              </a:spcBef>
            </a:pPr>
            <a:r>
              <a:rPr lang="en-US" sz="1400" dirty="0">
                <a:solidFill>
                  <a:schemeClr val="accent2"/>
                </a:solidFill>
                <a:latin typeface="Comic Sans MS" pitchFamily="66" charset="0"/>
              </a:rPr>
              <a:t>COUGARS</a:t>
            </a:r>
          </a:p>
        </p:txBody>
      </p:sp>
      <p:sp>
        <p:nvSpPr>
          <p:cNvPr id="50" name="Text Box 4"/>
          <p:cNvSpPr txBox="1">
            <a:spLocks noChangeArrowheads="1"/>
          </p:cNvSpPr>
          <p:nvPr/>
        </p:nvSpPr>
        <p:spPr bwMode="auto">
          <a:xfrm>
            <a:off x="3833392" y="1030296"/>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51" name="Text Box 5"/>
          <p:cNvSpPr txBox="1">
            <a:spLocks noChangeArrowheads="1"/>
          </p:cNvSpPr>
          <p:nvPr/>
        </p:nvSpPr>
        <p:spPr bwMode="auto">
          <a:xfrm>
            <a:off x="5170256" y="115142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52" name="Text Box 6"/>
          <p:cNvSpPr txBox="1">
            <a:spLocks noChangeArrowheads="1"/>
          </p:cNvSpPr>
          <p:nvPr/>
        </p:nvSpPr>
        <p:spPr bwMode="auto">
          <a:xfrm>
            <a:off x="3679399" y="1107425"/>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53" name="Text Box 7"/>
          <p:cNvSpPr txBox="1">
            <a:spLocks noChangeArrowheads="1"/>
          </p:cNvSpPr>
          <p:nvPr/>
        </p:nvSpPr>
        <p:spPr bwMode="auto">
          <a:xfrm>
            <a:off x="5332130" y="1118473"/>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54" name="Text Box 8"/>
          <p:cNvSpPr txBox="1">
            <a:spLocks noChangeArrowheads="1"/>
          </p:cNvSpPr>
          <p:nvPr/>
        </p:nvSpPr>
        <p:spPr bwMode="auto">
          <a:xfrm>
            <a:off x="6210935" y="1142682"/>
            <a:ext cx="1241425" cy="307777"/>
          </a:xfrm>
          <a:prstGeom prst="rect">
            <a:avLst/>
          </a:prstGeom>
          <a:noFill/>
          <a:ln w="9525">
            <a:noFill/>
            <a:miter lim="800000"/>
            <a:headEnd/>
            <a:tailEnd/>
          </a:ln>
        </p:spPr>
        <p:txBody>
          <a:bodyPr>
            <a:spAutoFit/>
          </a:bodyPr>
          <a:lstStyle/>
          <a:p>
            <a:pPr algn="ctr">
              <a:spcBef>
                <a:spcPct val="50000"/>
              </a:spcBef>
            </a:pPr>
            <a:r>
              <a:rPr lang="en-US" sz="1400" dirty="0">
                <a:solidFill>
                  <a:schemeClr val="accent2"/>
                </a:solidFill>
                <a:latin typeface="Comic Sans MS" pitchFamily="66" charset="0"/>
              </a:rPr>
              <a:t>OWLS</a:t>
            </a:r>
          </a:p>
        </p:txBody>
      </p:sp>
      <p:sp>
        <p:nvSpPr>
          <p:cNvPr id="55" name="Text Box 9"/>
          <p:cNvSpPr txBox="1">
            <a:spLocks noChangeArrowheads="1"/>
          </p:cNvSpPr>
          <p:nvPr/>
        </p:nvSpPr>
        <p:spPr bwMode="auto">
          <a:xfrm>
            <a:off x="2948766" y="1141712"/>
            <a:ext cx="480234"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15</a:t>
            </a:r>
          </a:p>
        </p:txBody>
      </p:sp>
      <p:sp>
        <p:nvSpPr>
          <p:cNvPr id="56" name="Text Box 10"/>
          <p:cNvSpPr txBox="1">
            <a:spLocks noChangeArrowheads="1"/>
          </p:cNvSpPr>
          <p:nvPr/>
        </p:nvSpPr>
        <p:spPr bwMode="auto">
          <a:xfrm>
            <a:off x="541552" y="1499333"/>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57" name="Text Box 11"/>
          <p:cNvSpPr txBox="1">
            <a:spLocks noChangeArrowheads="1"/>
          </p:cNvSpPr>
          <p:nvPr/>
        </p:nvSpPr>
        <p:spPr bwMode="auto">
          <a:xfrm>
            <a:off x="1135697" y="1499333"/>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58" name="Text Box 12"/>
          <p:cNvSpPr txBox="1">
            <a:spLocks noChangeArrowheads="1"/>
          </p:cNvSpPr>
          <p:nvPr/>
        </p:nvSpPr>
        <p:spPr bwMode="auto">
          <a:xfrm>
            <a:off x="1745297" y="1499333"/>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59" name="Text Box 13"/>
          <p:cNvSpPr txBox="1">
            <a:spLocks noChangeArrowheads="1"/>
          </p:cNvSpPr>
          <p:nvPr/>
        </p:nvSpPr>
        <p:spPr bwMode="auto">
          <a:xfrm>
            <a:off x="2369820" y="1499333"/>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60" name="Text Box 14"/>
          <p:cNvSpPr txBox="1">
            <a:spLocks noChangeArrowheads="1"/>
          </p:cNvSpPr>
          <p:nvPr/>
        </p:nvSpPr>
        <p:spPr bwMode="auto">
          <a:xfrm>
            <a:off x="2924810" y="1499333"/>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61" name="Text Box 15"/>
          <p:cNvSpPr txBox="1">
            <a:spLocks noChangeArrowheads="1"/>
          </p:cNvSpPr>
          <p:nvPr/>
        </p:nvSpPr>
        <p:spPr bwMode="auto">
          <a:xfrm>
            <a:off x="3535680" y="1499333"/>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62" name="Text Box 16"/>
          <p:cNvSpPr txBox="1">
            <a:spLocks noChangeArrowheads="1"/>
          </p:cNvSpPr>
          <p:nvPr/>
        </p:nvSpPr>
        <p:spPr bwMode="auto">
          <a:xfrm>
            <a:off x="5409708" y="1495719"/>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63" name="Text Box 17"/>
          <p:cNvSpPr txBox="1">
            <a:spLocks noChangeArrowheads="1"/>
          </p:cNvSpPr>
          <p:nvPr/>
        </p:nvSpPr>
        <p:spPr bwMode="auto">
          <a:xfrm>
            <a:off x="6010910" y="1486623"/>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64" name="Text Box 18"/>
          <p:cNvSpPr txBox="1">
            <a:spLocks noChangeArrowheads="1"/>
          </p:cNvSpPr>
          <p:nvPr/>
        </p:nvSpPr>
        <p:spPr bwMode="auto">
          <a:xfrm>
            <a:off x="6618288" y="1489695"/>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65" name="Text Box 19"/>
          <p:cNvSpPr txBox="1">
            <a:spLocks noChangeArrowheads="1"/>
          </p:cNvSpPr>
          <p:nvPr/>
        </p:nvSpPr>
        <p:spPr bwMode="auto">
          <a:xfrm>
            <a:off x="7170420" y="1489695"/>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66" name="Text Box 20"/>
          <p:cNvSpPr txBox="1">
            <a:spLocks noChangeArrowheads="1"/>
          </p:cNvSpPr>
          <p:nvPr/>
        </p:nvSpPr>
        <p:spPr bwMode="auto">
          <a:xfrm>
            <a:off x="7840980" y="1489695"/>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67" name="Text Box 21"/>
          <p:cNvSpPr txBox="1">
            <a:spLocks noChangeArrowheads="1"/>
          </p:cNvSpPr>
          <p:nvPr/>
        </p:nvSpPr>
        <p:spPr bwMode="auto">
          <a:xfrm>
            <a:off x="8427720" y="1487707"/>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68" name="Text Box 22"/>
          <p:cNvSpPr txBox="1">
            <a:spLocks noChangeArrowheads="1"/>
          </p:cNvSpPr>
          <p:nvPr/>
        </p:nvSpPr>
        <p:spPr bwMode="auto">
          <a:xfrm>
            <a:off x="5193447" y="3337560"/>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69" name="Text Box 28"/>
          <p:cNvSpPr txBox="1">
            <a:spLocks noChangeArrowheads="1"/>
          </p:cNvSpPr>
          <p:nvPr/>
        </p:nvSpPr>
        <p:spPr bwMode="auto">
          <a:xfrm>
            <a:off x="420907" y="1123829"/>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70" name="Text Box 6"/>
          <p:cNvSpPr txBox="1">
            <a:spLocks noChangeArrowheads="1"/>
          </p:cNvSpPr>
          <p:nvPr/>
        </p:nvSpPr>
        <p:spPr bwMode="auto">
          <a:xfrm>
            <a:off x="5623560" y="1116134"/>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71" name="Text Box 6"/>
          <p:cNvSpPr txBox="1">
            <a:spLocks noChangeArrowheads="1"/>
          </p:cNvSpPr>
          <p:nvPr/>
        </p:nvSpPr>
        <p:spPr bwMode="auto">
          <a:xfrm>
            <a:off x="5897880" y="1116134"/>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72" name="Text Box 7"/>
          <p:cNvSpPr txBox="1">
            <a:spLocks noChangeArrowheads="1"/>
          </p:cNvSpPr>
          <p:nvPr/>
        </p:nvSpPr>
        <p:spPr bwMode="auto">
          <a:xfrm>
            <a:off x="8321040" y="1094601"/>
            <a:ext cx="640080" cy="276999"/>
          </a:xfrm>
          <a:prstGeom prst="rect">
            <a:avLst/>
          </a:prstGeom>
          <a:noFill/>
          <a:ln w="9525">
            <a:noFill/>
            <a:miter lim="800000"/>
            <a:headEnd/>
            <a:tailEnd/>
          </a:ln>
        </p:spPr>
        <p:txBody>
          <a:bodyPr wrap="square">
            <a:spAutoFit/>
          </a:bodyPr>
          <a:lstStyle/>
          <a:p>
            <a:pPr>
              <a:spcBef>
                <a:spcPct val="15000"/>
              </a:spcBef>
            </a:pPr>
            <a:endParaRPr lang="en-US" sz="1200" dirty="0">
              <a:solidFill>
                <a:schemeClr val="accent2"/>
              </a:solidFill>
              <a:latin typeface="Comic Sans MS" pitchFamily="66" charset="0"/>
            </a:endParaRPr>
          </a:p>
        </p:txBody>
      </p:sp>
      <p:sp>
        <p:nvSpPr>
          <p:cNvPr id="73" name="Text Box 9"/>
          <p:cNvSpPr txBox="1">
            <a:spLocks noChangeArrowheads="1"/>
          </p:cNvSpPr>
          <p:nvPr/>
        </p:nvSpPr>
        <p:spPr bwMode="auto">
          <a:xfrm>
            <a:off x="3383280" y="1152245"/>
            <a:ext cx="248286"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9</a:t>
            </a:r>
          </a:p>
        </p:txBody>
      </p:sp>
      <p:sp>
        <p:nvSpPr>
          <p:cNvPr id="21506" name="Slide Number Placeholder 3"/>
          <p:cNvSpPr>
            <a:spLocks noGrp="1"/>
          </p:cNvSpPr>
          <p:nvPr>
            <p:ph type="sldNum" sz="quarter" idx="12"/>
          </p:nvPr>
        </p:nvSpPr>
        <p:spPr>
          <a:noFill/>
        </p:spPr>
        <p:txBody>
          <a:bodyPr/>
          <a:lstStyle/>
          <a:p>
            <a:fld id="{B8084561-A16C-4175-8169-C5F70E94B434}" type="slidenum">
              <a:rPr lang="en-US" smtClean="0"/>
              <a:pPr/>
              <a:t>28</a:t>
            </a:fld>
            <a:endParaRPr lang="en-US" dirty="0"/>
          </a:p>
        </p:txBody>
      </p:sp>
      <p:sp>
        <p:nvSpPr>
          <p:cNvPr id="21528" name="Rectangle 23"/>
          <p:cNvSpPr>
            <a:spLocks noChangeArrowheads="1"/>
          </p:cNvSpPr>
          <p:nvPr/>
        </p:nvSpPr>
        <p:spPr bwMode="auto">
          <a:xfrm>
            <a:off x="486777" y="319584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1529" name="Text Box 25"/>
          <p:cNvSpPr txBox="1">
            <a:spLocks noChangeArrowheads="1"/>
          </p:cNvSpPr>
          <p:nvPr/>
        </p:nvSpPr>
        <p:spPr bwMode="auto">
          <a:xfrm>
            <a:off x="320040" y="3441263"/>
            <a:ext cx="304800" cy="307777"/>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0</a:t>
            </a:r>
          </a:p>
        </p:txBody>
      </p:sp>
      <p:sp>
        <p:nvSpPr>
          <p:cNvPr id="21530" name="Text Box 28"/>
          <p:cNvSpPr txBox="1">
            <a:spLocks noChangeArrowheads="1"/>
          </p:cNvSpPr>
          <p:nvPr/>
        </p:nvSpPr>
        <p:spPr bwMode="auto">
          <a:xfrm>
            <a:off x="5492750" y="4297363"/>
            <a:ext cx="396875" cy="455612"/>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264221" name="Text Box 29"/>
          <p:cNvSpPr txBox="1">
            <a:spLocks noChangeArrowheads="1"/>
          </p:cNvSpPr>
          <p:nvPr/>
        </p:nvSpPr>
        <p:spPr bwMode="auto">
          <a:xfrm>
            <a:off x="876300" y="3675697"/>
            <a:ext cx="7654925" cy="2862263"/>
          </a:xfrm>
          <a:prstGeom prst="rect">
            <a:avLst/>
          </a:prstGeom>
          <a:solidFill>
            <a:srgbClr val="CCFFFF"/>
          </a:solidFill>
          <a:ln w="9525">
            <a:noFill/>
            <a:miter lim="800000"/>
            <a:headEnd/>
            <a:tailEnd/>
          </a:ln>
          <a:effectLst>
            <a:outerShdw blurRad="50800" dist="63500" dir="2700000" algn="tl" rotWithShape="0">
              <a:prstClr val="black">
                <a:alpha val="40000"/>
              </a:prstClr>
            </a:outerShdw>
          </a:effectLst>
        </p:spPr>
        <p:txBody>
          <a:bodyPr>
            <a:spAutoFit/>
          </a:bodyPr>
          <a:lstStyle/>
          <a:p>
            <a:pPr>
              <a:spcBef>
                <a:spcPct val="40000"/>
              </a:spcBef>
              <a:buFont typeface="Wingdings 2" pitchFamily="18" charset="2"/>
              <a:buNone/>
              <a:defRPr/>
            </a:pPr>
            <a:r>
              <a:rPr lang="en-US" b="0" dirty="0">
                <a:cs typeface="+mn-cs"/>
              </a:rPr>
              <a:t>The first server for Owls is # 3. </a:t>
            </a:r>
            <a:r>
              <a:rPr lang="en-US" b="0" u="sng" dirty="0">
                <a:cs typeface="+mn-cs"/>
              </a:rPr>
              <a:t>After they contact the ball</a:t>
            </a:r>
            <a:r>
              <a:rPr lang="en-US" b="0" dirty="0">
                <a:cs typeface="+mn-cs"/>
              </a:rPr>
              <a:t> for service </a:t>
            </a:r>
            <a:r>
              <a:rPr lang="en-US" b="0" dirty="0">
                <a:latin typeface="Wingdings" pitchFamily="2" charset="2"/>
                <a:cs typeface="+mn-cs"/>
              </a:rPr>
              <a:t>ü</a:t>
            </a:r>
            <a:r>
              <a:rPr lang="en-US" b="0" dirty="0">
                <a:cs typeface="+mn-cs"/>
              </a:rPr>
              <a:t> the Service Rounds box.</a:t>
            </a:r>
          </a:p>
          <a:p>
            <a:pPr>
              <a:spcBef>
                <a:spcPct val="40000"/>
              </a:spcBef>
              <a:buFont typeface="Wingdings 2" pitchFamily="18" charset="2"/>
              <a:buNone/>
              <a:defRPr/>
            </a:pPr>
            <a:r>
              <a:rPr lang="en-US" b="0" dirty="0">
                <a:cs typeface="+mn-cs"/>
              </a:rPr>
              <a:t>Owls #3 scores with an Ace. </a:t>
            </a:r>
            <a:r>
              <a:rPr lang="en-US" dirty="0">
                <a:cs typeface="+mn-cs"/>
              </a:rPr>
              <a:t>Slash Point 2.</a:t>
            </a:r>
          </a:p>
          <a:p>
            <a:pPr>
              <a:spcBef>
                <a:spcPct val="40000"/>
              </a:spcBef>
              <a:buFont typeface="Wingdings 2" pitchFamily="18" charset="2"/>
              <a:buNone/>
              <a:defRPr/>
            </a:pPr>
            <a:r>
              <a:rPr lang="en-US" b="0" dirty="0">
                <a:cs typeface="+mn-cs"/>
              </a:rPr>
              <a:t>Owls #3 serves and scores another point.  </a:t>
            </a:r>
            <a:r>
              <a:rPr lang="en-US" dirty="0">
                <a:cs typeface="+mn-cs"/>
              </a:rPr>
              <a:t>Slash point 3. </a:t>
            </a:r>
            <a:endParaRPr lang="en-US" b="0" dirty="0">
              <a:cs typeface="+mn-cs"/>
            </a:endParaRPr>
          </a:p>
          <a:p>
            <a:pPr>
              <a:spcBef>
                <a:spcPct val="40000"/>
              </a:spcBef>
              <a:buFont typeface="Wingdings 2" pitchFamily="18" charset="2"/>
              <a:buNone/>
              <a:defRPr/>
            </a:pPr>
            <a:r>
              <a:rPr lang="en-US" b="0" dirty="0">
                <a:cs typeface="+mn-cs"/>
              </a:rPr>
              <a:t>#3 then commits a </a:t>
            </a:r>
            <a:r>
              <a:rPr lang="en-US" dirty="0">
                <a:cs typeface="+mn-cs"/>
              </a:rPr>
              <a:t>Foot Fault </a:t>
            </a:r>
            <a:r>
              <a:rPr lang="en-US" b="0" dirty="0">
                <a:cs typeface="+mn-cs"/>
              </a:rPr>
              <a:t>while serving. </a:t>
            </a:r>
            <a:br>
              <a:rPr lang="en-US" b="0" dirty="0">
                <a:cs typeface="+mn-cs"/>
              </a:rPr>
            </a:br>
            <a:r>
              <a:rPr lang="en-US" b="0" dirty="0">
                <a:cs typeface="+mn-cs"/>
              </a:rPr>
              <a:t>       </a:t>
            </a:r>
            <a:r>
              <a:rPr lang="en-US" dirty="0">
                <a:solidFill>
                  <a:srgbClr val="3366CC"/>
                </a:solidFill>
                <a:effectLst>
                  <a:outerShdw blurRad="38100" dist="38100" dir="2700000" algn="tl">
                    <a:srgbClr val="000000"/>
                  </a:outerShdw>
                </a:effectLst>
                <a:cs typeface="+mn-cs"/>
              </a:rPr>
              <a:t>No additional information needs to be recorded for a Foot Fault</a:t>
            </a:r>
            <a:r>
              <a:rPr lang="en-US" dirty="0">
                <a:effectLst>
                  <a:outerShdw blurRad="38100" dist="38100" dir="2700000" algn="tl">
                    <a:srgbClr val="FFFFFF"/>
                  </a:outerShdw>
                </a:effectLst>
                <a:cs typeface="+mn-cs"/>
              </a:rPr>
              <a:t>.</a:t>
            </a:r>
          </a:p>
          <a:p>
            <a:pPr>
              <a:spcBef>
                <a:spcPct val="40000"/>
              </a:spcBef>
              <a:buFont typeface="Wingdings 2" pitchFamily="18" charset="2"/>
              <a:buNone/>
              <a:defRPr/>
            </a:pPr>
            <a:r>
              <a:rPr lang="en-US" b="0" dirty="0">
                <a:cs typeface="+mn-cs"/>
              </a:rPr>
              <a:t>Since the Foot Fault is the end of #3’s service enter the </a:t>
            </a:r>
            <a:r>
              <a:rPr lang="en-US" dirty="0">
                <a:solidFill>
                  <a:srgbClr val="3366CC"/>
                </a:solidFill>
                <a:effectLst>
                  <a:outerShdw blurRad="38100" dist="38100" dir="2700000" algn="tl">
                    <a:srgbClr val="000000"/>
                  </a:outerShdw>
                </a:effectLst>
                <a:cs typeface="+mn-cs"/>
              </a:rPr>
              <a:t>Exit Score of 3.</a:t>
            </a:r>
            <a:endParaRPr lang="en-US" dirty="0">
              <a:solidFill>
                <a:srgbClr val="3366CC"/>
              </a:solidFill>
              <a:cs typeface="+mn-cs"/>
            </a:endParaRPr>
          </a:p>
          <a:p>
            <a:pPr>
              <a:spcBef>
                <a:spcPct val="40000"/>
              </a:spcBef>
              <a:buFont typeface="Wingdings 2" pitchFamily="18" charset="2"/>
              <a:buNone/>
              <a:defRPr/>
            </a:pPr>
            <a:r>
              <a:rPr lang="en-US" b="0" dirty="0">
                <a:cs typeface="+mn-cs"/>
              </a:rPr>
              <a:t>Now slash the </a:t>
            </a:r>
            <a:r>
              <a:rPr lang="en-US" dirty="0">
                <a:solidFill>
                  <a:schemeClr val="accent2"/>
                </a:solidFill>
                <a:cs typeface="+mn-cs"/>
              </a:rPr>
              <a:t>loss of rally point</a:t>
            </a:r>
            <a:r>
              <a:rPr lang="en-US" b="0" dirty="0">
                <a:solidFill>
                  <a:schemeClr val="accent2"/>
                </a:solidFill>
                <a:cs typeface="+mn-cs"/>
              </a:rPr>
              <a:t> </a:t>
            </a:r>
            <a:r>
              <a:rPr lang="en-US" b="0" dirty="0">
                <a:cs typeface="+mn-cs"/>
              </a:rPr>
              <a:t>for Cougars in their </a:t>
            </a:r>
            <a:r>
              <a:rPr lang="en-US" dirty="0">
                <a:solidFill>
                  <a:schemeClr val="accent2"/>
                </a:solidFill>
                <a:cs typeface="+mn-cs"/>
              </a:rPr>
              <a:t>Points</a:t>
            </a:r>
            <a:r>
              <a:rPr lang="en-US" b="0" dirty="0">
                <a:cs typeface="+mn-cs"/>
              </a:rPr>
              <a:t> column.</a:t>
            </a:r>
          </a:p>
        </p:txBody>
      </p:sp>
      <p:sp>
        <p:nvSpPr>
          <p:cNvPr id="264222" name="Line 30"/>
          <p:cNvSpPr>
            <a:spLocks noChangeShapeType="1"/>
          </p:cNvSpPr>
          <p:nvPr/>
        </p:nvSpPr>
        <p:spPr bwMode="auto">
          <a:xfrm flipH="1" flipV="1">
            <a:off x="4703762" y="1715031"/>
            <a:ext cx="696033" cy="2767013"/>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23" name="Line 31"/>
          <p:cNvSpPr>
            <a:spLocks noChangeShapeType="1"/>
          </p:cNvSpPr>
          <p:nvPr/>
        </p:nvSpPr>
        <p:spPr bwMode="auto">
          <a:xfrm flipH="1" flipV="1">
            <a:off x="4826953" y="1817688"/>
            <a:ext cx="3301782" cy="4006214"/>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24" name="Line 32"/>
          <p:cNvSpPr>
            <a:spLocks noChangeShapeType="1"/>
          </p:cNvSpPr>
          <p:nvPr/>
        </p:nvSpPr>
        <p:spPr bwMode="auto">
          <a:xfrm flipV="1">
            <a:off x="3946525" y="1541819"/>
            <a:ext cx="198754" cy="467610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25" name="Line 33"/>
          <p:cNvSpPr>
            <a:spLocks noChangeShapeType="1"/>
          </p:cNvSpPr>
          <p:nvPr/>
        </p:nvSpPr>
        <p:spPr bwMode="auto">
          <a:xfrm>
            <a:off x="4750754" y="1817688"/>
            <a:ext cx="1180782" cy="1585118"/>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26" name="Line 34"/>
          <p:cNvSpPr>
            <a:spLocks noChangeShapeType="1"/>
          </p:cNvSpPr>
          <p:nvPr/>
        </p:nvSpPr>
        <p:spPr bwMode="auto">
          <a:xfrm flipH="1">
            <a:off x="4657927" y="1588715"/>
            <a:ext cx="152400" cy="152400"/>
          </a:xfrm>
          <a:prstGeom prst="line">
            <a:avLst/>
          </a:prstGeom>
          <a:noFill/>
          <a:ln w="28575">
            <a:solidFill>
              <a:schemeClr val="tx1"/>
            </a:solidFill>
            <a:round/>
            <a:headEnd/>
            <a:tailEnd/>
          </a:ln>
        </p:spPr>
        <p:txBody>
          <a:bodyPr/>
          <a:lstStyle/>
          <a:p>
            <a:endParaRPr lang="en-US" dirty="0"/>
          </a:p>
        </p:txBody>
      </p:sp>
      <p:sp>
        <p:nvSpPr>
          <p:cNvPr id="264227" name="Line 35"/>
          <p:cNvSpPr>
            <a:spLocks noChangeShapeType="1"/>
          </p:cNvSpPr>
          <p:nvPr/>
        </p:nvSpPr>
        <p:spPr bwMode="auto">
          <a:xfrm flipH="1" flipV="1">
            <a:off x="4750753" y="1817688"/>
            <a:ext cx="1867535" cy="2982912"/>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28" name="Line 36"/>
          <p:cNvSpPr>
            <a:spLocks noChangeShapeType="1"/>
          </p:cNvSpPr>
          <p:nvPr/>
        </p:nvSpPr>
        <p:spPr bwMode="auto">
          <a:xfrm flipH="1">
            <a:off x="4649989" y="1748788"/>
            <a:ext cx="152400" cy="152400"/>
          </a:xfrm>
          <a:prstGeom prst="line">
            <a:avLst/>
          </a:prstGeom>
          <a:noFill/>
          <a:ln w="28575">
            <a:solidFill>
              <a:schemeClr val="tx1"/>
            </a:solidFill>
            <a:round/>
            <a:headEnd/>
            <a:tailEnd/>
          </a:ln>
        </p:spPr>
        <p:txBody>
          <a:bodyPr/>
          <a:lstStyle/>
          <a:p>
            <a:endParaRPr lang="en-US" dirty="0"/>
          </a:p>
        </p:txBody>
      </p:sp>
      <p:sp>
        <p:nvSpPr>
          <p:cNvPr id="264229" name="Text Box 37"/>
          <p:cNvSpPr txBox="1">
            <a:spLocks noChangeArrowheads="1"/>
          </p:cNvSpPr>
          <p:nvPr/>
        </p:nvSpPr>
        <p:spPr bwMode="auto">
          <a:xfrm>
            <a:off x="5852160" y="344106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3</a:t>
            </a:r>
          </a:p>
        </p:txBody>
      </p:sp>
      <p:sp>
        <p:nvSpPr>
          <p:cNvPr id="264230" name="Rectangle 38"/>
          <p:cNvSpPr>
            <a:spLocks noChangeArrowheads="1"/>
          </p:cNvSpPr>
          <p:nvPr/>
        </p:nvSpPr>
        <p:spPr bwMode="auto">
          <a:xfrm>
            <a:off x="5991542" y="324612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64231" name="Line 39"/>
          <p:cNvSpPr>
            <a:spLocks noChangeShapeType="1"/>
          </p:cNvSpPr>
          <p:nvPr/>
        </p:nvSpPr>
        <p:spPr bwMode="auto">
          <a:xfrm flipH="1">
            <a:off x="4053679" y="1423985"/>
            <a:ext cx="152400" cy="152400"/>
          </a:xfrm>
          <a:prstGeom prst="line">
            <a:avLst/>
          </a:prstGeom>
          <a:noFill/>
          <a:ln w="28575">
            <a:solidFill>
              <a:schemeClr val="tx1"/>
            </a:solidFill>
            <a:round/>
            <a:headEnd/>
            <a:tailEnd/>
          </a:ln>
        </p:spPr>
        <p:txBody>
          <a:bodyPr/>
          <a:lstStyle/>
          <a:p>
            <a:endParaRPr lang="en-US" dirty="0"/>
          </a:p>
        </p:txBody>
      </p:sp>
      <p:sp>
        <p:nvSpPr>
          <p:cNvPr id="264232" name="Line 40"/>
          <p:cNvSpPr>
            <a:spLocks noChangeShapeType="1"/>
          </p:cNvSpPr>
          <p:nvPr/>
        </p:nvSpPr>
        <p:spPr bwMode="auto">
          <a:xfrm flipH="1" flipV="1">
            <a:off x="6245860" y="3395828"/>
            <a:ext cx="1800860" cy="373689"/>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33" name="Rectangle 41"/>
          <p:cNvSpPr>
            <a:spLocks noChangeArrowheads="1"/>
          </p:cNvSpPr>
          <p:nvPr/>
        </p:nvSpPr>
        <p:spPr bwMode="auto">
          <a:xfrm>
            <a:off x="0" y="76200"/>
            <a:ext cx="9144000" cy="762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Scoring the Set</a:t>
            </a:r>
          </a:p>
        </p:txBody>
      </p:sp>
      <p:sp>
        <p:nvSpPr>
          <p:cNvPr id="21545" name="Line 39"/>
          <p:cNvSpPr>
            <a:spLocks noChangeShapeType="1"/>
          </p:cNvSpPr>
          <p:nvPr/>
        </p:nvSpPr>
        <p:spPr bwMode="auto">
          <a:xfrm flipH="1">
            <a:off x="4655127" y="1436315"/>
            <a:ext cx="152400" cy="152400"/>
          </a:xfrm>
          <a:prstGeom prst="line">
            <a:avLst/>
          </a:prstGeom>
          <a:noFill/>
          <a:ln w="28575">
            <a:solidFill>
              <a:schemeClr val="tx1"/>
            </a:solidFill>
            <a:round/>
            <a:headEnd/>
            <a:tailEnd/>
          </a:ln>
        </p:spPr>
        <p:txBody>
          <a:bodyPr/>
          <a:lstStyle/>
          <a:p>
            <a:endParaRPr lang="en-US" dirty="0"/>
          </a:p>
        </p:txBody>
      </p:sp>
      <p:pic>
        <p:nvPicPr>
          <p:cNvPr id="44"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74" name="Text Box 16"/>
          <p:cNvSpPr txBox="1">
            <a:spLocks noChangeArrowheads="1"/>
          </p:cNvSpPr>
          <p:nvPr/>
        </p:nvSpPr>
        <p:spPr bwMode="auto">
          <a:xfrm>
            <a:off x="8458200" y="821055"/>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sp>
        <p:nvSpPr>
          <p:cNvPr id="75" name="Text Box 44"/>
          <p:cNvSpPr txBox="1">
            <a:spLocks noChangeArrowheads="1"/>
          </p:cNvSpPr>
          <p:nvPr/>
        </p:nvSpPr>
        <p:spPr bwMode="auto">
          <a:xfrm>
            <a:off x="1424242" y="875093"/>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76" name="Text Box 4"/>
          <p:cNvSpPr txBox="1">
            <a:spLocks noChangeArrowheads="1"/>
          </p:cNvSpPr>
          <p:nvPr/>
        </p:nvSpPr>
        <p:spPr bwMode="auto">
          <a:xfrm>
            <a:off x="1143000" y="850166"/>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77" name="Text Box 4"/>
          <p:cNvSpPr txBox="1">
            <a:spLocks noChangeArrowheads="1"/>
          </p:cNvSpPr>
          <p:nvPr/>
        </p:nvSpPr>
        <p:spPr bwMode="auto">
          <a:xfrm>
            <a:off x="6372986" y="850166"/>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78" name="Text Box 49"/>
          <p:cNvSpPr txBox="1">
            <a:spLocks noChangeArrowheads="1"/>
          </p:cNvSpPr>
          <p:nvPr/>
        </p:nvSpPr>
        <p:spPr bwMode="auto">
          <a:xfrm>
            <a:off x="6662420" y="866068"/>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pic>
        <p:nvPicPr>
          <p:cNvPr id="2" name="Picture 9" descr="Click Next">
            <a:extLst>
              <a:ext uri="{FF2B5EF4-FFF2-40B4-BE49-F238E27FC236}">
                <a16:creationId xmlns:a16="http://schemas.microsoft.com/office/drawing/2014/main" id="{A8F0E227-4D27-3556-DA1B-A13B7CC317B6}"/>
              </a:ext>
            </a:extLst>
          </p:cNvPr>
          <p:cNvPicPr>
            <a:picLocks noChangeAspect="1" noChangeArrowheads="1"/>
          </p:cNvPicPr>
          <p:nvPr/>
        </p:nvPicPr>
        <p:blipFill>
          <a:blip r:embed="rId4" cstate="print"/>
          <a:srcRect/>
          <a:stretch>
            <a:fillRect/>
          </a:stretch>
        </p:blipFill>
        <p:spPr bwMode="auto">
          <a:xfrm>
            <a:off x="8593772" y="4800600"/>
            <a:ext cx="230188" cy="2301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64221">
                                            <p:txEl>
                                              <p:pRg st="0" end="0"/>
                                            </p:txEl>
                                          </p:spTgt>
                                        </p:tgtEl>
                                        <p:attrNameLst>
                                          <p:attrName>style.visibility</p:attrName>
                                        </p:attrNameLst>
                                      </p:cBhvr>
                                      <p:to>
                                        <p:strVal val="visible"/>
                                      </p:to>
                                    </p:set>
                                    <p:animEffect transition="in" filter="wipe(up)">
                                      <p:cBhvr>
                                        <p:cTn id="7" dur="1000"/>
                                        <p:tgtEl>
                                          <p:spTgt spid="264221">
                                            <p:txEl>
                                              <p:pRg st="0" end="0"/>
                                            </p:txEl>
                                          </p:spTgt>
                                        </p:tgtEl>
                                      </p:cBhvr>
                                    </p:animEffect>
                                  </p:childTnLst>
                                </p:cTn>
                              </p:par>
                            </p:childTnLst>
                          </p:cTn>
                        </p:par>
                        <p:par>
                          <p:cTn id="8" fill="hold">
                            <p:stCondLst>
                              <p:cond delay="1000"/>
                            </p:stCondLst>
                            <p:childTnLst>
                              <p:par>
                                <p:cTn id="9" presetID="22" presetClass="entr" presetSubtype="4" fill="hold" grpId="0" nodeType="afterEffect">
                                  <p:stCondLst>
                                    <p:cond delay="1500"/>
                                  </p:stCondLst>
                                  <p:childTnLst>
                                    <p:set>
                                      <p:cBhvr>
                                        <p:cTn id="10" dur="1" fill="hold">
                                          <p:stCondLst>
                                            <p:cond delay="0"/>
                                          </p:stCondLst>
                                        </p:cTn>
                                        <p:tgtEl>
                                          <p:spTgt spid="264232"/>
                                        </p:tgtEl>
                                        <p:attrNameLst>
                                          <p:attrName>style.visibility</p:attrName>
                                        </p:attrNameLst>
                                      </p:cBhvr>
                                      <p:to>
                                        <p:strVal val="visible"/>
                                      </p:to>
                                    </p:set>
                                    <p:animEffect transition="in" filter="wipe(down)">
                                      <p:cBhvr>
                                        <p:cTn id="11" dur="2000"/>
                                        <p:tgtEl>
                                          <p:spTgt spid="264232"/>
                                        </p:tgtEl>
                                      </p:cBhvr>
                                    </p:animEffect>
                                  </p:childTnLst>
                                  <p:subTnLst>
                                    <p:set>
                                      <p:cBhvr override="childStyle">
                                        <p:cTn dur="1" fill="hold" display="0" masterRel="sameClick" afterEffect="1">
                                          <p:stCondLst>
                                            <p:cond evt="end" delay="0">
                                              <p:tn val="9"/>
                                            </p:cond>
                                          </p:stCondLst>
                                        </p:cTn>
                                        <p:tgtEl>
                                          <p:spTgt spid="264232"/>
                                        </p:tgtEl>
                                        <p:attrNameLst>
                                          <p:attrName>style.visibility</p:attrName>
                                        </p:attrNameLst>
                                      </p:cBhvr>
                                      <p:to>
                                        <p:strVal val="hidden"/>
                                      </p:to>
                                    </p:set>
                                  </p:subTnLst>
                                </p:cTn>
                              </p:par>
                            </p:childTnLst>
                          </p:cTn>
                        </p:par>
                        <p:par>
                          <p:cTn id="12" fill="hold">
                            <p:stCondLst>
                              <p:cond delay="4500"/>
                            </p:stCondLst>
                            <p:childTnLst>
                              <p:par>
                                <p:cTn id="13" presetID="22" presetClass="entr" presetSubtype="8" fill="hold" grpId="0" nodeType="afterEffect">
                                  <p:stCondLst>
                                    <p:cond delay="0"/>
                                  </p:stCondLst>
                                  <p:childTnLst>
                                    <p:set>
                                      <p:cBhvr>
                                        <p:cTn id="14" dur="1" fill="hold">
                                          <p:stCondLst>
                                            <p:cond delay="0"/>
                                          </p:stCondLst>
                                        </p:cTn>
                                        <p:tgtEl>
                                          <p:spTgt spid="264230"/>
                                        </p:tgtEl>
                                        <p:attrNameLst>
                                          <p:attrName>style.visibility</p:attrName>
                                        </p:attrNameLst>
                                      </p:cBhvr>
                                      <p:to>
                                        <p:strVal val="visible"/>
                                      </p:to>
                                    </p:set>
                                    <p:animEffect transition="in" filter="wipe(left)">
                                      <p:cBhvr>
                                        <p:cTn id="15" dur="2000"/>
                                        <p:tgtEl>
                                          <p:spTgt spid="264230"/>
                                        </p:tgtEl>
                                      </p:cBhvr>
                                    </p:animEffect>
                                  </p:childTnLst>
                                </p:cTn>
                              </p:par>
                            </p:childTnLst>
                          </p:cTn>
                        </p:par>
                        <p:par>
                          <p:cTn id="16" fill="hold">
                            <p:stCondLst>
                              <p:cond delay="6500"/>
                            </p:stCondLst>
                            <p:childTnLst>
                              <p:par>
                                <p:cTn id="17" presetID="22" presetClass="entr" presetSubtype="1" fill="hold" nodeType="afterEffect">
                                  <p:stCondLst>
                                    <p:cond delay="0"/>
                                  </p:stCondLst>
                                  <p:childTnLst>
                                    <p:set>
                                      <p:cBhvr>
                                        <p:cTn id="18" dur="1" fill="hold">
                                          <p:stCondLst>
                                            <p:cond delay="0"/>
                                          </p:stCondLst>
                                        </p:cTn>
                                        <p:tgtEl>
                                          <p:spTgt spid="264221">
                                            <p:txEl>
                                              <p:pRg st="1" end="1"/>
                                            </p:txEl>
                                          </p:spTgt>
                                        </p:tgtEl>
                                        <p:attrNameLst>
                                          <p:attrName>style.visibility</p:attrName>
                                        </p:attrNameLst>
                                      </p:cBhvr>
                                      <p:to>
                                        <p:strVal val="visible"/>
                                      </p:to>
                                    </p:set>
                                    <p:animEffect transition="in" filter="wipe(up)">
                                      <p:cBhvr>
                                        <p:cTn id="19" dur="1000"/>
                                        <p:tgtEl>
                                          <p:spTgt spid="264221">
                                            <p:txEl>
                                              <p:pRg st="1" end="1"/>
                                            </p:txEl>
                                          </p:spTgt>
                                        </p:tgtEl>
                                      </p:cBhvr>
                                    </p:animEffect>
                                  </p:childTnLst>
                                </p:cTn>
                              </p:par>
                            </p:childTnLst>
                          </p:cTn>
                        </p:par>
                        <p:par>
                          <p:cTn id="20" fill="hold">
                            <p:stCondLst>
                              <p:cond delay="7500"/>
                            </p:stCondLst>
                            <p:childTnLst>
                              <p:par>
                                <p:cTn id="21" presetID="22" presetClass="entr" presetSubtype="4" fill="hold" grpId="0" nodeType="afterEffect">
                                  <p:stCondLst>
                                    <p:cond delay="1500"/>
                                  </p:stCondLst>
                                  <p:childTnLst>
                                    <p:set>
                                      <p:cBhvr>
                                        <p:cTn id="22" dur="1" fill="hold">
                                          <p:stCondLst>
                                            <p:cond delay="0"/>
                                          </p:stCondLst>
                                        </p:cTn>
                                        <p:tgtEl>
                                          <p:spTgt spid="264222"/>
                                        </p:tgtEl>
                                        <p:attrNameLst>
                                          <p:attrName>style.visibility</p:attrName>
                                        </p:attrNameLst>
                                      </p:cBhvr>
                                      <p:to>
                                        <p:strVal val="visible"/>
                                      </p:to>
                                    </p:set>
                                    <p:animEffect transition="in" filter="wipe(down)">
                                      <p:cBhvr>
                                        <p:cTn id="23" dur="2000"/>
                                        <p:tgtEl>
                                          <p:spTgt spid="264222"/>
                                        </p:tgtEl>
                                      </p:cBhvr>
                                    </p:animEffect>
                                  </p:childTnLst>
                                  <p:subTnLst>
                                    <p:set>
                                      <p:cBhvr override="childStyle">
                                        <p:cTn dur="1" fill="hold" display="0" masterRel="sameClick" afterEffect="1">
                                          <p:stCondLst>
                                            <p:cond evt="end" delay="0">
                                              <p:tn val="21"/>
                                            </p:cond>
                                          </p:stCondLst>
                                        </p:cTn>
                                        <p:tgtEl>
                                          <p:spTgt spid="264222"/>
                                        </p:tgtEl>
                                        <p:attrNameLst>
                                          <p:attrName>style.visibility</p:attrName>
                                        </p:attrNameLst>
                                      </p:cBhvr>
                                      <p:to>
                                        <p:strVal val="hidden"/>
                                      </p:to>
                                    </p:set>
                                  </p:subTnLst>
                                </p:cTn>
                              </p:par>
                            </p:childTnLst>
                          </p:cTn>
                        </p:par>
                        <p:par>
                          <p:cTn id="24" fill="hold">
                            <p:stCondLst>
                              <p:cond delay="11000"/>
                            </p:stCondLst>
                            <p:childTnLst>
                              <p:par>
                                <p:cTn id="25" presetID="22" presetClass="entr" presetSubtype="2" fill="hold" grpId="0" nodeType="afterEffect">
                                  <p:stCondLst>
                                    <p:cond delay="0"/>
                                  </p:stCondLst>
                                  <p:childTnLst>
                                    <p:set>
                                      <p:cBhvr>
                                        <p:cTn id="26" dur="1" fill="hold">
                                          <p:stCondLst>
                                            <p:cond delay="0"/>
                                          </p:stCondLst>
                                        </p:cTn>
                                        <p:tgtEl>
                                          <p:spTgt spid="264226"/>
                                        </p:tgtEl>
                                        <p:attrNameLst>
                                          <p:attrName>style.visibility</p:attrName>
                                        </p:attrNameLst>
                                      </p:cBhvr>
                                      <p:to>
                                        <p:strVal val="visible"/>
                                      </p:to>
                                    </p:set>
                                    <p:animEffect transition="in" filter="wipe(right)">
                                      <p:cBhvr>
                                        <p:cTn id="27" dur="1000"/>
                                        <p:tgtEl>
                                          <p:spTgt spid="264226"/>
                                        </p:tgtEl>
                                      </p:cBhvr>
                                    </p:animEffect>
                                  </p:childTnLst>
                                </p:cTn>
                              </p:par>
                            </p:childTnLst>
                          </p:cTn>
                        </p:par>
                        <p:par>
                          <p:cTn id="28" fill="hold">
                            <p:stCondLst>
                              <p:cond delay="12000"/>
                            </p:stCondLst>
                            <p:childTnLst>
                              <p:par>
                                <p:cTn id="29" presetID="22" presetClass="entr" presetSubtype="1" fill="hold" nodeType="afterEffect">
                                  <p:stCondLst>
                                    <p:cond delay="1500"/>
                                  </p:stCondLst>
                                  <p:childTnLst>
                                    <p:set>
                                      <p:cBhvr>
                                        <p:cTn id="30" dur="1" fill="hold">
                                          <p:stCondLst>
                                            <p:cond delay="0"/>
                                          </p:stCondLst>
                                        </p:cTn>
                                        <p:tgtEl>
                                          <p:spTgt spid="264221">
                                            <p:txEl>
                                              <p:pRg st="2" end="2"/>
                                            </p:txEl>
                                          </p:spTgt>
                                        </p:tgtEl>
                                        <p:attrNameLst>
                                          <p:attrName>style.visibility</p:attrName>
                                        </p:attrNameLst>
                                      </p:cBhvr>
                                      <p:to>
                                        <p:strVal val="visible"/>
                                      </p:to>
                                    </p:set>
                                    <p:animEffect transition="in" filter="wipe(up)">
                                      <p:cBhvr>
                                        <p:cTn id="31" dur="1000"/>
                                        <p:tgtEl>
                                          <p:spTgt spid="264221">
                                            <p:txEl>
                                              <p:pRg st="2" end="2"/>
                                            </p:txEl>
                                          </p:spTgt>
                                        </p:tgtEl>
                                      </p:cBhvr>
                                    </p:animEffect>
                                  </p:childTnLst>
                                </p:cTn>
                              </p:par>
                            </p:childTnLst>
                          </p:cTn>
                        </p:par>
                        <p:par>
                          <p:cTn id="32" fill="hold">
                            <p:stCondLst>
                              <p:cond delay="14500"/>
                            </p:stCondLst>
                            <p:childTnLst>
                              <p:par>
                                <p:cTn id="33" presetID="22" presetClass="entr" presetSubtype="4" fill="hold" grpId="0" nodeType="afterEffect">
                                  <p:stCondLst>
                                    <p:cond delay="2500"/>
                                  </p:stCondLst>
                                  <p:childTnLst>
                                    <p:set>
                                      <p:cBhvr>
                                        <p:cTn id="34" dur="1" fill="hold">
                                          <p:stCondLst>
                                            <p:cond delay="0"/>
                                          </p:stCondLst>
                                        </p:cTn>
                                        <p:tgtEl>
                                          <p:spTgt spid="264227"/>
                                        </p:tgtEl>
                                        <p:attrNameLst>
                                          <p:attrName>style.visibility</p:attrName>
                                        </p:attrNameLst>
                                      </p:cBhvr>
                                      <p:to>
                                        <p:strVal val="visible"/>
                                      </p:to>
                                    </p:set>
                                    <p:animEffect transition="in" filter="wipe(down)">
                                      <p:cBhvr>
                                        <p:cTn id="35" dur="2000"/>
                                        <p:tgtEl>
                                          <p:spTgt spid="264227"/>
                                        </p:tgtEl>
                                      </p:cBhvr>
                                    </p:animEffect>
                                  </p:childTnLst>
                                  <p:subTnLst>
                                    <p:set>
                                      <p:cBhvr override="childStyle">
                                        <p:cTn dur="1" fill="hold" display="0" masterRel="sameClick" afterEffect="1">
                                          <p:stCondLst>
                                            <p:cond evt="end" delay="0">
                                              <p:tn val="33"/>
                                            </p:cond>
                                          </p:stCondLst>
                                        </p:cTn>
                                        <p:tgtEl>
                                          <p:spTgt spid="264227"/>
                                        </p:tgtEl>
                                        <p:attrNameLst>
                                          <p:attrName>style.visibility</p:attrName>
                                        </p:attrNameLst>
                                      </p:cBhvr>
                                      <p:to>
                                        <p:strVal val="hidden"/>
                                      </p:to>
                                    </p:set>
                                  </p:subTnLst>
                                </p:cTn>
                              </p:par>
                            </p:childTnLst>
                          </p:cTn>
                        </p:par>
                        <p:par>
                          <p:cTn id="36" fill="hold">
                            <p:stCondLst>
                              <p:cond delay="19000"/>
                            </p:stCondLst>
                            <p:childTnLst>
                              <p:par>
                                <p:cTn id="37" presetID="22" presetClass="entr" presetSubtype="2" fill="hold" grpId="0" nodeType="afterEffect">
                                  <p:stCondLst>
                                    <p:cond delay="0"/>
                                  </p:stCondLst>
                                  <p:childTnLst>
                                    <p:set>
                                      <p:cBhvr>
                                        <p:cTn id="38" dur="1" fill="hold">
                                          <p:stCondLst>
                                            <p:cond delay="0"/>
                                          </p:stCondLst>
                                        </p:cTn>
                                        <p:tgtEl>
                                          <p:spTgt spid="264228"/>
                                        </p:tgtEl>
                                        <p:attrNameLst>
                                          <p:attrName>style.visibility</p:attrName>
                                        </p:attrNameLst>
                                      </p:cBhvr>
                                      <p:to>
                                        <p:strVal val="visible"/>
                                      </p:to>
                                    </p:set>
                                    <p:animEffect transition="in" filter="wipe(right)">
                                      <p:cBhvr>
                                        <p:cTn id="39" dur="1000"/>
                                        <p:tgtEl>
                                          <p:spTgt spid="264228"/>
                                        </p:tgtEl>
                                      </p:cBhvr>
                                    </p:animEffect>
                                  </p:childTnLst>
                                </p:cTn>
                              </p:par>
                            </p:childTnLst>
                          </p:cTn>
                        </p:par>
                        <p:par>
                          <p:cTn id="40" fill="hold">
                            <p:stCondLst>
                              <p:cond delay="20000"/>
                            </p:stCondLst>
                            <p:childTnLst>
                              <p:par>
                                <p:cTn id="41" presetID="53" presetClass="entr" presetSubtype="0"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p:cTn id="43" dur="1000" fill="hold"/>
                                        <p:tgtEl>
                                          <p:spTgt spid="2"/>
                                        </p:tgtEl>
                                        <p:attrNameLst>
                                          <p:attrName>ppt_w</p:attrName>
                                        </p:attrNameLst>
                                      </p:cBhvr>
                                      <p:tavLst>
                                        <p:tav tm="0">
                                          <p:val>
                                            <p:fltVal val="0"/>
                                          </p:val>
                                        </p:tav>
                                        <p:tav tm="100000">
                                          <p:val>
                                            <p:strVal val="#ppt_w"/>
                                          </p:val>
                                        </p:tav>
                                      </p:tavLst>
                                    </p:anim>
                                    <p:anim calcmode="lin" valueType="num">
                                      <p:cBhvr>
                                        <p:cTn id="44" dur="1000" fill="hold"/>
                                        <p:tgtEl>
                                          <p:spTgt spid="2"/>
                                        </p:tgtEl>
                                        <p:attrNameLst>
                                          <p:attrName>ppt_h</p:attrName>
                                        </p:attrNameLst>
                                      </p:cBhvr>
                                      <p:tavLst>
                                        <p:tav tm="0">
                                          <p:val>
                                            <p:fltVal val="0"/>
                                          </p:val>
                                        </p:tav>
                                        <p:tav tm="100000">
                                          <p:val>
                                            <p:strVal val="#ppt_h"/>
                                          </p:val>
                                        </p:tav>
                                      </p:tavLst>
                                    </p:anim>
                                    <p:animEffect transition="in" filter="fade">
                                      <p:cBhvr>
                                        <p:cTn id="45" dur="1000"/>
                                        <p:tgtEl>
                                          <p:spTgt spid="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nodeType="clickEffect">
                                  <p:stCondLst>
                                    <p:cond delay="0"/>
                                  </p:stCondLst>
                                  <p:childTnLst>
                                    <p:animEffect transition="out" filter="fade">
                                      <p:cBhvr>
                                        <p:cTn id="49" dur="2000"/>
                                        <p:tgtEl>
                                          <p:spTgt spid="2"/>
                                        </p:tgtEl>
                                      </p:cBhvr>
                                    </p:animEffect>
                                    <p:set>
                                      <p:cBhvr>
                                        <p:cTn id="50" dur="1" fill="hold">
                                          <p:stCondLst>
                                            <p:cond delay="1999"/>
                                          </p:stCondLst>
                                        </p:cTn>
                                        <p:tgtEl>
                                          <p:spTgt spid="2"/>
                                        </p:tgtEl>
                                        <p:attrNameLst>
                                          <p:attrName>style.visibility</p:attrName>
                                        </p:attrNameLst>
                                      </p:cBhvr>
                                      <p:to>
                                        <p:strVal val="hidden"/>
                                      </p:to>
                                    </p:set>
                                  </p:childTnLst>
                                </p:cTn>
                              </p:par>
                            </p:childTnLst>
                          </p:cTn>
                        </p:par>
                        <p:par>
                          <p:cTn id="51" fill="hold">
                            <p:stCondLst>
                              <p:cond delay="2000"/>
                            </p:stCondLst>
                            <p:childTnLst>
                              <p:par>
                                <p:cTn id="52" presetID="22" presetClass="entr" presetSubtype="1" fill="hold" nodeType="afterEffect">
                                  <p:stCondLst>
                                    <p:cond delay="500"/>
                                  </p:stCondLst>
                                  <p:childTnLst>
                                    <p:set>
                                      <p:cBhvr>
                                        <p:cTn id="53" dur="1" fill="hold">
                                          <p:stCondLst>
                                            <p:cond delay="0"/>
                                          </p:stCondLst>
                                        </p:cTn>
                                        <p:tgtEl>
                                          <p:spTgt spid="264221">
                                            <p:txEl>
                                              <p:pRg st="3" end="3"/>
                                            </p:txEl>
                                          </p:spTgt>
                                        </p:tgtEl>
                                        <p:attrNameLst>
                                          <p:attrName>style.visibility</p:attrName>
                                        </p:attrNameLst>
                                      </p:cBhvr>
                                      <p:to>
                                        <p:strVal val="visible"/>
                                      </p:to>
                                    </p:set>
                                    <p:animEffect transition="in" filter="wipe(up)">
                                      <p:cBhvr>
                                        <p:cTn id="54" dur="1000"/>
                                        <p:tgtEl>
                                          <p:spTgt spid="264221">
                                            <p:txEl>
                                              <p:pRg st="3" end="3"/>
                                            </p:txEl>
                                          </p:spTgt>
                                        </p:tgtEl>
                                      </p:cBhvr>
                                    </p:animEffect>
                                  </p:childTnLst>
                                </p:cTn>
                              </p:par>
                            </p:childTnLst>
                          </p:cTn>
                        </p:par>
                        <p:par>
                          <p:cTn id="55" fill="hold">
                            <p:stCondLst>
                              <p:cond delay="3500"/>
                            </p:stCondLst>
                            <p:childTnLst>
                              <p:par>
                                <p:cTn id="56" presetID="22" presetClass="entr" presetSubtype="1" fill="hold" nodeType="afterEffect">
                                  <p:stCondLst>
                                    <p:cond delay="4500"/>
                                  </p:stCondLst>
                                  <p:childTnLst>
                                    <p:set>
                                      <p:cBhvr>
                                        <p:cTn id="57" dur="1" fill="hold">
                                          <p:stCondLst>
                                            <p:cond delay="0"/>
                                          </p:stCondLst>
                                        </p:cTn>
                                        <p:tgtEl>
                                          <p:spTgt spid="264221">
                                            <p:txEl>
                                              <p:pRg st="4" end="4"/>
                                            </p:txEl>
                                          </p:spTgt>
                                        </p:tgtEl>
                                        <p:attrNameLst>
                                          <p:attrName>style.visibility</p:attrName>
                                        </p:attrNameLst>
                                      </p:cBhvr>
                                      <p:to>
                                        <p:strVal val="visible"/>
                                      </p:to>
                                    </p:set>
                                    <p:animEffect transition="in" filter="wipe(up)">
                                      <p:cBhvr>
                                        <p:cTn id="58" dur="1000"/>
                                        <p:tgtEl>
                                          <p:spTgt spid="264221">
                                            <p:txEl>
                                              <p:pRg st="4" end="4"/>
                                            </p:txEl>
                                          </p:spTgt>
                                        </p:tgtEl>
                                      </p:cBhvr>
                                    </p:animEffect>
                                  </p:childTnLst>
                                </p:cTn>
                              </p:par>
                            </p:childTnLst>
                          </p:cTn>
                        </p:par>
                        <p:par>
                          <p:cTn id="59" fill="hold">
                            <p:stCondLst>
                              <p:cond delay="9000"/>
                            </p:stCondLst>
                            <p:childTnLst>
                              <p:par>
                                <p:cTn id="60" presetID="22" presetClass="entr" presetSubtype="4" fill="hold" grpId="0" nodeType="afterEffect">
                                  <p:stCondLst>
                                    <p:cond delay="2500"/>
                                  </p:stCondLst>
                                  <p:childTnLst>
                                    <p:set>
                                      <p:cBhvr>
                                        <p:cTn id="61" dur="1" fill="hold">
                                          <p:stCondLst>
                                            <p:cond delay="0"/>
                                          </p:stCondLst>
                                        </p:cTn>
                                        <p:tgtEl>
                                          <p:spTgt spid="264223"/>
                                        </p:tgtEl>
                                        <p:attrNameLst>
                                          <p:attrName>style.visibility</p:attrName>
                                        </p:attrNameLst>
                                      </p:cBhvr>
                                      <p:to>
                                        <p:strVal val="visible"/>
                                      </p:to>
                                    </p:set>
                                    <p:animEffect transition="in" filter="wipe(down)">
                                      <p:cBhvr>
                                        <p:cTn id="62" dur="2000"/>
                                        <p:tgtEl>
                                          <p:spTgt spid="264223"/>
                                        </p:tgtEl>
                                      </p:cBhvr>
                                    </p:animEffect>
                                  </p:childTnLst>
                                  <p:subTnLst>
                                    <p:set>
                                      <p:cBhvr override="childStyle">
                                        <p:cTn dur="1" fill="hold" display="0" masterRel="sameClick" afterEffect="1">
                                          <p:stCondLst>
                                            <p:cond evt="end" delay="0">
                                              <p:tn val="60"/>
                                            </p:cond>
                                          </p:stCondLst>
                                        </p:cTn>
                                        <p:tgtEl>
                                          <p:spTgt spid="264223"/>
                                        </p:tgtEl>
                                        <p:attrNameLst>
                                          <p:attrName>style.visibility</p:attrName>
                                        </p:attrNameLst>
                                      </p:cBhvr>
                                      <p:to>
                                        <p:strVal val="hidden"/>
                                      </p:to>
                                    </p:set>
                                  </p:subTnLst>
                                </p:cTn>
                              </p:par>
                            </p:childTnLst>
                          </p:cTn>
                        </p:par>
                        <p:par>
                          <p:cTn id="63" fill="hold">
                            <p:stCondLst>
                              <p:cond delay="13500"/>
                            </p:stCondLst>
                            <p:childTnLst>
                              <p:par>
                                <p:cTn id="64" presetID="22" presetClass="entr" presetSubtype="1" fill="hold" grpId="0" nodeType="afterEffect">
                                  <p:stCondLst>
                                    <p:cond delay="500"/>
                                  </p:stCondLst>
                                  <p:childTnLst>
                                    <p:set>
                                      <p:cBhvr>
                                        <p:cTn id="65" dur="1" fill="hold">
                                          <p:stCondLst>
                                            <p:cond delay="0"/>
                                          </p:stCondLst>
                                        </p:cTn>
                                        <p:tgtEl>
                                          <p:spTgt spid="264225"/>
                                        </p:tgtEl>
                                        <p:attrNameLst>
                                          <p:attrName>style.visibility</p:attrName>
                                        </p:attrNameLst>
                                      </p:cBhvr>
                                      <p:to>
                                        <p:strVal val="visible"/>
                                      </p:to>
                                    </p:set>
                                    <p:animEffect transition="in" filter="wipe(up)">
                                      <p:cBhvr>
                                        <p:cTn id="66" dur="2000"/>
                                        <p:tgtEl>
                                          <p:spTgt spid="264225"/>
                                        </p:tgtEl>
                                      </p:cBhvr>
                                    </p:animEffect>
                                  </p:childTnLst>
                                  <p:subTnLst>
                                    <p:set>
                                      <p:cBhvr override="childStyle">
                                        <p:cTn dur="1" fill="hold" display="0" masterRel="sameClick" afterEffect="1">
                                          <p:stCondLst>
                                            <p:cond evt="end" delay="0">
                                              <p:tn val="64"/>
                                            </p:cond>
                                          </p:stCondLst>
                                        </p:cTn>
                                        <p:tgtEl>
                                          <p:spTgt spid="264225"/>
                                        </p:tgtEl>
                                        <p:attrNameLst>
                                          <p:attrName>style.visibility</p:attrName>
                                        </p:attrNameLst>
                                      </p:cBhvr>
                                      <p:to>
                                        <p:strVal val="hidden"/>
                                      </p:to>
                                    </p:set>
                                  </p:subTnLst>
                                </p:cTn>
                              </p:par>
                            </p:childTnLst>
                          </p:cTn>
                        </p:par>
                        <p:par>
                          <p:cTn id="67" fill="hold">
                            <p:stCondLst>
                              <p:cond delay="16000"/>
                            </p:stCondLst>
                            <p:childTnLst>
                              <p:par>
                                <p:cTn id="68" presetID="22" presetClass="entr" presetSubtype="1" fill="hold" grpId="0" nodeType="afterEffect">
                                  <p:stCondLst>
                                    <p:cond delay="0"/>
                                  </p:stCondLst>
                                  <p:childTnLst>
                                    <p:set>
                                      <p:cBhvr>
                                        <p:cTn id="69" dur="1" fill="hold">
                                          <p:stCondLst>
                                            <p:cond delay="0"/>
                                          </p:stCondLst>
                                        </p:cTn>
                                        <p:tgtEl>
                                          <p:spTgt spid="264229"/>
                                        </p:tgtEl>
                                        <p:attrNameLst>
                                          <p:attrName>style.visibility</p:attrName>
                                        </p:attrNameLst>
                                      </p:cBhvr>
                                      <p:to>
                                        <p:strVal val="visible"/>
                                      </p:to>
                                    </p:set>
                                    <p:animEffect transition="in" filter="wipe(up)">
                                      <p:cBhvr>
                                        <p:cTn id="70" dur="1000"/>
                                        <p:tgtEl>
                                          <p:spTgt spid="264229"/>
                                        </p:tgtEl>
                                      </p:cBhvr>
                                    </p:animEffect>
                                  </p:childTnLst>
                                </p:cTn>
                              </p:par>
                            </p:childTnLst>
                          </p:cTn>
                        </p:par>
                        <p:par>
                          <p:cTn id="71" fill="hold">
                            <p:stCondLst>
                              <p:cond delay="17000"/>
                            </p:stCondLst>
                            <p:childTnLst>
                              <p:par>
                                <p:cTn id="72" presetID="22" presetClass="entr" presetSubtype="1" fill="hold" nodeType="afterEffect">
                                  <p:stCondLst>
                                    <p:cond delay="2000"/>
                                  </p:stCondLst>
                                  <p:childTnLst>
                                    <p:set>
                                      <p:cBhvr>
                                        <p:cTn id="73" dur="1" fill="hold">
                                          <p:stCondLst>
                                            <p:cond delay="0"/>
                                          </p:stCondLst>
                                        </p:cTn>
                                        <p:tgtEl>
                                          <p:spTgt spid="264221">
                                            <p:txEl>
                                              <p:pRg st="5" end="5"/>
                                            </p:txEl>
                                          </p:spTgt>
                                        </p:tgtEl>
                                        <p:attrNameLst>
                                          <p:attrName>style.visibility</p:attrName>
                                        </p:attrNameLst>
                                      </p:cBhvr>
                                      <p:to>
                                        <p:strVal val="visible"/>
                                      </p:to>
                                    </p:set>
                                    <p:animEffect transition="in" filter="wipe(up)">
                                      <p:cBhvr>
                                        <p:cTn id="74" dur="1000"/>
                                        <p:tgtEl>
                                          <p:spTgt spid="264221">
                                            <p:txEl>
                                              <p:pRg st="5" end="5"/>
                                            </p:txEl>
                                          </p:spTgt>
                                        </p:tgtEl>
                                      </p:cBhvr>
                                    </p:animEffect>
                                  </p:childTnLst>
                                </p:cTn>
                              </p:par>
                            </p:childTnLst>
                          </p:cTn>
                        </p:par>
                        <p:par>
                          <p:cTn id="75" fill="hold">
                            <p:stCondLst>
                              <p:cond delay="20000"/>
                            </p:stCondLst>
                            <p:childTnLst>
                              <p:par>
                                <p:cTn id="76" presetID="22" presetClass="entr" presetSubtype="4" fill="hold" grpId="0" nodeType="afterEffect">
                                  <p:stCondLst>
                                    <p:cond delay="2500"/>
                                  </p:stCondLst>
                                  <p:childTnLst>
                                    <p:set>
                                      <p:cBhvr>
                                        <p:cTn id="77" dur="1" fill="hold">
                                          <p:stCondLst>
                                            <p:cond delay="0"/>
                                          </p:stCondLst>
                                        </p:cTn>
                                        <p:tgtEl>
                                          <p:spTgt spid="264224"/>
                                        </p:tgtEl>
                                        <p:attrNameLst>
                                          <p:attrName>style.visibility</p:attrName>
                                        </p:attrNameLst>
                                      </p:cBhvr>
                                      <p:to>
                                        <p:strVal val="visible"/>
                                      </p:to>
                                    </p:set>
                                    <p:animEffect transition="in" filter="wipe(down)">
                                      <p:cBhvr>
                                        <p:cTn id="78" dur="2000"/>
                                        <p:tgtEl>
                                          <p:spTgt spid="264224"/>
                                        </p:tgtEl>
                                      </p:cBhvr>
                                    </p:animEffect>
                                  </p:childTnLst>
                                  <p:subTnLst>
                                    <p:set>
                                      <p:cBhvr override="childStyle">
                                        <p:cTn dur="1" fill="hold" display="0" masterRel="sameClick" afterEffect="1">
                                          <p:stCondLst>
                                            <p:cond evt="end" delay="0">
                                              <p:tn val="76"/>
                                            </p:cond>
                                          </p:stCondLst>
                                        </p:cTn>
                                        <p:tgtEl>
                                          <p:spTgt spid="264224"/>
                                        </p:tgtEl>
                                        <p:attrNameLst>
                                          <p:attrName>style.visibility</p:attrName>
                                        </p:attrNameLst>
                                      </p:cBhvr>
                                      <p:to>
                                        <p:strVal val="hidden"/>
                                      </p:to>
                                    </p:set>
                                  </p:subTnLst>
                                </p:cTn>
                              </p:par>
                            </p:childTnLst>
                          </p:cTn>
                        </p:par>
                        <p:par>
                          <p:cTn id="79" fill="hold">
                            <p:stCondLst>
                              <p:cond delay="24500"/>
                            </p:stCondLst>
                            <p:childTnLst>
                              <p:par>
                                <p:cTn id="80" presetID="22" presetClass="entr" presetSubtype="2" fill="hold" grpId="0" nodeType="afterEffect">
                                  <p:stCondLst>
                                    <p:cond delay="0"/>
                                  </p:stCondLst>
                                  <p:childTnLst>
                                    <p:set>
                                      <p:cBhvr>
                                        <p:cTn id="81" dur="1" fill="hold">
                                          <p:stCondLst>
                                            <p:cond delay="0"/>
                                          </p:stCondLst>
                                        </p:cTn>
                                        <p:tgtEl>
                                          <p:spTgt spid="264231"/>
                                        </p:tgtEl>
                                        <p:attrNameLst>
                                          <p:attrName>style.visibility</p:attrName>
                                        </p:attrNameLst>
                                      </p:cBhvr>
                                      <p:to>
                                        <p:strVal val="visible"/>
                                      </p:to>
                                    </p:set>
                                    <p:animEffect transition="in" filter="wipe(right)">
                                      <p:cBhvr>
                                        <p:cTn id="82" dur="1000"/>
                                        <p:tgtEl>
                                          <p:spTgt spid="264231"/>
                                        </p:tgtEl>
                                      </p:cBhvr>
                                    </p:animEffect>
                                  </p:childTnLst>
                                </p:cTn>
                              </p:par>
                            </p:childTnLst>
                          </p:cTn>
                        </p:par>
                        <p:par>
                          <p:cTn id="83" fill="hold">
                            <p:stCondLst>
                              <p:cond delay="25500"/>
                            </p:stCondLst>
                            <p:childTnLst>
                              <p:par>
                                <p:cTn id="84" presetID="4" presetClass="entr" presetSubtype="32" fill="hold" nodeType="afterEffect">
                                  <p:stCondLst>
                                    <p:cond delay="0"/>
                                  </p:stCondLst>
                                  <p:childTnLst>
                                    <p:set>
                                      <p:cBhvr>
                                        <p:cTn id="85" dur="1" fill="hold">
                                          <p:stCondLst>
                                            <p:cond delay="0"/>
                                          </p:stCondLst>
                                        </p:cTn>
                                        <p:tgtEl>
                                          <p:spTgt spid="44"/>
                                        </p:tgtEl>
                                        <p:attrNameLst>
                                          <p:attrName>style.visibility</p:attrName>
                                        </p:attrNameLst>
                                      </p:cBhvr>
                                      <p:to>
                                        <p:strVal val="visible"/>
                                      </p:to>
                                    </p:set>
                                    <p:animEffect transition="in" filter="box(out)">
                                      <p:cBhvr>
                                        <p:cTn id="8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222" grpId="0" animBg="1"/>
      <p:bldP spid="264223" grpId="0" animBg="1"/>
      <p:bldP spid="264224" grpId="0" animBg="1"/>
      <p:bldP spid="264225" grpId="0" animBg="1"/>
      <p:bldP spid="264226" grpId="0" animBg="1"/>
      <p:bldP spid="264227" grpId="0" animBg="1"/>
      <p:bldP spid="264228" grpId="0" animBg="1"/>
      <p:bldP spid="264229" grpId="0"/>
      <p:bldP spid="264230" grpId="0"/>
      <p:bldP spid="264231" grpId="0" animBg="1"/>
      <p:bldP spid="26423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457680C-120D-217A-3DEC-522C625716B7}"/>
              </a:ext>
            </a:extLst>
          </p:cNvPr>
          <p:cNvPicPr>
            <a:picLocks noChangeAspect="1"/>
          </p:cNvPicPr>
          <p:nvPr/>
        </p:nvPicPr>
        <p:blipFill>
          <a:blip r:embed="rId2"/>
          <a:stretch>
            <a:fillRect/>
          </a:stretch>
        </p:blipFill>
        <p:spPr>
          <a:xfrm>
            <a:off x="182880" y="869670"/>
            <a:ext cx="8827105" cy="3656610"/>
          </a:xfrm>
          <a:prstGeom prst="rect">
            <a:avLst/>
          </a:prstGeom>
          <a:effectLst>
            <a:outerShdw blurRad="50800" dist="38100" dir="2700000" algn="tl" rotWithShape="0">
              <a:prstClr val="black">
                <a:alpha val="40000"/>
              </a:prstClr>
            </a:outerShdw>
          </a:effectLst>
        </p:spPr>
      </p:pic>
      <p:sp>
        <p:nvSpPr>
          <p:cNvPr id="89" name="Text Box 3"/>
          <p:cNvSpPr txBox="1">
            <a:spLocks noChangeArrowheads="1"/>
          </p:cNvSpPr>
          <p:nvPr/>
        </p:nvSpPr>
        <p:spPr bwMode="auto">
          <a:xfrm>
            <a:off x="1169987" y="1117182"/>
            <a:ext cx="1128171" cy="307777"/>
          </a:xfrm>
          <a:prstGeom prst="rect">
            <a:avLst/>
          </a:prstGeom>
          <a:noFill/>
          <a:ln w="9525">
            <a:noFill/>
            <a:miter lim="800000"/>
            <a:headEnd/>
            <a:tailEnd/>
          </a:ln>
        </p:spPr>
        <p:txBody>
          <a:bodyPr wrap="square">
            <a:spAutoFit/>
          </a:bodyPr>
          <a:lstStyle/>
          <a:p>
            <a:pPr algn="ctr">
              <a:spcBef>
                <a:spcPct val="50000"/>
              </a:spcBef>
            </a:pPr>
            <a:r>
              <a:rPr lang="en-US" sz="1400" dirty="0">
                <a:solidFill>
                  <a:schemeClr val="accent2"/>
                </a:solidFill>
                <a:latin typeface="Comic Sans MS" pitchFamily="66" charset="0"/>
              </a:rPr>
              <a:t>COUGARS</a:t>
            </a:r>
          </a:p>
        </p:txBody>
      </p:sp>
      <p:sp>
        <p:nvSpPr>
          <p:cNvPr id="90" name="Text Box 4"/>
          <p:cNvSpPr txBox="1">
            <a:spLocks noChangeArrowheads="1"/>
          </p:cNvSpPr>
          <p:nvPr/>
        </p:nvSpPr>
        <p:spPr bwMode="auto">
          <a:xfrm>
            <a:off x="3818268" y="1059501"/>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91" name="Text Box 5"/>
          <p:cNvSpPr txBox="1">
            <a:spLocks noChangeArrowheads="1"/>
          </p:cNvSpPr>
          <p:nvPr/>
        </p:nvSpPr>
        <p:spPr bwMode="auto">
          <a:xfrm>
            <a:off x="5155132" y="1180627"/>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92" name="Text Box 6"/>
          <p:cNvSpPr txBox="1">
            <a:spLocks noChangeArrowheads="1"/>
          </p:cNvSpPr>
          <p:nvPr/>
        </p:nvSpPr>
        <p:spPr bwMode="auto">
          <a:xfrm>
            <a:off x="3673702" y="1108349"/>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93" name="Text Box 7"/>
          <p:cNvSpPr txBox="1">
            <a:spLocks noChangeArrowheads="1"/>
          </p:cNvSpPr>
          <p:nvPr/>
        </p:nvSpPr>
        <p:spPr bwMode="auto">
          <a:xfrm>
            <a:off x="5298152" y="1119397"/>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94" name="Text Box 8"/>
          <p:cNvSpPr txBox="1">
            <a:spLocks noChangeArrowheads="1"/>
          </p:cNvSpPr>
          <p:nvPr/>
        </p:nvSpPr>
        <p:spPr bwMode="auto">
          <a:xfrm>
            <a:off x="6104371" y="1126485"/>
            <a:ext cx="1241425" cy="307777"/>
          </a:xfrm>
          <a:prstGeom prst="rect">
            <a:avLst/>
          </a:prstGeom>
          <a:noFill/>
          <a:ln w="9525">
            <a:noFill/>
            <a:miter lim="800000"/>
            <a:headEnd/>
            <a:tailEnd/>
          </a:ln>
        </p:spPr>
        <p:txBody>
          <a:bodyPr>
            <a:spAutoFit/>
          </a:bodyPr>
          <a:lstStyle/>
          <a:p>
            <a:pPr algn="ctr">
              <a:spcBef>
                <a:spcPct val="50000"/>
              </a:spcBef>
            </a:pPr>
            <a:r>
              <a:rPr lang="en-US" sz="1400" dirty="0">
                <a:solidFill>
                  <a:schemeClr val="accent2"/>
                </a:solidFill>
                <a:latin typeface="Comic Sans MS" pitchFamily="66" charset="0"/>
              </a:rPr>
              <a:t>OWLS</a:t>
            </a:r>
          </a:p>
        </p:txBody>
      </p:sp>
      <p:sp>
        <p:nvSpPr>
          <p:cNvPr id="95" name="Text Box 9"/>
          <p:cNvSpPr txBox="1">
            <a:spLocks noChangeArrowheads="1"/>
          </p:cNvSpPr>
          <p:nvPr/>
        </p:nvSpPr>
        <p:spPr bwMode="auto">
          <a:xfrm>
            <a:off x="2951440" y="1126303"/>
            <a:ext cx="401968"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15</a:t>
            </a:r>
          </a:p>
        </p:txBody>
      </p:sp>
      <p:sp>
        <p:nvSpPr>
          <p:cNvPr id="96" name="Text Box 10"/>
          <p:cNvSpPr txBox="1">
            <a:spLocks noChangeArrowheads="1"/>
          </p:cNvSpPr>
          <p:nvPr/>
        </p:nvSpPr>
        <p:spPr bwMode="auto">
          <a:xfrm>
            <a:off x="526428" y="1492245"/>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97" name="Text Box 11"/>
          <p:cNvSpPr txBox="1">
            <a:spLocks noChangeArrowheads="1"/>
          </p:cNvSpPr>
          <p:nvPr/>
        </p:nvSpPr>
        <p:spPr bwMode="auto">
          <a:xfrm>
            <a:off x="1120573" y="1492245"/>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98" name="Text Box 12"/>
          <p:cNvSpPr txBox="1">
            <a:spLocks noChangeArrowheads="1"/>
          </p:cNvSpPr>
          <p:nvPr/>
        </p:nvSpPr>
        <p:spPr bwMode="auto">
          <a:xfrm>
            <a:off x="1730173" y="1492245"/>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99" name="Text Box 13"/>
          <p:cNvSpPr txBox="1">
            <a:spLocks noChangeArrowheads="1"/>
          </p:cNvSpPr>
          <p:nvPr/>
        </p:nvSpPr>
        <p:spPr bwMode="auto">
          <a:xfrm>
            <a:off x="2354696" y="1492245"/>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100" name="Text Box 14"/>
          <p:cNvSpPr txBox="1">
            <a:spLocks noChangeArrowheads="1"/>
          </p:cNvSpPr>
          <p:nvPr/>
        </p:nvSpPr>
        <p:spPr bwMode="auto">
          <a:xfrm>
            <a:off x="2909686" y="1492245"/>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101" name="Text Box 15"/>
          <p:cNvSpPr txBox="1">
            <a:spLocks noChangeArrowheads="1"/>
          </p:cNvSpPr>
          <p:nvPr/>
        </p:nvSpPr>
        <p:spPr bwMode="auto">
          <a:xfrm>
            <a:off x="3520556" y="1492245"/>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102" name="Text Box 16"/>
          <p:cNvSpPr txBox="1">
            <a:spLocks noChangeArrowheads="1"/>
          </p:cNvSpPr>
          <p:nvPr/>
        </p:nvSpPr>
        <p:spPr bwMode="auto">
          <a:xfrm>
            <a:off x="5394584" y="1492245"/>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103" name="Text Box 17"/>
          <p:cNvSpPr txBox="1">
            <a:spLocks noChangeArrowheads="1"/>
          </p:cNvSpPr>
          <p:nvPr/>
        </p:nvSpPr>
        <p:spPr bwMode="auto">
          <a:xfrm>
            <a:off x="5995786" y="1492245"/>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04" name="Text Box 18"/>
          <p:cNvSpPr txBox="1">
            <a:spLocks noChangeArrowheads="1"/>
          </p:cNvSpPr>
          <p:nvPr/>
        </p:nvSpPr>
        <p:spPr bwMode="auto">
          <a:xfrm>
            <a:off x="6603164" y="1492245"/>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105" name="Text Box 19"/>
          <p:cNvSpPr txBox="1">
            <a:spLocks noChangeArrowheads="1"/>
          </p:cNvSpPr>
          <p:nvPr/>
        </p:nvSpPr>
        <p:spPr bwMode="auto">
          <a:xfrm>
            <a:off x="7155296" y="1492245"/>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106" name="Text Box 20"/>
          <p:cNvSpPr txBox="1">
            <a:spLocks noChangeArrowheads="1"/>
          </p:cNvSpPr>
          <p:nvPr/>
        </p:nvSpPr>
        <p:spPr bwMode="auto">
          <a:xfrm>
            <a:off x="7825856" y="1492245"/>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107" name="Text Box 21"/>
          <p:cNvSpPr txBox="1">
            <a:spLocks noChangeArrowheads="1"/>
          </p:cNvSpPr>
          <p:nvPr/>
        </p:nvSpPr>
        <p:spPr bwMode="auto">
          <a:xfrm>
            <a:off x="8412596" y="1492245"/>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108" name="Text Box 22"/>
          <p:cNvSpPr txBox="1">
            <a:spLocks noChangeArrowheads="1"/>
          </p:cNvSpPr>
          <p:nvPr/>
        </p:nvSpPr>
        <p:spPr bwMode="auto">
          <a:xfrm>
            <a:off x="5196840" y="3337560"/>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109" name="Text Box 28"/>
          <p:cNvSpPr txBox="1">
            <a:spLocks noChangeArrowheads="1"/>
          </p:cNvSpPr>
          <p:nvPr/>
        </p:nvSpPr>
        <p:spPr bwMode="auto">
          <a:xfrm>
            <a:off x="466627" y="1113785"/>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110" name="Text Box 6"/>
          <p:cNvSpPr txBox="1">
            <a:spLocks noChangeArrowheads="1"/>
          </p:cNvSpPr>
          <p:nvPr/>
        </p:nvSpPr>
        <p:spPr bwMode="auto">
          <a:xfrm>
            <a:off x="5608436" y="1126485"/>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111" name="Text Box 6"/>
          <p:cNvSpPr txBox="1">
            <a:spLocks noChangeArrowheads="1"/>
          </p:cNvSpPr>
          <p:nvPr/>
        </p:nvSpPr>
        <p:spPr bwMode="auto">
          <a:xfrm>
            <a:off x="5925185" y="1126485"/>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112" name="Text Box 7"/>
          <p:cNvSpPr txBox="1">
            <a:spLocks noChangeArrowheads="1"/>
          </p:cNvSpPr>
          <p:nvPr/>
        </p:nvSpPr>
        <p:spPr bwMode="auto">
          <a:xfrm>
            <a:off x="8305916" y="1123806"/>
            <a:ext cx="640080" cy="276999"/>
          </a:xfrm>
          <a:prstGeom prst="rect">
            <a:avLst/>
          </a:prstGeom>
          <a:noFill/>
          <a:ln w="9525">
            <a:noFill/>
            <a:miter lim="800000"/>
            <a:headEnd/>
            <a:tailEnd/>
          </a:ln>
        </p:spPr>
        <p:txBody>
          <a:bodyPr wrap="square">
            <a:spAutoFit/>
          </a:bodyPr>
          <a:lstStyle/>
          <a:p>
            <a:pPr>
              <a:spcBef>
                <a:spcPct val="15000"/>
              </a:spcBef>
            </a:pPr>
            <a:endParaRPr lang="en-US" sz="1200" dirty="0">
              <a:solidFill>
                <a:schemeClr val="accent2"/>
              </a:solidFill>
              <a:latin typeface="Comic Sans MS" pitchFamily="66" charset="0"/>
            </a:endParaRPr>
          </a:p>
        </p:txBody>
      </p:sp>
      <p:sp>
        <p:nvSpPr>
          <p:cNvPr id="113" name="Text Box 9"/>
          <p:cNvSpPr txBox="1">
            <a:spLocks noChangeArrowheads="1"/>
          </p:cNvSpPr>
          <p:nvPr/>
        </p:nvSpPr>
        <p:spPr bwMode="auto">
          <a:xfrm>
            <a:off x="3368156" y="1136836"/>
            <a:ext cx="248286"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9</a:t>
            </a:r>
          </a:p>
        </p:txBody>
      </p:sp>
      <p:sp>
        <p:nvSpPr>
          <p:cNvPr id="22530" name="Slide Number Placeholder 3"/>
          <p:cNvSpPr txBox="1">
            <a:spLocks noGrp="1"/>
          </p:cNvSpPr>
          <p:nvPr/>
        </p:nvSpPr>
        <p:spPr bwMode="auto">
          <a:xfrm>
            <a:off x="8534400" y="6473825"/>
            <a:ext cx="457200" cy="307975"/>
          </a:xfrm>
          <a:prstGeom prst="rect">
            <a:avLst/>
          </a:prstGeom>
          <a:noFill/>
          <a:ln w="9525">
            <a:noFill/>
            <a:miter lim="800000"/>
            <a:headEnd/>
            <a:tailEnd/>
          </a:ln>
        </p:spPr>
        <p:txBody>
          <a:bodyPr/>
          <a:lstStyle/>
          <a:p>
            <a:pPr algn="r"/>
            <a:fld id="{74B46B00-3E04-4322-A2F9-F6AEF8210FAA}" type="slidenum">
              <a:rPr lang="en-US" sz="1000" b="0"/>
              <a:pPr algn="r"/>
              <a:t>29</a:t>
            </a:fld>
            <a:endParaRPr lang="en-US" sz="1000" b="0" dirty="0"/>
          </a:p>
        </p:txBody>
      </p:sp>
      <p:sp>
        <p:nvSpPr>
          <p:cNvPr id="22552" name="Rectangle 23"/>
          <p:cNvSpPr>
            <a:spLocks noChangeArrowheads="1"/>
          </p:cNvSpPr>
          <p:nvPr/>
        </p:nvSpPr>
        <p:spPr bwMode="auto">
          <a:xfrm>
            <a:off x="411480" y="3246120"/>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2553" name="Text Box 25"/>
          <p:cNvSpPr txBox="1">
            <a:spLocks noChangeArrowheads="1"/>
          </p:cNvSpPr>
          <p:nvPr/>
        </p:nvSpPr>
        <p:spPr bwMode="auto">
          <a:xfrm>
            <a:off x="320040" y="3441065"/>
            <a:ext cx="304800" cy="307777"/>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0</a:t>
            </a:r>
          </a:p>
        </p:txBody>
      </p:sp>
      <p:sp>
        <p:nvSpPr>
          <p:cNvPr id="22554" name="Text Box 28"/>
          <p:cNvSpPr txBox="1">
            <a:spLocks noChangeArrowheads="1"/>
          </p:cNvSpPr>
          <p:nvPr/>
        </p:nvSpPr>
        <p:spPr bwMode="auto">
          <a:xfrm>
            <a:off x="5492750" y="4297363"/>
            <a:ext cx="396875" cy="455612"/>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264221" name="Text Box 29"/>
          <p:cNvSpPr txBox="1">
            <a:spLocks noChangeArrowheads="1"/>
          </p:cNvSpPr>
          <p:nvPr/>
        </p:nvSpPr>
        <p:spPr bwMode="auto">
          <a:xfrm>
            <a:off x="685800" y="3978275"/>
            <a:ext cx="8104188" cy="2308324"/>
          </a:xfrm>
          <a:prstGeom prst="rect">
            <a:avLst/>
          </a:prstGeom>
          <a:solidFill>
            <a:srgbClr val="CCFFFF"/>
          </a:solidFill>
          <a:ln w="9525">
            <a:noFill/>
            <a:miter lim="800000"/>
            <a:headEnd/>
            <a:tailEnd/>
          </a:ln>
          <a:effectLst>
            <a:outerShdw blurRad="50800" dist="88900" dir="2700000" algn="tl" rotWithShape="0">
              <a:prstClr val="black">
                <a:alpha val="40000"/>
              </a:prstClr>
            </a:outerShdw>
          </a:effectLst>
        </p:spPr>
        <p:txBody>
          <a:bodyPr>
            <a:spAutoFit/>
          </a:bodyPr>
          <a:lstStyle/>
          <a:p>
            <a:pPr>
              <a:spcBef>
                <a:spcPct val="40000"/>
              </a:spcBef>
              <a:buFont typeface="Wingdings 2" pitchFamily="18" charset="2"/>
              <a:buNone/>
              <a:defRPr/>
            </a:pPr>
            <a:r>
              <a:rPr lang="en-US" b="0" dirty="0">
                <a:cs typeface="+mn-cs"/>
              </a:rPr>
              <a:t>Cougars #15 (Libero) enters to serve for #4.</a:t>
            </a:r>
          </a:p>
          <a:p>
            <a:pPr>
              <a:spcBef>
                <a:spcPct val="40000"/>
              </a:spcBef>
              <a:buFont typeface="Wingdings 2" pitchFamily="18" charset="2"/>
              <a:buNone/>
              <a:defRPr/>
            </a:pPr>
            <a:r>
              <a:rPr lang="en-US" b="0" dirty="0">
                <a:cs typeface="+mn-cs"/>
              </a:rPr>
              <a:t>Cougars #15 serves the ball (</a:t>
            </a:r>
            <a:r>
              <a:rPr lang="en-US" b="0" dirty="0">
                <a:latin typeface="Wingdings" pitchFamily="2" charset="2"/>
                <a:cs typeface="+mn-cs"/>
              </a:rPr>
              <a:t>ü</a:t>
            </a:r>
            <a:r>
              <a:rPr lang="en-US" dirty="0">
                <a:cs typeface="+mn-cs"/>
              </a:rPr>
              <a:t> </a:t>
            </a:r>
            <a:r>
              <a:rPr lang="en-US" b="0" dirty="0">
                <a:cs typeface="+mn-cs"/>
              </a:rPr>
              <a:t>the Service Rounds box and triangle II) </a:t>
            </a:r>
          </a:p>
          <a:p>
            <a:pPr>
              <a:spcBef>
                <a:spcPct val="40000"/>
              </a:spcBef>
              <a:buFont typeface="Wingdings 2" pitchFamily="18" charset="2"/>
              <a:buNone/>
              <a:defRPr/>
            </a:pPr>
            <a:r>
              <a:rPr lang="en-US" b="0" dirty="0">
                <a:cs typeface="+mn-cs"/>
              </a:rPr>
              <a:t>and scores a point. </a:t>
            </a:r>
            <a:r>
              <a:rPr lang="en-US" dirty="0">
                <a:cs typeface="+mn-cs"/>
              </a:rPr>
              <a:t>Triangle point 2</a:t>
            </a:r>
          </a:p>
          <a:p>
            <a:pPr>
              <a:spcBef>
                <a:spcPct val="40000"/>
              </a:spcBef>
              <a:buFont typeface="Wingdings 2" pitchFamily="18" charset="2"/>
              <a:buNone/>
              <a:defRPr/>
            </a:pPr>
            <a:r>
              <a:rPr lang="en-US" b="0" dirty="0">
                <a:cs typeface="+mn-cs"/>
              </a:rPr>
              <a:t>Cougars #15 serves and wins three more points.  </a:t>
            </a:r>
            <a:r>
              <a:rPr lang="en-US" dirty="0">
                <a:cs typeface="+mn-cs"/>
              </a:rPr>
              <a:t>Triangle points 3, 4 and 5 </a:t>
            </a:r>
          </a:p>
          <a:p>
            <a:pPr>
              <a:spcBef>
                <a:spcPct val="40000"/>
              </a:spcBef>
              <a:buFont typeface="Wingdings 2" pitchFamily="18" charset="2"/>
              <a:buNone/>
              <a:defRPr/>
            </a:pPr>
            <a:r>
              <a:rPr lang="en-US" b="0" dirty="0">
                <a:cs typeface="+mn-cs"/>
              </a:rPr>
              <a:t>Cougars #15 serves the ball into the net.</a:t>
            </a:r>
            <a:r>
              <a:rPr lang="en-US" dirty="0">
                <a:cs typeface="+mn-cs"/>
              </a:rPr>
              <a:t> </a:t>
            </a:r>
            <a:r>
              <a:rPr lang="en-US" b="0" dirty="0">
                <a:cs typeface="+mn-cs"/>
              </a:rPr>
              <a:t>Enter the </a:t>
            </a:r>
            <a:r>
              <a:rPr lang="en-US" dirty="0">
                <a:solidFill>
                  <a:srgbClr val="3366CC"/>
                </a:solidFill>
                <a:effectLst>
                  <a:outerShdw blurRad="38100" dist="38100" dir="2700000" algn="tl">
                    <a:srgbClr val="000000"/>
                  </a:outerShdw>
                </a:effectLst>
                <a:cs typeface="+mn-cs"/>
              </a:rPr>
              <a:t>Exit Score of 5</a:t>
            </a:r>
            <a:endParaRPr lang="en-US" dirty="0">
              <a:cs typeface="+mn-cs"/>
            </a:endParaRPr>
          </a:p>
          <a:p>
            <a:pPr>
              <a:spcBef>
                <a:spcPct val="40000"/>
              </a:spcBef>
              <a:buFont typeface="Wingdings 2" pitchFamily="18" charset="2"/>
              <a:buNone/>
              <a:defRPr/>
            </a:pPr>
            <a:r>
              <a:rPr lang="en-US" b="0" dirty="0">
                <a:cs typeface="+mn-cs"/>
              </a:rPr>
              <a:t>Now slash the </a:t>
            </a:r>
            <a:r>
              <a:rPr lang="en-US" dirty="0">
                <a:solidFill>
                  <a:schemeClr val="accent2"/>
                </a:solidFill>
                <a:cs typeface="+mn-cs"/>
              </a:rPr>
              <a:t>loss of rally point</a:t>
            </a:r>
            <a:r>
              <a:rPr lang="en-US" b="0" dirty="0">
                <a:solidFill>
                  <a:schemeClr val="accent2"/>
                </a:solidFill>
                <a:cs typeface="+mn-cs"/>
              </a:rPr>
              <a:t> </a:t>
            </a:r>
            <a:r>
              <a:rPr lang="en-US" b="0" dirty="0">
                <a:cs typeface="+mn-cs"/>
              </a:rPr>
              <a:t>for Owls in their </a:t>
            </a:r>
            <a:r>
              <a:rPr lang="en-US" dirty="0">
                <a:solidFill>
                  <a:schemeClr val="accent2"/>
                </a:solidFill>
                <a:cs typeface="+mn-cs"/>
              </a:rPr>
              <a:t>Points</a:t>
            </a:r>
            <a:r>
              <a:rPr lang="en-US" b="0" dirty="0">
                <a:cs typeface="+mn-cs"/>
              </a:rPr>
              <a:t> column.</a:t>
            </a:r>
          </a:p>
        </p:txBody>
      </p:sp>
      <p:sp>
        <p:nvSpPr>
          <p:cNvPr id="264222" name="Line 30"/>
          <p:cNvSpPr>
            <a:spLocks noChangeShapeType="1"/>
          </p:cNvSpPr>
          <p:nvPr/>
        </p:nvSpPr>
        <p:spPr bwMode="auto">
          <a:xfrm flipH="1" flipV="1">
            <a:off x="1463040" y="1463040"/>
            <a:ext cx="5760402" cy="297180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24" name="Line 32"/>
          <p:cNvSpPr>
            <a:spLocks noChangeShapeType="1"/>
          </p:cNvSpPr>
          <p:nvPr/>
        </p:nvSpPr>
        <p:spPr bwMode="auto">
          <a:xfrm flipV="1">
            <a:off x="3429002" y="1839134"/>
            <a:ext cx="576154" cy="3007183"/>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27" name="Line 35"/>
          <p:cNvSpPr>
            <a:spLocks noChangeShapeType="1"/>
          </p:cNvSpPr>
          <p:nvPr/>
        </p:nvSpPr>
        <p:spPr bwMode="auto">
          <a:xfrm flipH="1" flipV="1">
            <a:off x="4815840" y="1989428"/>
            <a:ext cx="2590800" cy="409133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2561" name="Text Box 37"/>
          <p:cNvSpPr txBox="1">
            <a:spLocks noChangeArrowheads="1"/>
          </p:cNvSpPr>
          <p:nvPr/>
        </p:nvSpPr>
        <p:spPr bwMode="auto">
          <a:xfrm>
            <a:off x="5852160" y="334962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3</a:t>
            </a:r>
          </a:p>
        </p:txBody>
      </p:sp>
      <p:sp>
        <p:nvSpPr>
          <p:cNvPr id="22562" name="Rectangle 38"/>
          <p:cNvSpPr>
            <a:spLocks noChangeArrowheads="1"/>
          </p:cNvSpPr>
          <p:nvPr/>
        </p:nvSpPr>
        <p:spPr bwMode="auto">
          <a:xfrm>
            <a:off x="5991542" y="3246120"/>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64232" name="Line 40"/>
          <p:cNvSpPr>
            <a:spLocks noChangeShapeType="1"/>
          </p:cNvSpPr>
          <p:nvPr/>
        </p:nvSpPr>
        <p:spPr bwMode="auto">
          <a:xfrm flipH="1" flipV="1">
            <a:off x="1326197" y="3385342"/>
            <a:ext cx="2514283" cy="1049495"/>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33" name="Rectangle 41"/>
          <p:cNvSpPr>
            <a:spLocks noChangeArrowheads="1"/>
          </p:cNvSpPr>
          <p:nvPr/>
        </p:nvSpPr>
        <p:spPr bwMode="auto">
          <a:xfrm>
            <a:off x="0" y="0"/>
            <a:ext cx="9144000" cy="762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Scoring the Set</a:t>
            </a:r>
          </a:p>
        </p:txBody>
      </p:sp>
      <p:sp>
        <p:nvSpPr>
          <p:cNvPr id="2" name="Rectangle 38"/>
          <p:cNvSpPr>
            <a:spLocks noChangeArrowheads="1"/>
          </p:cNvSpPr>
          <p:nvPr/>
        </p:nvSpPr>
        <p:spPr bwMode="auto">
          <a:xfrm>
            <a:off x="1024694" y="3272033"/>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4" name="Text Box 37"/>
          <p:cNvSpPr txBox="1">
            <a:spLocks noChangeArrowheads="1"/>
          </p:cNvSpPr>
          <p:nvPr/>
        </p:nvSpPr>
        <p:spPr bwMode="auto">
          <a:xfrm>
            <a:off x="941070" y="344106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5</a:t>
            </a:r>
          </a:p>
        </p:txBody>
      </p:sp>
      <p:sp>
        <p:nvSpPr>
          <p:cNvPr id="5" name="Line 36"/>
          <p:cNvSpPr>
            <a:spLocks noChangeShapeType="1"/>
          </p:cNvSpPr>
          <p:nvPr/>
        </p:nvSpPr>
        <p:spPr bwMode="auto">
          <a:xfrm flipH="1">
            <a:off x="4650262" y="1905000"/>
            <a:ext cx="152400" cy="152400"/>
          </a:xfrm>
          <a:prstGeom prst="line">
            <a:avLst/>
          </a:prstGeom>
          <a:noFill/>
          <a:ln w="28575">
            <a:solidFill>
              <a:schemeClr val="tx1"/>
            </a:solidFill>
            <a:round/>
            <a:headEnd/>
            <a:tailEnd/>
          </a:ln>
        </p:spPr>
        <p:txBody>
          <a:bodyPr/>
          <a:lstStyle/>
          <a:p>
            <a:endParaRPr lang="en-US" dirty="0"/>
          </a:p>
        </p:txBody>
      </p:sp>
      <p:sp>
        <p:nvSpPr>
          <p:cNvPr id="48" name="Line 32"/>
          <p:cNvSpPr>
            <a:spLocks noChangeShapeType="1"/>
          </p:cNvSpPr>
          <p:nvPr/>
        </p:nvSpPr>
        <p:spPr bwMode="auto">
          <a:xfrm flipH="1" flipV="1">
            <a:off x="4297680" y="2079556"/>
            <a:ext cx="2788919" cy="3132524"/>
          </a:xfrm>
          <a:prstGeom prst="line">
            <a:avLst/>
          </a:prstGeom>
          <a:noFill/>
          <a:ln w="38100" cap="rnd">
            <a:solidFill>
              <a:srgbClr val="0000FF"/>
            </a:solidFill>
            <a:prstDash val="sysDot"/>
            <a:round/>
            <a:headEnd/>
            <a:tailEnd type="triangle" w="med" len="med"/>
          </a:ln>
        </p:spPr>
        <p:txBody>
          <a:bodyPr/>
          <a:lstStyle/>
          <a:p>
            <a:endParaRPr lang="en-US" dirty="0"/>
          </a:p>
        </p:txBody>
      </p:sp>
      <p:pic>
        <p:nvPicPr>
          <p:cNvPr id="49"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70" name="Line 34"/>
          <p:cNvSpPr>
            <a:spLocks noChangeShapeType="1"/>
          </p:cNvSpPr>
          <p:nvPr/>
        </p:nvSpPr>
        <p:spPr bwMode="auto">
          <a:xfrm flipH="1">
            <a:off x="4669790" y="1580382"/>
            <a:ext cx="152400" cy="152400"/>
          </a:xfrm>
          <a:prstGeom prst="line">
            <a:avLst/>
          </a:prstGeom>
          <a:noFill/>
          <a:ln w="28575">
            <a:solidFill>
              <a:schemeClr val="tx1"/>
            </a:solidFill>
            <a:round/>
            <a:headEnd/>
            <a:tailEnd/>
          </a:ln>
        </p:spPr>
        <p:txBody>
          <a:bodyPr/>
          <a:lstStyle/>
          <a:p>
            <a:endParaRPr lang="en-US" dirty="0"/>
          </a:p>
        </p:txBody>
      </p:sp>
      <p:sp>
        <p:nvSpPr>
          <p:cNvPr id="71" name="Line 36"/>
          <p:cNvSpPr>
            <a:spLocks noChangeShapeType="1"/>
          </p:cNvSpPr>
          <p:nvPr/>
        </p:nvSpPr>
        <p:spPr bwMode="auto">
          <a:xfrm flipH="1">
            <a:off x="4661852" y="1737042"/>
            <a:ext cx="152400" cy="152400"/>
          </a:xfrm>
          <a:prstGeom prst="line">
            <a:avLst/>
          </a:prstGeom>
          <a:noFill/>
          <a:ln w="28575">
            <a:solidFill>
              <a:schemeClr val="tx1"/>
            </a:solidFill>
            <a:round/>
            <a:headEnd/>
            <a:tailEnd/>
          </a:ln>
        </p:spPr>
        <p:txBody>
          <a:bodyPr/>
          <a:lstStyle/>
          <a:p>
            <a:endParaRPr lang="en-US" dirty="0"/>
          </a:p>
        </p:txBody>
      </p:sp>
      <p:sp>
        <p:nvSpPr>
          <p:cNvPr id="72" name="Line 39"/>
          <p:cNvSpPr>
            <a:spLocks noChangeShapeType="1"/>
          </p:cNvSpPr>
          <p:nvPr/>
        </p:nvSpPr>
        <p:spPr bwMode="auto">
          <a:xfrm flipH="1">
            <a:off x="4048284" y="1431995"/>
            <a:ext cx="152400" cy="152400"/>
          </a:xfrm>
          <a:prstGeom prst="line">
            <a:avLst/>
          </a:prstGeom>
          <a:noFill/>
          <a:ln w="28575">
            <a:solidFill>
              <a:schemeClr val="tx1"/>
            </a:solidFill>
            <a:round/>
            <a:headEnd/>
            <a:tailEnd/>
          </a:ln>
        </p:spPr>
        <p:txBody>
          <a:bodyPr/>
          <a:lstStyle/>
          <a:p>
            <a:endParaRPr lang="en-US" dirty="0"/>
          </a:p>
        </p:txBody>
      </p:sp>
      <p:sp>
        <p:nvSpPr>
          <p:cNvPr id="74" name="Line 39"/>
          <p:cNvSpPr>
            <a:spLocks noChangeShapeType="1"/>
          </p:cNvSpPr>
          <p:nvPr/>
        </p:nvSpPr>
        <p:spPr bwMode="auto">
          <a:xfrm flipH="1">
            <a:off x="4658677" y="1427982"/>
            <a:ext cx="152400" cy="152400"/>
          </a:xfrm>
          <a:prstGeom prst="line">
            <a:avLst/>
          </a:prstGeom>
          <a:noFill/>
          <a:ln w="28575">
            <a:solidFill>
              <a:schemeClr val="tx1"/>
            </a:solidFill>
            <a:round/>
            <a:headEnd/>
            <a:tailEnd/>
          </a:ln>
        </p:spPr>
        <p:txBody>
          <a:bodyPr/>
          <a:lstStyle/>
          <a:p>
            <a:endParaRPr lang="en-US" dirty="0"/>
          </a:p>
        </p:txBody>
      </p:sp>
      <p:sp>
        <p:nvSpPr>
          <p:cNvPr id="79" name="Isosceles Triangle 78"/>
          <p:cNvSpPr/>
          <p:nvPr/>
        </p:nvSpPr>
        <p:spPr bwMode="auto">
          <a:xfrm>
            <a:off x="4040973" y="1575734"/>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80" name="Isosceles Triangle 79"/>
          <p:cNvSpPr/>
          <p:nvPr/>
        </p:nvSpPr>
        <p:spPr bwMode="auto">
          <a:xfrm>
            <a:off x="4039803" y="1737375"/>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81" name="Isosceles Triangle 80"/>
          <p:cNvSpPr/>
          <p:nvPr/>
        </p:nvSpPr>
        <p:spPr bwMode="auto">
          <a:xfrm>
            <a:off x="4050498" y="1905000"/>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82" name="Isosceles Triangle 81"/>
          <p:cNvSpPr/>
          <p:nvPr/>
        </p:nvSpPr>
        <p:spPr bwMode="auto">
          <a:xfrm>
            <a:off x="1161854" y="1366752"/>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84" name="Line 32"/>
          <p:cNvSpPr>
            <a:spLocks noChangeShapeType="1"/>
          </p:cNvSpPr>
          <p:nvPr/>
        </p:nvSpPr>
        <p:spPr bwMode="auto">
          <a:xfrm flipH="1" flipV="1">
            <a:off x="1243751" y="3568700"/>
            <a:ext cx="5522809" cy="200914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56" name="Text Box 16"/>
          <p:cNvSpPr txBox="1">
            <a:spLocks noChangeArrowheads="1"/>
          </p:cNvSpPr>
          <p:nvPr/>
        </p:nvSpPr>
        <p:spPr bwMode="auto">
          <a:xfrm>
            <a:off x="8458200" y="821055"/>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pic>
        <p:nvPicPr>
          <p:cNvPr id="57" name="Picture 9" descr="Click Next"/>
          <p:cNvPicPr>
            <a:picLocks noChangeAspect="1" noChangeArrowheads="1"/>
          </p:cNvPicPr>
          <p:nvPr/>
        </p:nvPicPr>
        <p:blipFill>
          <a:blip r:embed="rId4" cstate="print"/>
          <a:srcRect/>
          <a:stretch>
            <a:fillRect/>
          </a:stretch>
        </p:blipFill>
        <p:spPr bwMode="auto">
          <a:xfrm>
            <a:off x="8549640" y="4800600"/>
            <a:ext cx="230187" cy="230187"/>
          </a:xfrm>
          <a:prstGeom prst="rect">
            <a:avLst/>
          </a:prstGeom>
          <a:noFill/>
          <a:ln w="9525">
            <a:noFill/>
            <a:miter lim="800000"/>
            <a:headEnd/>
            <a:tailEnd/>
          </a:ln>
        </p:spPr>
      </p:pic>
      <p:sp>
        <p:nvSpPr>
          <p:cNvPr id="58" name="Text Box 44"/>
          <p:cNvSpPr txBox="1">
            <a:spLocks noChangeArrowheads="1"/>
          </p:cNvSpPr>
          <p:nvPr/>
        </p:nvSpPr>
        <p:spPr bwMode="auto">
          <a:xfrm>
            <a:off x="1424242" y="83820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60" name="Text Box 4"/>
          <p:cNvSpPr txBox="1">
            <a:spLocks noChangeArrowheads="1"/>
          </p:cNvSpPr>
          <p:nvPr/>
        </p:nvSpPr>
        <p:spPr bwMode="auto">
          <a:xfrm>
            <a:off x="1143000" y="850166"/>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61" name="Text Box 4"/>
          <p:cNvSpPr txBox="1">
            <a:spLocks noChangeArrowheads="1"/>
          </p:cNvSpPr>
          <p:nvPr/>
        </p:nvSpPr>
        <p:spPr bwMode="auto">
          <a:xfrm>
            <a:off x="6383361" y="850166"/>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62" name="Text Box 49"/>
          <p:cNvSpPr txBox="1">
            <a:spLocks noChangeArrowheads="1"/>
          </p:cNvSpPr>
          <p:nvPr/>
        </p:nvSpPr>
        <p:spPr bwMode="auto">
          <a:xfrm>
            <a:off x="6676913" y="850523"/>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63" name="Isosceles Triangle 62">
            <a:extLst>
              <a:ext uri="{FF2B5EF4-FFF2-40B4-BE49-F238E27FC236}">
                <a16:creationId xmlns:a16="http://schemas.microsoft.com/office/drawing/2014/main" id="{393AE6AD-C79B-450D-8856-FB97D66534CD}"/>
              </a:ext>
            </a:extLst>
          </p:cNvPr>
          <p:cNvSpPr/>
          <p:nvPr/>
        </p:nvSpPr>
        <p:spPr bwMode="auto">
          <a:xfrm>
            <a:off x="4043577" y="2057400"/>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3" name="TextBox 2">
            <a:extLst>
              <a:ext uri="{FF2B5EF4-FFF2-40B4-BE49-F238E27FC236}">
                <a16:creationId xmlns:a16="http://schemas.microsoft.com/office/drawing/2014/main" id="{C28989E4-9F56-4954-9ED9-1C746E0B3ACD}"/>
              </a:ext>
            </a:extLst>
          </p:cNvPr>
          <p:cNvSpPr txBox="1"/>
          <p:nvPr/>
        </p:nvSpPr>
        <p:spPr>
          <a:xfrm>
            <a:off x="317624" y="5145500"/>
            <a:ext cx="401072" cy="369332"/>
          </a:xfrm>
          <a:prstGeom prst="rect">
            <a:avLst/>
          </a:prstGeom>
          <a:noFill/>
        </p:spPr>
        <p:txBody>
          <a:bodyPr wrap="none" rtlCol="0">
            <a:spAutoFit/>
          </a:bodyPr>
          <a:lstStyle/>
          <a:p>
            <a:r>
              <a:rPr lang="en-US" dirty="0">
                <a:latin typeface="Wingdings 3" panose="05040102010807070707" pitchFamily="18" charset="2"/>
              </a:rPr>
              <a:t>a</a:t>
            </a:r>
          </a:p>
        </p:txBody>
      </p:sp>
      <p:pic>
        <p:nvPicPr>
          <p:cNvPr id="6" name="Picture 9" descr="Click Next">
            <a:extLst>
              <a:ext uri="{FF2B5EF4-FFF2-40B4-BE49-F238E27FC236}">
                <a16:creationId xmlns:a16="http://schemas.microsoft.com/office/drawing/2014/main" id="{B41AD7EB-F936-A215-D005-4DEF8C96602E}"/>
              </a:ext>
            </a:extLst>
          </p:cNvPr>
          <p:cNvPicPr>
            <a:picLocks noChangeAspect="1" noChangeArrowheads="1"/>
          </p:cNvPicPr>
          <p:nvPr/>
        </p:nvPicPr>
        <p:blipFill>
          <a:blip r:embed="rId4" cstate="print"/>
          <a:srcRect/>
          <a:stretch>
            <a:fillRect/>
          </a:stretch>
        </p:blipFill>
        <p:spPr bwMode="auto">
          <a:xfrm>
            <a:off x="8536307" y="4436479"/>
            <a:ext cx="230187" cy="23018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4221">
                                            <p:txEl>
                                              <p:pRg st="0" end="0"/>
                                            </p:txEl>
                                          </p:spTgt>
                                        </p:tgtEl>
                                        <p:attrNameLst>
                                          <p:attrName>style.visibility</p:attrName>
                                        </p:attrNameLst>
                                      </p:cBhvr>
                                      <p:to>
                                        <p:strVal val="visible"/>
                                      </p:to>
                                    </p:set>
                                    <p:animEffect transition="in" filter="wipe(left)">
                                      <p:cBhvr>
                                        <p:cTn id="7" dur="500"/>
                                        <p:tgtEl>
                                          <p:spTgt spid="264221">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2000"/>
                                  </p:stCondLst>
                                  <p:childTnLst>
                                    <p:set>
                                      <p:cBhvr>
                                        <p:cTn id="10" dur="1" fill="hold">
                                          <p:stCondLst>
                                            <p:cond delay="0"/>
                                          </p:stCondLst>
                                        </p:cTn>
                                        <p:tgtEl>
                                          <p:spTgt spid="264221">
                                            <p:txEl>
                                              <p:pRg st="1" end="1"/>
                                            </p:txEl>
                                          </p:spTgt>
                                        </p:tgtEl>
                                        <p:attrNameLst>
                                          <p:attrName>style.visibility</p:attrName>
                                        </p:attrNameLst>
                                      </p:cBhvr>
                                      <p:to>
                                        <p:strVal val="visible"/>
                                      </p:to>
                                    </p:set>
                                    <p:animEffect transition="in" filter="wipe(left)">
                                      <p:cBhvr>
                                        <p:cTn id="11" dur="500"/>
                                        <p:tgtEl>
                                          <p:spTgt spid="264221">
                                            <p:txEl>
                                              <p:pRg st="1" end="1"/>
                                            </p:txEl>
                                          </p:spTgt>
                                        </p:tgtEl>
                                      </p:cBhvr>
                                    </p:animEffect>
                                  </p:childTnLst>
                                </p:cTn>
                              </p:par>
                            </p:childTnLst>
                          </p:cTn>
                        </p:par>
                        <p:par>
                          <p:cTn id="12" fill="hold">
                            <p:stCondLst>
                              <p:cond delay="3000"/>
                            </p:stCondLst>
                            <p:childTnLst>
                              <p:par>
                                <p:cTn id="13" presetID="22" presetClass="entr" presetSubtype="2" fill="hold" grpId="0" nodeType="afterEffect">
                                  <p:stCondLst>
                                    <p:cond delay="0"/>
                                  </p:stCondLst>
                                  <p:childTnLst>
                                    <p:set>
                                      <p:cBhvr>
                                        <p:cTn id="14" dur="1" fill="hold">
                                          <p:stCondLst>
                                            <p:cond delay="0"/>
                                          </p:stCondLst>
                                        </p:cTn>
                                        <p:tgtEl>
                                          <p:spTgt spid="264232"/>
                                        </p:tgtEl>
                                        <p:attrNameLst>
                                          <p:attrName>style.visibility</p:attrName>
                                        </p:attrNameLst>
                                      </p:cBhvr>
                                      <p:to>
                                        <p:strVal val="visible"/>
                                      </p:to>
                                    </p:set>
                                    <p:animEffect transition="in" filter="wipe(right)">
                                      <p:cBhvr>
                                        <p:cTn id="15" dur="2000"/>
                                        <p:tgtEl>
                                          <p:spTgt spid="264232"/>
                                        </p:tgtEl>
                                      </p:cBhvr>
                                    </p:animEffect>
                                  </p:childTnLst>
                                  <p:subTnLst>
                                    <p:set>
                                      <p:cBhvr override="childStyle">
                                        <p:cTn dur="1" fill="hold" display="0" masterRel="sameClick" afterEffect="1">
                                          <p:stCondLst>
                                            <p:cond evt="end" delay="0">
                                              <p:tn val="13"/>
                                            </p:cond>
                                          </p:stCondLst>
                                        </p:cTn>
                                        <p:tgtEl>
                                          <p:spTgt spid="264232"/>
                                        </p:tgtEl>
                                        <p:attrNameLst>
                                          <p:attrName>style.visibility</p:attrName>
                                        </p:attrNameLst>
                                      </p:cBhvr>
                                      <p:to>
                                        <p:strVal val="hidden"/>
                                      </p:to>
                                    </p:set>
                                  </p:subTnLst>
                                </p:cTn>
                              </p:par>
                            </p:childTnLst>
                          </p:cTn>
                        </p:par>
                        <p:par>
                          <p:cTn id="16" fill="hold">
                            <p:stCondLst>
                              <p:cond delay="5000"/>
                            </p:stCondLst>
                            <p:childTnLst>
                              <p:par>
                                <p:cTn id="17" presetID="22" presetClass="entr" presetSubtype="8"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1000"/>
                                        <p:tgtEl>
                                          <p:spTgt spid="2"/>
                                        </p:tgtEl>
                                      </p:cBhvr>
                                    </p:animEffect>
                                  </p:childTnLst>
                                </p:cTn>
                              </p:par>
                            </p:childTnLst>
                          </p:cTn>
                        </p:par>
                        <p:par>
                          <p:cTn id="20" fill="hold">
                            <p:stCondLst>
                              <p:cond delay="6000"/>
                            </p:stCondLst>
                            <p:childTnLst>
                              <p:par>
                                <p:cTn id="21" presetID="22" presetClass="entr" presetSubtype="2" fill="hold" grpId="0" nodeType="afterEffect">
                                  <p:stCondLst>
                                    <p:cond delay="0"/>
                                  </p:stCondLst>
                                  <p:childTnLst>
                                    <p:set>
                                      <p:cBhvr>
                                        <p:cTn id="22" dur="1" fill="hold">
                                          <p:stCondLst>
                                            <p:cond delay="0"/>
                                          </p:stCondLst>
                                        </p:cTn>
                                        <p:tgtEl>
                                          <p:spTgt spid="264222"/>
                                        </p:tgtEl>
                                        <p:attrNameLst>
                                          <p:attrName>style.visibility</p:attrName>
                                        </p:attrNameLst>
                                      </p:cBhvr>
                                      <p:to>
                                        <p:strVal val="visible"/>
                                      </p:to>
                                    </p:set>
                                    <p:animEffect transition="in" filter="wipe(right)">
                                      <p:cBhvr>
                                        <p:cTn id="23" dur="2000"/>
                                        <p:tgtEl>
                                          <p:spTgt spid="264222"/>
                                        </p:tgtEl>
                                      </p:cBhvr>
                                    </p:animEffect>
                                  </p:childTnLst>
                                  <p:subTnLst>
                                    <p:set>
                                      <p:cBhvr override="childStyle">
                                        <p:cTn dur="1" fill="hold" display="0" masterRel="sameClick" afterEffect="1">
                                          <p:stCondLst>
                                            <p:cond evt="end" delay="0">
                                              <p:tn val="21"/>
                                            </p:cond>
                                          </p:stCondLst>
                                        </p:cTn>
                                        <p:tgtEl>
                                          <p:spTgt spid="264222"/>
                                        </p:tgtEl>
                                        <p:attrNameLst>
                                          <p:attrName>style.visibility</p:attrName>
                                        </p:attrNameLst>
                                      </p:cBhvr>
                                      <p:to>
                                        <p:strVal val="hidden"/>
                                      </p:to>
                                    </p:set>
                                  </p:subTnLst>
                                </p:cTn>
                              </p:par>
                            </p:childTnLst>
                          </p:cTn>
                        </p:par>
                        <p:par>
                          <p:cTn id="24" fill="hold">
                            <p:stCondLst>
                              <p:cond delay="8000"/>
                            </p:stCondLst>
                            <p:childTnLst>
                              <p:par>
                                <p:cTn id="25" presetID="22" presetClass="entr" presetSubtype="4"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wipe(down)">
                                      <p:cBhvr>
                                        <p:cTn id="27" dur="1000"/>
                                        <p:tgtEl>
                                          <p:spTgt spid="82"/>
                                        </p:tgtEl>
                                      </p:cBhvr>
                                    </p:animEffect>
                                  </p:childTnLst>
                                </p:cTn>
                              </p:par>
                            </p:childTnLst>
                          </p:cTn>
                        </p:par>
                        <p:par>
                          <p:cTn id="28" fill="hold">
                            <p:stCondLst>
                              <p:cond delay="9000"/>
                            </p:stCondLst>
                            <p:childTnLst>
                              <p:par>
                                <p:cTn id="29" presetID="53"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Effect transition="in" filter="fade">
                                      <p:cBhvr>
                                        <p:cTn id="33" dur="10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2000"/>
                                        <p:tgtEl>
                                          <p:spTgt spid="6"/>
                                        </p:tgtEl>
                                      </p:cBhvr>
                                    </p:animEffect>
                                    <p:set>
                                      <p:cBhvr>
                                        <p:cTn id="38" dur="1" fill="hold">
                                          <p:stCondLst>
                                            <p:cond delay="1999"/>
                                          </p:stCondLst>
                                        </p:cTn>
                                        <p:tgtEl>
                                          <p:spTgt spid="6"/>
                                        </p:tgtEl>
                                        <p:attrNameLst>
                                          <p:attrName>style.visibility</p:attrName>
                                        </p:attrNameLst>
                                      </p:cBhvr>
                                      <p:to>
                                        <p:strVal val="hidden"/>
                                      </p:to>
                                    </p:set>
                                  </p:childTnLst>
                                </p:cTn>
                              </p:par>
                            </p:childTnLst>
                          </p:cTn>
                        </p:par>
                        <p:par>
                          <p:cTn id="39" fill="hold">
                            <p:stCondLst>
                              <p:cond delay="2000"/>
                            </p:stCondLst>
                            <p:childTnLst>
                              <p:par>
                                <p:cTn id="40" presetID="22" presetClass="entr" presetSubtype="8" fill="hold" nodeType="afterEffect">
                                  <p:stCondLst>
                                    <p:cond delay="2000"/>
                                  </p:stCondLst>
                                  <p:childTnLst>
                                    <p:set>
                                      <p:cBhvr>
                                        <p:cTn id="41" dur="1" fill="hold">
                                          <p:stCondLst>
                                            <p:cond delay="0"/>
                                          </p:stCondLst>
                                        </p:cTn>
                                        <p:tgtEl>
                                          <p:spTgt spid="264221">
                                            <p:txEl>
                                              <p:pRg st="2" end="2"/>
                                            </p:txEl>
                                          </p:spTgt>
                                        </p:tgtEl>
                                        <p:attrNameLst>
                                          <p:attrName>style.visibility</p:attrName>
                                        </p:attrNameLst>
                                      </p:cBhvr>
                                      <p:to>
                                        <p:strVal val="visible"/>
                                      </p:to>
                                    </p:set>
                                    <p:animEffect transition="in" filter="wipe(left)">
                                      <p:cBhvr>
                                        <p:cTn id="42" dur="500"/>
                                        <p:tgtEl>
                                          <p:spTgt spid="264221">
                                            <p:txEl>
                                              <p:pRg st="2" end="2"/>
                                            </p:txEl>
                                          </p:spTgt>
                                        </p:tgtEl>
                                      </p:cBhvr>
                                    </p:animEffect>
                                  </p:childTnLst>
                                </p:cTn>
                              </p:par>
                            </p:childTnLst>
                          </p:cTn>
                        </p:par>
                        <p:par>
                          <p:cTn id="43" fill="hold">
                            <p:stCondLst>
                              <p:cond delay="4500"/>
                            </p:stCondLst>
                            <p:childTnLst>
                              <p:par>
                                <p:cTn id="44" presetID="22" presetClass="entr" presetSubtype="4" fill="hold" grpId="0" nodeType="afterEffect">
                                  <p:stCondLst>
                                    <p:cond delay="1000"/>
                                  </p:stCondLst>
                                  <p:childTnLst>
                                    <p:set>
                                      <p:cBhvr>
                                        <p:cTn id="45" dur="1" fill="hold">
                                          <p:stCondLst>
                                            <p:cond delay="0"/>
                                          </p:stCondLst>
                                        </p:cTn>
                                        <p:tgtEl>
                                          <p:spTgt spid="264224"/>
                                        </p:tgtEl>
                                        <p:attrNameLst>
                                          <p:attrName>style.visibility</p:attrName>
                                        </p:attrNameLst>
                                      </p:cBhvr>
                                      <p:to>
                                        <p:strVal val="visible"/>
                                      </p:to>
                                    </p:set>
                                    <p:animEffect transition="in" filter="wipe(down)">
                                      <p:cBhvr>
                                        <p:cTn id="46" dur="2000"/>
                                        <p:tgtEl>
                                          <p:spTgt spid="264224"/>
                                        </p:tgtEl>
                                      </p:cBhvr>
                                    </p:animEffect>
                                  </p:childTnLst>
                                  <p:subTnLst>
                                    <p:set>
                                      <p:cBhvr override="childStyle">
                                        <p:cTn dur="1" fill="hold" display="0" masterRel="sameClick" afterEffect="1">
                                          <p:stCondLst>
                                            <p:cond evt="end" delay="0">
                                              <p:tn val="44"/>
                                            </p:cond>
                                          </p:stCondLst>
                                        </p:cTn>
                                        <p:tgtEl>
                                          <p:spTgt spid="264224"/>
                                        </p:tgtEl>
                                        <p:attrNameLst>
                                          <p:attrName>style.visibility</p:attrName>
                                        </p:attrNameLst>
                                      </p:cBhvr>
                                      <p:to>
                                        <p:strVal val="hidden"/>
                                      </p:to>
                                    </p:set>
                                  </p:subTnLst>
                                </p:cTn>
                              </p:par>
                            </p:childTnLst>
                          </p:cTn>
                        </p:par>
                        <p:par>
                          <p:cTn id="47" fill="hold">
                            <p:stCondLst>
                              <p:cond delay="7500"/>
                            </p:stCondLst>
                            <p:childTnLst>
                              <p:par>
                                <p:cTn id="48" presetID="22" presetClass="entr" presetSubtype="4" fill="hold" grpId="0" nodeType="afterEffect">
                                  <p:stCondLst>
                                    <p:cond delay="0"/>
                                  </p:stCondLst>
                                  <p:childTnLst>
                                    <p:set>
                                      <p:cBhvr>
                                        <p:cTn id="49" dur="1" fill="hold">
                                          <p:stCondLst>
                                            <p:cond delay="0"/>
                                          </p:stCondLst>
                                        </p:cTn>
                                        <p:tgtEl>
                                          <p:spTgt spid="79"/>
                                        </p:tgtEl>
                                        <p:attrNameLst>
                                          <p:attrName>style.visibility</p:attrName>
                                        </p:attrNameLst>
                                      </p:cBhvr>
                                      <p:to>
                                        <p:strVal val="visible"/>
                                      </p:to>
                                    </p:set>
                                    <p:animEffect transition="in" filter="wipe(down)">
                                      <p:cBhvr>
                                        <p:cTn id="50" dur="1000"/>
                                        <p:tgtEl>
                                          <p:spTgt spid="79"/>
                                        </p:tgtEl>
                                      </p:cBhvr>
                                    </p:animEffect>
                                  </p:childTnLst>
                                </p:cTn>
                              </p:par>
                            </p:childTnLst>
                          </p:cTn>
                        </p:par>
                        <p:par>
                          <p:cTn id="51" fill="hold">
                            <p:stCondLst>
                              <p:cond delay="8500"/>
                            </p:stCondLst>
                            <p:childTnLst>
                              <p:par>
                                <p:cTn id="52" presetID="53" presetClass="entr" presetSubtype="0" fill="hold" nodeType="afterEffect">
                                  <p:stCondLst>
                                    <p:cond delay="0"/>
                                  </p:stCondLst>
                                  <p:childTnLst>
                                    <p:set>
                                      <p:cBhvr>
                                        <p:cTn id="53" dur="1" fill="hold">
                                          <p:stCondLst>
                                            <p:cond delay="0"/>
                                          </p:stCondLst>
                                        </p:cTn>
                                        <p:tgtEl>
                                          <p:spTgt spid="57"/>
                                        </p:tgtEl>
                                        <p:attrNameLst>
                                          <p:attrName>style.visibility</p:attrName>
                                        </p:attrNameLst>
                                      </p:cBhvr>
                                      <p:to>
                                        <p:strVal val="visible"/>
                                      </p:to>
                                    </p:set>
                                    <p:anim calcmode="lin" valueType="num">
                                      <p:cBhvr>
                                        <p:cTn id="54" dur="1000" fill="hold"/>
                                        <p:tgtEl>
                                          <p:spTgt spid="57"/>
                                        </p:tgtEl>
                                        <p:attrNameLst>
                                          <p:attrName>ppt_w</p:attrName>
                                        </p:attrNameLst>
                                      </p:cBhvr>
                                      <p:tavLst>
                                        <p:tav tm="0">
                                          <p:val>
                                            <p:fltVal val="0"/>
                                          </p:val>
                                        </p:tav>
                                        <p:tav tm="100000">
                                          <p:val>
                                            <p:strVal val="#ppt_w"/>
                                          </p:val>
                                        </p:tav>
                                      </p:tavLst>
                                    </p:anim>
                                    <p:anim calcmode="lin" valueType="num">
                                      <p:cBhvr>
                                        <p:cTn id="55" dur="1000" fill="hold"/>
                                        <p:tgtEl>
                                          <p:spTgt spid="57"/>
                                        </p:tgtEl>
                                        <p:attrNameLst>
                                          <p:attrName>ppt_h</p:attrName>
                                        </p:attrNameLst>
                                      </p:cBhvr>
                                      <p:tavLst>
                                        <p:tav tm="0">
                                          <p:val>
                                            <p:fltVal val="0"/>
                                          </p:val>
                                        </p:tav>
                                        <p:tav tm="100000">
                                          <p:val>
                                            <p:strVal val="#ppt_h"/>
                                          </p:val>
                                        </p:tav>
                                      </p:tavLst>
                                    </p:anim>
                                    <p:animEffect transition="in" filter="fade">
                                      <p:cBhvr>
                                        <p:cTn id="56" dur="1000"/>
                                        <p:tgtEl>
                                          <p:spTgt spid="57"/>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2000"/>
                                        <p:tgtEl>
                                          <p:spTgt spid="57"/>
                                        </p:tgtEl>
                                      </p:cBhvr>
                                    </p:animEffect>
                                    <p:set>
                                      <p:cBhvr>
                                        <p:cTn id="61" dur="1" fill="hold">
                                          <p:stCondLst>
                                            <p:cond delay="1999"/>
                                          </p:stCondLst>
                                        </p:cTn>
                                        <p:tgtEl>
                                          <p:spTgt spid="57"/>
                                        </p:tgtEl>
                                        <p:attrNameLst>
                                          <p:attrName>style.visibility</p:attrName>
                                        </p:attrNameLst>
                                      </p:cBhvr>
                                      <p:to>
                                        <p:strVal val="hidden"/>
                                      </p:to>
                                    </p:set>
                                  </p:childTnLst>
                                </p:cTn>
                              </p:par>
                              <p:par>
                                <p:cTn id="62" presetID="22" presetClass="entr" presetSubtype="8" fill="hold" grpId="0" nodeType="with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wipe(left)">
                                      <p:cBhvr>
                                        <p:cTn id="64" dur="500"/>
                                        <p:tgtEl>
                                          <p:spTgt spid="3"/>
                                        </p:tgtEl>
                                      </p:cBhvr>
                                    </p:animEffect>
                                  </p:childTnLst>
                                </p:cTn>
                              </p:par>
                            </p:childTnLst>
                          </p:cTn>
                        </p:par>
                        <p:par>
                          <p:cTn id="65" fill="hold">
                            <p:stCondLst>
                              <p:cond delay="2000"/>
                            </p:stCondLst>
                            <p:childTnLst>
                              <p:par>
                                <p:cTn id="66" presetID="22" presetClass="entr" presetSubtype="8" fill="hold" nodeType="afterEffect">
                                  <p:stCondLst>
                                    <p:cond delay="2000"/>
                                  </p:stCondLst>
                                  <p:childTnLst>
                                    <p:set>
                                      <p:cBhvr>
                                        <p:cTn id="67" dur="1" fill="hold">
                                          <p:stCondLst>
                                            <p:cond delay="0"/>
                                          </p:stCondLst>
                                        </p:cTn>
                                        <p:tgtEl>
                                          <p:spTgt spid="264221">
                                            <p:txEl>
                                              <p:pRg st="3" end="3"/>
                                            </p:txEl>
                                          </p:spTgt>
                                        </p:tgtEl>
                                        <p:attrNameLst>
                                          <p:attrName>style.visibility</p:attrName>
                                        </p:attrNameLst>
                                      </p:cBhvr>
                                      <p:to>
                                        <p:strVal val="visible"/>
                                      </p:to>
                                    </p:set>
                                    <p:animEffect transition="in" filter="wipe(left)">
                                      <p:cBhvr>
                                        <p:cTn id="68" dur="1000"/>
                                        <p:tgtEl>
                                          <p:spTgt spid="264221">
                                            <p:txEl>
                                              <p:pRg st="3" end="3"/>
                                            </p:txEl>
                                          </p:spTgt>
                                        </p:tgtEl>
                                      </p:cBhvr>
                                    </p:animEffect>
                                  </p:childTnLst>
                                </p:cTn>
                              </p:par>
                            </p:childTnLst>
                          </p:cTn>
                        </p:par>
                        <p:par>
                          <p:cTn id="69" fill="hold">
                            <p:stCondLst>
                              <p:cond delay="5500"/>
                            </p:stCondLst>
                            <p:childTnLst>
                              <p:par>
                                <p:cTn id="70" presetID="22" presetClass="entr" presetSubtype="2" fill="hold" grpId="0" nodeType="afterEffect">
                                  <p:stCondLst>
                                    <p:cond delay="2000"/>
                                  </p:stCondLst>
                                  <p:childTnLst>
                                    <p:set>
                                      <p:cBhvr>
                                        <p:cTn id="71" dur="1" fill="hold">
                                          <p:stCondLst>
                                            <p:cond delay="0"/>
                                          </p:stCondLst>
                                        </p:cTn>
                                        <p:tgtEl>
                                          <p:spTgt spid="48"/>
                                        </p:tgtEl>
                                        <p:attrNameLst>
                                          <p:attrName>style.visibility</p:attrName>
                                        </p:attrNameLst>
                                      </p:cBhvr>
                                      <p:to>
                                        <p:strVal val="visible"/>
                                      </p:to>
                                    </p:set>
                                    <p:animEffect transition="in" filter="wipe(right)">
                                      <p:cBhvr>
                                        <p:cTn id="72" dur="2000"/>
                                        <p:tgtEl>
                                          <p:spTgt spid="48"/>
                                        </p:tgtEl>
                                      </p:cBhvr>
                                    </p:animEffect>
                                  </p:childTnLst>
                                  <p:subTnLst>
                                    <p:set>
                                      <p:cBhvr override="childStyle">
                                        <p:cTn dur="1" fill="hold" display="0" masterRel="sameClick" afterEffect="1">
                                          <p:stCondLst>
                                            <p:cond evt="end" delay="0">
                                              <p:tn val="70"/>
                                            </p:cond>
                                          </p:stCondLst>
                                        </p:cTn>
                                        <p:tgtEl>
                                          <p:spTgt spid="48"/>
                                        </p:tgtEl>
                                        <p:attrNameLst>
                                          <p:attrName>style.visibility</p:attrName>
                                        </p:attrNameLst>
                                      </p:cBhvr>
                                      <p:to>
                                        <p:strVal val="hidden"/>
                                      </p:to>
                                    </p:set>
                                  </p:subTnLst>
                                </p:cTn>
                              </p:par>
                            </p:childTnLst>
                          </p:cTn>
                        </p:par>
                        <p:par>
                          <p:cTn id="73" fill="hold">
                            <p:stCondLst>
                              <p:cond delay="9500"/>
                            </p:stCondLst>
                            <p:childTnLst>
                              <p:par>
                                <p:cTn id="74" presetID="22" presetClass="entr" presetSubtype="4" fill="hold" grpId="0" nodeType="after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wipe(down)">
                                      <p:cBhvr>
                                        <p:cTn id="76" dur="1000"/>
                                        <p:tgtEl>
                                          <p:spTgt spid="80"/>
                                        </p:tgtEl>
                                      </p:cBhvr>
                                    </p:animEffect>
                                  </p:childTnLst>
                                </p:cTn>
                              </p:par>
                            </p:childTnLst>
                          </p:cTn>
                        </p:par>
                        <p:par>
                          <p:cTn id="77" fill="hold">
                            <p:stCondLst>
                              <p:cond delay="10500"/>
                            </p:stCondLst>
                            <p:childTnLst>
                              <p:par>
                                <p:cTn id="78" presetID="22" presetClass="entr" presetSubtype="4" fill="hold" grpId="0" nodeType="afterEffect">
                                  <p:stCondLst>
                                    <p:cond delay="0"/>
                                  </p:stCondLst>
                                  <p:childTnLst>
                                    <p:set>
                                      <p:cBhvr>
                                        <p:cTn id="79" dur="1" fill="hold">
                                          <p:stCondLst>
                                            <p:cond delay="0"/>
                                          </p:stCondLst>
                                        </p:cTn>
                                        <p:tgtEl>
                                          <p:spTgt spid="81"/>
                                        </p:tgtEl>
                                        <p:attrNameLst>
                                          <p:attrName>style.visibility</p:attrName>
                                        </p:attrNameLst>
                                      </p:cBhvr>
                                      <p:to>
                                        <p:strVal val="visible"/>
                                      </p:to>
                                    </p:set>
                                    <p:animEffect transition="in" filter="wipe(down)">
                                      <p:cBhvr>
                                        <p:cTn id="80" dur="1000"/>
                                        <p:tgtEl>
                                          <p:spTgt spid="81"/>
                                        </p:tgtEl>
                                      </p:cBhvr>
                                    </p:animEffect>
                                  </p:childTnLst>
                                </p:cTn>
                              </p:par>
                            </p:childTnLst>
                          </p:cTn>
                        </p:par>
                        <p:par>
                          <p:cTn id="81" fill="hold">
                            <p:stCondLst>
                              <p:cond delay="11500"/>
                            </p:stCondLst>
                            <p:childTnLst>
                              <p:par>
                                <p:cTn id="82" presetID="22" presetClass="entr" presetSubtype="4" fill="hold" grpId="0" nodeType="afterEffect">
                                  <p:stCondLst>
                                    <p:cond delay="0"/>
                                  </p:stCondLst>
                                  <p:childTnLst>
                                    <p:set>
                                      <p:cBhvr>
                                        <p:cTn id="83" dur="1" fill="hold">
                                          <p:stCondLst>
                                            <p:cond delay="0"/>
                                          </p:stCondLst>
                                        </p:cTn>
                                        <p:tgtEl>
                                          <p:spTgt spid="63"/>
                                        </p:tgtEl>
                                        <p:attrNameLst>
                                          <p:attrName>style.visibility</p:attrName>
                                        </p:attrNameLst>
                                      </p:cBhvr>
                                      <p:to>
                                        <p:strVal val="visible"/>
                                      </p:to>
                                    </p:set>
                                    <p:animEffect transition="in" filter="wipe(down)">
                                      <p:cBhvr>
                                        <p:cTn id="84" dur="1000"/>
                                        <p:tgtEl>
                                          <p:spTgt spid="63"/>
                                        </p:tgtEl>
                                      </p:cBhvr>
                                    </p:animEffect>
                                  </p:childTnLst>
                                </p:cTn>
                              </p:par>
                            </p:childTnLst>
                          </p:cTn>
                        </p:par>
                        <p:par>
                          <p:cTn id="85" fill="hold">
                            <p:stCondLst>
                              <p:cond delay="12500"/>
                            </p:stCondLst>
                            <p:childTnLst>
                              <p:par>
                                <p:cTn id="86" presetID="22" presetClass="entr" presetSubtype="8" fill="hold" nodeType="afterEffect">
                                  <p:stCondLst>
                                    <p:cond delay="2000"/>
                                  </p:stCondLst>
                                  <p:childTnLst>
                                    <p:set>
                                      <p:cBhvr>
                                        <p:cTn id="87" dur="1" fill="hold">
                                          <p:stCondLst>
                                            <p:cond delay="0"/>
                                          </p:stCondLst>
                                        </p:cTn>
                                        <p:tgtEl>
                                          <p:spTgt spid="264221">
                                            <p:txEl>
                                              <p:pRg st="4" end="4"/>
                                            </p:txEl>
                                          </p:spTgt>
                                        </p:tgtEl>
                                        <p:attrNameLst>
                                          <p:attrName>style.visibility</p:attrName>
                                        </p:attrNameLst>
                                      </p:cBhvr>
                                      <p:to>
                                        <p:strVal val="visible"/>
                                      </p:to>
                                    </p:set>
                                    <p:animEffect transition="in" filter="wipe(left)">
                                      <p:cBhvr>
                                        <p:cTn id="88" dur="1000"/>
                                        <p:tgtEl>
                                          <p:spTgt spid="264221">
                                            <p:txEl>
                                              <p:pRg st="4" end="4"/>
                                            </p:txEl>
                                          </p:spTgt>
                                        </p:tgtEl>
                                      </p:cBhvr>
                                    </p:animEffect>
                                  </p:childTnLst>
                                </p:cTn>
                              </p:par>
                            </p:childTnLst>
                          </p:cTn>
                        </p:par>
                        <p:par>
                          <p:cTn id="89" fill="hold">
                            <p:stCondLst>
                              <p:cond delay="15500"/>
                            </p:stCondLst>
                            <p:childTnLst>
                              <p:par>
                                <p:cTn id="90" presetID="22" presetClass="entr" presetSubtype="2" fill="hold" grpId="0" nodeType="after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wipe(right)">
                                      <p:cBhvr>
                                        <p:cTn id="92" dur="2000"/>
                                        <p:tgtEl>
                                          <p:spTgt spid="84"/>
                                        </p:tgtEl>
                                      </p:cBhvr>
                                    </p:animEffect>
                                  </p:childTnLst>
                                  <p:subTnLst>
                                    <p:set>
                                      <p:cBhvr override="childStyle">
                                        <p:cTn dur="1" fill="hold" display="0" masterRel="sameClick" afterEffect="1">
                                          <p:stCondLst>
                                            <p:cond evt="end" delay="0">
                                              <p:tn val="90"/>
                                            </p:cond>
                                          </p:stCondLst>
                                        </p:cTn>
                                        <p:tgtEl>
                                          <p:spTgt spid="84"/>
                                        </p:tgtEl>
                                        <p:attrNameLst>
                                          <p:attrName>style.visibility</p:attrName>
                                        </p:attrNameLst>
                                      </p:cBhvr>
                                      <p:to>
                                        <p:strVal val="hidden"/>
                                      </p:to>
                                    </p:set>
                                  </p:subTnLst>
                                </p:cTn>
                              </p:par>
                            </p:childTnLst>
                          </p:cTn>
                        </p:par>
                        <p:par>
                          <p:cTn id="93" fill="hold">
                            <p:stCondLst>
                              <p:cond delay="17500"/>
                            </p:stCondLst>
                            <p:childTnLst>
                              <p:par>
                                <p:cTn id="94" presetID="22" presetClass="entr" presetSubtype="8" fill="hold" grpId="0" nodeType="afterEffect">
                                  <p:stCondLst>
                                    <p:cond delay="0"/>
                                  </p:stCondLst>
                                  <p:childTnLst>
                                    <p:set>
                                      <p:cBhvr>
                                        <p:cTn id="95" dur="1" fill="hold">
                                          <p:stCondLst>
                                            <p:cond delay="0"/>
                                          </p:stCondLst>
                                        </p:cTn>
                                        <p:tgtEl>
                                          <p:spTgt spid="4"/>
                                        </p:tgtEl>
                                        <p:attrNameLst>
                                          <p:attrName>style.visibility</p:attrName>
                                        </p:attrNameLst>
                                      </p:cBhvr>
                                      <p:to>
                                        <p:strVal val="visible"/>
                                      </p:to>
                                    </p:set>
                                    <p:animEffect transition="in" filter="wipe(left)">
                                      <p:cBhvr>
                                        <p:cTn id="96" dur="1000"/>
                                        <p:tgtEl>
                                          <p:spTgt spid="4"/>
                                        </p:tgtEl>
                                      </p:cBhvr>
                                    </p:animEffect>
                                  </p:childTnLst>
                                </p:cTn>
                              </p:par>
                            </p:childTnLst>
                          </p:cTn>
                        </p:par>
                        <p:par>
                          <p:cTn id="97" fill="hold">
                            <p:stCondLst>
                              <p:cond delay="18500"/>
                            </p:stCondLst>
                            <p:childTnLst>
                              <p:par>
                                <p:cTn id="98" presetID="22" presetClass="entr" presetSubtype="8" fill="hold" nodeType="afterEffect">
                                  <p:stCondLst>
                                    <p:cond delay="1500"/>
                                  </p:stCondLst>
                                  <p:childTnLst>
                                    <p:set>
                                      <p:cBhvr>
                                        <p:cTn id="99" dur="1" fill="hold">
                                          <p:stCondLst>
                                            <p:cond delay="0"/>
                                          </p:stCondLst>
                                        </p:cTn>
                                        <p:tgtEl>
                                          <p:spTgt spid="264221">
                                            <p:txEl>
                                              <p:pRg st="5" end="5"/>
                                            </p:txEl>
                                          </p:spTgt>
                                        </p:tgtEl>
                                        <p:attrNameLst>
                                          <p:attrName>style.visibility</p:attrName>
                                        </p:attrNameLst>
                                      </p:cBhvr>
                                      <p:to>
                                        <p:strVal val="visible"/>
                                      </p:to>
                                    </p:set>
                                    <p:animEffect transition="in" filter="wipe(left)">
                                      <p:cBhvr>
                                        <p:cTn id="100" dur="1000"/>
                                        <p:tgtEl>
                                          <p:spTgt spid="264221">
                                            <p:txEl>
                                              <p:pRg st="5" end="5"/>
                                            </p:txEl>
                                          </p:spTgt>
                                        </p:tgtEl>
                                      </p:cBhvr>
                                    </p:animEffect>
                                  </p:childTnLst>
                                </p:cTn>
                              </p:par>
                            </p:childTnLst>
                          </p:cTn>
                        </p:par>
                        <p:par>
                          <p:cTn id="101" fill="hold">
                            <p:stCondLst>
                              <p:cond delay="21000"/>
                            </p:stCondLst>
                            <p:childTnLst>
                              <p:par>
                                <p:cTn id="102" presetID="22" presetClass="entr" presetSubtype="4" fill="hold" grpId="0" nodeType="afterEffect">
                                  <p:stCondLst>
                                    <p:cond delay="1000"/>
                                  </p:stCondLst>
                                  <p:childTnLst>
                                    <p:set>
                                      <p:cBhvr>
                                        <p:cTn id="103" dur="1" fill="hold">
                                          <p:stCondLst>
                                            <p:cond delay="0"/>
                                          </p:stCondLst>
                                        </p:cTn>
                                        <p:tgtEl>
                                          <p:spTgt spid="264227"/>
                                        </p:tgtEl>
                                        <p:attrNameLst>
                                          <p:attrName>style.visibility</p:attrName>
                                        </p:attrNameLst>
                                      </p:cBhvr>
                                      <p:to>
                                        <p:strVal val="visible"/>
                                      </p:to>
                                    </p:set>
                                    <p:animEffect transition="in" filter="wipe(down)">
                                      <p:cBhvr>
                                        <p:cTn id="104" dur="2000"/>
                                        <p:tgtEl>
                                          <p:spTgt spid="264227"/>
                                        </p:tgtEl>
                                      </p:cBhvr>
                                    </p:animEffect>
                                  </p:childTnLst>
                                  <p:subTnLst>
                                    <p:set>
                                      <p:cBhvr override="childStyle">
                                        <p:cTn dur="1" fill="hold" display="0" masterRel="sameClick" afterEffect="1">
                                          <p:stCondLst>
                                            <p:cond evt="end" delay="0">
                                              <p:tn val="102"/>
                                            </p:cond>
                                          </p:stCondLst>
                                        </p:cTn>
                                        <p:tgtEl>
                                          <p:spTgt spid="264227"/>
                                        </p:tgtEl>
                                        <p:attrNameLst>
                                          <p:attrName>style.visibility</p:attrName>
                                        </p:attrNameLst>
                                      </p:cBhvr>
                                      <p:to>
                                        <p:strVal val="hidden"/>
                                      </p:to>
                                    </p:set>
                                  </p:subTnLst>
                                </p:cTn>
                              </p:par>
                            </p:childTnLst>
                          </p:cTn>
                        </p:par>
                        <p:par>
                          <p:cTn id="105" fill="hold">
                            <p:stCondLst>
                              <p:cond delay="24000"/>
                            </p:stCondLst>
                            <p:childTnLst>
                              <p:par>
                                <p:cTn id="106" presetID="22" presetClass="entr" presetSubtype="4" fill="hold" grpId="0" nodeType="afterEffect">
                                  <p:stCondLst>
                                    <p:cond delay="0"/>
                                  </p:stCondLst>
                                  <p:childTnLst>
                                    <p:set>
                                      <p:cBhvr>
                                        <p:cTn id="107" dur="1" fill="hold">
                                          <p:stCondLst>
                                            <p:cond delay="0"/>
                                          </p:stCondLst>
                                        </p:cTn>
                                        <p:tgtEl>
                                          <p:spTgt spid="5"/>
                                        </p:tgtEl>
                                        <p:attrNameLst>
                                          <p:attrName>style.visibility</p:attrName>
                                        </p:attrNameLst>
                                      </p:cBhvr>
                                      <p:to>
                                        <p:strVal val="visible"/>
                                      </p:to>
                                    </p:set>
                                    <p:animEffect transition="in" filter="wipe(down)">
                                      <p:cBhvr>
                                        <p:cTn id="108" dur="1000"/>
                                        <p:tgtEl>
                                          <p:spTgt spid="5"/>
                                        </p:tgtEl>
                                      </p:cBhvr>
                                    </p:animEffect>
                                  </p:childTnLst>
                                </p:cTn>
                              </p:par>
                            </p:childTnLst>
                          </p:cTn>
                        </p:par>
                        <p:par>
                          <p:cTn id="109" fill="hold">
                            <p:stCondLst>
                              <p:cond delay="25000"/>
                            </p:stCondLst>
                            <p:childTnLst>
                              <p:par>
                                <p:cTn id="110" presetID="10" presetClass="exit" presetSubtype="0" fill="hold" grpId="1" nodeType="afterEffect">
                                  <p:stCondLst>
                                    <p:cond delay="0"/>
                                  </p:stCondLst>
                                  <p:childTnLst>
                                    <p:animEffect transition="out" filter="fade">
                                      <p:cBhvr>
                                        <p:cTn id="111" dur="500"/>
                                        <p:tgtEl>
                                          <p:spTgt spid="3"/>
                                        </p:tgtEl>
                                      </p:cBhvr>
                                    </p:animEffect>
                                    <p:set>
                                      <p:cBhvr>
                                        <p:cTn id="112" dur="1" fill="hold">
                                          <p:stCondLst>
                                            <p:cond delay="499"/>
                                          </p:stCondLst>
                                        </p:cTn>
                                        <p:tgtEl>
                                          <p:spTgt spid="3"/>
                                        </p:tgtEl>
                                        <p:attrNameLst>
                                          <p:attrName>style.visibility</p:attrName>
                                        </p:attrNameLst>
                                      </p:cBhvr>
                                      <p:to>
                                        <p:strVal val="hidden"/>
                                      </p:to>
                                    </p:set>
                                  </p:childTnLst>
                                </p:cTn>
                              </p:par>
                            </p:childTnLst>
                          </p:cTn>
                        </p:par>
                        <p:par>
                          <p:cTn id="113" fill="hold">
                            <p:stCondLst>
                              <p:cond delay="25500"/>
                            </p:stCondLst>
                            <p:childTnLst>
                              <p:par>
                                <p:cTn id="114" presetID="4" presetClass="entr" presetSubtype="32" fill="hold" nodeType="afterEffect">
                                  <p:stCondLst>
                                    <p:cond delay="0"/>
                                  </p:stCondLst>
                                  <p:childTnLst>
                                    <p:set>
                                      <p:cBhvr>
                                        <p:cTn id="115" dur="1" fill="hold">
                                          <p:stCondLst>
                                            <p:cond delay="0"/>
                                          </p:stCondLst>
                                        </p:cTn>
                                        <p:tgtEl>
                                          <p:spTgt spid="49"/>
                                        </p:tgtEl>
                                        <p:attrNameLst>
                                          <p:attrName>style.visibility</p:attrName>
                                        </p:attrNameLst>
                                      </p:cBhvr>
                                      <p:to>
                                        <p:strVal val="visible"/>
                                      </p:to>
                                    </p:set>
                                    <p:animEffect transition="in" filter="box(out)">
                                      <p:cBhvr>
                                        <p:cTn id="11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222" grpId="0" animBg="1"/>
      <p:bldP spid="264224" grpId="0" animBg="1"/>
      <p:bldP spid="264227" grpId="0" animBg="1"/>
      <p:bldP spid="264232" grpId="0" animBg="1"/>
      <p:bldP spid="2" grpId="0"/>
      <p:bldP spid="4" grpId="0"/>
      <p:bldP spid="5" grpId="0" animBg="1"/>
      <p:bldP spid="48" grpId="0" animBg="1"/>
      <p:bldP spid="79" grpId="0" animBg="1"/>
      <p:bldP spid="80" grpId="0" animBg="1"/>
      <p:bldP spid="81" grpId="0" animBg="1"/>
      <p:bldP spid="82" grpId="0" animBg="1"/>
      <p:bldP spid="84" grpId="0" animBg="1"/>
      <p:bldP spid="63" grpId="0" animBg="1"/>
      <p:bldP spid="3" grpId="0"/>
      <p:bldP spid="3"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845631"/>
            <a:ext cx="8553450" cy="3609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a:extLst>
              <a:ext uri="{FF2B5EF4-FFF2-40B4-BE49-F238E27FC236}">
                <a16:creationId xmlns:a16="http://schemas.microsoft.com/office/drawing/2014/main" id="{A8744F04-8CC9-703E-8DC3-E880575A8E36}"/>
              </a:ext>
            </a:extLst>
          </p:cNvPr>
          <p:cNvSpPr/>
          <p:nvPr/>
        </p:nvSpPr>
        <p:spPr bwMode="auto">
          <a:xfrm>
            <a:off x="8705852" y="4242434"/>
            <a:ext cx="147069" cy="13716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effectLst/>
              <a:latin typeface="Arial" charset="0"/>
            </a:endParaRPr>
          </a:p>
        </p:txBody>
      </p:sp>
      <p:grpSp>
        <p:nvGrpSpPr>
          <p:cNvPr id="73" name="Group 72"/>
          <p:cNvGrpSpPr/>
          <p:nvPr/>
        </p:nvGrpSpPr>
        <p:grpSpPr>
          <a:xfrm>
            <a:off x="481751" y="1030296"/>
            <a:ext cx="8479369" cy="2680112"/>
            <a:chOff x="481751" y="1030296"/>
            <a:chExt cx="8479369" cy="2680112"/>
          </a:xfrm>
        </p:grpSpPr>
        <p:sp>
          <p:nvSpPr>
            <p:cNvPr id="74" name="Text Box 3"/>
            <p:cNvSpPr txBox="1">
              <a:spLocks noChangeArrowheads="1"/>
            </p:cNvSpPr>
            <p:nvPr/>
          </p:nvSpPr>
          <p:spPr bwMode="auto">
            <a:xfrm>
              <a:off x="1227353" y="1087977"/>
              <a:ext cx="1085930" cy="307777"/>
            </a:xfrm>
            <a:prstGeom prst="rect">
              <a:avLst/>
            </a:prstGeom>
            <a:noFill/>
            <a:ln w="9525">
              <a:noFill/>
              <a:miter lim="800000"/>
              <a:headEnd/>
              <a:tailEnd/>
            </a:ln>
          </p:spPr>
          <p:txBody>
            <a:bodyPr wrap="square">
              <a:spAutoFit/>
            </a:bodyPr>
            <a:lstStyle/>
            <a:p>
              <a:pPr algn="ctr">
                <a:spcBef>
                  <a:spcPct val="50000"/>
                </a:spcBef>
              </a:pPr>
              <a:r>
                <a:rPr lang="en-US" sz="1400" dirty="0">
                  <a:solidFill>
                    <a:schemeClr val="accent2"/>
                  </a:solidFill>
                  <a:latin typeface="Comic Sans MS" pitchFamily="66" charset="0"/>
                </a:rPr>
                <a:t>COUGARS</a:t>
              </a:r>
            </a:p>
          </p:txBody>
        </p:sp>
        <p:sp>
          <p:nvSpPr>
            <p:cNvPr id="75" name="Text Box 4"/>
            <p:cNvSpPr txBox="1">
              <a:spLocks noChangeArrowheads="1"/>
            </p:cNvSpPr>
            <p:nvPr/>
          </p:nvSpPr>
          <p:spPr bwMode="auto">
            <a:xfrm>
              <a:off x="3833392" y="1030296"/>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76" name="Text Box 5"/>
            <p:cNvSpPr txBox="1">
              <a:spLocks noChangeArrowheads="1"/>
            </p:cNvSpPr>
            <p:nvPr/>
          </p:nvSpPr>
          <p:spPr bwMode="auto">
            <a:xfrm>
              <a:off x="5170256" y="115142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77" name="Text Box 6"/>
            <p:cNvSpPr txBox="1">
              <a:spLocks noChangeArrowheads="1"/>
            </p:cNvSpPr>
            <p:nvPr/>
          </p:nvSpPr>
          <p:spPr bwMode="auto">
            <a:xfrm>
              <a:off x="3688826" y="1079144"/>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78" name="Text Box 7"/>
            <p:cNvSpPr txBox="1">
              <a:spLocks noChangeArrowheads="1"/>
            </p:cNvSpPr>
            <p:nvPr/>
          </p:nvSpPr>
          <p:spPr bwMode="auto">
            <a:xfrm>
              <a:off x="5313276" y="109019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79" name="Text Box 8"/>
            <p:cNvSpPr txBox="1">
              <a:spLocks noChangeArrowheads="1"/>
            </p:cNvSpPr>
            <p:nvPr/>
          </p:nvSpPr>
          <p:spPr bwMode="auto">
            <a:xfrm>
              <a:off x="6119495" y="1097280"/>
              <a:ext cx="1241425" cy="307777"/>
            </a:xfrm>
            <a:prstGeom prst="rect">
              <a:avLst/>
            </a:prstGeom>
            <a:noFill/>
            <a:ln w="9525">
              <a:noFill/>
              <a:miter lim="800000"/>
              <a:headEnd/>
              <a:tailEnd/>
            </a:ln>
          </p:spPr>
          <p:txBody>
            <a:bodyPr>
              <a:spAutoFit/>
            </a:bodyPr>
            <a:lstStyle/>
            <a:p>
              <a:pPr algn="ctr">
                <a:spcBef>
                  <a:spcPct val="50000"/>
                </a:spcBef>
              </a:pPr>
              <a:r>
                <a:rPr lang="en-US" sz="1400" dirty="0">
                  <a:solidFill>
                    <a:schemeClr val="accent2"/>
                  </a:solidFill>
                  <a:latin typeface="Comic Sans MS" pitchFamily="66" charset="0"/>
                </a:rPr>
                <a:t>OWLS</a:t>
              </a:r>
            </a:p>
          </p:txBody>
        </p:sp>
        <p:sp>
          <p:nvSpPr>
            <p:cNvPr id="80" name="Text Box 9"/>
            <p:cNvSpPr txBox="1">
              <a:spLocks noChangeArrowheads="1"/>
            </p:cNvSpPr>
            <p:nvPr/>
          </p:nvSpPr>
          <p:spPr bwMode="auto">
            <a:xfrm>
              <a:off x="2999925" y="1106525"/>
              <a:ext cx="429075"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15</a:t>
              </a:r>
            </a:p>
          </p:txBody>
        </p:sp>
        <p:sp>
          <p:nvSpPr>
            <p:cNvPr id="81" name="Text Box 10"/>
            <p:cNvSpPr txBox="1">
              <a:spLocks noChangeArrowheads="1"/>
            </p:cNvSpPr>
            <p:nvPr/>
          </p:nvSpPr>
          <p:spPr bwMode="auto">
            <a:xfrm>
              <a:off x="541552"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82" name="Text Box 11"/>
            <p:cNvSpPr txBox="1">
              <a:spLocks noChangeArrowheads="1"/>
            </p:cNvSpPr>
            <p:nvPr/>
          </p:nvSpPr>
          <p:spPr bwMode="auto">
            <a:xfrm>
              <a:off x="1135697"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83" name="Text Box 12"/>
            <p:cNvSpPr txBox="1">
              <a:spLocks noChangeArrowheads="1"/>
            </p:cNvSpPr>
            <p:nvPr/>
          </p:nvSpPr>
          <p:spPr bwMode="auto">
            <a:xfrm>
              <a:off x="1745297" y="146304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84" name="Text Box 13"/>
            <p:cNvSpPr txBox="1">
              <a:spLocks noChangeArrowheads="1"/>
            </p:cNvSpPr>
            <p:nvPr/>
          </p:nvSpPr>
          <p:spPr bwMode="auto">
            <a:xfrm>
              <a:off x="2369820"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85" name="Text Box 14"/>
            <p:cNvSpPr txBox="1">
              <a:spLocks noChangeArrowheads="1"/>
            </p:cNvSpPr>
            <p:nvPr/>
          </p:nvSpPr>
          <p:spPr bwMode="auto">
            <a:xfrm>
              <a:off x="2924810" y="146304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86" name="Text Box 15"/>
            <p:cNvSpPr txBox="1">
              <a:spLocks noChangeArrowheads="1"/>
            </p:cNvSpPr>
            <p:nvPr/>
          </p:nvSpPr>
          <p:spPr bwMode="auto">
            <a:xfrm>
              <a:off x="3535680" y="146304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87" name="Text Box 16"/>
            <p:cNvSpPr txBox="1">
              <a:spLocks noChangeArrowheads="1"/>
            </p:cNvSpPr>
            <p:nvPr/>
          </p:nvSpPr>
          <p:spPr bwMode="auto">
            <a:xfrm>
              <a:off x="5409708"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88" name="Text Box 17"/>
            <p:cNvSpPr txBox="1">
              <a:spLocks noChangeArrowheads="1"/>
            </p:cNvSpPr>
            <p:nvPr/>
          </p:nvSpPr>
          <p:spPr bwMode="auto">
            <a:xfrm>
              <a:off x="6010910" y="1453944"/>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89" name="Text Box 18"/>
            <p:cNvSpPr txBox="1">
              <a:spLocks noChangeArrowheads="1"/>
            </p:cNvSpPr>
            <p:nvPr/>
          </p:nvSpPr>
          <p:spPr bwMode="auto">
            <a:xfrm>
              <a:off x="6618288" y="145701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90" name="Text Box 19"/>
            <p:cNvSpPr txBox="1">
              <a:spLocks noChangeArrowheads="1"/>
            </p:cNvSpPr>
            <p:nvPr/>
          </p:nvSpPr>
          <p:spPr bwMode="auto">
            <a:xfrm>
              <a:off x="7170420" y="1457016"/>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91" name="Text Box 20"/>
            <p:cNvSpPr txBox="1">
              <a:spLocks noChangeArrowheads="1"/>
            </p:cNvSpPr>
            <p:nvPr/>
          </p:nvSpPr>
          <p:spPr bwMode="auto">
            <a:xfrm>
              <a:off x="7840980" y="1457016"/>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92" name="Text Box 21"/>
            <p:cNvSpPr txBox="1">
              <a:spLocks noChangeArrowheads="1"/>
            </p:cNvSpPr>
            <p:nvPr/>
          </p:nvSpPr>
          <p:spPr bwMode="auto">
            <a:xfrm>
              <a:off x="8427720" y="1442728"/>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93" name="Text Box 22"/>
            <p:cNvSpPr txBox="1">
              <a:spLocks noChangeArrowheads="1"/>
            </p:cNvSpPr>
            <p:nvPr/>
          </p:nvSpPr>
          <p:spPr bwMode="auto">
            <a:xfrm>
              <a:off x="5193447" y="3253208"/>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94" name="Text Box 28"/>
            <p:cNvSpPr txBox="1">
              <a:spLocks noChangeArrowheads="1"/>
            </p:cNvSpPr>
            <p:nvPr/>
          </p:nvSpPr>
          <p:spPr bwMode="auto">
            <a:xfrm>
              <a:off x="481751" y="1084580"/>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95" name="Text Box 6"/>
            <p:cNvSpPr txBox="1">
              <a:spLocks noChangeArrowheads="1"/>
            </p:cNvSpPr>
            <p:nvPr/>
          </p:nvSpPr>
          <p:spPr bwMode="auto">
            <a:xfrm>
              <a:off x="5623560" y="109728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96" name="Text Box 6"/>
            <p:cNvSpPr txBox="1">
              <a:spLocks noChangeArrowheads="1"/>
            </p:cNvSpPr>
            <p:nvPr/>
          </p:nvSpPr>
          <p:spPr bwMode="auto">
            <a:xfrm>
              <a:off x="5897880" y="109728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97" name="Text Box 7"/>
            <p:cNvSpPr txBox="1">
              <a:spLocks noChangeArrowheads="1"/>
            </p:cNvSpPr>
            <p:nvPr/>
          </p:nvSpPr>
          <p:spPr bwMode="auto">
            <a:xfrm>
              <a:off x="8321040" y="1094601"/>
              <a:ext cx="640080" cy="276999"/>
            </a:xfrm>
            <a:prstGeom prst="rect">
              <a:avLst/>
            </a:prstGeom>
            <a:noFill/>
            <a:ln w="9525">
              <a:noFill/>
              <a:miter lim="800000"/>
              <a:headEnd/>
              <a:tailEnd/>
            </a:ln>
          </p:spPr>
          <p:txBody>
            <a:bodyPr wrap="square">
              <a:spAutoFit/>
            </a:bodyPr>
            <a:lstStyle/>
            <a:p>
              <a:pPr>
                <a:spcBef>
                  <a:spcPct val="15000"/>
                </a:spcBef>
              </a:pPr>
              <a:endParaRPr lang="en-US" sz="1200" dirty="0">
                <a:solidFill>
                  <a:schemeClr val="accent2"/>
                </a:solidFill>
                <a:latin typeface="Comic Sans MS" pitchFamily="66" charset="0"/>
              </a:endParaRPr>
            </a:p>
          </p:txBody>
        </p:sp>
        <p:sp>
          <p:nvSpPr>
            <p:cNvPr id="98" name="Text Box 9"/>
            <p:cNvSpPr txBox="1">
              <a:spLocks noChangeArrowheads="1"/>
            </p:cNvSpPr>
            <p:nvPr/>
          </p:nvSpPr>
          <p:spPr bwMode="auto">
            <a:xfrm>
              <a:off x="3383280" y="1117058"/>
              <a:ext cx="248286"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9</a:t>
              </a:r>
            </a:p>
          </p:txBody>
        </p:sp>
      </p:grpSp>
      <p:sp>
        <p:nvSpPr>
          <p:cNvPr id="99" name="Rectangle 23"/>
          <p:cNvSpPr>
            <a:spLocks noChangeArrowheads="1"/>
          </p:cNvSpPr>
          <p:nvPr/>
        </p:nvSpPr>
        <p:spPr bwMode="auto">
          <a:xfrm>
            <a:off x="459422" y="321468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00" name="Text Box 25"/>
          <p:cNvSpPr txBox="1">
            <a:spLocks noChangeArrowheads="1"/>
          </p:cNvSpPr>
          <p:nvPr/>
        </p:nvSpPr>
        <p:spPr bwMode="auto">
          <a:xfrm>
            <a:off x="365760" y="334962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0</a:t>
            </a:r>
          </a:p>
        </p:txBody>
      </p:sp>
      <p:sp>
        <p:nvSpPr>
          <p:cNvPr id="101" name="Text Box 37"/>
          <p:cNvSpPr txBox="1">
            <a:spLocks noChangeArrowheads="1"/>
          </p:cNvSpPr>
          <p:nvPr/>
        </p:nvSpPr>
        <p:spPr bwMode="auto">
          <a:xfrm>
            <a:off x="5852160" y="334962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3</a:t>
            </a:r>
          </a:p>
        </p:txBody>
      </p:sp>
      <p:sp>
        <p:nvSpPr>
          <p:cNvPr id="102" name="Rectangle 38"/>
          <p:cNvSpPr>
            <a:spLocks noChangeArrowheads="1"/>
          </p:cNvSpPr>
          <p:nvPr/>
        </p:nvSpPr>
        <p:spPr bwMode="auto">
          <a:xfrm>
            <a:off x="5931535" y="320198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03" name="Rectangle 38"/>
          <p:cNvSpPr>
            <a:spLocks noChangeArrowheads="1"/>
          </p:cNvSpPr>
          <p:nvPr/>
        </p:nvSpPr>
        <p:spPr bwMode="auto">
          <a:xfrm>
            <a:off x="1099502" y="320198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04" name="Text Box 37"/>
          <p:cNvSpPr txBox="1">
            <a:spLocks noChangeArrowheads="1"/>
          </p:cNvSpPr>
          <p:nvPr/>
        </p:nvSpPr>
        <p:spPr bwMode="auto">
          <a:xfrm>
            <a:off x="986790" y="334962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5</a:t>
            </a:r>
          </a:p>
        </p:txBody>
      </p:sp>
      <p:sp>
        <p:nvSpPr>
          <p:cNvPr id="105" name="Line 36"/>
          <p:cNvSpPr>
            <a:spLocks noChangeShapeType="1"/>
          </p:cNvSpPr>
          <p:nvPr/>
        </p:nvSpPr>
        <p:spPr bwMode="auto">
          <a:xfrm flipH="1">
            <a:off x="4651724" y="1838758"/>
            <a:ext cx="152400" cy="152400"/>
          </a:xfrm>
          <a:prstGeom prst="line">
            <a:avLst/>
          </a:prstGeom>
          <a:noFill/>
          <a:ln w="28575">
            <a:solidFill>
              <a:schemeClr val="tx1"/>
            </a:solidFill>
            <a:round/>
            <a:headEnd/>
            <a:tailEnd/>
          </a:ln>
        </p:spPr>
        <p:txBody>
          <a:bodyPr/>
          <a:lstStyle/>
          <a:p>
            <a:endParaRPr lang="en-US" dirty="0"/>
          </a:p>
        </p:txBody>
      </p:sp>
      <p:sp>
        <p:nvSpPr>
          <p:cNvPr id="106" name="Line 34"/>
          <p:cNvSpPr>
            <a:spLocks noChangeShapeType="1"/>
          </p:cNvSpPr>
          <p:nvPr/>
        </p:nvSpPr>
        <p:spPr bwMode="auto">
          <a:xfrm flipH="1">
            <a:off x="4655501" y="1530766"/>
            <a:ext cx="152400" cy="152400"/>
          </a:xfrm>
          <a:prstGeom prst="line">
            <a:avLst/>
          </a:prstGeom>
          <a:noFill/>
          <a:ln w="28575">
            <a:solidFill>
              <a:schemeClr val="tx1"/>
            </a:solidFill>
            <a:round/>
            <a:headEnd/>
            <a:tailEnd/>
          </a:ln>
        </p:spPr>
        <p:txBody>
          <a:bodyPr/>
          <a:lstStyle/>
          <a:p>
            <a:endParaRPr lang="en-US" dirty="0"/>
          </a:p>
        </p:txBody>
      </p:sp>
      <p:sp>
        <p:nvSpPr>
          <p:cNvPr id="107" name="Line 36"/>
          <p:cNvSpPr>
            <a:spLocks noChangeShapeType="1"/>
          </p:cNvSpPr>
          <p:nvPr/>
        </p:nvSpPr>
        <p:spPr bwMode="auto">
          <a:xfrm flipH="1">
            <a:off x="4647563" y="1687426"/>
            <a:ext cx="152400" cy="152400"/>
          </a:xfrm>
          <a:prstGeom prst="line">
            <a:avLst/>
          </a:prstGeom>
          <a:noFill/>
          <a:ln w="28575">
            <a:solidFill>
              <a:schemeClr val="tx1"/>
            </a:solidFill>
            <a:round/>
            <a:headEnd/>
            <a:tailEnd/>
          </a:ln>
        </p:spPr>
        <p:txBody>
          <a:bodyPr/>
          <a:lstStyle/>
          <a:p>
            <a:endParaRPr lang="en-US" dirty="0"/>
          </a:p>
        </p:txBody>
      </p:sp>
      <p:sp>
        <p:nvSpPr>
          <p:cNvPr id="108" name="Line 39"/>
          <p:cNvSpPr>
            <a:spLocks noChangeShapeType="1"/>
          </p:cNvSpPr>
          <p:nvPr/>
        </p:nvSpPr>
        <p:spPr bwMode="auto">
          <a:xfrm flipH="1">
            <a:off x="4043521" y="1372986"/>
            <a:ext cx="152400" cy="152400"/>
          </a:xfrm>
          <a:prstGeom prst="line">
            <a:avLst/>
          </a:prstGeom>
          <a:noFill/>
          <a:ln w="28575">
            <a:solidFill>
              <a:schemeClr val="tx1"/>
            </a:solidFill>
            <a:round/>
            <a:headEnd/>
            <a:tailEnd/>
          </a:ln>
        </p:spPr>
        <p:txBody>
          <a:bodyPr/>
          <a:lstStyle/>
          <a:p>
            <a:endParaRPr lang="en-US" dirty="0"/>
          </a:p>
        </p:txBody>
      </p:sp>
      <p:sp>
        <p:nvSpPr>
          <p:cNvPr id="110" name="Line 39"/>
          <p:cNvSpPr>
            <a:spLocks noChangeShapeType="1"/>
          </p:cNvSpPr>
          <p:nvPr/>
        </p:nvSpPr>
        <p:spPr bwMode="auto">
          <a:xfrm flipH="1">
            <a:off x="4644388" y="1378366"/>
            <a:ext cx="152400" cy="152400"/>
          </a:xfrm>
          <a:prstGeom prst="line">
            <a:avLst/>
          </a:prstGeom>
          <a:noFill/>
          <a:ln w="28575">
            <a:solidFill>
              <a:schemeClr val="tx1"/>
            </a:solidFill>
            <a:round/>
            <a:headEnd/>
            <a:tailEnd/>
          </a:ln>
        </p:spPr>
        <p:txBody>
          <a:bodyPr/>
          <a:lstStyle/>
          <a:p>
            <a:endParaRPr lang="en-US" dirty="0"/>
          </a:p>
        </p:txBody>
      </p:sp>
      <p:sp>
        <p:nvSpPr>
          <p:cNvPr id="111" name="Isosceles Triangle 110"/>
          <p:cNvSpPr/>
          <p:nvPr/>
        </p:nvSpPr>
        <p:spPr bwMode="auto">
          <a:xfrm>
            <a:off x="4042186" y="1701975"/>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12" name="Isosceles Triangle 111"/>
          <p:cNvSpPr/>
          <p:nvPr/>
        </p:nvSpPr>
        <p:spPr bwMode="auto">
          <a:xfrm>
            <a:off x="4049329" y="1852269"/>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13" name="Isosceles Triangle 112"/>
          <p:cNvSpPr/>
          <p:nvPr/>
        </p:nvSpPr>
        <p:spPr bwMode="auto">
          <a:xfrm>
            <a:off x="4046948" y="2010976"/>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14" name="Isosceles Triangle 113"/>
          <p:cNvSpPr/>
          <p:nvPr/>
        </p:nvSpPr>
        <p:spPr bwMode="auto">
          <a:xfrm>
            <a:off x="1227352" y="1357424"/>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23554" name="Slide Number Placeholder 3"/>
          <p:cNvSpPr txBox="1">
            <a:spLocks noGrp="1"/>
          </p:cNvSpPr>
          <p:nvPr/>
        </p:nvSpPr>
        <p:spPr bwMode="auto">
          <a:xfrm>
            <a:off x="8534400" y="6473825"/>
            <a:ext cx="457200" cy="307975"/>
          </a:xfrm>
          <a:prstGeom prst="rect">
            <a:avLst/>
          </a:prstGeom>
          <a:noFill/>
          <a:ln w="9525">
            <a:noFill/>
            <a:miter lim="800000"/>
            <a:headEnd/>
            <a:tailEnd/>
          </a:ln>
        </p:spPr>
        <p:txBody>
          <a:bodyPr/>
          <a:lstStyle/>
          <a:p>
            <a:pPr algn="r"/>
            <a:fld id="{72C62321-0A51-4575-B407-6208AB22E255}" type="slidenum">
              <a:rPr lang="en-US" sz="1000" b="0"/>
              <a:pPr algn="r"/>
              <a:t>30</a:t>
            </a:fld>
            <a:endParaRPr lang="en-US" sz="1000" b="0" dirty="0"/>
          </a:p>
        </p:txBody>
      </p:sp>
      <p:sp>
        <p:nvSpPr>
          <p:cNvPr id="23580" name="Text Box 28"/>
          <p:cNvSpPr txBox="1">
            <a:spLocks noChangeArrowheads="1"/>
          </p:cNvSpPr>
          <p:nvPr/>
        </p:nvSpPr>
        <p:spPr bwMode="auto">
          <a:xfrm>
            <a:off x="5492750" y="4297363"/>
            <a:ext cx="396875" cy="455612"/>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264221" name="Text Box 29"/>
          <p:cNvSpPr txBox="1">
            <a:spLocks noChangeArrowheads="1"/>
          </p:cNvSpPr>
          <p:nvPr/>
        </p:nvSpPr>
        <p:spPr bwMode="auto">
          <a:xfrm>
            <a:off x="685800" y="3904298"/>
            <a:ext cx="8104188" cy="2850011"/>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a:spAutoFit/>
          </a:bodyPr>
          <a:lstStyle/>
          <a:p>
            <a:pPr>
              <a:spcBef>
                <a:spcPct val="40000"/>
              </a:spcBef>
              <a:buFont typeface="Wingdings 2" pitchFamily="18" charset="2"/>
              <a:buNone/>
              <a:defRPr/>
            </a:pPr>
            <a:r>
              <a:rPr lang="en-US" sz="1400" b="0" dirty="0">
                <a:cs typeface="+mn-cs"/>
              </a:rPr>
              <a:t>Owls #5 serves the ball (</a:t>
            </a:r>
            <a:r>
              <a:rPr lang="en-US" sz="1400" b="0" dirty="0">
                <a:latin typeface="Wingdings" pitchFamily="2" charset="2"/>
                <a:cs typeface="+mn-cs"/>
              </a:rPr>
              <a:t>ü</a:t>
            </a:r>
            <a:r>
              <a:rPr lang="en-US" sz="1400" dirty="0">
                <a:cs typeface="+mn-cs"/>
              </a:rPr>
              <a:t> </a:t>
            </a:r>
            <a:r>
              <a:rPr lang="en-US" sz="1400" b="0" dirty="0">
                <a:cs typeface="+mn-cs"/>
              </a:rPr>
              <a:t>the Service Rounds box)</a:t>
            </a:r>
          </a:p>
          <a:p>
            <a:pPr>
              <a:spcBef>
                <a:spcPct val="40000"/>
              </a:spcBef>
              <a:buFont typeface="Wingdings 2" pitchFamily="18" charset="2"/>
              <a:buNone/>
              <a:defRPr/>
            </a:pPr>
            <a:r>
              <a:rPr lang="en-US" sz="1400" b="0" dirty="0">
                <a:cs typeface="+mn-cs"/>
              </a:rPr>
              <a:t>and scores a point. </a:t>
            </a:r>
            <a:r>
              <a:rPr lang="en-US" sz="1400" dirty="0">
                <a:cs typeface="+mn-cs"/>
              </a:rPr>
              <a:t>Slash point 5</a:t>
            </a:r>
          </a:p>
          <a:p>
            <a:pPr>
              <a:spcBef>
                <a:spcPct val="40000"/>
              </a:spcBef>
              <a:buFont typeface="Wingdings 2" pitchFamily="18" charset="2"/>
              <a:buNone/>
              <a:defRPr/>
            </a:pPr>
            <a:r>
              <a:rPr lang="en-US" sz="1400" b="0" dirty="0">
                <a:cs typeface="+mn-cs"/>
              </a:rPr>
              <a:t>Owls #5 serves and their team wins three more points.  </a:t>
            </a:r>
            <a:r>
              <a:rPr lang="en-US" sz="1400" dirty="0">
                <a:cs typeface="+mn-cs"/>
              </a:rPr>
              <a:t>Slash points 6, 7 and 8</a:t>
            </a:r>
          </a:p>
          <a:p>
            <a:pPr>
              <a:spcBef>
                <a:spcPct val="40000"/>
              </a:spcBef>
              <a:buFont typeface="Wingdings 2" pitchFamily="18" charset="2"/>
              <a:buNone/>
              <a:defRPr/>
            </a:pPr>
            <a:r>
              <a:rPr lang="en-US" sz="1400" b="0" dirty="0">
                <a:cs typeface="+mn-cs"/>
              </a:rPr>
              <a:t>The coach for the Cougars calls for and is granted a time out.  </a:t>
            </a:r>
            <a:br>
              <a:rPr lang="en-US" sz="1400" b="0" dirty="0">
                <a:cs typeface="+mn-cs"/>
              </a:rPr>
            </a:br>
            <a:r>
              <a:rPr lang="en-US" sz="1400" dirty="0">
                <a:cs typeface="+mn-cs"/>
              </a:rPr>
              <a:t>Enter the score for each team in the Time Outs box, requesting team first.</a:t>
            </a:r>
          </a:p>
          <a:p>
            <a:pPr>
              <a:spcBef>
                <a:spcPct val="40000"/>
              </a:spcBef>
              <a:defRPr/>
            </a:pPr>
            <a:r>
              <a:rPr lang="en-US" sz="1400" b="0" dirty="0"/>
              <a:t>When you have completed your entries, hold your arms up with palms facing out to show you are ready</a:t>
            </a:r>
            <a:endParaRPr lang="en-US" sz="1400" dirty="0">
              <a:cs typeface="+mn-cs"/>
            </a:endParaRPr>
          </a:p>
          <a:p>
            <a:pPr>
              <a:spcBef>
                <a:spcPct val="40000"/>
              </a:spcBef>
              <a:buFont typeface="Wingdings 2" pitchFamily="18" charset="2"/>
              <a:buNone/>
              <a:defRPr/>
            </a:pPr>
            <a:r>
              <a:rPr lang="en-US" sz="1400" b="0" dirty="0">
                <a:cs typeface="+mn-cs"/>
              </a:rPr>
              <a:t>Owls #5 serves an ace.  </a:t>
            </a:r>
            <a:r>
              <a:rPr lang="en-US" sz="1400" dirty="0">
                <a:cs typeface="+mn-cs"/>
              </a:rPr>
              <a:t>Slash point 9</a:t>
            </a:r>
          </a:p>
          <a:p>
            <a:pPr>
              <a:spcBef>
                <a:spcPct val="40000"/>
              </a:spcBef>
              <a:buFont typeface="Wingdings 2" pitchFamily="18" charset="2"/>
              <a:buNone/>
              <a:defRPr/>
            </a:pPr>
            <a:r>
              <a:rPr lang="en-US" sz="1400" b="0" dirty="0">
                <a:cs typeface="+mn-cs"/>
              </a:rPr>
              <a:t>Owls #5 then serves the ball out.</a:t>
            </a:r>
            <a:r>
              <a:rPr lang="en-US" sz="1400" dirty="0">
                <a:cs typeface="+mn-cs"/>
              </a:rPr>
              <a:t> </a:t>
            </a:r>
            <a:r>
              <a:rPr lang="en-US" sz="1400" b="0" dirty="0">
                <a:cs typeface="+mn-cs"/>
              </a:rPr>
              <a:t>Enter the </a:t>
            </a:r>
            <a:r>
              <a:rPr lang="en-US" sz="1400" dirty="0">
                <a:solidFill>
                  <a:srgbClr val="3366CC"/>
                </a:solidFill>
                <a:effectLst>
                  <a:outerShdw blurRad="38100" dist="38100" dir="2700000" algn="tl">
                    <a:srgbClr val="000000"/>
                  </a:outerShdw>
                </a:effectLst>
                <a:cs typeface="+mn-cs"/>
              </a:rPr>
              <a:t>Exit Score of 9</a:t>
            </a:r>
            <a:endParaRPr lang="en-US" sz="1400" dirty="0">
              <a:cs typeface="+mn-cs"/>
            </a:endParaRPr>
          </a:p>
          <a:p>
            <a:pPr>
              <a:spcBef>
                <a:spcPct val="40000"/>
              </a:spcBef>
              <a:buFont typeface="Wingdings 2" pitchFamily="18" charset="2"/>
              <a:buNone/>
              <a:defRPr/>
            </a:pPr>
            <a:r>
              <a:rPr lang="en-US" sz="1400" b="0" dirty="0">
                <a:cs typeface="+mn-cs"/>
              </a:rPr>
              <a:t>Next slash the </a:t>
            </a:r>
            <a:r>
              <a:rPr lang="en-US" sz="1400" dirty="0">
                <a:solidFill>
                  <a:schemeClr val="accent2"/>
                </a:solidFill>
                <a:cs typeface="+mn-cs"/>
              </a:rPr>
              <a:t>loss of rally point</a:t>
            </a:r>
            <a:r>
              <a:rPr lang="en-US" sz="1400" b="0" dirty="0">
                <a:solidFill>
                  <a:schemeClr val="accent2"/>
                </a:solidFill>
                <a:cs typeface="+mn-cs"/>
              </a:rPr>
              <a:t> </a:t>
            </a:r>
            <a:r>
              <a:rPr lang="en-US" sz="1400" b="0" dirty="0">
                <a:cs typeface="+mn-cs"/>
              </a:rPr>
              <a:t>in the Cougars </a:t>
            </a:r>
            <a:r>
              <a:rPr lang="en-US" sz="1400" dirty="0">
                <a:solidFill>
                  <a:schemeClr val="accent2"/>
                </a:solidFill>
                <a:cs typeface="+mn-cs"/>
              </a:rPr>
              <a:t>Points</a:t>
            </a:r>
            <a:r>
              <a:rPr lang="en-US" sz="1400" b="0" dirty="0">
                <a:cs typeface="+mn-cs"/>
              </a:rPr>
              <a:t> column.</a:t>
            </a:r>
          </a:p>
        </p:txBody>
      </p:sp>
      <p:sp>
        <p:nvSpPr>
          <p:cNvPr id="264222" name="Line 30"/>
          <p:cNvSpPr>
            <a:spLocks noChangeShapeType="1"/>
          </p:cNvSpPr>
          <p:nvPr/>
        </p:nvSpPr>
        <p:spPr bwMode="auto">
          <a:xfrm flipV="1">
            <a:off x="3879327" y="2799198"/>
            <a:ext cx="858568" cy="3190121"/>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24" name="Line 32"/>
          <p:cNvSpPr>
            <a:spLocks noChangeShapeType="1"/>
          </p:cNvSpPr>
          <p:nvPr/>
        </p:nvSpPr>
        <p:spPr bwMode="auto">
          <a:xfrm flipV="1">
            <a:off x="3474096" y="2148133"/>
            <a:ext cx="1189345" cy="2168589"/>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27" name="Line 35"/>
          <p:cNvSpPr>
            <a:spLocks noChangeShapeType="1"/>
          </p:cNvSpPr>
          <p:nvPr/>
        </p:nvSpPr>
        <p:spPr bwMode="auto">
          <a:xfrm flipV="1">
            <a:off x="5492750" y="3581400"/>
            <a:ext cx="1050609" cy="268224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32" name="Line 40"/>
          <p:cNvSpPr>
            <a:spLocks noChangeShapeType="1"/>
          </p:cNvSpPr>
          <p:nvPr/>
        </p:nvSpPr>
        <p:spPr bwMode="auto">
          <a:xfrm flipV="1">
            <a:off x="4807426" y="3383755"/>
            <a:ext cx="1810862" cy="70773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33" name="Rectangle 41"/>
          <p:cNvSpPr>
            <a:spLocks noChangeArrowheads="1"/>
          </p:cNvSpPr>
          <p:nvPr/>
        </p:nvSpPr>
        <p:spPr bwMode="auto">
          <a:xfrm>
            <a:off x="0" y="76200"/>
            <a:ext cx="9144000" cy="762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Scoring the Set</a:t>
            </a:r>
          </a:p>
        </p:txBody>
      </p:sp>
      <p:sp>
        <p:nvSpPr>
          <p:cNvPr id="48" name="Line 32"/>
          <p:cNvSpPr>
            <a:spLocks noChangeShapeType="1"/>
          </p:cNvSpPr>
          <p:nvPr/>
        </p:nvSpPr>
        <p:spPr bwMode="auto">
          <a:xfrm flipH="1" flipV="1">
            <a:off x="4831489" y="2498089"/>
            <a:ext cx="1292349" cy="2055728"/>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49" name="Rectangle 38"/>
          <p:cNvSpPr>
            <a:spLocks noChangeArrowheads="1"/>
          </p:cNvSpPr>
          <p:nvPr/>
        </p:nvSpPr>
        <p:spPr bwMode="auto">
          <a:xfrm>
            <a:off x="6543358" y="320040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0" name="Line 36"/>
          <p:cNvSpPr>
            <a:spLocks noChangeShapeType="1"/>
          </p:cNvSpPr>
          <p:nvPr/>
        </p:nvSpPr>
        <p:spPr bwMode="auto">
          <a:xfrm flipH="1">
            <a:off x="4644388" y="2004753"/>
            <a:ext cx="152400" cy="152400"/>
          </a:xfrm>
          <a:prstGeom prst="line">
            <a:avLst/>
          </a:prstGeom>
          <a:noFill/>
          <a:ln w="28575">
            <a:solidFill>
              <a:schemeClr val="tx1"/>
            </a:solidFill>
            <a:round/>
            <a:headEnd/>
            <a:tailEnd/>
          </a:ln>
        </p:spPr>
        <p:txBody>
          <a:bodyPr/>
          <a:lstStyle/>
          <a:p>
            <a:endParaRPr lang="en-US" dirty="0"/>
          </a:p>
        </p:txBody>
      </p:sp>
      <p:sp>
        <p:nvSpPr>
          <p:cNvPr id="51" name="Line 36"/>
          <p:cNvSpPr>
            <a:spLocks noChangeShapeType="1"/>
          </p:cNvSpPr>
          <p:nvPr/>
        </p:nvSpPr>
        <p:spPr bwMode="auto">
          <a:xfrm flipH="1">
            <a:off x="4644388" y="2164715"/>
            <a:ext cx="152400" cy="152400"/>
          </a:xfrm>
          <a:prstGeom prst="line">
            <a:avLst/>
          </a:prstGeom>
          <a:noFill/>
          <a:ln w="28575">
            <a:solidFill>
              <a:schemeClr val="tx1"/>
            </a:solidFill>
            <a:round/>
            <a:headEnd/>
            <a:tailEnd/>
          </a:ln>
        </p:spPr>
        <p:txBody>
          <a:bodyPr/>
          <a:lstStyle/>
          <a:p>
            <a:endParaRPr lang="en-US" dirty="0"/>
          </a:p>
        </p:txBody>
      </p:sp>
      <p:sp>
        <p:nvSpPr>
          <p:cNvPr id="52" name="Line 36"/>
          <p:cNvSpPr>
            <a:spLocks noChangeShapeType="1"/>
          </p:cNvSpPr>
          <p:nvPr/>
        </p:nvSpPr>
        <p:spPr bwMode="auto">
          <a:xfrm flipH="1">
            <a:off x="4644388" y="2331403"/>
            <a:ext cx="152400" cy="152400"/>
          </a:xfrm>
          <a:prstGeom prst="line">
            <a:avLst/>
          </a:prstGeom>
          <a:noFill/>
          <a:ln w="28575">
            <a:solidFill>
              <a:schemeClr val="tx1"/>
            </a:solidFill>
            <a:round/>
            <a:headEnd/>
            <a:tailEnd/>
          </a:ln>
        </p:spPr>
        <p:txBody>
          <a:bodyPr/>
          <a:lstStyle/>
          <a:p>
            <a:endParaRPr lang="en-US" dirty="0"/>
          </a:p>
        </p:txBody>
      </p:sp>
      <p:sp>
        <p:nvSpPr>
          <p:cNvPr id="53" name="Line 36"/>
          <p:cNvSpPr>
            <a:spLocks noChangeShapeType="1"/>
          </p:cNvSpPr>
          <p:nvPr/>
        </p:nvSpPr>
        <p:spPr bwMode="auto">
          <a:xfrm flipH="1">
            <a:off x="4644388" y="2498090"/>
            <a:ext cx="152400" cy="152400"/>
          </a:xfrm>
          <a:prstGeom prst="line">
            <a:avLst/>
          </a:prstGeom>
          <a:noFill/>
          <a:ln w="28575">
            <a:solidFill>
              <a:schemeClr val="tx1"/>
            </a:solidFill>
            <a:round/>
            <a:headEnd/>
            <a:tailEnd/>
          </a:ln>
        </p:spPr>
        <p:txBody>
          <a:bodyPr/>
          <a:lstStyle/>
          <a:p>
            <a:endParaRPr lang="en-US" dirty="0"/>
          </a:p>
        </p:txBody>
      </p:sp>
      <p:sp>
        <p:nvSpPr>
          <p:cNvPr id="54" name="Line 32"/>
          <p:cNvSpPr>
            <a:spLocks noChangeShapeType="1"/>
          </p:cNvSpPr>
          <p:nvPr/>
        </p:nvSpPr>
        <p:spPr bwMode="auto">
          <a:xfrm flipH="1" flipV="1">
            <a:off x="4225066" y="3886198"/>
            <a:ext cx="2659923" cy="1238051"/>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55" name="Text Box 37"/>
          <p:cNvSpPr txBox="1">
            <a:spLocks noChangeArrowheads="1"/>
          </p:cNvSpPr>
          <p:nvPr/>
        </p:nvSpPr>
        <p:spPr bwMode="auto">
          <a:xfrm>
            <a:off x="4069080" y="3610927"/>
            <a:ext cx="304800" cy="366713"/>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5</a:t>
            </a:r>
          </a:p>
        </p:txBody>
      </p:sp>
      <p:sp>
        <p:nvSpPr>
          <p:cNvPr id="56" name="Text Box 37"/>
          <p:cNvSpPr txBox="1">
            <a:spLocks noChangeArrowheads="1"/>
          </p:cNvSpPr>
          <p:nvPr/>
        </p:nvSpPr>
        <p:spPr bwMode="auto">
          <a:xfrm>
            <a:off x="4297680" y="3603840"/>
            <a:ext cx="304800" cy="366712"/>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8</a:t>
            </a:r>
          </a:p>
        </p:txBody>
      </p:sp>
      <p:sp>
        <p:nvSpPr>
          <p:cNvPr id="57" name="Text Box 37"/>
          <p:cNvSpPr txBox="1">
            <a:spLocks noChangeArrowheads="1"/>
          </p:cNvSpPr>
          <p:nvPr/>
        </p:nvSpPr>
        <p:spPr bwMode="auto">
          <a:xfrm>
            <a:off x="6446520" y="335280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58" name="Line 36"/>
          <p:cNvSpPr>
            <a:spLocks noChangeShapeType="1"/>
          </p:cNvSpPr>
          <p:nvPr/>
        </p:nvSpPr>
        <p:spPr bwMode="auto">
          <a:xfrm flipH="1">
            <a:off x="4644388" y="2646800"/>
            <a:ext cx="152400" cy="152400"/>
          </a:xfrm>
          <a:prstGeom prst="line">
            <a:avLst/>
          </a:prstGeom>
          <a:noFill/>
          <a:ln w="28575">
            <a:solidFill>
              <a:schemeClr val="tx1"/>
            </a:solidFill>
            <a:round/>
            <a:headEnd/>
            <a:tailEnd/>
          </a:ln>
        </p:spPr>
        <p:txBody>
          <a:bodyPr/>
          <a:lstStyle/>
          <a:p>
            <a:endParaRPr lang="en-US" dirty="0"/>
          </a:p>
        </p:txBody>
      </p:sp>
      <p:sp>
        <p:nvSpPr>
          <p:cNvPr id="59" name="Line 35"/>
          <p:cNvSpPr>
            <a:spLocks noChangeShapeType="1"/>
          </p:cNvSpPr>
          <p:nvPr/>
        </p:nvSpPr>
        <p:spPr bwMode="auto">
          <a:xfrm flipH="1" flipV="1">
            <a:off x="4141960" y="2331402"/>
            <a:ext cx="1710199" cy="4247198"/>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60" name="Line 36"/>
          <p:cNvSpPr>
            <a:spLocks noChangeShapeType="1"/>
          </p:cNvSpPr>
          <p:nvPr/>
        </p:nvSpPr>
        <p:spPr bwMode="auto">
          <a:xfrm flipH="1">
            <a:off x="4056235" y="2185988"/>
            <a:ext cx="152400" cy="152400"/>
          </a:xfrm>
          <a:prstGeom prst="line">
            <a:avLst/>
          </a:prstGeom>
          <a:noFill/>
          <a:ln w="28575">
            <a:solidFill>
              <a:schemeClr val="tx1"/>
            </a:solidFill>
            <a:round/>
            <a:headEnd/>
            <a:tailEnd/>
          </a:ln>
        </p:spPr>
        <p:txBody>
          <a:bodyPr/>
          <a:lstStyle/>
          <a:p>
            <a:endParaRPr lang="en-US" dirty="0"/>
          </a:p>
        </p:txBody>
      </p:sp>
      <p:sp>
        <p:nvSpPr>
          <p:cNvPr id="63" name="Rectangle 62"/>
          <p:cNvSpPr/>
          <p:nvPr/>
        </p:nvSpPr>
        <p:spPr>
          <a:xfrm>
            <a:off x="64135" y="1747528"/>
            <a:ext cx="3959225" cy="793750"/>
          </a:xfrm>
          <a:prstGeom prst="rect">
            <a:avLst/>
          </a:prstGeom>
          <a:solidFill>
            <a:srgbClr val="FFFF00"/>
          </a:solidFill>
          <a:effectLst>
            <a:outerShdw blurRad="50800" dist="38100" dir="2700000" algn="tl" rotWithShape="0">
              <a:prstClr val="black">
                <a:alpha val="40000"/>
              </a:prstClr>
            </a:outerShdw>
          </a:effectLst>
        </p:spPr>
        <p:txBody>
          <a:bodyPr>
            <a:spAutoFit/>
          </a:bodyPr>
          <a:lstStyle/>
          <a:p>
            <a:pPr marL="115888" indent="-115888">
              <a:lnSpc>
                <a:spcPct val="90000"/>
              </a:lnSpc>
              <a:spcBef>
                <a:spcPct val="20000"/>
              </a:spcBef>
              <a:buClr>
                <a:srgbClr val="3366CC"/>
              </a:buClr>
              <a:buFontTx/>
              <a:buChar char="•"/>
              <a:defRPr/>
            </a:pPr>
            <a:r>
              <a:rPr lang="en-US" sz="1200" b="0" kern="0" dirty="0">
                <a:cs typeface="+mn-cs"/>
              </a:rPr>
              <a:t>Each team gets only </a:t>
            </a:r>
            <a:r>
              <a:rPr lang="en-US" sz="1200" kern="0" dirty="0">
                <a:solidFill>
                  <a:srgbClr val="3366CC"/>
                </a:solidFill>
                <a:cs typeface="+mn-cs"/>
              </a:rPr>
              <a:t>2</a:t>
            </a:r>
            <a:r>
              <a:rPr lang="en-US" sz="1200" b="0" kern="0" dirty="0">
                <a:cs typeface="+mn-cs"/>
              </a:rPr>
              <a:t> time outs per set. No additional team time outs are ever awarded in USAV play</a:t>
            </a:r>
            <a:br>
              <a:rPr lang="en-US" sz="1200" b="0" kern="0" dirty="0">
                <a:cs typeface="+mn-cs"/>
              </a:rPr>
            </a:br>
            <a:endParaRPr lang="en-US" sz="1200" b="0" kern="0" dirty="0">
              <a:cs typeface="+mn-cs"/>
            </a:endParaRPr>
          </a:p>
          <a:p>
            <a:pPr marL="115888" indent="-115888">
              <a:lnSpc>
                <a:spcPct val="90000"/>
              </a:lnSpc>
              <a:spcBef>
                <a:spcPct val="20000"/>
              </a:spcBef>
              <a:buClr>
                <a:srgbClr val="3366CC"/>
              </a:buClr>
              <a:buFontTx/>
              <a:buChar char="•"/>
              <a:defRPr/>
            </a:pPr>
            <a:r>
              <a:rPr lang="en-US" sz="1200" b="0" kern="0" dirty="0">
                <a:cs typeface="+mn-cs"/>
              </a:rPr>
              <a:t>Time-outs in USAV are </a:t>
            </a:r>
            <a:r>
              <a:rPr lang="en-US" sz="1200" kern="0" dirty="0">
                <a:solidFill>
                  <a:srgbClr val="3366CC"/>
                </a:solidFill>
                <a:cs typeface="+mn-cs"/>
              </a:rPr>
              <a:t>30</a:t>
            </a:r>
            <a:r>
              <a:rPr lang="en-US" sz="1200" b="0" kern="0" dirty="0">
                <a:cs typeface="+mn-cs"/>
              </a:rPr>
              <a:t> seconds long</a:t>
            </a:r>
          </a:p>
        </p:txBody>
      </p:sp>
      <p:pic>
        <p:nvPicPr>
          <p:cNvPr id="64" name="Picture 16" descr="Vball9"/>
          <p:cNvPicPr>
            <a:picLocks noChangeAspect="1" noChangeArrowheads="1"/>
          </p:cNvPicPr>
          <p:nvPr/>
        </p:nvPicPr>
        <p:blipFill>
          <a:blip r:embed="rId4" cstate="print"/>
          <a:srcRect/>
          <a:stretch>
            <a:fillRect/>
          </a:stretch>
        </p:blipFill>
        <p:spPr bwMode="auto">
          <a:xfrm>
            <a:off x="244475" y="6459538"/>
            <a:ext cx="230188" cy="238125"/>
          </a:xfrm>
          <a:prstGeom prst="rect">
            <a:avLst/>
          </a:prstGeom>
          <a:noFill/>
          <a:ln w="9525">
            <a:noFill/>
            <a:miter lim="800000"/>
            <a:headEnd/>
            <a:tailEnd/>
          </a:ln>
        </p:spPr>
      </p:pic>
      <p:sp>
        <p:nvSpPr>
          <p:cNvPr id="66" name="Rectangle 65"/>
          <p:cNvSpPr/>
          <p:nvPr/>
        </p:nvSpPr>
        <p:spPr>
          <a:xfrm>
            <a:off x="5221071" y="1325880"/>
            <a:ext cx="3821112" cy="2529923"/>
          </a:xfrm>
          <a:prstGeom prst="rect">
            <a:avLst/>
          </a:prstGeom>
          <a:solidFill>
            <a:srgbClr val="CCFFCC"/>
          </a:solidFill>
          <a:effectLst>
            <a:outerShdw blurRad="50800" dist="38100" dir="2700000" algn="tl" rotWithShape="0">
              <a:prstClr val="black">
                <a:alpha val="40000"/>
              </a:prstClr>
            </a:outerShdw>
          </a:effectLst>
        </p:spPr>
        <p:txBody>
          <a:bodyPr>
            <a:spAutoFit/>
          </a:bodyPr>
          <a:lstStyle/>
          <a:p>
            <a:pPr marL="115888" indent="-115888">
              <a:lnSpc>
                <a:spcPct val="90000"/>
              </a:lnSpc>
              <a:spcBef>
                <a:spcPct val="20000"/>
              </a:spcBef>
              <a:buClr>
                <a:srgbClr val="3366CC"/>
              </a:buClr>
              <a:buFontTx/>
              <a:buChar char="•"/>
              <a:defRPr/>
            </a:pPr>
            <a:r>
              <a:rPr lang="en-US" sz="1200" b="0" kern="0" dirty="0">
                <a:cs typeface="+mn-cs"/>
              </a:rPr>
              <a:t>During time outs, check that the visual score is correct </a:t>
            </a:r>
            <a:br>
              <a:rPr lang="en-US" sz="1200" b="0" kern="0" dirty="0">
                <a:cs typeface="+mn-cs"/>
              </a:rPr>
            </a:br>
            <a:endParaRPr lang="en-US" sz="800" b="0" kern="0" dirty="0">
              <a:cs typeface="+mn-cs"/>
            </a:endParaRPr>
          </a:p>
          <a:p>
            <a:pPr marL="115888" indent="-115888">
              <a:lnSpc>
                <a:spcPct val="90000"/>
              </a:lnSpc>
              <a:spcBef>
                <a:spcPct val="20000"/>
              </a:spcBef>
              <a:buClr>
                <a:srgbClr val="3366CC"/>
              </a:buClr>
              <a:buFontTx/>
              <a:buChar char="•"/>
              <a:defRPr/>
            </a:pPr>
            <a:r>
              <a:rPr lang="en-US" sz="1200" b="0" kern="0" dirty="0">
                <a:cs typeface="+mn-cs"/>
              </a:rPr>
              <a:t>Check that the number of substitutions matches the total team subs and that the Score at Substitution entries are complete</a:t>
            </a:r>
            <a:br>
              <a:rPr lang="en-US" sz="1200" b="0" kern="0" dirty="0">
                <a:cs typeface="+mn-cs"/>
              </a:rPr>
            </a:br>
            <a:endParaRPr lang="en-US" sz="800" b="0" kern="0" dirty="0">
              <a:cs typeface="+mn-cs"/>
            </a:endParaRPr>
          </a:p>
          <a:p>
            <a:pPr marL="115888" indent="-115888">
              <a:lnSpc>
                <a:spcPct val="90000"/>
              </a:lnSpc>
              <a:spcBef>
                <a:spcPct val="20000"/>
              </a:spcBef>
              <a:buClr>
                <a:srgbClr val="3366CC"/>
              </a:buClr>
              <a:buFontTx/>
              <a:buChar char="•"/>
              <a:defRPr/>
            </a:pPr>
            <a:r>
              <a:rPr lang="en-US" sz="1200" b="0" kern="0" dirty="0">
                <a:cs typeface="+mn-cs"/>
              </a:rPr>
              <a:t>The Assistant Scorer communicates (verbally or hand signals) with the Second Referee indicating which Libero is on or off the court.  When the teams return check that there was no illegal Libero entry or exit</a:t>
            </a:r>
            <a:br>
              <a:rPr lang="en-US" sz="1200" b="0" kern="0" dirty="0">
                <a:cs typeface="+mn-cs"/>
              </a:rPr>
            </a:br>
            <a:endParaRPr lang="en-US" sz="800" b="0" kern="0" dirty="0">
              <a:cs typeface="+mn-cs"/>
            </a:endParaRPr>
          </a:p>
          <a:p>
            <a:pPr marL="115888" indent="-115888">
              <a:lnSpc>
                <a:spcPct val="90000"/>
              </a:lnSpc>
              <a:spcBef>
                <a:spcPct val="20000"/>
              </a:spcBef>
              <a:buClr>
                <a:srgbClr val="3366CC"/>
              </a:buClr>
              <a:buFontTx/>
              <a:buChar char="•"/>
              <a:defRPr/>
            </a:pPr>
            <a:r>
              <a:rPr lang="en-US" sz="1200" b="0" kern="0" dirty="0">
                <a:cs typeface="+mn-cs"/>
              </a:rPr>
              <a:t>At the end of the time-out, signal to the Referees how many time outs have been taken by each team.</a:t>
            </a:r>
          </a:p>
        </p:txBody>
      </p:sp>
      <p:sp>
        <p:nvSpPr>
          <p:cNvPr id="70" name="Text Box 16"/>
          <p:cNvSpPr txBox="1">
            <a:spLocks noChangeArrowheads="1"/>
          </p:cNvSpPr>
          <p:nvPr/>
        </p:nvSpPr>
        <p:spPr bwMode="auto">
          <a:xfrm>
            <a:off x="8458200" y="821055"/>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pic>
        <p:nvPicPr>
          <p:cNvPr id="62" name="Picture 9" descr="Click Next"/>
          <p:cNvPicPr>
            <a:picLocks noChangeAspect="1" noChangeArrowheads="1"/>
          </p:cNvPicPr>
          <p:nvPr/>
        </p:nvPicPr>
        <p:blipFill>
          <a:blip r:embed="rId5" cstate="print"/>
          <a:srcRect/>
          <a:stretch>
            <a:fillRect/>
          </a:stretch>
        </p:blipFill>
        <p:spPr bwMode="auto">
          <a:xfrm>
            <a:off x="8846026" y="3793173"/>
            <a:ext cx="230187" cy="230187"/>
          </a:xfrm>
          <a:prstGeom prst="rect">
            <a:avLst/>
          </a:prstGeom>
          <a:noFill/>
          <a:ln w="9525">
            <a:noFill/>
            <a:miter lim="800000"/>
            <a:headEnd/>
            <a:tailEnd/>
          </a:ln>
        </p:spPr>
      </p:pic>
      <p:pic>
        <p:nvPicPr>
          <p:cNvPr id="71" name="Picture 70" descr="Ready.jpg"/>
          <p:cNvPicPr>
            <a:picLocks noChangeAspect="1"/>
          </p:cNvPicPr>
          <p:nvPr/>
        </p:nvPicPr>
        <p:blipFill>
          <a:blip r:embed="rId6" cstate="print"/>
          <a:srcRect/>
          <a:stretch>
            <a:fillRect/>
          </a:stretch>
        </p:blipFill>
        <p:spPr bwMode="auto">
          <a:xfrm>
            <a:off x="7213918" y="2834640"/>
            <a:ext cx="1427162" cy="2505075"/>
          </a:xfrm>
          <a:prstGeom prst="rect">
            <a:avLst/>
          </a:prstGeom>
          <a:noFill/>
          <a:ln w="9525">
            <a:noFill/>
            <a:miter lim="800000"/>
            <a:headEnd/>
            <a:tailEnd/>
          </a:ln>
          <a:effectLst>
            <a:innerShdw blurRad="63500" dist="50800" dir="2700000">
              <a:prstClr val="black">
                <a:alpha val="50000"/>
              </a:prstClr>
            </a:innerShdw>
          </a:effectLst>
        </p:spPr>
      </p:pic>
      <p:pic>
        <p:nvPicPr>
          <p:cNvPr id="115" name="Picture 9" descr="Click Next"/>
          <p:cNvPicPr>
            <a:picLocks noChangeAspect="1" noChangeArrowheads="1"/>
          </p:cNvPicPr>
          <p:nvPr/>
        </p:nvPicPr>
        <p:blipFill>
          <a:blip r:embed="rId5" cstate="print"/>
          <a:srcRect/>
          <a:stretch>
            <a:fillRect/>
          </a:stretch>
        </p:blipFill>
        <p:spPr bwMode="auto">
          <a:xfrm>
            <a:off x="8366086" y="5043996"/>
            <a:ext cx="230187" cy="230187"/>
          </a:xfrm>
          <a:prstGeom prst="rect">
            <a:avLst/>
          </a:prstGeom>
          <a:noFill/>
          <a:ln w="9525">
            <a:noFill/>
            <a:miter lim="800000"/>
            <a:headEnd/>
            <a:tailEnd/>
          </a:ln>
        </p:spPr>
      </p:pic>
      <p:sp>
        <p:nvSpPr>
          <p:cNvPr id="117" name="Text Box 44"/>
          <p:cNvSpPr txBox="1">
            <a:spLocks noChangeArrowheads="1"/>
          </p:cNvSpPr>
          <p:nvPr/>
        </p:nvSpPr>
        <p:spPr bwMode="auto">
          <a:xfrm>
            <a:off x="1473011" y="84033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18" name="Text Box 4"/>
          <p:cNvSpPr txBox="1">
            <a:spLocks noChangeArrowheads="1"/>
          </p:cNvSpPr>
          <p:nvPr/>
        </p:nvSpPr>
        <p:spPr bwMode="auto">
          <a:xfrm>
            <a:off x="1191769" y="815403"/>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19" name="Text Box 4"/>
          <p:cNvSpPr txBox="1">
            <a:spLocks noChangeArrowheads="1"/>
          </p:cNvSpPr>
          <p:nvPr/>
        </p:nvSpPr>
        <p:spPr bwMode="auto">
          <a:xfrm>
            <a:off x="6334823" y="817637"/>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20" name="Text Box 49"/>
          <p:cNvSpPr txBox="1">
            <a:spLocks noChangeArrowheads="1"/>
          </p:cNvSpPr>
          <p:nvPr/>
        </p:nvSpPr>
        <p:spPr bwMode="auto">
          <a:xfrm>
            <a:off x="6624257" y="833539"/>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21" name="Isosceles Triangle 120">
            <a:extLst>
              <a:ext uri="{FF2B5EF4-FFF2-40B4-BE49-F238E27FC236}">
                <a16:creationId xmlns:a16="http://schemas.microsoft.com/office/drawing/2014/main" id="{D78323CF-68E1-4A69-AF20-1312C468EAFC}"/>
              </a:ext>
            </a:extLst>
          </p:cNvPr>
          <p:cNvSpPr/>
          <p:nvPr/>
        </p:nvSpPr>
        <p:spPr bwMode="auto">
          <a:xfrm>
            <a:off x="4047127" y="1537854"/>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09" name="TextBox 108">
            <a:extLst>
              <a:ext uri="{FF2B5EF4-FFF2-40B4-BE49-F238E27FC236}">
                <a16:creationId xmlns:a16="http://schemas.microsoft.com/office/drawing/2014/main" id="{940D5E45-98DD-4CD3-986B-9885F737B526}"/>
              </a:ext>
            </a:extLst>
          </p:cNvPr>
          <p:cNvSpPr txBox="1"/>
          <p:nvPr/>
        </p:nvSpPr>
        <p:spPr>
          <a:xfrm>
            <a:off x="317624" y="5299948"/>
            <a:ext cx="401072" cy="369332"/>
          </a:xfrm>
          <a:prstGeom prst="rect">
            <a:avLst/>
          </a:prstGeom>
          <a:noFill/>
        </p:spPr>
        <p:txBody>
          <a:bodyPr wrap="none" rtlCol="0">
            <a:spAutoFit/>
          </a:bodyPr>
          <a:lstStyle/>
          <a:p>
            <a:r>
              <a:rPr lang="en-US" dirty="0">
                <a:latin typeface="Wingdings 3" panose="05040102010807070707" pitchFamily="18" charset="2"/>
              </a:rPr>
              <a:t>a</a:t>
            </a:r>
          </a:p>
        </p:txBody>
      </p:sp>
      <p:sp>
        <p:nvSpPr>
          <p:cNvPr id="122" name="TextBox 121">
            <a:extLst>
              <a:ext uri="{FF2B5EF4-FFF2-40B4-BE49-F238E27FC236}">
                <a16:creationId xmlns:a16="http://schemas.microsoft.com/office/drawing/2014/main" id="{09681B99-A6D9-4C93-8914-E6075393D510}"/>
              </a:ext>
            </a:extLst>
          </p:cNvPr>
          <p:cNvSpPr txBox="1"/>
          <p:nvPr/>
        </p:nvSpPr>
        <p:spPr>
          <a:xfrm>
            <a:off x="320040" y="5802868"/>
            <a:ext cx="401072" cy="369332"/>
          </a:xfrm>
          <a:prstGeom prst="rect">
            <a:avLst/>
          </a:prstGeom>
          <a:noFill/>
        </p:spPr>
        <p:txBody>
          <a:bodyPr wrap="none" rtlCol="0">
            <a:spAutoFit/>
          </a:bodyPr>
          <a:lstStyle/>
          <a:p>
            <a:r>
              <a:rPr lang="en-US" dirty="0">
                <a:latin typeface="Wingdings 3" panose="05040102010807070707" pitchFamily="18" charset="2"/>
              </a:rPr>
              <a:t>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2" presetClass="entr" presetSubtype="8" fill="hold" nodeType="afterEffect">
                                  <p:stCondLst>
                                    <p:cond delay="0"/>
                                  </p:stCondLst>
                                  <p:childTnLst>
                                    <p:set>
                                      <p:cBhvr>
                                        <p:cTn id="6" dur="1" fill="hold">
                                          <p:stCondLst>
                                            <p:cond delay="0"/>
                                          </p:stCondLst>
                                        </p:cTn>
                                        <p:tgtEl>
                                          <p:spTgt spid="264221">
                                            <p:txEl>
                                              <p:pRg st="0" end="0"/>
                                            </p:txEl>
                                          </p:spTgt>
                                        </p:tgtEl>
                                        <p:attrNameLst>
                                          <p:attrName>style.visibility</p:attrName>
                                        </p:attrNameLst>
                                      </p:cBhvr>
                                      <p:to>
                                        <p:strVal val="visible"/>
                                      </p:to>
                                    </p:set>
                                    <p:animEffect transition="in" filter="wipe(left)">
                                      <p:cBhvr>
                                        <p:cTn id="7" dur="1000"/>
                                        <p:tgtEl>
                                          <p:spTgt spid="264221">
                                            <p:txEl>
                                              <p:pRg st="0" end="0"/>
                                            </p:txEl>
                                          </p:spTgt>
                                        </p:tgtEl>
                                      </p:cBhvr>
                                    </p:animEffect>
                                  </p:childTnLst>
                                </p:cTn>
                              </p:par>
                            </p:childTnLst>
                          </p:cTn>
                        </p:par>
                        <p:par>
                          <p:cTn id="8" fill="hold">
                            <p:stCondLst>
                              <p:cond delay="1500"/>
                            </p:stCondLst>
                            <p:childTnLst>
                              <p:par>
                                <p:cTn id="9" presetID="22" presetClass="entr" presetSubtype="8" fill="hold" grpId="0" nodeType="afterEffect">
                                  <p:stCondLst>
                                    <p:cond delay="2000"/>
                                  </p:stCondLst>
                                  <p:childTnLst>
                                    <p:set>
                                      <p:cBhvr>
                                        <p:cTn id="10" dur="1" fill="hold">
                                          <p:stCondLst>
                                            <p:cond delay="0"/>
                                          </p:stCondLst>
                                        </p:cTn>
                                        <p:tgtEl>
                                          <p:spTgt spid="264232"/>
                                        </p:tgtEl>
                                        <p:attrNameLst>
                                          <p:attrName>style.visibility</p:attrName>
                                        </p:attrNameLst>
                                      </p:cBhvr>
                                      <p:to>
                                        <p:strVal val="visible"/>
                                      </p:to>
                                    </p:set>
                                    <p:animEffect transition="in" filter="wipe(left)">
                                      <p:cBhvr>
                                        <p:cTn id="11" dur="2000"/>
                                        <p:tgtEl>
                                          <p:spTgt spid="264232"/>
                                        </p:tgtEl>
                                      </p:cBhvr>
                                    </p:animEffect>
                                  </p:childTnLst>
                                  <p:subTnLst>
                                    <p:set>
                                      <p:cBhvr override="childStyle">
                                        <p:cTn dur="1" fill="hold" display="0" masterRel="sameClick" afterEffect="1">
                                          <p:stCondLst>
                                            <p:cond evt="end" delay="0">
                                              <p:tn val="9"/>
                                            </p:cond>
                                          </p:stCondLst>
                                        </p:cTn>
                                        <p:tgtEl>
                                          <p:spTgt spid="264232"/>
                                        </p:tgtEl>
                                        <p:attrNameLst>
                                          <p:attrName>style.visibility</p:attrName>
                                        </p:attrNameLst>
                                      </p:cBhvr>
                                      <p:to>
                                        <p:strVal val="hidden"/>
                                      </p:to>
                                    </p:set>
                                  </p:subTnLst>
                                </p:cTn>
                              </p:par>
                            </p:childTnLst>
                          </p:cTn>
                        </p:par>
                        <p:par>
                          <p:cTn id="12" fill="hold">
                            <p:stCondLst>
                              <p:cond delay="5500"/>
                            </p:stCondLst>
                            <p:childTnLst>
                              <p:par>
                                <p:cTn id="13" presetID="22" presetClass="entr" presetSubtype="8"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left)">
                                      <p:cBhvr>
                                        <p:cTn id="15" dur="1000"/>
                                        <p:tgtEl>
                                          <p:spTgt spid="49"/>
                                        </p:tgtEl>
                                      </p:cBhvr>
                                    </p:animEffect>
                                  </p:childTnLst>
                                </p:cTn>
                              </p:par>
                            </p:childTnLst>
                          </p:cTn>
                        </p:par>
                        <p:par>
                          <p:cTn id="16" fill="hold">
                            <p:stCondLst>
                              <p:cond delay="6500"/>
                            </p:stCondLst>
                            <p:childTnLst>
                              <p:par>
                                <p:cTn id="17" presetID="22" presetClass="entr" presetSubtype="8" fill="hold" nodeType="afterEffect">
                                  <p:stCondLst>
                                    <p:cond delay="0"/>
                                  </p:stCondLst>
                                  <p:childTnLst>
                                    <p:set>
                                      <p:cBhvr>
                                        <p:cTn id="18" dur="1" fill="hold">
                                          <p:stCondLst>
                                            <p:cond delay="0"/>
                                          </p:stCondLst>
                                        </p:cTn>
                                        <p:tgtEl>
                                          <p:spTgt spid="264221">
                                            <p:txEl>
                                              <p:pRg st="1" end="1"/>
                                            </p:txEl>
                                          </p:spTgt>
                                        </p:tgtEl>
                                        <p:attrNameLst>
                                          <p:attrName>style.visibility</p:attrName>
                                        </p:attrNameLst>
                                      </p:cBhvr>
                                      <p:to>
                                        <p:strVal val="visible"/>
                                      </p:to>
                                    </p:set>
                                    <p:animEffect transition="in" filter="wipe(left)">
                                      <p:cBhvr>
                                        <p:cTn id="19" dur="1000"/>
                                        <p:tgtEl>
                                          <p:spTgt spid="264221">
                                            <p:txEl>
                                              <p:pRg st="1" end="1"/>
                                            </p:txEl>
                                          </p:spTgt>
                                        </p:tgtEl>
                                      </p:cBhvr>
                                    </p:animEffect>
                                  </p:childTnLst>
                                </p:cTn>
                              </p:par>
                            </p:childTnLst>
                          </p:cTn>
                        </p:par>
                        <p:par>
                          <p:cTn id="20" fill="hold">
                            <p:stCondLst>
                              <p:cond delay="7500"/>
                            </p:stCondLst>
                            <p:childTnLst>
                              <p:par>
                                <p:cTn id="21" presetID="22" presetClass="entr" presetSubtype="4" fill="hold" grpId="0" nodeType="afterEffect">
                                  <p:stCondLst>
                                    <p:cond delay="2000"/>
                                  </p:stCondLst>
                                  <p:childTnLst>
                                    <p:set>
                                      <p:cBhvr>
                                        <p:cTn id="22" dur="1" fill="hold">
                                          <p:stCondLst>
                                            <p:cond delay="0"/>
                                          </p:stCondLst>
                                        </p:cTn>
                                        <p:tgtEl>
                                          <p:spTgt spid="264224"/>
                                        </p:tgtEl>
                                        <p:attrNameLst>
                                          <p:attrName>style.visibility</p:attrName>
                                        </p:attrNameLst>
                                      </p:cBhvr>
                                      <p:to>
                                        <p:strVal val="visible"/>
                                      </p:to>
                                    </p:set>
                                    <p:animEffect transition="in" filter="wipe(down)">
                                      <p:cBhvr>
                                        <p:cTn id="23" dur="2000"/>
                                        <p:tgtEl>
                                          <p:spTgt spid="264224"/>
                                        </p:tgtEl>
                                      </p:cBhvr>
                                    </p:animEffect>
                                  </p:childTnLst>
                                  <p:subTnLst>
                                    <p:set>
                                      <p:cBhvr override="childStyle">
                                        <p:cTn dur="1" fill="hold" display="0" masterRel="sameClick" afterEffect="1">
                                          <p:stCondLst>
                                            <p:cond evt="end" delay="0">
                                              <p:tn val="21"/>
                                            </p:cond>
                                          </p:stCondLst>
                                        </p:cTn>
                                        <p:tgtEl>
                                          <p:spTgt spid="264224"/>
                                        </p:tgtEl>
                                        <p:attrNameLst>
                                          <p:attrName>style.visibility</p:attrName>
                                        </p:attrNameLst>
                                      </p:cBhvr>
                                      <p:to>
                                        <p:strVal val="hidden"/>
                                      </p:to>
                                    </p:set>
                                  </p:subTnLst>
                                </p:cTn>
                              </p:par>
                            </p:childTnLst>
                          </p:cTn>
                        </p:par>
                        <p:par>
                          <p:cTn id="24" fill="hold">
                            <p:stCondLst>
                              <p:cond delay="11500"/>
                            </p:stCondLst>
                            <p:childTnLst>
                              <p:par>
                                <p:cTn id="25" presetID="22" presetClass="entr" presetSubtype="4"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down)">
                                      <p:cBhvr>
                                        <p:cTn id="27" dur="1000"/>
                                        <p:tgtEl>
                                          <p:spTgt spid="50"/>
                                        </p:tgtEl>
                                      </p:cBhvr>
                                    </p:animEffect>
                                  </p:childTnLst>
                                </p:cTn>
                              </p:par>
                            </p:childTnLst>
                          </p:cTn>
                        </p:par>
                        <p:par>
                          <p:cTn id="28" fill="hold">
                            <p:stCondLst>
                              <p:cond delay="12500"/>
                            </p:stCondLst>
                            <p:childTnLst>
                              <p:par>
                                <p:cTn id="29" presetID="22" presetClass="entr" presetSubtype="8" fill="hold" nodeType="afterEffect">
                                  <p:stCondLst>
                                    <p:cond delay="2000"/>
                                  </p:stCondLst>
                                  <p:childTnLst>
                                    <p:set>
                                      <p:cBhvr>
                                        <p:cTn id="30" dur="1" fill="hold">
                                          <p:stCondLst>
                                            <p:cond delay="0"/>
                                          </p:stCondLst>
                                        </p:cTn>
                                        <p:tgtEl>
                                          <p:spTgt spid="264221">
                                            <p:txEl>
                                              <p:pRg st="2" end="2"/>
                                            </p:txEl>
                                          </p:spTgt>
                                        </p:tgtEl>
                                        <p:attrNameLst>
                                          <p:attrName>style.visibility</p:attrName>
                                        </p:attrNameLst>
                                      </p:cBhvr>
                                      <p:to>
                                        <p:strVal val="visible"/>
                                      </p:to>
                                    </p:set>
                                    <p:animEffect transition="in" filter="wipe(left)">
                                      <p:cBhvr>
                                        <p:cTn id="31" dur="1000"/>
                                        <p:tgtEl>
                                          <p:spTgt spid="264221">
                                            <p:txEl>
                                              <p:pRg st="2" end="2"/>
                                            </p:txEl>
                                          </p:spTgt>
                                        </p:tgtEl>
                                      </p:cBhvr>
                                    </p:animEffect>
                                  </p:childTnLst>
                                </p:cTn>
                              </p:par>
                            </p:childTnLst>
                          </p:cTn>
                        </p:par>
                        <p:par>
                          <p:cTn id="32" fill="hold">
                            <p:stCondLst>
                              <p:cond delay="15500"/>
                            </p:stCondLst>
                            <p:childTnLst>
                              <p:par>
                                <p:cTn id="33" presetID="22" presetClass="entr" presetSubtype="2" fill="hold" grpId="0" nodeType="afterEffect">
                                  <p:stCondLst>
                                    <p:cond delay="2000"/>
                                  </p:stCondLst>
                                  <p:childTnLst>
                                    <p:set>
                                      <p:cBhvr>
                                        <p:cTn id="34" dur="1" fill="hold">
                                          <p:stCondLst>
                                            <p:cond delay="0"/>
                                          </p:stCondLst>
                                        </p:cTn>
                                        <p:tgtEl>
                                          <p:spTgt spid="48"/>
                                        </p:tgtEl>
                                        <p:attrNameLst>
                                          <p:attrName>style.visibility</p:attrName>
                                        </p:attrNameLst>
                                      </p:cBhvr>
                                      <p:to>
                                        <p:strVal val="visible"/>
                                      </p:to>
                                    </p:set>
                                    <p:animEffect transition="in" filter="wipe(right)">
                                      <p:cBhvr>
                                        <p:cTn id="35" dur="2000"/>
                                        <p:tgtEl>
                                          <p:spTgt spid="48"/>
                                        </p:tgtEl>
                                      </p:cBhvr>
                                    </p:animEffect>
                                  </p:childTnLst>
                                  <p:subTnLst>
                                    <p:set>
                                      <p:cBhvr override="childStyle">
                                        <p:cTn dur="1" fill="hold" display="0" masterRel="sameClick" afterEffect="1">
                                          <p:stCondLst>
                                            <p:cond evt="end" delay="0">
                                              <p:tn val="33"/>
                                            </p:cond>
                                          </p:stCondLst>
                                        </p:cTn>
                                        <p:tgtEl>
                                          <p:spTgt spid="48"/>
                                        </p:tgtEl>
                                        <p:attrNameLst>
                                          <p:attrName>style.visibility</p:attrName>
                                        </p:attrNameLst>
                                      </p:cBhvr>
                                      <p:to>
                                        <p:strVal val="hidden"/>
                                      </p:to>
                                    </p:set>
                                  </p:subTnLst>
                                </p:cTn>
                              </p:par>
                            </p:childTnLst>
                          </p:cTn>
                        </p:par>
                        <p:par>
                          <p:cTn id="36" fill="hold">
                            <p:stCondLst>
                              <p:cond delay="19500"/>
                            </p:stCondLst>
                            <p:childTnLst>
                              <p:par>
                                <p:cTn id="37" presetID="22" presetClass="entr" presetSubtype="4" fill="hold" grpId="0"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wipe(down)">
                                      <p:cBhvr>
                                        <p:cTn id="39" dur="1000"/>
                                        <p:tgtEl>
                                          <p:spTgt spid="51"/>
                                        </p:tgtEl>
                                      </p:cBhvr>
                                    </p:animEffect>
                                  </p:childTnLst>
                                </p:cTn>
                              </p:par>
                            </p:childTnLst>
                          </p:cTn>
                        </p:par>
                        <p:par>
                          <p:cTn id="40" fill="hold">
                            <p:stCondLst>
                              <p:cond delay="20500"/>
                            </p:stCondLst>
                            <p:childTnLst>
                              <p:par>
                                <p:cTn id="41" presetID="22" presetClass="entr" presetSubtype="4" fill="hold" grpId="0"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down)">
                                      <p:cBhvr>
                                        <p:cTn id="43" dur="1000"/>
                                        <p:tgtEl>
                                          <p:spTgt spid="52"/>
                                        </p:tgtEl>
                                      </p:cBhvr>
                                    </p:animEffect>
                                  </p:childTnLst>
                                </p:cTn>
                              </p:par>
                            </p:childTnLst>
                          </p:cTn>
                        </p:par>
                        <p:par>
                          <p:cTn id="44" fill="hold">
                            <p:stCondLst>
                              <p:cond delay="21500"/>
                            </p:stCondLst>
                            <p:childTnLst>
                              <p:par>
                                <p:cTn id="45" presetID="22" presetClass="entr" presetSubtype="4"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wipe(down)">
                                      <p:cBhvr>
                                        <p:cTn id="47" dur="1000"/>
                                        <p:tgtEl>
                                          <p:spTgt spid="53"/>
                                        </p:tgtEl>
                                      </p:cBhvr>
                                    </p:animEffect>
                                  </p:childTnLst>
                                </p:cTn>
                              </p:par>
                            </p:childTnLst>
                          </p:cTn>
                        </p:par>
                        <p:par>
                          <p:cTn id="48" fill="hold">
                            <p:stCondLst>
                              <p:cond delay="22500"/>
                            </p:stCondLst>
                            <p:childTnLst>
                              <p:par>
                                <p:cTn id="49" presetID="22" presetClass="entr" presetSubtype="1" fill="hold" nodeType="afterEffect">
                                  <p:stCondLst>
                                    <p:cond delay="2000"/>
                                  </p:stCondLst>
                                  <p:childTnLst>
                                    <p:set>
                                      <p:cBhvr>
                                        <p:cTn id="50" dur="1" fill="hold">
                                          <p:stCondLst>
                                            <p:cond delay="0"/>
                                          </p:stCondLst>
                                        </p:cTn>
                                        <p:tgtEl>
                                          <p:spTgt spid="264221">
                                            <p:txEl>
                                              <p:pRg st="3" end="3"/>
                                            </p:txEl>
                                          </p:spTgt>
                                        </p:tgtEl>
                                        <p:attrNameLst>
                                          <p:attrName>style.visibility</p:attrName>
                                        </p:attrNameLst>
                                      </p:cBhvr>
                                      <p:to>
                                        <p:strVal val="visible"/>
                                      </p:to>
                                    </p:set>
                                    <p:animEffect transition="in" filter="wipe(up)">
                                      <p:cBhvr>
                                        <p:cTn id="51" dur="1000"/>
                                        <p:tgtEl>
                                          <p:spTgt spid="264221">
                                            <p:txEl>
                                              <p:pRg st="3" end="3"/>
                                            </p:txEl>
                                          </p:spTgt>
                                        </p:tgtEl>
                                      </p:cBhvr>
                                    </p:animEffect>
                                  </p:childTnLst>
                                </p:cTn>
                              </p:par>
                            </p:childTnLst>
                          </p:cTn>
                        </p:par>
                        <p:par>
                          <p:cTn id="52" fill="hold">
                            <p:stCondLst>
                              <p:cond delay="25500"/>
                            </p:stCondLst>
                            <p:childTnLst>
                              <p:par>
                                <p:cTn id="53" presetID="22" presetClass="entr" presetSubtype="4"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2000"/>
                                        <p:tgtEl>
                                          <p:spTgt spid="54"/>
                                        </p:tgtEl>
                                      </p:cBhvr>
                                    </p:animEffect>
                                  </p:childTnLst>
                                  <p:subTnLst>
                                    <p:set>
                                      <p:cBhvr override="childStyle">
                                        <p:cTn dur="1" fill="hold" display="0" masterRel="sameClick" afterEffect="1">
                                          <p:stCondLst>
                                            <p:cond evt="end" delay="0">
                                              <p:tn val="53"/>
                                            </p:cond>
                                          </p:stCondLst>
                                        </p:cTn>
                                        <p:tgtEl>
                                          <p:spTgt spid="54"/>
                                        </p:tgtEl>
                                        <p:attrNameLst>
                                          <p:attrName>style.visibility</p:attrName>
                                        </p:attrNameLst>
                                      </p:cBhvr>
                                      <p:to>
                                        <p:strVal val="hidden"/>
                                      </p:to>
                                    </p:set>
                                  </p:subTnLst>
                                </p:cTn>
                              </p:par>
                            </p:childTnLst>
                          </p:cTn>
                        </p:par>
                        <p:par>
                          <p:cTn id="56" fill="hold">
                            <p:stCondLst>
                              <p:cond delay="27500"/>
                            </p:stCondLst>
                            <p:childTnLst>
                              <p:par>
                                <p:cTn id="57" presetID="22" presetClass="entr" presetSubtype="8" fill="hold" grpId="0" nodeType="after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wipe(left)">
                                      <p:cBhvr>
                                        <p:cTn id="59" dur="1000"/>
                                        <p:tgtEl>
                                          <p:spTgt spid="55"/>
                                        </p:tgtEl>
                                      </p:cBhvr>
                                    </p:animEffect>
                                  </p:childTnLst>
                                </p:cTn>
                              </p:par>
                            </p:childTnLst>
                          </p:cTn>
                        </p:par>
                        <p:par>
                          <p:cTn id="60" fill="hold">
                            <p:stCondLst>
                              <p:cond delay="28500"/>
                            </p:stCondLst>
                            <p:childTnLst>
                              <p:par>
                                <p:cTn id="61" presetID="22" presetClass="entr" presetSubtype="8"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wipe(left)">
                                      <p:cBhvr>
                                        <p:cTn id="63" dur="1000"/>
                                        <p:tgtEl>
                                          <p:spTgt spid="56"/>
                                        </p:tgtEl>
                                      </p:cBhvr>
                                    </p:animEffect>
                                  </p:childTnLst>
                                </p:cTn>
                              </p:par>
                            </p:childTnLst>
                          </p:cTn>
                        </p:par>
                        <p:par>
                          <p:cTn id="64" fill="hold">
                            <p:stCondLst>
                              <p:cond delay="29500"/>
                            </p:stCondLst>
                            <p:childTnLst>
                              <p:par>
                                <p:cTn id="65" presetID="53" presetClass="entr" presetSubtype="0" fill="hold" grpId="0" nodeType="afterEffect">
                                  <p:stCondLst>
                                    <p:cond delay="0"/>
                                  </p:stCondLst>
                                  <p:childTnLst>
                                    <p:set>
                                      <p:cBhvr>
                                        <p:cTn id="66" dur="1" fill="hold">
                                          <p:stCondLst>
                                            <p:cond delay="0"/>
                                          </p:stCondLst>
                                        </p:cTn>
                                        <p:tgtEl>
                                          <p:spTgt spid="63"/>
                                        </p:tgtEl>
                                        <p:attrNameLst>
                                          <p:attrName>style.visibility</p:attrName>
                                        </p:attrNameLst>
                                      </p:cBhvr>
                                      <p:to>
                                        <p:strVal val="visible"/>
                                      </p:to>
                                    </p:set>
                                    <p:anim calcmode="lin" valueType="num">
                                      <p:cBhvr>
                                        <p:cTn id="67" dur="1000" fill="hold"/>
                                        <p:tgtEl>
                                          <p:spTgt spid="63"/>
                                        </p:tgtEl>
                                        <p:attrNameLst>
                                          <p:attrName>ppt_w</p:attrName>
                                        </p:attrNameLst>
                                      </p:cBhvr>
                                      <p:tavLst>
                                        <p:tav tm="0">
                                          <p:val>
                                            <p:fltVal val="0"/>
                                          </p:val>
                                        </p:tav>
                                        <p:tav tm="100000">
                                          <p:val>
                                            <p:strVal val="#ppt_w"/>
                                          </p:val>
                                        </p:tav>
                                      </p:tavLst>
                                    </p:anim>
                                    <p:anim calcmode="lin" valueType="num">
                                      <p:cBhvr>
                                        <p:cTn id="68" dur="1000" fill="hold"/>
                                        <p:tgtEl>
                                          <p:spTgt spid="63"/>
                                        </p:tgtEl>
                                        <p:attrNameLst>
                                          <p:attrName>ppt_h</p:attrName>
                                        </p:attrNameLst>
                                      </p:cBhvr>
                                      <p:tavLst>
                                        <p:tav tm="0">
                                          <p:val>
                                            <p:fltVal val="0"/>
                                          </p:val>
                                        </p:tav>
                                        <p:tav tm="100000">
                                          <p:val>
                                            <p:strVal val="#ppt_h"/>
                                          </p:val>
                                        </p:tav>
                                      </p:tavLst>
                                    </p:anim>
                                    <p:animEffect transition="in" filter="fade">
                                      <p:cBhvr>
                                        <p:cTn id="69" dur="1000"/>
                                        <p:tgtEl>
                                          <p:spTgt spid="63"/>
                                        </p:tgtEl>
                                      </p:cBhvr>
                                    </p:animEffect>
                                  </p:childTnLst>
                                </p:cTn>
                              </p:par>
                            </p:childTnLst>
                          </p:cTn>
                        </p:par>
                        <p:par>
                          <p:cTn id="70" fill="hold">
                            <p:stCondLst>
                              <p:cond delay="30500"/>
                            </p:stCondLst>
                            <p:childTnLst>
                              <p:par>
                                <p:cTn id="71" presetID="53" presetClass="entr" presetSubtype="0" fill="hold" grpId="0" nodeType="afterEffect">
                                  <p:stCondLst>
                                    <p:cond delay="3000"/>
                                  </p:stCondLst>
                                  <p:childTnLst>
                                    <p:set>
                                      <p:cBhvr>
                                        <p:cTn id="72" dur="1" fill="hold">
                                          <p:stCondLst>
                                            <p:cond delay="0"/>
                                          </p:stCondLst>
                                        </p:cTn>
                                        <p:tgtEl>
                                          <p:spTgt spid="66"/>
                                        </p:tgtEl>
                                        <p:attrNameLst>
                                          <p:attrName>style.visibility</p:attrName>
                                        </p:attrNameLst>
                                      </p:cBhvr>
                                      <p:to>
                                        <p:strVal val="visible"/>
                                      </p:to>
                                    </p:set>
                                    <p:anim calcmode="lin" valueType="num">
                                      <p:cBhvr>
                                        <p:cTn id="73" dur="1000" fill="hold"/>
                                        <p:tgtEl>
                                          <p:spTgt spid="66"/>
                                        </p:tgtEl>
                                        <p:attrNameLst>
                                          <p:attrName>ppt_w</p:attrName>
                                        </p:attrNameLst>
                                      </p:cBhvr>
                                      <p:tavLst>
                                        <p:tav tm="0">
                                          <p:val>
                                            <p:fltVal val="0"/>
                                          </p:val>
                                        </p:tav>
                                        <p:tav tm="100000">
                                          <p:val>
                                            <p:strVal val="#ppt_w"/>
                                          </p:val>
                                        </p:tav>
                                      </p:tavLst>
                                    </p:anim>
                                    <p:anim calcmode="lin" valueType="num">
                                      <p:cBhvr>
                                        <p:cTn id="74" dur="1000" fill="hold"/>
                                        <p:tgtEl>
                                          <p:spTgt spid="66"/>
                                        </p:tgtEl>
                                        <p:attrNameLst>
                                          <p:attrName>ppt_h</p:attrName>
                                        </p:attrNameLst>
                                      </p:cBhvr>
                                      <p:tavLst>
                                        <p:tav tm="0">
                                          <p:val>
                                            <p:fltVal val="0"/>
                                          </p:val>
                                        </p:tav>
                                        <p:tav tm="100000">
                                          <p:val>
                                            <p:strVal val="#ppt_h"/>
                                          </p:val>
                                        </p:tav>
                                      </p:tavLst>
                                    </p:anim>
                                    <p:animEffect transition="in" filter="fade">
                                      <p:cBhvr>
                                        <p:cTn id="75" dur="1000"/>
                                        <p:tgtEl>
                                          <p:spTgt spid="66"/>
                                        </p:tgtEl>
                                      </p:cBhvr>
                                    </p:animEffect>
                                  </p:childTnLst>
                                </p:cTn>
                              </p:par>
                            </p:childTnLst>
                          </p:cTn>
                        </p:par>
                        <p:par>
                          <p:cTn id="76" fill="hold">
                            <p:stCondLst>
                              <p:cond delay="34500"/>
                            </p:stCondLst>
                            <p:childTnLst>
                              <p:par>
                                <p:cTn id="77" presetID="53" presetClass="entr" presetSubtype="0" fill="hold" nodeType="after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p:cTn id="79" dur="1000" fill="hold"/>
                                        <p:tgtEl>
                                          <p:spTgt spid="62"/>
                                        </p:tgtEl>
                                        <p:attrNameLst>
                                          <p:attrName>ppt_w</p:attrName>
                                        </p:attrNameLst>
                                      </p:cBhvr>
                                      <p:tavLst>
                                        <p:tav tm="0">
                                          <p:val>
                                            <p:fltVal val="0"/>
                                          </p:val>
                                        </p:tav>
                                        <p:tav tm="100000">
                                          <p:val>
                                            <p:strVal val="#ppt_w"/>
                                          </p:val>
                                        </p:tav>
                                      </p:tavLst>
                                    </p:anim>
                                    <p:anim calcmode="lin" valueType="num">
                                      <p:cBhvr>
                                        <p:cTn id="80" dur="1000" fill="hold"/>
                                        <p:tgtEl>
                                          <p:spTgt spid="62"/>
                                        </p:tgtEl>
                                        <p:attrNameLst>
                                          <p:attrName>ppt_h</p:attrName>
                                        </p:attrNameLst>
                                      </p:cBhvr>
                                      <p:tavLst>
                                        <p:tav tm="0">
                                          <p:val>
                                            <p:fltVal val="0"/>
                                          </p:val>
                                        </p:tav>
                                        <p:tav tm="100000">
                                          <p:val>
                                            <p:strVal val="#ppt_h"/>
                                          </p:val>
                                        </p:tav>
                                      </p:tavLst>
                                    </p:anim>
                                    <p:animEffect transition="in" filter="fade">
                                      <p:cBhvr>
                                        <p:cTn id="81" dur="1000"/>
                                        <p:tgtEl>
                                          <p:spTgt spid="62"/>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xit" presetSubtype="0" fill="hold" grpId="1" nodeType="clickEffect">
                                  <p:stCondLst>
                                    <p:cond delay="0"/>
                                  </p:stCondLst>
                                  <p:childTnLst>
                                    <p:animEffect transition="out" filter="fade">
                                      <p:cBhvr>
                                        <p:cTn id="85" dur="2000"/>
                                        <p:tgtEl>
                                          <p:spTgt spid="63"/>
                                        </p:tgtEl>
                                      </p:cBhvr>
                                    </p:animEffect>
                                    <p:set>
                                      <p:cBhvr>
                                        <p:cTn id="86" dur="1" fill="hold">
                                          <p:stCondLst>
                                            <p:cond delay="1999"/>
                                          </p:stCondLst>
                                        </p:cTn>
                                        <p:tgtEl>
                                          <p:spTgt spid="63"/>
                                        </p:tgtEl>
                                        <p:attrNameLst>
                                          <p:attrName>style.visibility</p:attrName>
                                        </p:attrNameLst>
                                      </p:cBhvr>
                                      <p:to>
                                        <p:strVal val="hidden"/>
                                      </p:to>
                                    </p:set>
                                  </p:childTnLst>
                                </p:cTn>
                              </p:par>
                              <p:par>
                                <p:cTn id="87" presetID="10" presetClass="exit" presetSubtype="0" fill="hold" grpId="1" nodeType="withEffect">
                                  <p:stCondLst>
                                    <p:cond delay="0"/>
                                  </p:stCondLst>
                                  <p:childTnLst>
                                    <p:animEffect transition="out" filter="fade">
                                      <p:cBhvr>
                                        <p:cTn id="88" dur="2000"/>
                                        <p:tgtEl>
                                          <p:spTgt spid="66"/>
                                        </p:tgtEl>
                                      </p:cBhvr>
                                    </p:animEffect>
                                    <p:set>
                                      <p:cBhvr>
                                        <p:cTn id="89" dur="1" fill="hold">
                                          <p:stCondLst>
                                            <p:cond delay="1999"/>
                                          </p:stCondLst>
                                        </p:cTn>
                                        <p:tgtEl>
                                          <p:spTgt spid="66"/>
                                        </p:tgtEl>
                                        <p:attrNameLst>
                                          <p:attrName>style.visibility</p:attrName>
                                        </p:attrNameLst>
                                      </p:cBhvr>
                                      <p:to>
                                        <p:strVal val="hidden"/>
                                      </p:to>
                                    </p:set>
                                  </p:childTnLst>
                                </p:cTn>
                              </p:par>
                              <p:par>
                                <p:cTn id="90" presetID="10" presetClass="exit" presetSubtype="0" fill="hold" nodeType="withEffect">
                                  <p:stCondLst>
                                    <p:cond delay="0"/>
                                  </p:stCondLst>
                                  <p:childTnLst>
                                    <p:animEffect transition="out" filter="fade">
                                      <p:cBhvr>
                                        <p:cTn id="91" dur="2000"/>
                                        <p:tgtEl>
                                          <p:spTgt spid="62"/>
                                        </p:tgtEl>
                                      </p:cBhvr>
                                    </p:animEffect>
                                    <p:set>
                                      <p:cBhvr>
                                        <p:cTn id="92" dur="1" fill="hold">
                                          <p:stCondLst>
                                            <p:cond delay="1999"/>
                                          </p:stCondLst>
                                        </p:cTn>
                                        <p:tgtEl>
                                          <p:spTgt spid="62"/>
                                        </p:tgtEl>
                                        <p:attrNameLst>
                                          <p:attrName>style.visibility</p:attrName>
                                        </p:attrNameLst>
                                      </p:cBhvr>
                                      <p:to>
                                        <p:strVal val="hidden"/>
                                      </p:to>
                                    </p:set>
                                  </p:childTnLst>
                                </p:cTn>
                              </p:par>
                              <p:par>
                                <p:cTn id="93" presetID="22" presetClass="entr" presetSubtype="8" fill="hold" grpId="0" nodeType="withEffect">
                                  <p:stCondLst>
                                    <p:cond delay="0"/>
                                  </p:stCondLst>
                                  <p:childTnLst>
                                    <p:set>
                                      <p:cBhvr>
                                        <p:cTn id="94" dur="1" fill="hold">
                                          <p:stCondLst>
                                            <p:cond delay="0"/>
                                          </p:stCondLst>
                                        </p:cTn>
                                        <p:tgtEl>
                                          <p:spTgt spid="109"/>
                                        </p:tgtEl>
                                        <p:attrNameLst>
                                          <p:attrName>style.visibility</p:attrName>
                                        </p:attrNameLst>
                                      </p:cBhvr>
                                      <p:to>
                                        <p:strVal val="visible"/>
                                      </p:to>
                                    </p:set>
                                    <p:animEffect transition="in" filter="wipe(left)">
                                      <p:cBhvr>
                                        <p:cTn id="95" dur="500"/>
                                        <p:tgtEl>
                                          <p:spTgt spid="109"/>
                                        </p:tgtEl>
                                      </p:cBhvr>
                                    </p:animEffect>
                                  </p:childTnLst>
                                </p:cTn>
                              </p:par>
                            </p:childTnLst>
                          </p:cTn>
                        </p:par>
                        <p:par>
                          <p:cTn id="96" fill="hold">
                            <p:stCondLst>
                              <p:cond delay="2000"/>
                            </p:stCondLst>
                            <p:childTnLst>
                              <p:par>
                                <p:cTn id="97" presetID="22" presetClass="entr" presetSubtype="1" fill="hold" nodeType="afterEffect">
                                  <p:stCondLst>
                                    <p:cond delay="0"/>
                                  </p:stCondLst>
                                  <p:childTnLst>
                                    <p:set>
                                      <p:cBhvr>
                                        <p:cTn id="98" dur="1" fill="hold">
                                          <p:stCondLst>
                                            <p:cond delay="0"/>
                                          </p:stCondLst>
                                        </p:cTn>
                                        <p:tgtEl>
                                          <p:spTgt spid="264221">
                                            <p:txEl>
                                              <p:pRg st="4" end="4"/>
                                            </p:txEl>
                                          </p:spTgt>
                                        </p:tgtEl>
                                        <p:attrNameLst>
                                          <p:attrName>style.visibility</p:attrName>
                                        </p:attrNameLst>
                                      </p:cBhvr>
                                      <p:to>
                                        <p:strVal val="visible"/>
                                      </p:to>
                                    </p:set>
                                    <p:animEffect transition="in" filter="wipe(up)">
                                      <p:cBhvr>
                                        <p:cTn id="99" dur="1000"/>
                                        <p:tgtEl>
                                          <p:spTgt spid="264221">
                                            <p:txEl>
                                              <p:pRg st="4" end="4"/>
                                            </p:txEl>
                                          </p:spTgt>
                                        </p:tgtEl>
                                      </p:cBhvr>
                                    </p:animEffect>
                                  </p:childTnLst>
                                </p:cTn>
                              </p:par>
                            </p:childTnLst>
                          </p:cTn>
                        </p:par>
                        <p:par>
                          <p:cTn id="100" fill="hold">
                            <p:stCondLst>
                              <p:cond delay="3000"/>
                            </p:stCondLst>
                            <p:childTnLst>
                              <p:par>
                                <p:cTn id="101" presetID="22" presetClass="entr" presetSubtype="4" fill="hold" nodeType="after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wipe(down)">
                                      <p:cBhvr>
                                        <p:cTn id="103" dur="1000"/>
                                        <p:tgtEl>
                                          <p:spTgt spid="71"/>
                                        </p:tgtEl>
                                      </p:cBhvr>
                                    </p:animEffect>
                                  </p:childTnLst>
                                </p:cTn>
                              </p:par>
                            </p:childTnLst>
                          </p:cTn>
                        </p:par>
                        <p:par>
                          <p:cTn id="104" fill="hold">
                            <p:stCondLst>
                              <p:cond delay="4000"/>
                            </p:stCondLst>
                            <p:childTnLst>
                              <p:par>
                                <p:cTn id="105" presetID="53" presetClass="entr" presetSubtype="0" fill="hold" nodeType="afterEffect">
                                  <p:stCondLst>
                                    <p:cond delay="0"/>
                                  </p:stCondLst>
                                  <p:childTnLst>
                                    <p:set>
                                      <p:cBhvr>
                                        <p:cTn id="106" dur="1" fill="hold">
                                          <p:stCondLst>
                                            <p:cond delay="0"/>
                                          </p:stCondLst>
                                        </p:cTn>
                                        <p:tgtEl>
                                          <p:spTgt spid="115"/>
                                        </p:tgtEl>
                                        <p:attrNameLst>
                                          <p:attrName>style.visibility</p:attrName>
                                        </p:attrNameLst>
                                      </p:cBhvr>
                                      <p:to>
                                        <p:strVal val="visible"/>
                                      </p:to>
                                    </p:set>
                                    <p:anim calcmode="lin" valueType="num">
                                      <p:cBhvr>
                                        <p:cTn id="107" dur="1000" fill="hold"/>
                                        <p:tgtEl>
                                          <p:spTgt spid="115"/>
                                        </p:tgtEl>
                                        <p:attrNameLst>
                                          <p:attrName>ppt_w</p:attrName>
                                        </p:attrNameLst>
                                      </p:cBhvr>
                                      <p:tavLst>
                                        <p:tav tm="0">
                                          <p:val>
                                            <p:fltVal val="0"/>
                                          </p:val>
                                        </p:tav>
                                        <p:tav tm="100000">
                                          <p:val>
                                            <p:strVal val="#ppt_w"/>
                                          </p:val>
                                        </p:tav>
                                      </p:tavLst>
                                    </p:anim>
                                    <p:anim calcmode="lin" valueType="num">
                                      <p:cBhvr>
                                        <p:cTn id="108" dur="1000" fill="hold"/>
                                        <p:tgtEl>
                                          <p:spTgt spid="115"/>
                                        </p:tgtEl>
                                        <p:attrNameLst>
                                          <p:attrName>ppt_h</p:attrName>
                                        </p:attrNameLst>
                                      </p:cBhvr>
                                      <p:tavLst>
                                        <p:tav tm="0">
                                          <p:val>
                                            <p:fltVal val="0"/>
                                          </p:val>
                                        </p:tav>
                                        <p:tav tm="100000">
                                          <p:val>
                                            <p:strVal val="#ppt_h"/>
                                          </p:val>
                                        </p:tav>
                                      </p:tavLst>
                                    </p:anim>
                                    <p:animEffect transition="in" filter="fade">
                                      <p:cBhvr>
                                        <p:cTn id="109" dur="1000"/>
                                        <p:tgtEl>
                                          <p:spTgt spid="115"/>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xit" presetSubtype="0" fill="hold" nodeType="clickEffect">
                                  <p:stCondLst>
                                    <p:cond delay="0"/>
                                  </p:stCondLst>
                                  <p:childTnLst>
                                    <p:animEffect transition="out" filter="fade">
                                      <p:cBhvr>
                                        <p:cTn id="113" dur="2000"/>
                                        <p:tgtEl>
                                          <p:spTgt spid="71"/>
                                        </p:tgtEl>
                                      </p:cBhvr>
                                    </p:animEffect>
                                    <p:set>
                                      <p:cBhvr>
                                        <p:cTn id="114" dur="1" fill="hold">
                                          <p:stCondLst>
                                            <p:cond delay="1999"/>
                                          </p:stCondLst>
                                        </p:cTn>
                                        <p:tgtEl>
                                          <p:spTgt spid="71"/>
                                        </p:tgtEl>
                                        <p:attrNameLst>
                                          <p:attrName>style.visibility</p:attrName>
                                        </p:attrNameLst>
                                      </p:cBhvr>
                                      <p:to>
                                        <p:strVal val="hidden"/>
                                      </p:to>
                                    </p:set>
                                  </p:childTnLst>
                                </p:cTn>
                              </p:par>
                              <p:par>
                                <p:cTn id="115" presetID="10" presetClass="exit" presetSubtype="0" fill="hold" nodeType="withEffect">
                                  <p:stCondLst>
                                    <p:cond delay="0"/>
                                  </p:stCondLst>
                                  <p:childTnLst>
                                    <p:animEffect transition="out" filter="fade">
                                      <p:cBhvr>
                                        <p:cTn id="116" dur="2000"/>
                                        <p:tgtEl>
                                          <p:spTgt spid="115"/>
                                        </p:tgtEl>
                                      </p:cBhvr>
                                    </p:animEffect>
                                    <p:set>
                                      <p:cBhvr>
                                        <p:cTn id="117" dur="1" fill="hold">
                                          <p:stCondLst>
                                            <p:cond delay="1999"/>
                                          </p:stCondLst>
                                        </p:cTn>
                                        <p:tgtEl>
                                          <p:spTgt spid="115"/>
                                        </p:tgtEl>
                                        <p:attrNameLst>
                                          <p:attrName>style.visibility</p:attrName>
                                        </p:attrNameLst>
                                      </p:cBhvr>
                                      <p:to>
                                        <p:strVal val="hidden"/>
                                      </p:to>
                                    </p:set>
                                  </p:childTnLst>
                                </p:cTn>
                              </p:par>
                            </p:childTnLst>
                          </p:cTn>
                        </p:par>
                        <p:par>
                          <p:cTn id="118" fill="hold">
                            <p:stCondLst>
                              <p:cond delay="2000"/>
                            </p:stCondLst>
                            <p:childTnLst>
                              <p:par>
                                <p:cTn id="119" presetID="10" presetClass="exit" presetSubtype="0" fill="hold" grpId="1" nodeType="afterEffect">
                                  <p:stCondLst>
                                    <p:cond delay="0"/>
                                  </p:stCondLst>
                                  <p:childTnLst>
                                    <p:animEffect transition="out" filter="fade">
                                      <p:cBhvr>
                                        <p:cTn id="120" dur="500"/>
                                        <p:tgtEl>
                                          <p:spTgt spid="109"/>
                                        </p:tgtEl>
                                      </p:cBhvr>
                                    </p:animEffect>
                                    <p:set>
                                      <p:cBhvr>
                                        <p:cTn id="121" dur="1" fill="hold">
                                          <p:stCondLst>
                                            <p:cond delay="499"/>
                                          </p:stCondLst>
                                        </p:cTn>
                                        <p:tgtEl>
                                          <p:spTgt spid="109"/>
                                        </p:tgtEl>
                                        <p:attrNameLst>
                                          <p:attrName>style.visibility</p:attrName>
                                        </p:attrNameLst>
                                      </p:cBhvr>
                                      <p:to>
                                        <p:strVal val="hidden"/>
                                      </p:to>
                                    </p:set>
                                  </p:childTnLst>
                                </p:cTn>
                              </p:par>
                              <p:par>
                                <p:cTn id="122" presetID="22" presetClass="entr" presetSubtype="8" fill="hold" grpId="0" nodeType="withEffect">
                                  <p:stCondLst>
                                    <p:cond delay="0"/>
                                  </p:stCondLst>
                                  <p:childTnLst>
                                    <p:set>
                                      <p:cBhvr>
                                        <p:cTn id="123" dur="1" fill="hold">
                                          <p:stCondLst>
                                            <p:cond delay="0"/>
                                          </p:stCondLst>
                                        </p:cTn>
                                        <p:tgtEl>
                                          <p:spTgt spid="122"/>
                                        </p:tgtEl>
                                        <p:attrNameLst>
                                          <p:attrName>style.visibility</p:attrName>
                                        </p:attrNameLst>
                                      </p:cBhvr>
                                      <p:to>
                                        <p:strVal val="visible"/>
                                      </p:to>
                                    </p:set>
                                    <p:animEffect transition="in" filter="wipe(left)">
                                      <p:cBhvr>
                                        <p:cTn id="124" dur="500"/>
                                        <p:tgtEl>
                                          <p:spTgt spid="122"/>
                                        </p:tgtEl>
                                      </p:cBhvr>
                                    </p:animEffect>
                                  </p:childTnLst>
                                </p:cTn>
                              </p:par>
                            </p:childTnLst>
                          </p:cTn>
                        </p:par>
                        <p:par>
                          <p:cTn id="125" fill="hold">
                            <p:stCondLst>
                              <p:cond delay="2500"/>
                            </p:stCondLst>
                            <p:childTnLst>
                              <p:par>
                                <p:cTn id="126" presetID="22" presetClass="entr" presetSubtype="8" fill="hold" nodeType="afterEffect">
                                  <p:stCondLst>
                                    <p:cond delay="0"/>
                                  </p:stCondLst>
                                  <p:childTnLst>
                                    <p:set>
                                      <p:cBhvr>
                                        <p:cTn id="127" dur="1" fill="hold">
                                          <p:stCondLst>
                                            <p:cond delay="0"/>
                                          </p:stCondLst>
                                        </p:cTn>
                                        <p:tgtEl>
                                          <p:spTgt spid="264221">
                                            <p:txEl>
                                              <p:pRg st="5" end="5"/>
                                            </p:txEl>
                                          </p:spTgt>
                                        </p:tgtEl>
                                        <p:attrNameLst>
                                          <p:attrName>style.visibility</p:attrName>
                                        </p:attrNameLst>
                                      </p:cBhvr>
                                      <p:to>
                                        <p:strVal val="visible"/>
                                      </p:to>
                                    </p:set>
                                    <p:animEffect transition="in" filter="wipe(left)">
                                      <p:cBhvr>
                                        <p:cTn id="128" dur="1000"/>
                                        <p:tgtEl>
                                          <p:spTgt spid="264221">
                                            <p:txEl>
                                              <p:pRg st="5" end="5"/>
                                            </p:txEl>
                                          </p:spTgt>
                                        </p:tgtEl>
                                      </p:cBhvr>
                                    </p:animEffect>
                                  </p:childTnLst>
                                </p:cTn>
                              </p:par>
                            </p:childTnLst>
                          </p:cTn>
                        </p:par>
                        <p:par>
                          <p:cTn id="129" fill="hold">
                            <p:stCondLst>
                              <p:cond delay="3500"/>
                            </p:stCondLst>
                            <p:childTnLst>
                              <p:par>
                                <p:cTn id="130" presetID="22" presetClass="entr" presetSubtype="4" fill="hold" grpId="0" nodeType="afterEffect">
                                  <p:stCondLst>
                                    <p:cond delay="1500"/>
                                  </p:stCondLst>
                                  <p:childTnLst>
                                    <p:set>
                                      <p:cBhvr>
                                        <p:cTn id="131" dur="1" fill="hold">
                                          <p:stCondLst>
                                            <p:cond delay="0"/>
                                          </p:stCondLst>
                                        </p:cTn>
                                        <p:tgtEl>
                                          <p:spTgt spid="264222"/>
                                        </p:tgtEl>
                                        <p:attrNameLst>
                                          <p:attrName>style.visibility</p:attrName>
                                        </p:attrNameLst>
                                      </p:cBhvr>
                                      <p:to>
                                        <p:strVal val="visible"/>
                                      </p:to>
                                    </p:set>
                                    <p:animEffect transition="in" filter="wipe(down)">
                                      <p:cBhvr>
                                        <p:cTn id="132" dur="2000"/>
                                        <p:tgtEl>
                                          <p:spTgt spid="264222"/>
                                        </p:tgtEl>
                                      </p:cBhvr>
                                    </p:animEffect>
                                  </p:childTnLst>
                                  <p:subTnLst>
                                    <p:set>
                                      <p:cBhvr override="childStyle">
                                        <p:cTn dur="1" fill="hold" display="0" masterRel="sameClick" afterEffect="1">
                                          <p:stCondLst>
                                            <p:cond evt="end" delay="0">
                                              <p:tn val="130"/>
                                            </p:cond>
                                          </p:stCondLst>
                                        </p:cTn>
                                        <p:tgtEl>
                                          <p:spTgt spid="264222"/>
                                        </p:tgtEl>
                                        <p:attrNameLst>
                                          <p:attrName>style.visibility</p:attrName>
                                        </p:attrNameLst>
                                      </p:cBhvr>
                                      <p:to>
                                        <p:strVal val="hidden"/>
                                      </p:to>
                                    </p:set>
                                  </p:subTnLst>
                                </p:cTn>
                              </p:par>
                            </p:childTnLst>
                          </p:cTn>
                        </p:par>
                        <p:par>
                          <p:cTn id="133" fill="hold">
                            <p:stCondLst>
                              <p:cond delay="7000"/>
                            </p:stCondLst>
                            <p:childTnLst>
                              <p:par>
                                <p:cTn id="134" presetID="22" presetClass="entr" presetSubtype="8" fill="hold" grpId="0" nodeType="after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wipe(left)">
                                      <p:cBhvr>
                                        <p:cTn id="136" dur="1000"/>
                                        <p:tgtEl>
                                          <p:spTgt spid="58"/>
                                        </p:tgtEl>
                                      </p:cBhvr>
                                    </p:animEffect>
                                  </p:childTnLst>
                                </p:cTn>
                              </p:par>
                            </p:childTnLst>
                          </p:cTn>
                        </p:par>
                        <p:par>
                          <p:cTn id="137" fill="hold">
                            <p:stCondLst>
                              <p:cond delay="8000"/>
                            </p:stCondLst>
                            <p:childTnLst>
                              <p:par>
                                <p:cTn id="138" presetID="22" presetClass="entr" presetSubtype="8" fill="hold" nodeType="afterEffect">
                                  <p:stCondLst>
                                    <p:cond delay="2000"/>
                                  </p:stCondLst>
                                  <p:childTnLst>
                                    <p:set>
                                      <p:cBhvr>
                                        <p:cTn id="139" dur="1" fill="hold">
                                          <p:stCondLst>
                                            <p:cond delay="0"/>
                                          </p:stCondLst>
                                        </p:cTn>
                                        <p:tgtEl>
                                          <p:spTgt spid="264221">
                                            <p:txEl>
                                              <p:pRg st="6" end="6"/>
                                            </p:txEl>
                                          </p:spTgt>
                                        </p:tgtEl>
                                        <p:attrNameLst>
                                          <p:attrName>style.visibility</p:attrName>
                                        </p:attrNameLst>
                                      </p:cBhvr>
                                      <p:to>
                                        <p:strVal val="visible"/>
                                      </p:to>
                                    </p:set>
                                    <p:animEffect transition="in" filter="wipe(left)">
                                      <p:cBhvr>
                                        <p:cTn id="140" dur="1000"/>
                                        <p:tgtEl>
                                          <p:spTgt spid="264221">
                                            <p:txEl>
                                              <p:pRg st="6" end="6"/>
                                            </p:txEl>
                                          </p:spTgt>
                                        </p:tgtEl>
                                      </p:cBhvr>
                                    </p:animEffect>
                                  </p:childTnLst>
                                </p:cTn>
                              </p:par>
                            </p:childTnLst>
                          </p:cTn>
                        </p:par>
                        <p:par>
                          <p:cTn id="141" fill="hold">
                            <p:stCondLst>
                              <p:cond delay="11000"/>
                            </p:stCondLst>
                            <p:childTnLst>
                              <p:par>
                                <p:cTn id="142" presetID="22" presetClass="entr" presetSubtype="4" fill="hold" grpId="0" nodeType="afterEffect">
                                  <p:stCondLst>
                                    <p:cond delay="0"/>
                                  </p:stCondLst>
                                  <p:childTnLst>
                                    <p:set>
                                      <p:cBhvr>
                                        <p:cTn id="143" dur="1" fill="hold">
                                          <p:stCondLst>
                                            <p:cond delay="0"/>
                                          </p:stCondLst>
                                        </p:cTn>
                                        <p:tgtEl>
                                          <p:spTgt spid="264227"/>
                                        </p:tgtEl>
                                        <p:attrNameLst>
                                          <p:attrName>style.visibility</p:attrName>
                                        </p:attrNameLst>
                                      </p:cBhvr>
                                      <p:to>
                                        <p:strVal val="visible"/>
                                      </p:to>
                                    </p:set>
                                    <p:animEffect transition="in" filter="wipe(down)">
                                      <p:cBhvr>
                                        <p:cTn id="144" dur="2000"/>
                                        <p:tgtEl>
                                          <p:spTgt spid="264227"/>
                                        </p:tgtEl>
                                      </p:cBhvr>
                                    </p:animEffect>
                                  </p:childTnLst>
                                  <p:subTnLst>
                                    <p:set>
                                      <p:cBhvr override="childStyle">
                                        <p:cTn dur="1" fill="hold" display="0" masterRel="sameClick" afterEffect="1">
                                          <p:stCondLst>
                                            <p:cond evt="end" delay="0">
                                              <p:tn val="142"/>
                                            </p:cond>
                                          </p:stCondLst>
                                        </p:cTn>
                                        <p:tgtEl>
                                          <p:spTgt spid="264227"/>
                                        </p:tgtEl>
                                        <p:attrNameLst>
                                          <p:attrName>style.visibility</p:attrName>
                                        </p:attrNameLst>
                                      </p:cBhvr>
                                      <p:to>
                                        <p:strVal val="hidden"/>
                                      </p:to>
                                    </p:set>
                                  </p:subTnLst>
                                </p:cTn>
                              </p:par>
                            </p:childTnLst>
                          </p:cTn>
                        </p:par>
                        <p:par>
                          <p:cTn id="145" fill="hold">
                            <p:stCondLst>
                              <p:cond delay="13000"/>
                            </p:stCondLst>
                            <p:childTnLst>
                              <p:par>
                                <p:cTn id="146" presetID="22" presetClass="entr" presetSubtype="8" fill="hold" grpId="0" nodeType="afterEffect">
                                  <p:stCondLst>
                                    <p:cond delay="0"/>
                                  </p:stCondLst>
                                  <p:childTnLst>
                                    <p:set>
                                      <p:cBhvr>
                                        <p:cTn id="147" dur="1" fill="hold">
                                          <p:stCondLst>
                                            <p:cond delay="0"/>
                                          </p:stCondLst>
                                        </p:cTn>
                                        <p:tgtEl>
                                          <p:spTgt spid="57"/>
                                        </p:tgtEl>
                                        <p:attrNameLst>
                                          <p:attrName>style.visibility</p:attrName>
                                        </p:attrNameLst>
                                      </p:cBhvr>
                                      <p:to>
                                        <p:strVal val="visible"/>
                                      </p:to>
                                    </p:set>
                                    <p:animEffect transition="in" filter="wipe(left)">
                                      <p:cBhvr>
                                        <p:cTn id="148" dur="1000"/>
                                        <p:tgtEl>
                                          <p:spTgt spid="57"/>
                                        </p:tgtEl>
                                      </p:cBhvr>
                                    </p:animEffect>
                                  </p:childTnLst>
                                </p:cTn>
                              </p:par>
                            </p:childTnLst>
                          </p:cTn>
                        </p:par>
                        <p:par>
                          <p:cTn id="149" fill="hold">
                            <p:stCondLst>
                              <p:cond delay="14000"/>
                            </p:stCondLst>
                            <p:childTnLst>
                              <p:par>
                                <p:cTn id="150" presetID="22" presetClass="entr" presetSubtype="8" fill="hold" nodeType="afterEffect">
                                  <p:stCondLst>
                                    <p:cond delay="2000"/>
                                  </p:stCondLst>
                                  <p:childTnLst>
                                    <p:set>
                                      <p:cBhvr>
                                        <p:cTn id="151" dur="1" fill="hold">
                                          <p:stCondLst>
                                            <p:cond delay="0"/>
                                          </p:stCondLst>
                                        </p:cTn>
                                        <p:tgtEl>
                                          <p:spTgt spid="264221">
                                            <p:txEl>
                                              <p:pRg st="7" end="7"/>
                                            </p:txEl>
                                          </p:spTgt>
                                        </p:tgtEl>
                                        <p:attrNameLst>
                                          <p:attrName>style.visibility</p:attrName>
                                        </p:attrNameLst>
                                      </p:cBhvr>
                                      <p:to>
                                        <p:strVal val="visible"/>
                                      </p:to>
                                    </p:set>
                                    <p:animEffect transition="in" filter="wipe(left)">
                                      <p:cBhvr>
                                        <p:cTn id="152" dur="1000"/>
                                        <p:tgtEl>
                                          <p:spTgt spid="264221">
                                            <p:txEl>
                                              <p:pRg st="7" end="7"/>
                                            </p:txEl>
                                          </p:spTgt>
                                        </p:tgtEl>
                                      </p:cBhvr>
                                    </p:animEffect>
                                  </p:childTnLst>
                                </p:cTn>
                              </p:par>
                            </p:childTnLst>
                          </p:cTn>
                        </p:par>
                        <p:par>
                          <p:cTn id="153" fill="hold">
                            <p:stCondLst>
                              <p:cond delay="17000"/>
                            </p:stCondLst>
                            <p:childTnLst>
                              <p:par>
                                <p:cTn id="154" presetID="22" presetClass="entr" presetSubtype="4" fill="hold" grpId="0" nodeType="afterEffect">
                                  <p:stCondLst>
                                    <p:cond delay="2000"/>
                                  </p:stCondLst>
                                  <p:childTnLst>
                                    <p:set>
                                      <p:cBhvr>
                                        <p:cTn id="155" dur="1" fill="hold">
                                          <p:stCondLst>
                                            <p:cond delay="0"/>
                                          </p:stCondLst>
                                        </p:cTn>
                                        <p:tgtEl>
                                          <p:spTgt spid="59"/>
                                        </p:tgtEl>
                                        <p:attrNameLst>
                                          <p:attrName>style.visibility</p:attrName>
                                        </p:attrNameLst>
                                      </p:cBhvr>
                                      <p:to>
                                        <p:strVal val="visible"/>
                                      </p:to>
                                    </p:set>
                                    <p:animEffect transition="in" filter="wipe(down)">
                                      <p:cBhvr>
                                        <p:cTn id="156" dur="2000"/>
                                        <p:tgtEl>
                                          <p:spTgt spid="59"/>
                                        </p:tgtEl>
                                      </p:cBhvr>
                                    </p:animEffect>
                                  </p:childTnLst>
                                  <p:subTnLst>
                                    <p:set>
                                      <p:cBhvr override="childStyle">
                                        <p:cTn dur="1" fill="hold" display="0" masterRel="sameClick" afterEffect="1">
                                          <p:stCondLst>
                                            <p:cond evt="end" delay="0">
                                              <p:tn val="154"/>
                                            </p:cond>
                                          </p:stCondLst>
                                        </p:cTn>
                                        <p:tgtEl>
                                          <p:spTgt spid="59"/>
                                        </p:tgtEl>
                                        <p:attrNameLst>
                                          <p:attrName>style.visibility</p:attrName>
                                        </p:attrNameLst>
                                      </p:cBhvr>
                                      <p:to>
                                        <p:strVal val="hidden"/>
                                      </p:to>
                                    </p:set>
                                  </p:subTnLst>
                                </p:cTn>
                              </p:par>
                            </p:childTnLst>
                          </p:cTn>
                        </p:par>
                        <p:par>
                          <p:cTn id="157" fill="hold">
                            <p:stCondLst>
                              <p:cond delay="21000"/>
                            </p:stCondLst>
                            <p:childTnLst>
                              <p:par>
                                <p:cTn id="158" presetID="22" presetClass="entr" presetSubtype="8" fill="hold" grpId="0" nodeType="afterEffect">
                                  <p:stCondLst>
                                    <p:cond delay="0"/>
                                  </p:stCondLst>
                                  <p:childTnLst>
                                    <p:set>
                                      <p:cBhvr>
                                        <p:cTn id="159" dur="1" fill="hold">
                                          <p:stCondLst>
                                            <p:cond delay="0"/>
                                          </p:stCondLst>
                                        </p:cTn>
                                        <p:tgtEl>
                                          <p:spTgt spid="60"/>
                                        </p:tgtEl>
                                        <p:attrNameLst>
                                          <p:attrName>style.visibility</p:attrName>
                                        </p:attrNameLst>
                                      </p:cBhvr>
                                      <p:to>
                                        <p:strVal val="visible"/>
                                      </p:to>
                                    </p:set>
                                    <p:animEffect transition="in" filter="wipe(left)">
                                      <p:cBhvr>
                                        <p:cTn id="160" dur="1000"/>
                                        <p:tgtEl>
                                          <p:spTgt spid="60"/>
                                        </p:tgtEl>
                                      </p:cBhvr>
                                    </p:animEffect>
                                  </p:childTnLst>
                                </p:cTn>
                              </p:par>
                            </p:childTnLst>
                          </p:cTn>
                        </p:par>
                        <p:par>
                          <p:cTn id="161" fill="hold">
                            <p:stCondLst>
                              <p:cond delay="22000"/>
                            </p:stCondLst>
                            <p:childTnLst>
                              <p:par>
                                <p:cTn id="162" presetID="10" presetClass="exit" presetSubtype="0" fill="hold" grpId="1" nodeType="afterEffect">
                                  <p:stCondLst>
                                    <p:cond delay="0"/>
                                  </p:stCondLst>
                                  <p:childTnLst>
                                    <p:animEffect transition="out" filter="fade">
                                      <p:cBhvr>
                                        <p:cTn id="163" dur="500"/>
                                        <p:tgtEl>
                                          <p:spTgt spid="122"/>
                                        </p:tgtEl>
                                      </p:cBhvr>
                                    </p:animEffect>
                                    <p:set>
                                      <p:cBhvr>
                                        <p:cTn id="164" dur="1" fill="hold">
                                          <p:stCondLst>
                                            <p:cond delay="499"/>
                                          </p:stCondLst>
                                        </p:cTn>
                                        <p:tgtEl>
                                          <p:spTgt spid="122"/>
                                        </p:tgtEl>
                                        <p:attrNameLst>
                                          <p:attrName>style.visibility</p:attrName>
                                        </p:attrNameLst>
                                      </p:cBhvr>
                                      <p:to>
                                        <p:strVal val="hidden"/>
                                      </p:to>
                                    </p:set>
                                  </p:childTnLst>
                                </p:cTn>
                              </p:par>
                            </p:childTnLst>
                          </p:cTn>
                        </p:par>
                        <p:par>
                          <p:cTn id="165" fill="hold">
                            <p:stCondLst>
                              <p:cond delay="22500"/>
                            </p:stCondLst>
                            <p:childTnLst>
                              <p:par>
                                <p:cTn id="166" presetID="4" presetClass="entr" presetSubtype="32" fill="hold" nodeType="afterEffect">
                                  <p:stCondLst>
                                    <p:cond delay="0"/>
                                  </p:stCondLst>
                                  <p:childTnLst>
                                    <p:set>
                                      <p:cBhvr>
                                        <p:cTn id="167" dur="1" fill="hold">
                                          <p:stCondLst>
                                            <p:cond delay="0"/>
                                          </p:stCondLst>
                                        </p:cTn>
                                        <p:tgtEl>
                                          <p:spTgt spid="64"/>
                                        </p:tgtEl>
                                        <p:attrNameLst>
                                          <p:attrName>style.visibility</p:attrName>
                                        </p:attrNameLst>
                                      </p:cBhvr>
                                      <p:to>
                                        <p:strVal val="visible"/>
                                      </p:to>
                                    </p:set>
                                    <p:animEffect transition="in" filter="box(out)">
                                      <p:cBhvr>
                                        <p:cTn id="16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222" grpId="0" animBg="1"/>
      <p:bldP spid="264224" grpId="0" animBg="1"/>
      <p:bldP spid="264227" grpId="0" animBg="1"/>
      <p:bldP spid="264232" grpId="0" animBg="1"/>
      <p:bldP spid="48" grpId="0" animBg="1"/>
      <p:bldP spid="49" grpId="0"/>
      <p:bldP spid="50" grpId="0" animBg="1"/>
      <p:bldP spid="51" grpId="0" animBg="1"/>
      <p:bldP spid="52" grpId="0" animBg="1"/>
      <p:bldP spid="53" grpId="0" animBg="1"/>
      <p:bldP spid="54" grpId="0" animBg="1"/>
      <p:bldP spid="55" grpId="0"/>
      <p:bldP spid="56" grpId="0"/>
      <p:bldP spid="57" grpId="0"/>
      <p:bldP spid="58" grpId="0" animBg="1"/>
      <p:bldP spid="59" grpId="0" animBg="1"/>
      <p:bldP spid="60" grpId="0" animBg="1"/>
      <p:bldP spid="63" grpId="0" animBg="1"/>
      <p:bldP spid="63" grpId="1" animBg="1"/>
      <p:bldP spid="66" grpId="0" animBg="1"/>
      <p:bldP spid="66" grpId="1" animBg="1"/>
      <p:bldP spid="109" grpId="0"/>
      <p:bldP spid="109" grpId="1"/>
      <p:bldP spid="122" grpId="0"/>
      <p:bldP spid="122"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20FE33-6B48-2A0F-8448-7986798C3589}"/>
              </a:ext>
            </a:extLst>
          </p:cNvPr>
          <p:cNvPicPr>
            <a:picLocks noChangeAspect="1"/>
          </p:cNvPicPr>
          <p:nvPr/>
        </p:nvPicPr>
        <p:blipFill>
          <a:blip r:embed="rId2"/>
          <a:stretch>
            <a:fillRect/>
          </a:stretch>
        </p:blipFill>
        <p:spPr>
          <a:xfrm>
            <a:off x="225304" y="549537"/>
            <a:ext cx="8716962" cy="3610983"/>
          </a:xfrm>
          <a:prstGeom prst="rect">
            <a:avLst/>
          </a:prstGeom>
          <a:effectLst>
            <a:outerShdw blurRad="50800" dist="38100" dir="2700000" algn="tl" rotWithShape="0">
              <a:prstClr val="black">
                <a:alpha val="40000"/>
              </a:prstClr>
            </a:outerShdw>
          </a:effectLst>
        </p:spPr>
      </p:pic>
      <p:grpSp>
        <p:nvGrpSpPr>
          <p:cNvPr id="87" name="Group 86"/>
          <p:cNvGrpSpPr/>
          <p:nvPr/>
        </p:nvGrpSpPr>
        <p:grpSpPr>
          <a:xfrm>
            <a:off x="481751" y="740736"/>
            <a:ext cx="8479369" cy="2680112"/>
            <a:chOff x="481751" y="1030296"/>
            <a:chExt cx="8479369" cy="2680112"/>
          </a:xfrm>
        </p:grpSpPr>
        <p:sp>
          <p:nvSpPr>
            <p:cNvPr id="88" name="Text Box 3"/>
            <p:cNvSpPr txBox="1">
              <a:spLocks noChangeArrowheads="1"/>
            </p:cNvSpPr>
            <p:nvPr/>
          </p:nvSpPr>
          <p:spPr bwMode="auto">
            <a:xfrm>
              <a:off x="1282995" y="1087977"/>
              <a:ext cx="1030287" cy="277812"/>
            </a:xfrm>
            <a:prstGeom prst="rect">
              <a:avLst/>
            </a:prstGeom>
            <a:noFill/>
            <a:ln w="9525">
              <a:noFill/>
              <a:miter lim="800000"/>
              <a:headEnd/>
              <a:tailEnd/>
            </a:ln>
          </p:spPr>
          <p:txBody>
            <a:bodyPr>
              <a:spAutoFit/>
            </a:bodyPr>
            <a:lstStyle/>
            <a:p>
              <a:pPr algn="ctr">
                <a:spcBef>
                  <a:spcPct val="50000"/>
                </a:spcBef>
              </a:pPr>
              <a:r>
                <a:rPr lang="en-US" sz="1200" dirty="0">
                  <a:solidFill>
                    <a:schemeClr val="accent2"/>
                  </a:solidFill>
                  <a:latin typeface="Comic Sans MS" pitchFamily="66" charset="0"/>
                </a:rPr>
                <a:t>COUGARS</a:t>
              </a:r>
            </a:p>
          </p:txBody>
        </p:sp>
        <p:sp>
          <p:nvSpPr>
            <p:cNvPr id="89" name="Text Box 4"/>
            <p:cNvSpPr txBox="1">
              <a:spLocks noChangeArrowheads="1"/>
            </p:cNvSpPr>
            <p:nvPr/>
          </p:nvSpPr>
          <p:spPr bwMode="auto">
            <a:xfrm>
              <a:off x="3833392" y="1030296"/>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90" name="Text Box 5"/>
            <p:cNvSpPr txBox="1">
              <a:spLocks noChangeArrowheads="1"/>
            </p:cNvSpPr>
            <p:nvPr/>
          </p:nvSpPr>
          <p:spPr bwMode="auto">
            <a:xfrm>
              <a:off x="5170256" y="115142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91" name="Text Box 6"/>
            <p:cNvSpPr txBox="1">
              <a:spLocks noChangeArrowheads="1"/>
            </p:cNvSpPr>
            <p:nvPr/>
          </p:nvSpPr>
          <p:spPr bwMode="auto">
            <a:xfrm>
              <a:off x="3688826" y="1079144"/>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92" name="Text Box 7"/>
            <p:cNvSpPr txBox="1">
              <a:spLocks noChangeArrowheads="1"/>
            </p:cNvSpPr>
            <p:nvPr/>
          </p:nvSpPr>
          <p:spPr bwMode="auto">
            <a:xfrm>
              <a:off x="5313276" y="109019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93" name="Text Box 8"/>
            <p:cNvSpPr txBox="1">
              <a:spLocks noChangeArrowheads="1"/>
            </p:cNvSpPr>
            <p:nvPr/>
          </p:nvSpPr>
          <p:spPr bwMode="auto">
            <a:xfrm>
              <a:off x="6119495" y="1097280"/>
              <a:ext cx="1241425" cy="274638"/>
            </a:xfrm>
            <a:prstGeom prst="rect">
              <a:avLst/>
            </a:prstGeom>
            <a:noFill/>
            <a:ln w="9525">
              <a:noFill/>
              <a:miter lim="800000"/>
              <a:headEnd/>
              <a:tailEnd/>
            </a:ln>
          </p:spPr>
          <p:txBody>
            <a:bodyPr>
              <a:spAutoFit/>
            </a:bodyPr>
            <a:lstStyle/>
            <a:p>
              <a:pPr algn="ctr">
                <a:spcBef>
                  <a:spcPct val="50000"/>
                </a:spcBef>
              </a:pPr>
              <a:r>
                <a:rPr lang="en-US" sz="1200" dirty="0">
                  <a:solidFill>
                    <a:schemeClr val="accent2"/>
                  </a:solidFill>
                  <a:latin typeface="Comic Sans MS" pitchFamily="66" charset="0"/>
                </a:rPr>
                <a:t>OWLS</a:t>
              </a:r>
            </a:p>
          </p:txBody>
        </p:sp>
        <p:sp>
          <p:nvSpPr>
            <p:cNvPr id="94" name="Text Box 9"/>
            <p:cNvSpPr txBox="1">
              <a:spLocks noChangeArrowheads="1"/>
            </p:cNvSpPr>
            <p:nvPr/>
          </p:nvSpPr>
          <p:spPr bwMode="auto">
            <a:xfrm>
              <a:off x="3017520" y="1125379"/>
              <a:ext cx="351012" cy="246221"/>
            </a:xfrm>
            <a:prstGeom prst="rect">
              <a:avLst/>
            </a:prstGeom>
            <a:noFill/>
            <a:ln w="9525">
              <a:noFill/>
              <a:miter lim="800000"/>
              <a:headEnd/>
              <a:tailEnd/>
            </a:ln>
          </p:spPr>
          <p:txBody>
            <a:bodyPr wrap="square">
              <a:spAutoFit/>
            </a:bodyPr>
            <a:lstStyle/>
            <a:p>
              <a:pPr>
                <a:spcBef>
                  <a:spcPct val="50000"/>
                </a:spcBef>
              </a:pPr>
              <a:r>
                <a:rPr lang="en-US" sz="1000" dirty="0">
                  <a:solidFill>
                    <a:schemeClr val="accent2"/>
                  </a:solidFill>
                  <a:latin typeface="Comic Sans MS" pitchFamily="66" charset="0"/>
                </a:rPr>
                <a:t>15</a:t>
              </a:r>
            </a:p>
          </p:txBody>
        </p:sp>
        <p:sp>
          <p:nvSpPr>
            <p:cNvPr id="95" name="Text Box 10"/>
            <p:cNvSpPr txBox="1">
              <a:spLocks noChangeArrowheads="1"/>
            </p:cNvSpPr>
            <p:nvPr/>
          </p:nvSpPr>
          <p:spPr bwMode="auto">
            <a:xfrm>
              <a:off x="541552"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96" name="Text Box 11"/>
            <p:cNvSpPr txBox="1">
              <a:spLocks noChangeArrowheads="1"/>
            </p:cNvSpPr>
            <p:nvPr/>
          </p:nvSpPr>
          <p:spPr bwMode="auto">
            <a:xfrm>
              <a:off x="1135697"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97" name="Text Box 12"/>
            <p:cNvSpPr txBox="1">
              <a:spLocks noChangeArrowheads="1"/>
            </p:cNvSpPr>
            <p:nvPr/>
          </p:nvSpPr>
          <p:spPr bwMode="auto">
            <a:xfrm>
              <a:off x="1745297" y="146304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98" name="Text Box 13"/>
            <p:cNvSpPr txBox="1">
              <a:spLocks noChangeArrowheads="1"/>
            </p:cNvSpPr>
            <p:nvPr/>
          </p:nvSpPr>
          <p:spPr bwMode="auto">
            <a:xfrm>
              <a:off x="2369820" y="147447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99" name="Text Box 14"/>
            <p:cNvSpPr txBox="1">
              <a:spLocks noChangeArrowheads="1"/>
            </p:cNvSpPr>
            <p:nvPr/>
          </p:nvSpPr>
          <p:spPr bwMode="auto">
            <a:xfrm>
              <a:off x="2924810" y="147447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100" name="Text Box 15"/>
            <p:cNvSpPr txBox="1">
              <a:spLocks noChangeArrowheads="1"/>
            </p:cNvSpPr>
            <p:nvPr/>
          </p:nvSpPr>
          <p:spPr bwMode="auto">
            <a:xfrm>
              <a:off x="3535680" y="147447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101" name="Text Box 16"/>
            <p:cNvSpPr txBox="1">
              <a:spLocks noChangeArrowheads="1"/>
            </p:cNvSpPr>
            <p:nvPr/>
          </p:nvSpPr>
          <p:spPr bwMode="auto">
            <a:xfrm>
              <a:off x="5409708"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102" name="Text Box 17"/>
            <p:cNvSpPr txBox="1">
              <a:spLocks noChangeArrowheads="1"/>
            </p:cNvSpPr>
            <p:nvPr/>
          </p:nvSpPr>
          <p:spPr bwMode="auto">
            <a:xfrm>
              <a:off x="6010910" y="1453944"/>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03" name="Text Box 18"/>
            <p:cNvSpPr txBox="1">
              <a:spLocks noChangeArrowheads="1"/>
            </p:cNvSpPr>
            <p:nvPr/>
          </p:nvSpPr>
          <p:spPr bwMode="auto">
            <a:xfrm>
              <a:off x="6618288" y="145701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104" name="Text Box 19"/>
            <p:cNvSpPr txBox="1">
              <a:spLocks noChangeArrowheads="1"/>
            </p:cNvSpPr>
            <p:nvPr/>
          </p:nvSpPr>
          <p:spPr bwMode="auto">
            <a:xfrm>
              <a:off x="7170420" y="1457016"/>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105" name="Text Box 20"/>
            <p:cNvSpPr txBox="1">
              <a:spLocks noChangeArrowheads="1"/>
            </p:cNvSpPr>
            <p:nvPr/>
          </p:nvSpPr>
          <p:spPr bwMode="auto">
            <a:xfrm>
              <a:off x="7840980" y="1457016"/>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106" name="Text Box 21"/>
            <p:cNvSpPr txBox="1">
              <a:spLocks noChangeArrowheads="1"/>
            </p:cNvSpPr>
            <p:nvPr/>
          </p:nvSpPr>
          <p:spPr bwMode="auto">
            <a:xfrm>
              <a:off x="8427720" y="1442728"/>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107" name="Text Box 22"/>
            <p:cNvSpPr txBox="1">
              <a:spLocks noChangeArrowheads="1"/>
            </p:cNvSpPr>
            <p:nvPr/>
          </p:nvSpPr>
          <p:spPr bwMode="auto">
            <a:xfrm>
              <a:off x="5193447" y="3253208"/>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108" name="Text Box 28"/>
            <p:cNvSpPr txBox="1">
              <a:spLocks noChangeArrowheads="1"/>
            </p:cNvSpPr>
            <p:nvPr/>
          </p:nvSpPr>
          <p:spPr bwMode="auto">
            <a:xfrm>
              <a:off x="481751" y="1084580"/>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109" name="Text Box 6"/>
            <p:cNvSpPr txBox="1">
              <a:spLocks noChangeArrowheads="1"/>
            </p:cNvSpPr>
            <p:nvPr/>
          </p:nvSpPr>
          <p:spPr bwMode="auto">
            <a:xfrm>
              <a:off x="5623560" y="109728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110" name="Text Box 6"/>
            <p:cNvSpPr txBox="1">
              <a:spLocks noChangeArrowheads="1"/>
            </p:cNvSpPr>
            <p:nvPr/>
          </p:nvSpPr>
          <p:spPr bwMode="auto">
            <a:xfrm>
              <a:off x="5897880" y="109728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111" name="Text Box 7"/>
            <p:cNvSpPr txBox="1">
              <a:spLocks noChangeArrowheads="1"/>
            </p:cNvSpPr>
            <p:nvPr/>
          </p:nvSpPr>
          <p:spPr bwMode="auto">
            <a:xfrm>
              <a:off x="8321040" y="1094601"/>
              <a:ext cx="640080" cy="276999"/>
            </a:xfrm>
            <a:prstGeom prst="rect">
              <a:avLst/>
            </a:prstGeom>
            <a:noFill/>
            <a:ln w="9525">
              <a:noFill/>
              <a:miter lim="800000"/>
              <a:headEnd/>
              <a:tailEnd/>
            </a:ln>
          </p:spPr>
          <p:txBody>
            <a:bodyPr wrap="square">
              <a:spAutoFit/>
            </a:bodyPr>
            <a:lstStyle/>
            <a:p>
              <a:pPr>
                <a:spcBef>
                  <a:spcPct val="15000"/>
                </a:spcBef>
              </a:pPr>
              <a:endParaRPr lang="en-US" sz="1200" dirty="0">
                <a:solidFill>
                  <a:schemeClr val="accent2"/>
                </a:solidFill>
                <a:latin typeface="Comic Sans MS" pitchFamily="66" charset="0"/>
              </a:endParaRPr>
            </a:p>
          </p:txBody>
        </p:sp>
        <p:sp>
          <p:nvSpPr>
            <p:cNvPr id="112" name="Text Box 9"/>
            <p:cNvSpPr txBox="1">
              <a:spLocks noChangeArrowheads="1"/>
            </p:cNvSpPr>
            <p:nvPr/>
          </p:nvSpPr>
          <p:spPr bwMode="auto">
            <a:xfrm>
              <a:off x="3383280" y="1135912"/>
              <a:ext cx="248286" cy="246221"/>
            </a:xfrm>
            <a:prstGeom prst="rect">
              <a:avLst/>
            </a:prstGeom>
            <a:noFill/>
            <a:ln w="9525">
              <a:noFill/>
              <a:miter lim="800000"/>
              <a:headEnd/>
              <a:tailEnd/>
            </a:ln>
          </p:spPr>
          <p:txBody>
            <a:bodyPr wrap="square">
              <a:spAutoFit/>
            </a:bodyPr>
            <a:lstStyle/>
            <a:p>
              <a:pPr>
                <a:spcBef>
                  <a:spcPct val="50000"/>
                </a:spcBef>
              </a:pPr>
              <a:r>
                <a:rPr lang="en-US" sz="1000" dirty="0">
                  <a:solidFill>
                    <a:schemeClr val="accent2"/>
                  </a:solidFill>
                  <a:latin typeface="Comic Sans MS" pitchFamily="66" charset="0"/>
                </a:rPr>
                <a:t>9</a:t>
              </a:r>
            </a:p>
          </p:txBody>
        </p:sp>
      </p:grpSp>
      <p:sp>
        <p:nvSpPr>
          <p:cNvPr id="113" name="Rectangle 23"/>
          <p:cNvSpPr>
            <a:spLocks noChangeArrowheads="1"/>
          </p:cNvSpPr>
          <p:nvPr/>
        </p:nvSpPr>
        <p:spPr bwMode="auto">
          <a:xfrm>
            <a:off x="459422" y="292512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14" name="Text Box 25"/>
          <p:cNvSpPr txBox="1">
            <a:spLocks noChangeArrowheads="1"/>
          </p:cNvSpPr>
          <p:nvPr/>
        </p:nvSpPr>
        <p:spPr bwMode="auto">
          <a:xfrm>
            <a:off x="365760" y="306006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0</a:t>
            </a:r>
          </a:p>
        </p:txBody>
      </p:sp>
      <p:sp>
        <p:nvSpPr>
          <p:cNvPr id="115" name="Text Box 37"/>
          <p:cNvSpPr txBox="1">
            <a:spLocks noChangeArrowheads="1"/>
          </p:cNvSpPr>
          <p:nvPr/>
        </p:nvSpPr>
        <p:spPr bwMode="auto">
          <a:xfrm>
            <a:off x="5852160" y="306006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3</a:t>
            </a:r>
          </a:p>
        </p:txBody>
      </p:sp>
      <p:sp>
        <p:nvSpPr>
          <p:cNvPr id="116" name="Rectangle 38"/>
          <p:cNvSpPr>
            <a:spLocks noChangeArrowheads="1"/>
          </p:cNvSpPr>
          <p:nvPr/>
        </p:nvSpPr>
        <p:spPr bwMode="auto">
          <a:xfrm>
            <a:off x="5931535" y="291242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17" name="Rectangle 38"/>
          <p:cNvSpPr>
            <a:spLocks noChangeArrowheads="1"/>
          </p:cNvSpPr>
          <p:nvPr/>
        </p:nvSpPr>
        <p:spPr bwMode="auto">
          <a:xfrm>
            <a:off x="1099502" y="291242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18" name="Text Box 37"/>
          <p:cNvSpPr txBox="1">
            <a:spLocks noChangeArrowheads="1"/>
          </p:cNvSpPr>
          <p:nvPr/>
        </p:nvSpPr>
        <p:spPr bwMode="auto">
          <a:xfrm>
            <a:off x="986790" y="306006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5</a:t>
            </a:r>
          </a:p>
        </p:txBody>
      </p:sp>
      <p:sp>
        <p:nvSpPr>
          <p:cNvPr id="119" name="Line 36"/>
          <p:cNvSpPr>
            <a:spLocks noChangeShapeType="1"/>
          </p:cNvSpPr>
          <p:nvPr/>
        </p:nvSpPr>
        <p:spPr bwMode="auto">
          <a:xfrm flipH="1">
            <a:off x="4635519" y="1557511"/>
            <a:ext cx="152400" cy="152400"/>
          </a:xfrm>
          <a:prstGeom prst="line">
            <a:avLst/>
          </a:prstGeom>
          <a:noFill/>
          <a:ln w="28575">
            <a:solidFill>
              <a:schemeClr val="tx1"/>
            </a:solidFill>
            <a:round/>
            <a:headEnd/>
            <a:tailEnd/>
          </a:ln>
        </p:spPr>
        <p:txBody>
          <a:bodyPr/>
          <a:lstStyle/>
          <a:p>
            <a:endParaRPr lang="en-US" dirty="0"/>
          </a:p>
        </p:txBody>
      </p:sp>
      <p:sp>
        <p:nvSpPr>
          <p:cNvPr id="120" name="Line 34"/>
          <p:cNvSpPr>
            <a:spLocks noChangeShapeType="1"/>
          </p:cNvSpPr>
          <p:nvPr/>
        </p:nvSpPr>
        <p:spPr bwMode="auto">
          <a:xfrm flipH="1">
            <a:off x="4647609" y="1220586"/>
            <a:ext cx="152400" cy="152400"/>
          </a:xfrm>
          <a:prstGeom prst="line">
            <a:avLst/>
          </a:prstGeom>
          <a:noFill/>
          <a:ln w="28575">
            <a:solidFill>
              <a:schemeClr val="tx1"/>
            </a:solidFill>
            <a:round/>
            <a:headEnd/>
            <a:tailEnd/>
          </a:ln>
        </p:spPr>
        <p:txBody>
          <a:bodyPr/>
          <a:lstStyle/>
          <a:p>
            <a:endParaRPr lang="en-US" dirty="0"/>
          </a:p>
        </p:txBody>
      </p:sp>
      <p:sp>
        <p:nvSpPr>
          <p:cNvPr id="121" name="Line 36"/>
          <p:cNvSpPr>
            <a:spLocks noChangeShapeType="1"/>
          </p:cNvSpPr>
          <p:nvPr/>
        </p:nvSpPr>
        <p:spPr bwMode="auto">
          <a:xfrm flipH="1">
            <a:off x="4639671" y="1397866"/>
            <a:ext cx="152400" cy="152400"/>
          </a:xfrm>
          <a:prstGeom prst="line">
            <a:avLst/>
          </a:prstGeom>
          <a:noFill/>
          <a:ln w="28575">
            <a:solidFill>
              <a:schemeClr val="tx1"/>
            </a:solidFill>
            <a:round/>
            <a:headEnd/>
            <a:tailEnd/>
          </a:ln>
        </p:spPr>
        <p:txBody>
          <a:bodyPr/>
          <a:lstStyle/>
          <a:p>
            <a:endParaRPr lang="en-US" dirty="0"/>
          </a:p>
        </p:txBody>
      </p:sp>
      <p:sp>
        <p:nvSpPr>
          <p:cNvPr id="123" name="Line 39"/>
          <p:cNvSpPr>
            <a:spLocks noChangeShapeType="1"/>
          </p:cNvSpPr>
          <p:nvPr/>
        </p:nvSpPr>
        <p:spPr bwMode="auto">
          <a:xfrm flipH="1">
            <a:off x="4043145" y="1086254"/>
            <a:ext cx="152400" cy="152400"/>
          </a:xfrm>
          <a:prstGeom prst="line">
            <a:avLst/>
          </a:prstGeom>
          <a:noFill/>
          <a:ln w="28575">
            <a:solidFill>
              <a:schemeClr val="tx1"/>
            </a:solidFill>
            <a:round/>
            <a:headEnd/>
            <a:tailEnd/>
          </a:ln>
        </p:spPr>
        <p:txBody>
          <a:bodyPr/>
          <a:lstStyle/>
          <a:p>
            <a:endParaRPr lang="en-US" dirty="0"/>
          </a:p>
        </p:txBody>
      </p:sp>
      <p:sp>
        <p:nvSpPr>
          <p:cNvPr id="124" name="Line 39"/>
          <p:cNvSpPr>
            <a:spLocks noChangeShapeType="1"/>
          </p:cNvSpPr>
          <p:nvPr/>
        </p:nvSpPr>
        <p:spPr bwMode="auto">
          <a:xfrm flipH="1">
            <a:off x="4636496" y="1068186"/>
            <a:ext cx="152400" cy="152400"/>
          </a:xfrm>
          <a:prstGeom prst="line">
            <a:avLst/>
          </a:prstGeom>
          <a:noFill/>
          <a:ln w="28575">
            <a:solidFill>
              <a:schemeClr val="tx1"/>
            </a:solidFill>
            <a:round/>
            <a:headEnd/>
            <a:tailEnd/>
          </a:ln>
        </p:spPr>
        <p:txBody>
          <a:bodyPr/>
          <a:lstStyle/>
          <a:p>
            <a:endParaRPr lang="en-US" dirty="0"/>
          </a:p>
        </p:txBody>
      </p:sp>
      <p:sp>
        <p:nvSpPr>
          <p:cNvPr id="125" name="Isosceles Triangle 124"/>
          <p:cNvSpPr/>
          <p:nvPr/>
        </p:nvSpPr>
        <p:spPr bwMode="auto">
          <a:xfrm>
            <a:off x="4037423" y="1412415"/>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26" name="Isosceles Triangle 125"/>
          <p:cNvSpPr/>
          <p:nvPr/>
        </p:nvSpPr>
        <p:spPr bwMode="auto">
          <a:xfrm>
            <a:off x="4044566" y="1562709"/>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27" name="Isosceles Triangle 126"/>
          <p:cNvSpPr/>
          <p:nvPr/>
        </p:nvSpPr>
        <p:spPr bwMode="auto">
          <a:xfrm>
            <a:off x="4042185" y="1721416"/>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28" name="Isosceles Triangle 127"/>
          <p:cNvSpPr/>
          <p:nvPr/>
        </p:nvSpPr>
        <p:spPr bwMode="auto">
          <a:xfrm>
            <a:off x="1227352" y="1067864"/>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29" name="Rectangle 38"/>
          <p:cNvSpPr>
            <a:spLocks noChangeArrowheads="1"/>
          </p:cNvSpPr>
          <p:nvPr/>
        </p:nvSpPr>
        <p:spPr bwMode="auto">
          <a:xfrm>
            <a:off x="6543358" y="291084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30" name="Line 36"/>
          <p:cNvSpPr>
            <a:spLocks noChangeShapeType="1"/>
          </p:cNvSpPr>
          <p:nvPr/>
        </p:nvSpPr>
        <p:spPr bwMode="auto">
          <a:xfrm flipH="1">
            <a:off x="4636496" y="1706880"/>
            <a:ext cx="152400" cy="152400"/>
          </a:xfrm>
          <a:prstGeom prst="line">
            <a:avLst/>
          </a:prstGeom>
          <a:noFill/>
          <a:ln w="28575">
            <a:solidFill>
              <a:schemeClr val="tx1"/>
            </a:solidFill>
            <a:round/>
            <a:headEnd/>
            <a:tailEnd/>
          </a:ln>
        </p:spPr>
        <p:txBody>
          <a:bodyPr/>
          <a:lstStyle/>
          <a:p>
            <a:endParaRPr lang="en-US" dirty="0"/>
          </a:p>
        </p:txBody>
      </p:sp>
      <p:sp>
        <p:nvSpPr>
          <p:cNvPr id="131" name="Line 36"/>
          <p:cNvSpPr>
            <a:spLocks noChangeShapeType="1"/>
          </p:cNvSpPr>
          <p:nvPr/>
        </p:nvSpPr>
        <p:spPr bwMode="auto">
          <a:xfrm flipH="1">
            <a:off x="4636496" y="1875155"/>
            <a:ext cx="152400" cy="152400"/>
          </a:xfrm>
          <a:prstGeom prst="line">
            <a:avLst/>
          </a:prstGeom>
          <a:noFill/>
          <a:ln w="28575">
            <a:solidFill>
              <a:schemeClr val="tx1"/>
            </a:solidFill>
            <a:round/>
            <a:headEnd/>
            <a:tailEnd/>
          </a:ln>
        </p:spPr>
        <p:txBody>
          <a:bodyPr/>
          <a:lstStyle/>
          <a:p>
            <a:endParaRPr lang="en-US" dirty="0"/>
          </a:p>
        </p:txBody>
      </p:sp>
      <p:sp>
        <p:nvSpPr>
          <p:cNvPr id="132" name="Line 36"/>
          <p:cNvSpPr>
            <a:spLocks noChangeShapeType="1"/>
          </p:cNvSpPr>
          <p:nvPr/>
        </p:nvSpPr>
        <p:spPr bwMode="auto">
          <a:xfrm flipH="1">
            <a:off x="4628183" y="2041843"/>
            <a:ext cx="152400" cy="152400"/>
          </a:xfrm>
          <a:prstGeom prst="line">
            <a:avLst/>
          </a:prstGeom>
          <a:noFill/>
          <a:ln w="28575">
            <a:solidFill>
              <a:schemeClr val="tx1"/>
            </a:solidFill>
            <a:round/>
            <a:headEnd/>
            <a:tailEnd/>
          </a:ln>
        </p:spPr>
        <p:txBody>
          <a:bodyPr/>
          <a:lstStyle/>
          <a:p>
            <a:endParaRPr lang="en-US" dirty="0"/>
          </a:p>
        </p:txBody>
      </p:sp>
      <p:sp>
        <p:nvSpPr>
          <p:cNvPr id="133" name="Line 36"/>
          <p:cNvSpPr>
            <a:spLocks noChangeShapeType="1"/>
          </p:cNvSpPr>
          <p:nvPr/>
        </p:nvSpPr>
        <p:spPr bwMode="auto">
          <a:xfrm flipH="1">
            <a:off x="4636496" y="2191904"/>
            <a:ext cx="152400" cy="152400"/>
          </a:xfrm>
          <a:prstGeom prst="line">
            <a:avLst/>
          </a:prstGeom>
          <a:noFill/>
          <a:ln w="28575">
            <a:solidFill>
              <a:schemeClr val="tx1"/>
            </a:solidFill>
            <a:round/>
            <a:headEnd/>
            <a:tailEnd/>
          </a:ln>
        </p:spPr>
        <p:txBody>
          <a:bodyPr/>
          <a:lstStyle/>
          <a:p>
            <a:endParaRPr lang="en-US" dirty="0"/>
          </a:p>
        </p:txBody>
      </p:sp>
      <p:sp>
        <p:nvSpPr>
          <p:cNvPr id="134" name="Text Box 37"/>
          <p:cNvSpPr txBox="1">
            <a:spLocks noChangeArrowheads="1"/>
          </p:cNvSpPr>
          <p:nvPr/>
        </p:nvSpPr>
        <p:spPr bwMode="auto">
          <a:xfrm>
            <a:off x="4069080" y="3321367"/>
            <a:ext cx="304800" cy="366713"/>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5</a:t>
            </a:r>
          </a:p>
        </p:txBody>
      </p:sp>
      <p:sp>
        <p:nvSpPr>
          <p:cNvPr id="135" name="Text Box 37"/>
          <p:cNvSpPr txBox="1">
            <a:spLocks noChangeArrowheads="1"/>
          </p:cNvSpPr>
          <p:nvPr/>
        </p:nvSpPr>
        <p:spPr bwMode="auto">
          <a:xfrm>
            <a:off x="4297680" y="3314280"/>
            <a:ext cx="304800" cy="366712"/>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8</a:t>
            </a:r>
          </a:p>
        </p:txBody>
      </p:sp>
      <p:sp>
        <p:nvSpPr>
          <p:cNvPr id="136" name="Text Box 37"/>
          <p:cNvSpPr txBox="1">
            <a:spLocks noChangeArrowheads="1"/>
          </p:cNvSpPr>
          <p:nvPr/>
        </p:nvSpPr>
        <p:spPr bwMode="auto">
          <a:xfrm>
            <a:off x="6446520" y="306324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137" name="Line 36"/>
          <p:cNvSpPr>
            <a:spLocks noChangeShapeType="1"/>
          </p:cNvSpPr>
          <p:nvPr/>
        </p:nvSpPr>
        <p:spPr bwMode="auto">
          <a:xfrm flipH="1">
            <a:off x="4636496" y="2348927"/>
            <a:ext cx="152400" cy="152400"/>
          </a:xfrm>
          <a:prstGeom prst="line">
            <a:avLst/>
          </a:prstGeom>
          <a:noFill/>
          <a:ln w="28575">
            <a:solidFill>
              <a:schemeClr val="tx1"/>
            </a:solidFill>
            <a:round/>
            <a:headEnd/>
            <a:tailEnd/>
          </a:ln>
        </p:spPr>
        <p:txBody>
          <a:bodyPr/>
          <a:lstStyle/>
          <a:p>
            <a:endParaRPr lang="en-US" dirty="0"/>
          </a:p>
        </p:txBody>
      </p:sp>
      <p:sp>
        <p:nvSpPr>
          <p:cNvPr id="138" name="Line 36"/>
          <p:cNvSpPr>
            <a:spLocks noChangeShapeType="1"/>
          </p:cNvSpPr>
          <p:nvPr/>
        </p:nvSpPr>
        <p:spPr bwMode="auto">
          <a:xfrm flipH="1">
            <a:off x="4051472" y="1879802"/>
            <a:ext cx="152400" cy="152400"/>
          </a:xfrm>
          <a:prstGeom prst="line">
            <a:avLst/>
          </a:prstGeom>
          <a:noFill/>
          <a:ln w="28575">
            <a:solidFill>
              <a:schemeClr val="tx1"/>
            </a:solidFill>
            <a:round/>
            <a:headEnd/>
            <a:tailEnd/>
          </a:ln>
        </p:spPr>
        <p:txBody>
          <a:bodyPr/>
          <a:lstStyle/>
          <a:p>
            <a:endParaRPr lang="en-US" dirty="0"/>
          </a:p>
        </p:txBody>
      </p:sp>
      <p:sp>
        <p:nvSpPr>
          <p:cNvPr id="24578" name="Slide Number Placeholder 3"/>
          <p:cNvSpPr txBox="1">
            <a:spLocks noGrp="1"/>
          </p:cNvSpPr>
          <p:nvPr/>
        </p:nvSpPr>
        <p:spPr bwMode="auto">
          <a:xfrm>
            <a:off x="8534400" y="6473825"/>
            <a:ext cx="457200" cy="307975"/>
          </a:xfrm>
          <a:prstGeom prst="rect">
            <a:avLst/>
          </a:prstGeom>
          <a:noFill/>
          <a:ln w="9525">
            <a:noFill/>
            <a:miter lim="800000"/>
            <a:headEnd/>
            <a:tailEnd/>
          </a:ln>
        </p:spPr>
        <p:txBody>
          <a:bodyPr/>
          <a:lstStyle/>
          <a:p>
            <a:pPr algn="r"/>
            <a:fld id="{378C9697-931A-4E54-8008-F5A95EFB494B}" type="slidenum">
              <a:rPr lang="en-US" sz="1000" b="0"/>
              <a:pPr algn="r"/>
              <a:t>31</a:t>
            </a:fld>
            <a:endParaRPr lang="en-US" sz="1000" b="0" dirty="0"/>
          </a:p>
        </p:txBody>
      </p:sp>
      <p:sp>
        <p:nvSpPr>
          <p:cNvPr id="24602" name="Text Box 28"/>
          <p:cNvSpPr txBox="1">
            <a:spLocks noChangeArrowheads="1"/>
          </p:cNvSpPr>
          <p:nvPr/>
        </p:nvSpPr>
        <p:spPr bwMode="auto">
          <a:xfrm>
            <a:off x="5492750" y="4297363"/>
            <a:ext cx="396875" cy="455612"/>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264221" name="Text Box 29"/>
          <p:cNvSpPr txBox="1">
            <a:spLocks noChangeArrowheads="1"/>
          </p:cNvSpPr>
          <p:nvPr/>
        </p:nvSpPr>
        <p:spPr bwMode="auto">
          <a:xfrm>
            <a:off x="382588" y="4091305"/>
            <a:ext cx="8378825" cy="2720975"/>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a:spAutoFit/>
          </a:bodyPr>
          <a:lstStyle/>
          <a:p>
            <a:pPr>
              <a:spcBef>
                <a:spcPct val="40000"/>
              </a:spcBef>
              <a:buFont typeface="Wingdings 2" pitchFamily="18" charset="2"/>
              <a:buNone/>
              <a:defRPr/>
            </a:pPr>
            <a:r>
              <a:rPr lang="en-US" sz="1400" b="0" dirty="0">
                <a:cs typeface="+mn-cs"/>
              </a:rPr>
              <a:t>Cougars #6 serves the ball (</a:t>
            </a:r>
            <a:r>
              <a:rPr lang="en-US" sz="1400" b="0" dirty="0">
                <a:latin typeface="Wingdings" pitchFamily="2" charset="2"/>
                <a:cs typeface="+mn-cs"/>
              </a:rPr>
              <a:t>ü</a:t>
            </a:r>
            <a:r>
              <a:rPr lang="en-US" sz="1400" dirty="0">
                <a:cs typeface="+mn-cs"/>
              </a:rPr>
              <a:t> </a:t>
            </a:r>
            <a:r>
              <a:rPr lang="en-US" sz="1400" b="0" dirty="0">
                <a:cs typeface="+mn-cs"/>
              </a:rPr>
              <a:t>the Service Rounds box), and scores a point. </a:t>
            </a:r>
            <a:r>
              <a:rPr lang="en-US" sz="1400" dirty="0">
                <a:cs typeface="+mn-cs"/>
              </a:rPr>
              <a:t>Slash point 7</a:t>
            </a:r>
          </a:p>
          <a:p>
            <a:pPr>
              <a:spcBef>
                <a:spcPct val="40000"/>
              </a:spcBef>
              <a:buFont typeface="Wingdings 2" pitchFamily="18" charset="2"/>
              <a:buNone/>
              <a:defRPr/>
            </a:pPr>
            <a:r>
              <a:rPr lang="en-US" sz="1400" b="0" dirty="0">
                <a:cs typeface="+mn-cs"/>
              </a:rPr>
              <a:t>Cougars #6 serves and wins an additional point.  </a:t>
            </a:r>
            <a:r>
              <a:rPr lang="en-US" sz="1400" dirty="0">
                <a:cs typeface="+mn-cs"/>
              </a:rPr>
              <a:t>Slash point 8</a:t>
            </a:r>
          </a:p>
          <a:p>
            <a:pPr>
              <a:spcBef>
                <a:spcPct val="40000"/>
              </a:spcBef>
              <a:buFont typeface="Wingdings 2" pitchFamily="18" charset="2"/>
              <a:buNone/>
              <a:defRPr/>
            </a:pPr>
            <a:r>
              <a:rPr lang="en-US" sz="1400" b="0" dirty="0">
                <a:cs typeface="+mn-cs"/>
              </a:rPr>
              <a:t>The Owls substitute #13 for #5.  In the </a:t>
            </a:r>
            <a:r>
              <a:rPr lang="en-US" sz="1400" dirty="0">
                <a:cs typeface="+mn-cs"/>
              </a:rPr>
              <a:t>Score at Substitution </a:t>
            </a:r>
            <a:r>
              <a:rPr lang="en-US" sz="1400" b="0" dirty="0">
                <a:cs typeface="+mn-cs"/>
              </a:rPr>
              <a:t>section, enter</a:t>
            </a:r>
            <a:r>
              <a:rPr lang="en-US" sz="1400" dirty="0">
                <a:cs typeface="+mn-cs"/>
              </a:rPr>
              <a:t> #13,</a:t>
            </a:r>
            <a:r>
              <a:rPr lang="en-US" sz="1400" b="0" dirty="0">
                <a:cs typeface="+mn-cs"/>
              </a:rPr>
              <a:t> then </a:t>
            </a:r>
            <a:r>
              <a:rPr lang="en-US" sz="1400" dirty="0">
                <a:cs typeface="+mn-cs"/>
              </a:rPr>
              <a:t> </a:t>
            </a:r>
          </a:p>
          <a:p>
            <a:pPr>
              <a:spcBef>
                <a:spcPct val="40000"/>
              </a:spcBef>
              <a:buFont typeface="Wingdings 2" pitchFamily="18" charset="2"/>
              <a:buNone/>
              <a:defRPr/>
            </a:pPr>
            <a:r>
              <a:rPr lang="en-US" sz="1400" dirty="0">
                <a:cs typeface="+mn-cs"/>
              </a:rPr>
              <a:t>enter the score </a:t>
            </a:r>
            <a:r>
              <a:rPr lang="en-US" sz="1400" b="0" dirty="0">
                <a:cs typeface="+mn-cs"/>
              </a:rPr>
              <a:t>for each team, substituting team first.  </a:t>
            </a:r>
          </a:p>
          <a:p>
            <a:pPr>
              <a:spcBef>
                <a:spcPct val="40000"/>
              </a:spcBef>
              <a:buFont typeface="Wingdings 2" pitchFamily="18" charset="2"/>
              <a:buNone/>
              <a:defRPr/>
            </a:pPr>
            <a:r>
              <a:rPr lang="en-US" sz="1400" b="0" dirty="0">
                <a:cs typeface="+mn-cs"/>
              </a:rPr>
              <a:t>Then </a:t>
            </a:r>
            <a:r>
              <a:rPr lang="en-US" sz="1400" dirty="0">
                <a:cs typeface="+mn-cs"/>
              </a:rPr>
              <a:t>slash the number </a:t>
            </a:r>
            <a:r>
              <a:rPr lang="en-US" sz="1400" b="0" dirty="0">
                <a:cs typeface="+mn-cs"/>
              </a:rPr>
              <a:t>in the Substitutions section.</a:t>
            </a:r>
          </a:p>
          <a:p>
            <a:pPr>
              <a:spcBef>
                <a:spcPct val="40000"/>
              </a:spcBef>
              <a:buFont typeface="Wingdings 2" pitchFamily="18" charset="2"/>
              <a:buNone/>
              <a:defRPr/>
            </a:pPr>
            <a:r>
              <a:rPr lang="en-US" sz="1400" b="0" dirty="0">
                <a:cs typeface="+mn-cs"/>
              </a:rPr>
              <a:t>When you have completed your entries, hold your arms up with palms facing out to show you are ready</a:t>
            </a:r>
          </a:p>
          <a:p>
            <a:pPr>
              <a:spcBef>
                <a:spcPct val="40000"/>
              </a:spcBef>
              <a:buFont typeface="Wingdings 2" pitchFamily="18" charset="2"/>
              <a:buNone/>
              <a:defRPr/>
            </a:pPr>
            <a:r>
              <a:rPr lang="en-US" sz="1400" b="0" dirty="0">
                <a:cs typeface="+mn-cs"/>
              </a:rPr>
              <a:t>Cougars #6 serves two more points.  </a:t>
            </a:r>
            <a:r>
              <a:rPr lang="en-US" sz="1400" dirty="0">
                <a:cs typeface="+mn-cs"/>
              </a:rPr>
              <a:t>Slash points 9 and 10.</a:t>
            </a:r>
          </a:p>
          <a:p>
            <a:pPr>
              <a:spcBef>
                <a:spcPct val="40000"/>
              </a:spcBef>
              <a:buFont typeface="Wingdings 2" pitchFamily="18" charset="2"/>
              <a:buNone/>
              <a:defRPr/>
            </a:pPr>
            <a:r>
              <a:rPr lang="en-US" sz="1400" b="0" dirty="0">
                <a:cs typeface="+mn-cs"/>
              </a:rPr>
              <a:t>Cougars #6 then serves the ball into the net.</a:t>
            </a:r>
            <a:r>
              <a:rPr lang="en-US" sz="1400" dirty="0">
                <a:cs typeface="+mn-cs"/>
              </a:rPr>
              <a:t> </a:t>
            </a:r>
            <a:r>
              <a:rPr lang="en-US" sz="1400" b="0" dirty="0">
                <a:cs typeface="+mn-cs"/>
              </a:rPr>
              <a:t>Enter the </a:t>
            </a:r>
            <a:r>
              <a:rPr lang="en-US" sz="1400" dirty="0">
                <a:solidFill>
                  <a:srgbClr val="3366CC"/>
                </a:solidFill>
                <a:effectLst>
                  <a:outerShdw blurRad="38100" dist="38100" dir="2700000" algn="tl">
                    <a:srgbClr val="000000"/>
                  </a:outerShdw>
                </a:effectLst>
                <a:cs typeface="+mn-cs"/>
              </a:rPr>
              <a:t>Exit Score of 10, </a:t>
            </a:r>
            <a:endParaRPr lang="en-US" sz="1400" dirty="0">
              <a:cs typeface="+mn-cs"/>
            </a:endParaRPr>
          </a:p>
          <a:p>
            <a:pPr>
              <a:spcBef>
                <a:spcPct val="40000"/>
              </a:spcBef>
              <a:buFont typeface="Wingdings 2" pitchFamily="18" charset="2"/>
              <a:buNone/>
              <a:defRPr/>
            </a:pPr>
            <a:r>
              <a:rPr lang="en-US" sz="1400" b="0" dirty="0">
                <a:cs typeface="+mn-cs"/>
              </a:rPr>
              <a:t>Next slash the </a:t>
            </a:r>
            <a:r>
              <a:rPr lang="en-US" sz="1400" dirty="0">
                <a:solidFill>
                  <a:schemeClr val="accent2"/>
                </a:solidFill>
                <a:cs typeface="+mn-cs"/>
              </a:rPr>
              <a:t>loss of rally point</a:t>
            </a:r>
            <a:r>
              <a:rPr lang="en-US" sz="1400" b="0" dirty="0">
                <a:solidFill>
                  <a:schemeClr val="accent2"/>
                </a:solidFill>
                <a:cs typeface="+mn-cs"/>
              </a:rPr>
              <a:t> </a:t>
            </a:r>
            <a:r>
              <a:rPr lang="en-US" sz="1400" b="0" dirty="0">
                <a:cs typeface="+mn-cs"/>
              </a:rPr>
              <a:t>for Owls in their </a:t>
            </a:r>
            <a:r>
              <a:rPr lang="en-US" sz="1400" dirty="0">
                <a:solidFill>
                  <a:schemeClr val="accent2"/>
                </a:solidFill>
                <a:cs typeface="+mn-cs"/>
              </a:rPr>
              <a:t>Points</a:t>
            </a:r>
            <a:r>
              <a:rPr lang="en-US" sz="1400" b="0" dirty="0">
                <a:cs typeface="+mn-cs"/>
              </a:rPr>
              <a:t> column.</a:t>
            </a:r>
          </a:p>
        </p:txBody>
      </p:sp>
      <p:sp>
        <p:nvSpPr>
          <p:cNvPr id="264222" name="Line 30"/>
          <p:cNvSpPr>
            <a:spLocks noChangeShapeType="1"/>
          </p:cNvSpPr>
          <p:nvPr/>
        </p:nvSpPr>
        <p:spPr bwMode="auto">
          <a:xfrm flipV="1">
            <a:off x="6543358" y="1642024"/>
            <a:ext cx="36662" cy="309703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24" name="Line 32"/>
          <p:cNvSpPr>
            <a:spLocks noChangeShapeType="1"/>
          </p:cNvSpPr>
          <p:nvPr/>
        </p:nvSpPr>
        <p:spPr bwMode="auto">
          <a:xfrm flipH="1" flipV="1">
            <a:off x="4297680" y="2118043"/>
            <a:ext cx="3235734" cy="2043799"/>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27" name="Line 35"/>
          <p:cNvSpPr>
            <a:spLocks noChangeShapeType="1"/>
          </p:cNvSpPr>
          <p:nvPr/>
        </p:nvSpPr>
        <p:spPr bwMode="auto">
          <a:xfrm flipV="1">
            <a:off x="5086557" y="4143538"/>
            <a:ext cx="1840749" cy="126306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32" name="Line 40"/>
          <p:cNvSpPr>
            <a:spLocks noChangeShapeType="1"/>
          </p:cNvSpPr>
          <p:nvPr/>
        </p:nvSpPr>
        <p:spPr bwMode="auto">
          <a:xfrm flipH="1" flipV="1">
            <a:off x="1879124" y="3109436"/>
            <a:ext cx="871696" cy="1046412"/>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33" name="Rectangle 41"/>
          <p:cNvSpPr>
            <a:spLocks noChangeArrowheads="1"/>
          </p:cNvSpPr>
          <p:nvPr/>
        </p:nvSpPr>
        <p:spPr bwMode="auto">
          <a:xfrm>
            <a:off x="0" y="76200"/>
            <a:ext cx="9144000" cy="762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Scoring the Set</a:t>
            </a:r>
          </a:p>
        </p:txBody>
      </p:sp>
      <p:pic>
        <p:nvPicPr>
          <p:cNvPr id="2064" name="Picture 16" descr="Vball9"/>
          <p:cNvPicPr>
            <a:picLocks noChangeAspect="1" noChangeArrowheads="1"/>
          </p:cNvPicPr>
          <p:nvPr/>
        </p:nvPicPr>
        <p:blipFill>
          <a:blip r:embed="rId3" cstate="print"/>
          <a:srcRect/>
          <a:stretch>
            <a:fillRect/>
          </a:stretch>
        </p:blipFill>
        <p:spPr bwMode="auto">
          <a:xfrm>
            <a:off x="198438" y="6505575"/>
            <a:ext cx="230187" cy="238125"/>
          </a:xfrm>
          <a:prstGeom prst="rect">
            <a:avLst/>
          </a:prstGeom>
          <a:noFill/>
          <a:ln w="9525">
            <a:noFill/>
            <a:miter lim="800000"/>
            <a:headEnd/>
            <a:tailEnd/>
          </a:ln>
        </p:spPr>
      </p:pic>
      <p:sp>
        <p:nvSpPr>
          <p:cNvPr id="48" name="Line 32"/>
          <p:cNvSpPr>
            <a:spLocks noChangeShapeType="1"/>
          </p:cNvSpPr>
          <p:nvPr/>
        </p:nvSpPr>
        <p:spPr bwMode="auto">
          <a:xfrm flipH="1" flipV="1">
            <a:off x="4226718" y="2284730"/>
            <a:ext cx="1278858" cy="2246523"/>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59" name="Line 35"/>
          <p:cNvSpPr>
            <a:spLocks noChangeShapeType="1"/>
          </p:cNvSpPr>
          <p:nvPr/>
        </p:nvSpPr>
        <p:spPr bwMode="auto">
          <a:xfrm flipH="1" flipV="1">
            <a:off x="4226718" y="2518999"/>
            <a:ext cx="1081881" cy="347032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61" name="Rectangle 38"/>
          <p:cNvSpPr>
            <a:spLocks noChangeArrowheads="1"/>
          </p:cNvSpPr>
          <p:nvPr/>
        </p:nvSpPr>
        <p:spPr bwMode="auto">
          <a:xfrm>
            <a:off x="1697355" y="292608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62" name="Line 36"/>
          <p:cNvSpPr>
            <a:spLocks noChangeShapeType="1"/>
          </p:cNvSpPr>
          <p:nvPr/>
        </p:nvSpPr>
        <p:spPr bwMode="auto">
          <a:xfrm flipH="1">
            <a:off x="4052853" y="2027608"/>
            <a:ext cx="152400" cy="152400"/>
          </a:xfrm>
          <a:prstGeom prst="line">
            <a:avLst/>
          </a:prstGeom>
          <a:noFill/>
          <a:ln w="28575">
            <a:solidFill>
              <a:schemeClr val="tx1"/>
            </a:solidFill>
            <a:round/>
            <a:headEnd/>
            <a:tailEnd/>
          </a:ln>
        </p:spPr>
        <p:txBody>
          <a:bodyPr/>
          <a:lstStyle/>
          <a:p>
            <a:endParaRPr lang="en-US" dirty="0"/>
          </a:p>
        </p:txBody>
      </p:sp>
      <p:sp>
        <p:nvSpPr>
          <p:cNvPr id="63" name="Line 36"/>
          <p:cNvSpPr>
            <a:spLocks noChangeShapeType="1"/>
          </p:cNvSpPr>
          <p:nvPr/>
        </p:nvSpPr>
        <p:spPr bwMode="auto">
          <a:xfrm flipH="1">
            <a:off x="4047703" y="2204840"/>
            <a:ext cx="152400" cy="152400"/>
          </a:xfrm>
          <a:prstGeom prst="line">
            <a:avLst/>
          </a:prstGeom>
          <a:noFill/>
          <a:ln w="28575">
            <a:solidFill>
              <a:schemeClr val="tx1"/>
            </a:solidFill>
            <a:round/>
            <a:headEnd/>
            <a:tailEnd/>
          </a:ln>
        </p:spPr>
        <p:txBody>
          <a:bodyPr/>
          <a:lstStyle/>
          <a:p>
            <a:endParaRPr lang="en-US" dirty="0"/>
          </a:p>
        </p:txBody>
      </p:sp>
      <p:sp>
        <p:nvSpPr>
          <p:cNvPr id="64" name="Text Box 37"/>
          <p:cNvSpPr txBox="1">
            <a:spLocks noChangeArrowheads="1"/>
          </p:cNvSpPr>
          <p:nvPr/>
        </p:nvSpPr>
        <p:spPr bwMode="auto">
          <a:xfrm>
            <a:off x="6613644" y="1356876"/>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65" name="Text Box 37"/>
          <p:cNvSpPr txBox="1">
            <a:spLocks noChangeArrowheads="1"/>
          </p:cNvSpPr>
          <p:nvPr/>
        </p:nvSpPr>
        <p:spPr bwMode="auto">
          <a:xfrm>
            <a:off x="6827520" y="135636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66" name="Line 36"/>
          <p:cNvSpPr>
            <a:spLocks noChangeShapeType="1"/>
          </p:cNvSpPr>
          <p:nvPr/>
        </p:nvSpPr>
        <p:spPr bwMode="auto">
          <a:xfrm flipH="1">
            <a:off x="4046133" y="2346960"/>
            <a:ext cx="152400" cy="152400"/>
          </a:xfrm>
          <a:prstGeom prst="line">
            <a:avLst/>
          </a:prstGeom>
          <a:noFill/>
          <a:ln w="28575">
            <a:solidFill>
              <a:schemeClr val="tx1"/>
            </a:solidFill>
            <a:round/>
            <a:headEnd/>
            <a:tailEnd/>
          </a:ln>
        </p:spPr>
        <p:txBody>
          <a:bodyPr/>
          <a:lstStyle/>
          <a:p>
            <a:endParaRPr lang="en-US" dirty="0"/>
          </a:p>
        </p:txBody>
      </p:sp>
      <p:sp>
        <p:nvSpPr>
          <p:cNvPr id="67" name="Line 36"/>
          <p:cNvSpPr>
            <a:spLocks noChangeShapeType="1"/>
          </p:cNvSpPr>
          <p:nvPr/>
        </p:nvSpPr>
        <p:spPr bwMode="auto">
          <a:xfrm flipH="1">
            <a:off x="4046133" y="2509640"/>
            <a:ext cx="152400" cy="152400"/>
          </a:xfrm>
          <a:prstGeom prst="line">
            <a:avLst/>
          </a:prstGeom>
          <a:noFill/>
          <a:ln w="28575">
            <a:solidFill>
              <a:schemeClr val="tx1"/>
            </a:solidFill>
            <a:round/>
            <a:headEnd/>
            <a:tailEnd/>
          </a:ln>
        </p:spPr>
        <p:txBody>
          <a:bodyPr/>
          <a:lstStyle/>
          <a:p>
            <a:endParaRPr lang="en-US" dirty="0"/>
          </a:p>
        </p:txBody>
      </p:sp>
      <p:sp>
        <p:nvSpPr>
          <p:cNvPr id="68" name="Text Box 37"/>
          <p:cNvSpPr txBox="1">
            <a:spLocks noChangeArrowheads="1"/>
          </p:cNvSpPr>
          <p:nvPr/>
        </p:nvSpPr>
        <p:spPr bwMode="auto">
          <a:xfrm>
            <a:off x="6372851" y="1361860"/>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13</a:t>
            </a:r>
          </a:p>
        </p:txBody>
      </p:sp>
      <p:sp>
        <p:nvSpPr>
          <p:cNvPr id="70" name="Line 36"/>
          <p:cNvSpPr>
            <a:spLocks noChangeShapeType="1"/>
          </p:cNvSpPr>
          <p:nvPr/>
        </p:nvSpPr>
        <p:spPr bwMode="auto">
          <a:xfrm flipH="1">
            <a:off x="6867427" y="3958007"/>
            <a:ext cx="152400" cy="152400"/>
          </a:xfrm>
          <a:prstGeom prst="line">
            <a:avLst/>
          </a:prstGeom>
          <a:noFill/>
          <a:ln w="28575">
            <a:solidFill>
              <a:schemeClr val="tx1"/>
            </a:solidFill>
            <a:round/>
            <a:headEnd/>
            <a:tailEnd/>
          </a:ln>
        </p:spPr>
        <p:txBody>
          <a:bodyPr/>
          <a:lstStyle/>
          <a:p>
            <a:endParaRPr lang="en-US" dirty="0"/>
          </a:p>
        </p:txBody>
      </p:sp>
      <p:sp>
        <p:nvSpPr>
          <p:cNvPr id="71" name="Line 30"/>
          <p:cNvSpPr>
            <a:spLocks noChangeShapeType="1"/>
          </p:cNvSpPr>
          <p:nvPr/>
        </p:nvSpPr>
        <p:spPr bwMode="auto">
          <a:xfrm flipV="1">
            <a:off x="4725126" y="1639652"/>
            <a:ext cx="2121762" cy="3480987"/>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72" name="Text Box 37"/>
          <p:cNvSpPr txBox="1">
            <a:spLocks noChangeArrowheads="1"/>
          </p:cNvSpPr>
          <p:nvPr/>
        </p:nvSpPr>
        <p:spPr bwMode="auto">
          <a:xfrm>
            <a:off x="1554480" y="3072130"/>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10</a:t>
            </a:r>
          </a:p>
        </p:txBody>
      </p:sp>
      <p:sp>
        <p:nvSpPr>
          <p:cNvPr id="73" name="Line 35"/>
          <p:cNvSpPr>
            <a:spLocks noChangeShapeType="1"/>
          </p:cNvSpPr>
          <p:nvPr/>
        </p:nvSpPr>
        <p:spPr bwMode="auto">
          <a:xfrm flipH="1" flipV="1">
            <a:off x="1816459" y="3294497"/>
            <a:ext cx="3775075" cy="2900362"/>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74" name="Line 32"/>
          <p:cNvSpPr>
            <a:spLocks noChangeShapeType="1"/>
          </p:cNvSpPr>
          <p:nvPr/>
        </p:nvSpPr>
        <p:spPr bwMode="auto">
          <a:xfrm flipH="1" flipV="1">
            <a:off x="4725126" y="2651760"/>
            <a:ext cx="935046" cy="402585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75" name="Line 36"/>
          <p:cNvSpPr>
            <a:spLocks noChangeShapeType="1"/>
          </p:cNvSpPr>
          <p:nvPr/>
        </p:nvSpPr>
        <p:spPr bwMode="auto">
          <a:xfrm flipH="1">
            <a:off x="4636496" y="2499360"/>
            <a:ext cx="152400" cy="152400"/>
          </a:xfrm>
          <a:prstGeom prst="line">
            <a:avLst/>
          </a:prstGeom>
          <a:noFill/>
          <a:ln w="28575">
            <a:solidFill>
              <a:schemeClr val="tx1"/>
            </a:solidFill>
            <a:round/>
            <a:headEnd/>
            <a:tailEnd/>
          </a:ln>
        </p:spPr>
        <p:txBody>
          <a:bodyPr/>
          <a:lstStyle/>
          <a:p>
            <a:endParaRPr lang="en-US" dirty="0"/>
          </a:p>
        </p:txBody>
      </p:sp>
      <p:pic>
        <p:nvPicPr>
          <p:cNvPr id="78" name="Picture 77" descr="Ready.jpg"/>
          <p:cNvPicPr>
            <a:picLocks noChangeAspect="1"/>
          </p:cNvPicPr>
          <p:nvPr/>
        </p:nvPicPr>
        <p:blipFill>
          <a:blip r:embed="rId4" cstate="print"/>
          <a:srcRect/>
          <a:stretch>
            <a:fillRect/>
          </a:stretch>
        </p:blipFill>
        <p:spPr bwMode="auto">
          <a:xfrm>
            <a:off x="7213918" y="3127342"/>
            <a:ext cx="1427162" cy="2505075"/>
          </a:xfrm>
          <a:prstGeom prst="rect">
            <a:avLst/>
          </a:prstGeom>
          <a:noFill/>
          <a:ln w="9525">
            <a:noFill/>
            <a:miter lim="800000"/>
            <a:headEnd/>
            <a:tailEnd/>
          </a:ln>
          <a:effectLst>
            <a:innerShdw blurRad="63500" dist="50800" dir="2700000">
              <a:prstClr val="black">
                <a:alpha val="50000"/>
              </a:prstClr>
            </a:innerShdw>
          </a:effectLst>
        </p:spPr>
      </p:pic>
      <p:pic>
        <p:nvPicPr>
          <p:cNvPr id="79" name="Picture 9" descr="Click Next"/>
          <p:cNvPicPr>
            <a:picLocks noChangeAspect="1" noChangeArrowheads="1"/>
          </p:cNvPicPr>
          <p:nvPr/>
        </p:nvPicPr>
        <p:blipFill>
          <a:blip r:embed="rId5" cstate="print"/>
          <a:srcRect/>
          <a:stretch>
            <a:fillRect/>
          </a:stretch>
        </p:blipFill>
        <p:spPr bwMode="auto">
          <a:xfrm>
            <a:off x="8366086" y="5212080"/>
            <a:ext cx="230187" cy="230187"/>
          </a:xfrm>
          <a:prstGeom prst="rect">
            <a:avLst/>
          </a:prstGeom>
          <a:noFill/>
          <a:ln w="9525">
            <a:noFill/>
            <a:miter lim="800000"/>
            <a:headEnd/>
            <a:tailEnd/>
          </a:ln>
        </p:spPr>
      </p:pic>
      <p:sp>
        <p:nvSpPr>
          <p:cNvPr id="84" name="Text Box 16"/>
          <p:cNvSpPr txBox="1">
            <a:spLocks noChangeArrowheads="1"/>
          </p:cNvSpPr>
          <p:nvPr/>
        </p:nvSpPr>
        <p:spPr bwMode="auto">
          <a:xfrm>
            <a:off x="8458200" y="548640"/>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pic>
        <p:nvPicPr>
          <p:cNvPr id="85" name="Picture 2" descr="C:\Files\VBall\Logos\LS_Logo.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 y="91440"/>
            <a:ext cx="836612" cy="836613"/>
          </a:xfrm>
          <a:prstGeom prst="rect">
            <a:avLst/>
          </a:prstGeom>
          <a:noFill/>
          <a:extLst>
            <a:ext uri="{909E8E84-426E-40DD-AFC4-6F175D3DCCD1}">
              <a14:hiddenFill xmlns:a14="http://schemas.microsoft.com/office/drawing/2010/main">
                <a:solidFill>
                  <a:srgbClr val="FFFFFF"/>
                </a:solidFill>
              </a14:hiddenFill>
            </a:ext>
          </a:extLst>
        </p:spPr>
      </p:pic>
      <p:sp>
        <p:nvSpPr>
          <p:cNvPr id="76" name="Rectangle 75"/>
          <p:cNvSpPr>
            <a:spLocks noChangeArrowheads="1"/>
          </p:cNvSpPr>
          <p:nvPr/>
        </p:nvSpPr>
        <p:spPr bwMode="auto">
          <a:xfrm>
            <a:off x="91440" y="921957"/>
            <a:ext cx="3952551" cy="2252924"/>
          </a:xfrm>
          <a:prstGeom prst="rect">
            <a:avLst/>
          </a:prstGeom>
          <a:solidFill>
            <a:srgbClr val="FFFF00"/>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marL="115888" indent="-115888">
              <a:lnSpc>
                <a:spcPct val="90000"/>
              </a:lnSpc>
              <a:buFont typeface="Arial" charset="0"/>
              <a:buChar char="•"/>
              <a:defRPr/>
            </a:pPr>
            <a:r>
              <a:rPr lang="en-US" sz="1200" b="0" dirty="0">
                <a:cs typeface="+mn-cs"/>
              </a:rPr>
              <a:t>Each team gets 15 Team Substitutions</a:t>
            </a:r>
            <a:br>
              <a:rPr lang="en-US" sz="1200" b="0" dirty="0">
                <a:cs typeface="+mn-cs"/>
              </a:rPr>
            </a:br>
            <a:r>
              <a:rPr lang="en-US" sz="1200" b="0" dirty="0">
                <a:cs typeface="+mn-cs"/>
              </a:rPr>
              <a:t> </a:t>
            </a:r>
          </a:p>
          <a:p>
            <a:pPr marL="115888" indent="-115888">
              <a:lnSpc>
                <a:spcPct val="90000"/>
              </a:lnSpc>
              <a:buFont typeface="Arial" charset="0"/>
              <a:buChar char="•"/>
              <a:defRPr/>
            </a:pPr>
            <a:r>
              <a:rPr lang="en-US" sz="1200" b="0" dirty="0">
                <a:cs typeface="+mn-cs"/>
              </a:rPr>
              <a:t>There is no limit to the number of individual substitutions</a:t>
            </a:r>
            <a:br>
              <a:rPr lang="en-US" sz="1200" b="0" dirty="0">
                <a:cs typeface="+mn-cs"/>
              </a:rPr>
            </a:br>
            <a:endParaRPr lang="en-US" sz="1200" b="0" dirty="0">
              <a:cs typeface="+mn-cs"/>
            </a:endParaRPr>
          </a:p>
          <a:p>
            <a:pPr marL="115888" indent="-115888">
              <a:lnSpc>
                <a:spcPct val="90000"/>
              </a:lnSpc>
              <a:buFont typeface="Arial" charset="0"/>
              <a:buChar char="•"/>
              <a:defRPr/>
            </a:pPr>
            <a:r>
              <a:rPr lang="en-US" sz="1200" b="0" dirty="0">
                <a:cs typeface="+mn-cs"/>
              </a:rPr>
              <a:t>Once a player is listed in a Service Order column, they may not substitute in any other position, unless there is an Exceptional Substitution</a:t>
            </a:r>
            <a:br>
              <a:rPr lang="en-US" sz="1200" b="0" dirty="0">
                <a:cs typeface="+mn-cs"/>
              </a:rPr>
            </a:br>
            <a:endParaRPr lang="en-US" sz="1200" b="0" dirty="0">
              <a:cs typeface="+mn-cs"/>
            </a:endParaRPr>
          </a:p>
          <a:p>
            <a:pPr marL="115888" indent="-115888">
              <a:lnSpc>
                <a:spcPct val="90000"/>
              </a:lnSpc>
              <a:buFont typeface="Arial" charset="0"/>
              <a:buChar char="•"/>
              <a:defRPr/>
            </a:pPr>
            <a:r>
              <a:rPr lang="en-US" sz="1200" b="0" dirty="0">
                <a:cs typeface="+mn-cs"/>
              </a:rPr>
              <a:t>More than 2 players may be in the same Service Order column</a:t>
            </a:r>
          </a:p>
          <a:p>
            <a:pPr>
              <a:lnSpc>
                <a:spcPct val="90000"/>
              </a:lnSpc>
              <a:defRPr/>
            </a:pPr>
            <a:endParaRPr lang="en-US" sz="1200" b="0" dirty="0">
              <a:cs typeface="+mn-cs"/>
            </a:endParaRPr>
          </a:p>
          <a:p>
            <a:pPr marL="115888" indent="-115888">
              <a:lnSpc>
                <a:spcPct val="90000"/>
              </a:lnSpc>
              <a:buFont typeface="Arial" charset="0"/>
              <a:buChar char="•"/>
              <a:defRPr/>
            </a:pPr>
            <a:r>
              <a:rPr lang="en-US" sz="1200" b="0" dirty="0">
                <a:cs typeface="+mn-cs"/>
              </a:rPr>
              <a:t>When a team reaches 12 substitutions, notify the R2</a:t>
            </a:r>
          </a:p>
        </p:txBody>
      </p:sp>
      <p:pic>
        <p:nvPicPr>
          <p:cNvPr id="77" name="Picture 9" descr="Click Next"/>
          <p:cNvPicPr>
            <a:picLocks noChangeAspect="1" noChangeArrowheads="1"/>
          </p:cNvPicPr>
          <p:nvPr/>
        </p:nvPicPr>
        <p:blipFill>
          <a:blip r:embed="rId5" cstate="print"/>
          <a:srcRect/>
          <a:stretch>
            <a:fillRect/>
          </a:stretch>
        </p:blipFill>
        <p:spPr bwMode="auto">
          <a:xfrm>
            <a:off x="3838892" y="2933829"/>
            <a:ext cx="230188" cy="230188"/>
          </a:xfrm>
          <a:prstGeom prst="rect">
            <a:avLst/>
          </a:prstGeom>
          <a:noFill/>
          <a:ln w="9525">
            <a:noFill/>
            <a:miter lim="800000"/>
            <a:headEnd/>
            <a:tailEnd/>
          </a:ln>
        </p:spPr>
      </p:pic>
      <p:sp>
        <p:nvSpPr>
          <p:cNvPr id="86" name="Text Box 44"/>
          <p:cNvSpPr txBox="1">
            <a:spLocks noChangeArrowheads="1"/>
          </p:cNvSpPr>
          <p:nvPr/>
        </p:nvSpPr>
        <p:spPr bwMode="auto">
          <a:xfrm>
            <a:off x="1477519" y="542961"/>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40" name="Text Box 4"/>
          <p:cNvSpPr txBox="1">
            <a:spLocks noChangeArrowheads="1"/>
          </p:cNvSpPr>
          <p:nvPr/>
        </p:nvSpPr>
        <p:spPr bwMode="auto">
          <a:xfrm>
            <a:off x="1196277" y="518034"/>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41" name="Text Box 4"/>
          <p:cNvSpPr txBox="1">
            <a:spLocks noChangeArrowheads="1"/>
          </p:cNvSpPr>
          <p:nvPr/>
        </p:nvSpPr>
        <p:spPr bwMode="auto">
          <a:xfrm>
            <a:off x="6339331" y="520268"/>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42" name="Text Box 49"/>
          <p:cNvSpPr txBox="1">
            <a:spLocks noChangeArrowheads="1"/>
          </p:cNvSpPr>
          <p:nvPr/>
        </p:nvSpPr>
        <p:spPr bwMode="auto">
          <a:xfrm>
            <a:off x="6628765" y="536170"/>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43" name="Isosceles Triangle 142">
            <a:extLst>
              <a:ext uri="{FF2B5EF4-FFF2-40B4-BE49-F238E27FC236}">
                <a16:creationId xmlns:a16="http://schemas.microsoft.com/office/drawing/2014/main" id="{739EFF30-D989-4B0F-8569-E3C0DF410F37}"/>
              </a:ext>
            </a:extLst>
          </p:cNvPr>
          <p:cNvSpPr/>
          <p:nvPr/>
        </p:nvSpPr>
        <p:spPr bwMode="auto">
          <a:xfrm>
            <a:off x="4038206" y="1226127"/>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22" name="TextBox 121">
            <a:extLst>
              <a:ext uri="{FF2B5EF4-FFF2-40B4-BE49-F238E27FC236}">
                <a16:creationId xmlns:a16="http://schemas.microsoft.com/office/drawing/2014/main" id="{491FAD08-762C-492C-BC62-111D1AF34633}"/>
              </a:ext>
            </a:extLst>
          </p:cNvPr>
          <p:cNvSpPr txBox="1"/>
          <p:nvPr/>
        </p:nvSpPr>
        <p:spPr>
          <a:xfrm>
            <a:off x="137160" y="5548448"/>
            <a:ext cx="401072" cy="369332"/>
          </a:xfrm>
          <a:prstGeom prst="rect">
            <a:avLst/>
          </a:prstGeom>
          <a:noFill/>
        </p:spPr>
        <p:txBody>
          <a:bodyPr wrap="none" rtlCol="0">
            <a:spAutoFit/>
          </a:bodyPr>
          <a:lstStyle/>
          <a:p>
            <a:r>
              <a:rPr lang="en-US" dirty="0">
                <a:latin typeface="Wingdings 3" panose="05040102010807070707" pitchFamily="18" charset="2"/>
              </a:rPr>
              <a:t>a</a:t>
            </a:r>
          </a:p>
        </p:txBody>
      </p:sp>
      <p:sp>
        <p:nvSpPr>
          <p:cNvPr id="144" name="TextBox 143">
            <a:extLst>
              <a:ext uri="{FF2B5EF4-FFF2-40B4-BE49-F238E27FC236}">
                <a16:creationId xmlns:a16="http://schemas.microsoft.com/office/drawing/2014/main" id="{E20DAE8C-E608-4712-9F08-A2D586ECC8EB}"/>
              </a:ext>
            </a:extLst>
          </p:cNvPr>
          <p:cNvSpPr txBox="1"/>
          <p:nvPr/>
        </p:nvSpPr>
        <p:spPr>
          <a:xfrm>
            <a:off x="147568" y="5852160"/>
            <a:ext cx="401072" cy="369332"/>
          </a:xfrm>
          <a:prstGeom prst="rect">
            <a:avLst/>
          </a:prstGeom>
          <a:noFill/>
        </p:spPr>
        <p:txBody>
          <a:bodyPr wrap="none" rtlCol="0">
            <a:spAutoFit/>
          </a:bodyPr>
          <a:lstStyle/>
          <a:p>
            <a:r>
              <a:rPr lang="en-US" dirty="0">
                <a:latin typeface="Wingdings 3" panose="05040102010807070707" pitchFamily="18" charset="2"/>
              </a:rPr>
              <a:t>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4221">
                                            <p:txEl>
                                              <p:pRg st="0" end="0"/>
                                            </p:txEl>
                                          </p:spTgt>
                                        </p:tgtEl>
                                        <p:attrNameLst>
                                          <p:attrName>style.visibility</p:attrName>
                                        </p:attrNameLst>
                                      </p:cBhvr>
                                      <p:to>
                                        <p:strVal val="visible"/>
                                      </p:to>
                                    </p:set>
                                    <p:animEffect transition="in" filter="wipe(left)">
                                      <p:cBhvr>
                                        <p:cTn id="7" dur="1000"/>
                                        <p:tgtEl>
                                          <p:spTgt spid="264221">
                                            <p:txEl>
                                              <p:pRg st="0" end="0"/>
                                            </p:txEl>
                                          </p:spTgt>
                                        </p:tgtEl>
                                      </p:cBhvr>
                                    </p:animEffect>
                                  </p:childTnLst>
                                </p:cTn>
                              </p:par>
                            </p:childTnLst>
                          </p:cTn>
                        </p:par>
                        <p:par>
                          <p:cTn id="8" fill="hold">
                            <p:stCondLst>
                              <p:cond delay="1000"/>
                            </p:stCondLst>
                            <p:childTnLst>
                              <p:par>
                                <p:cTn id="9" presetID="22" presetClass="entr" presetSubtype="4" fill="hold" grpId="0" nodeType="afterEffect">
                                  <p:stCondLst>
                                    <p:cond delay="1000"/>
                                  </p:stCondLst>
                                  <p:childTnLst>
                                    <p:set>
                                      <p:cBhvr>
                                        <p:cTn id="10" dur="1" fill="hold">
                                          <p:stCondLst>
                                            <p:cond delay="0"/>
                                          </p:stCondLst>
                                        </p:cTn>
                                        <p:tgtEl>
                                          <p:spTgt spid="264232"/>
                                        </p:tgtEl>
                                        <p:attrNameLst>
                                          <p:attrName>style.visibility</p:attrName>
                                        </p:attrNameLst>
                                      </p:cBhvr>
                                      <p:to>
                                        <p:strVal val="visible"/>
                                      </p:to>
                                    </p:set>
                                    <p:animEffect transition="in" filter="wipe(down)">
                                      <p:cBhvr>
                                        <p:cTn id="11" dur="2000"/>
                                        <p:tgtEl>
                                          <p:spTgt spid="264232"/>
                                        </p:tgtEl>
                                      </p:cBhvr>
                                    </p:animEffect>
                                  </p:childTnLst>
                                  <p:subTnLst>
                                    <p:set>
                                      <p:cBhvr override="childStyle">
                                        <p:cTn dur="1" fill="hold" display="0" masterRel="sameClick" afterEffect="1">
                                          <p:stCondLst>
                                            <p:cond evt="end" delay="0">
                                              <p:tn val="9"/>
                                            </p:cond>
                                          </p:stCondLst>
                                        </p:cTn>
                                        <p:tgtEl>
                                          <p:spTgt spid="264232"/>
                                        </p:tgtEl>
                                        <p:attrNameLst>
                                          <p:attrName>style.visibility</p:attrName>
                                        </p:attrNameLst>
                                      </p:cBhvr>
                                      <p:to>
                                        <p:strVal val="hidden"/>
                                      </p:to>
                                    </p:set>
                                  </p:subTnLst>
                                </p:cTn>
                              </p:par>
                            </p:childTnLst>
                          </p:cTn>
                        </p:par>
                        <p:par>
                          <p:cTn id="12" fill="hold">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wipe(left)">
                                      <p:cBhvr>
                                        <p:cTn id="15" dur="1000"/>
                                        <p:tgtEl>
                                          <p:spTgt spid="61"/>
                                        </p:tgtEl>
                                      </p:cBhvr>
                                    </p:animEffect>
                                  </p:childTnLst>
                                </p:cTn>
                              </p:par>
                            </p:childTnLst>
                          </p:cTn>
                        </p:par>
                        <p:par>
                          <p:cTn id="16" fill="hold">
                            <p:stCondLst>
                              <p:cond delay="5000"/>
                            </p:stCondLst>
                            <p:childTnLst>
                              <p:par>
                                <p:cTn id="17" presetID="22" presetClass="entr" presetSubtype="4" fill="hold" grpId="0" nodeType="afterEffect">
                                  <p:stCondLst>
                                    <p:cond delay="1000"/>
                                  </p:stCondLst>
                                  <p:childTnLst>
                                    <p:set>
                                      <p:cBhvr>
                                        <p:cTn id="18" dur="1" fill="hold">
                                          <p:stCondLst>
                                            <p:cond delay="0"/>
                                          </p:stCondLst>
                                        </p:cTn>
                                        <p:tgtEl>
                                          <p:spTgt spid="264224"/>
                                        </p:tgtEl>
                                        <p:attrNameLst>
                                          <p:attrName>style.visibility</p:attrName>
                                        </p:attrNameLst>
                                      </p:cBhvr>
                                      <p:to>
                                        <p:strVal val="visible"/>
                                      </p:to>
                                    </p:set>
                                    <p:animEffect transition="in" filter="wipe(down)">
                                      <p:cBhvr>
                                        <p:cTn id="19" dur="2000"/>
                                        <p:tgtEl>
                                          <p:spTgt spid="264224"/>
                                        </p:tgtEl>
                                      </p:cBhvr>
                                    </p:animEffect>
                                  </p:childTnLst>
                                  <p:subTnLst>
                                    <p:set>
                                      <p:cBhvr override="childStyle">
                                        <p:cTn dur="1" fill="hold" display="0" masterRel="sameClick" afterEffect="1">
                                          <p:stCondLst>
                                            <p:cond evt="end" delay="0">
                                              <p:tn val="17"/>
                                            </p:cond>
                                          </p:stCondLst>
                                        </p:cTn>
                                        <p:tgtEl>
                                          <p:spTgt spid="264224"/>
                                        </p:tgtEl>
                                        <p:attrNameLst>
                                          <p:attrName>style.visibility</p:attrName>
                                        </p:attrNameLst>
                                      </p:cBhvr>
                                      <p:to>
                                        <p:strVal val="hidden"/>
                                      </p:to>
                                    </p:set>
                                  </p:subTnLst>
                                </p:cTn>
                              </p:par>
                            </p:childTnLst>
                          </p:cTn>
                        </p:par>
                        <p:par>
                          <p:cTn id="20" fill="hold">
                            <p:stCondLst>
                              <p:cond delay="8000"/>
                            </p:stCondLst>
                            <p:childTnLst>
                              <p:par>
                                <p:cTn id="21" presetID="22" presetClass="entr" presetSubtype="4" fill="hold" grpId="0"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down)">
                                      <p:cBhvr>
                                        <p:cTn id="23" dur="1000"/>
                                        <p:tgtEl>
                                          <p:spTgt spid="62"/>
                                        </p:tgtEl>
                                      </p:cBhvr>
                                    </p:animEffect>
                                  </p:childTnLst>
                                </p:cTn>
                              </p:par>
                            </p:childTnLst>
                          </p:cTn>
                        </p:par>
                        <p:par>
                          <p:cTn id="24" fill="hold">
                            <p:stCondLst>
                              <p:cond delay="9000"/>
                            </p:stCondLst>
                            <p:childTnLst>
                              <p:par>
                                <p:cTn id="25" presetID="22" presetClass="entr" presetSubtype="8" fill="hold" nodeType="afterEffect">
                                  <p:stCondLst>
                                    <p:cond delay="2000"/>
                                  </p:stCondLst>
                                  <p:childTnLst>
                                    <p:set>
                                      <p:cBhvr>
                                        <p:cTn id="26" dur="1" fill="hold">
                                          <p:stCondLst>
                                            <p:cond delay="0"/>
                                          </p:stCondLst>
                                        </p:cTn>
                                        <p:tgtEl>
                                          <p:spTgt spid="264221">
                                            <p:txEl>
                                              <p:pRg st="1" end="1"/>
                                            </p:txEl>
                                          </p:spTgt>
                                        </p:tgtEl>
                                        <p:attrNameLst>
                                          <p:attrName>style.visibility</p:attrName>
                                        </p:attrNameLst>
                                      </p:cBhvr>
                                      <p:to>
                                        <p:strVal val="visible"/>
                                      </p:to>
                                    </p:set>
                                    <p:animEffect transition="in" filter="wipe(left)">
                                      <p:cBhvr>
                                        <p:cTn id="27" dur="1000"/>
                                        <p:tgtEl>
                                          <p:spTgt spid="264221">
                                            <p:txEl>
                                              <p:pRg st="1" end="1"/>
                                            </p:txEl>
                                          </p:spTgt>
                                        </p:tgtEl>
                                      </p:cBhvr>
                                    </p:animEffect>
                                  </p:childTnLst>
                                </p:cTn>
                              </p:par>
                            </p:childTnLst>
                          </p:cTn>
                        </p:par>
                        <p:par>
                          <p:cTn id="28" fill="hold">
                            <p:stCondLst>
                              <p:cond delay="12000"/>
                            </p:stCondLst>
                            <p:childTnLst>
                              <p:par>
                                <p:cTn id="29" presetID="22" presetClass="entr" presetSubtype="4" fill="hold" grpId="0" nodeType="afterEffect">
                                  <p:stCondLst>
                                    <p:cond delay="2000"/>
                                  </p:stCondLst>
                                  <p:childTnLst>
                                    <p:set>
                                      <p:cBhvr>
                                        <p:cTn id="30" dur="1" fill="hold">
                                          <p:stCondLst>
                                            <p:cond delay="0"/>
                                          </p:stCondLst>
                                        </p:cTn>
                                        <p:tgtEl>
                                          <p:spTgt spid="48"/>
                                        </p:tgtEl>
                                        <p:attrNameLst>
                                          <p:attrName>style.visibility</p:attrName>
                                        </p:attrNameLst>
                                      </p:cBhvr>
                                      <p:to>
                                        <p:strVal val="visible"/>
                                      </p:to>
                                    </p:set>
                                    <p:animEffect transition="in" filter="wipe(down)">
                                      <p:cBhvr>
                                        <p:cTn id="31" dur="2000"/>
                                        <p:tgtEl>
                                          <p:spTgt spid="48"/>
                                        </p:tgtEl>
                                      </p:cBhvr>
                                    </p:animEffect>
                                  </p:childTnLst>
                                  <p:subTnLst>
                                    <p:set>
                                      <p:cBhvr override="childStyle">
                                        <p:cTn dur="1" fill="hold" display="0" masterRel="sameClick" afterEffect="1">
                                          <p:stCondLst>
                                            <p:cond evt="end" delay="0">
                                              <p:tn val="29"/>
                                            </p:cond>
                                          </p:stCondLst>
                                        </p:cTn>
                                        <p:tgtEl>
                                          <p:spTgt spid="48"/>
                                        </p:tgtEl>
                                        <p:attrNameLst>
                                          <p:attrName>style.visibility</p:attrName>
                                        </p:attrNameLst>
                                      </p:cBhvr>
                                      <p:to>
                                        <p:strVal val="hidden"/>
                                      </p:to>
                                    </p:set>
                                  </p:subTnLst>
                                </p:cTn>
                              </p:par>
                            </p:childTnLst>
                          </p:cTn>
                        </p:par>
                        <p:par>
                          <p:cTn id="32" fill="hold">
                            <p:stCondLst>
                              <p:cond delay="16000"/>
                            </p:stCondLst>
                            <p:childTnLst>
                              <p:par>
                                <p:cTn id="33" presetID="22" presetClass="entr" presetSubtype="4" fill="hold" grpId="0" nodeType="afterEffect">
                                  <p:stCondLst>
                                    <p:cond delay="0"/>
                                  </p:stCondLst>
                                  <p:childTnLst>
                                    <p:set>
                                      <p:cBhvr>
                                        <p:cTn id="34" dur="1" fill="hold">
                                          <p:stCondLst>
                                            <p:cond delay="0"/>
                                          </p:stCondLst>
                                        </p:cTn>
                                        <p:tgtEl>
                                          <p:spTgt spid="63"/>
                                        </p:tgtEl>
                                        <p:attrNameLst>
                                          <p:attrName>style.visibility</p:attrName>
                                        </p:attrNameLst>
                                      </p:cBhvr>
                                      <p:to>
                                        <p:strVal val="visible"/>
                                      </p:to>
                                    </p:set>
                                    <p:animEffect transition="in" filter="wipe(down)">
                                      <p:cBhvr>
                                        <p:cTn id="35" dur="1000"/>
                                        <p:tgtEl>
                                          <p:spTgt spid="63"/>
                                        </p:tgtEl>
                                      </p:cBhvr>
                                    </p:animEffect>
                                  </p:childTnLst>
                                </p:cTn>
                              </p:par>
                            </p:childTnLst>
                          </p:cTn>
                        </p:par>
                        <p:par>
                          <p:cTn id="36" fill="hold">
                            <p:stCondLst>
                              <p:cond delay="17000"/>
                            </p:stCondLst>
                            <p:childTnLst>
                              <p:par>
                                <p:cTn id="37" presetID="22" presetClass="entr" presetSubtype="8" fill="hold" nodeType="afterEffect">
                                  <p:stCondLst>
                                    <p:cond delay="2000"/>
                                  </p:stCondLst>
                                  <p:childTnLst>
                                    <p:set>
                                      <p:cBhvr>
                                        <p:cTn id="38" dur="1" fill="hold">
                                          <p:stCondLst>
                                            <p:cond delay="0"/>
                                          </p:stCondLst>
                                        </p:cTn>
                                        <p:tgtEl>
                                          <p:spTgt spid="264221">
                                            <p:txEl>
                                              <p:pRg st="2" end="2"/>
                                            </p:txEl>
                                          </p:spTgt>
                                        </p:tgtEl>
                                        <p:attrNameLst>
                                          <p:attrName>style.visibility</p:attrName>
                                        </p:attrNameLst>
                                      </p:cBhvr>
                                      <p:to>
                                        <p:strVal val="visible"/>
                                      </p:to>
                                    </p:set>
                                    <p:animEffect transition="in" filter="wipe(left)">
                                      <p:cBhvr>
                                        <p:cTn id="39" dur="1000"/>
                                        <p:tgtEl>
                                          <p:spTgt spid="264221">
                                            <p:txEl>
                                              <p:pRg st="2" end="2"/>
                                            </p:txEl>
                                          </p:spTgt>
                                        </p:tgtEl>
                                      </p:cBhvr>
                                    </p:animEffect>
                                  </p:childTnLst>
                                </p:cTn>
                              </p:par>
                            </p:childTnLst>
                          </p:cTn>
                        </p:par>
                        <p:par>
                          <p:cTn id="40" fill="hold">
                            <p:stCondLst>
                              <p:cond delay="20000"/>
                            </p:stCondLst>
                            <p:childTnLst>
                              <p:par>
                                <p:cTn id="41" presetID="22" presetClass="entr" presetSubtype="4" fill="hold" grpId="0" nodeType="afterEffect">
                                  <p:stCondLst>
                                    <p:cond delay="2000"/>
                                  </p:stCondLst>
                                  <p:childTnLst>
                                    <p:set>
                                      <p:cBhvr>
                                        <p:cTn id="42" dur="1" fill="hold">
                                          <p:stCondLst>
                                            <p:cond delay="0"/>
                                          </p:stCondLst>
                                        </p:cTn>
                                        <p:tgtEl>
                                          <p:spTgt spid="264222"/>
                                        </p:tgtEl>
                                        <p:attrNameLst>
                                          <p:attrName>style.visibility</p:attrName>
                                        </p:attrNameLst>
                                      </p:cBhvr>
                                      <p:to>
                                        <p:strVal val="visible"/>
                                      </p:to>
                                    </p:set>
                                    <p:animEffect transition="in" filter="wipe(down)">
                                      <p:cBhvr>
                                        <p:cTn id="43" dur="2000"/>
                                        <p:tgtEl>
                                          <p:spTgt spid="264222"/>
                                        </p:tgtEl>
                                      </p:cBhvr>
                                    </p:animEffect>
                                  </p:childTnLst>
                                  <p:subTnLst>
                                    <p:set>
                                      <p:cBhvr override="childStyle">
                                        <p:cTn dur="1" fill="hold" display="0" masterRel="sameClick" afterEffect="1">
                                          <p:stCondLst>
                                            <p:cond evt="end" delay="0">
                                              <p:tn val="41"/>
                                            </p:cond>
                                          </p:stCondLst>
                                        </p:cTn>
                                        <p:tgtEl>
                                          <p:spTgt spid="264222"/>
                                        </p:tgtEl>
                                        <p:attrNameLst>
                                          <p:attrName>style.visibility</p:attrName>
                                        </p:attrNameLst>
                                      </p:cBhvr>
                                      <p:to>
                                        <p:strVal val="hidden"/>
                                      </p:to>
                                    </p:set>
                                  </p:subTnLst>
                                </p:cTn>
                              </p:par>
                            </p:childTnLst>
                          </p:cTn>
                        </p:par>
                        <p:par>
                          <p:cTn id="44" fill="hold">
                            <p:stCondLst>
                              <p:cond delay="24000"/>
                            </p:stCondLst>
                            <p:childTnLst>
                              <p:par>
                                <p:cTn id="45" presetID="22" presetClass="entr" presetSubtype="8" fill="hold" grpId="0" nodeType="after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wipe(left)">
                                      <p:cBhvr>
                                        <p:cTn id="47" dur="1000"/>
                                        <p:tgtEl>
                                          <p:spTgt spid="68"/>
                                        </p:tgtEl>
                                      </p:cBhvr>
                                    </p:animEffect>
                                  </p:childTnLst>
                                </p:cTn>
                              </p:par>
                            </p:childTnLst>
                          </p:cTn>
                        </p:par>
                        <p:par>
                          <p:cTn id="48" fill="hold">
                            <p:stCondLst>
                              <p:cond delay="25000"/>
                            </p:stCondLst>
                            <p:childTnLst>
                              <p:par>
                                <p:cTn id="49" presetID="22" presetClass="entr" presetSubtype="1" fill="hold" nodeType="afterEffect">
                                  <p:stCondLst>
                                    <p:cond delay="2000"/>
                                  </p:stCondLst>
                                  <p:childTnLst>
                                    <p:set>
                                      <p:cBhvr>
                                        <p:cTn id="50" dur="1" fill="hold">
                                          <p:stCondLst>
                                            <p:cond delay="0"/>
                                          </p:stCondLst>
                                        </p:cTn>
                                        <p:tgtEl>
                                          <p:spTgt spid="264221">
                                            <p:txEl>
                                              <p:pRg st="3" end="3"/>
                                            </p:txEl>
                                          </p:spTgt>
                                        </p:tgtEl>
                                        <p:attrNameLst>
                                          <p:attrName>style.visibility</p:attrName>
                                        </p:attrNameLst>
                                      </p:cBhvr>
                                      <p:to>
                                        <p:strVal val="visible"/>
                                      </p:to>
                                    </p:set>
                                    <p:animEffect transition="in" filter="wipe(up)">
                                      <p:cBhvr>
                                        <p:cTn id="51" dur="1000"/>
                                        <p:tgtEl>
                                          <p:spTgt spid="264221">
                                            <p:txEl>
                                              <p:pRg st="3" end="3"/>
                                            </p:txEl>
                                          </p:spTgt>
                                        </p:tgtEl>
                                      </p:cBhvr>
                                    </p:animEffect>
                                  </p:childTnLst>
                                </p:cTn>
                              </p:par>
                            </p:childTnLst>
                          </p:cTn>
                        </p:par>
                        <p:par>
                          <p:cTn id="52" fill="hold">
                            <p:stCondLst>
                              <p:cond delay="28000"/>
                            </p:stCondLst>
                            <p:childTnLst>
                              <p:par>
                                <p:cTn id="53" presetID="22" presetClass="entr" presetSubtype="4" fill="hold" grpId="0" nodeType="after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wipe(down)">
                                      <p:cBhvr>
                                        <p:cTn id="55" dur="2000"/>
                                        <p:tgtEl>
                                          <p:spTgt spid="71"/>
                                        </p:tgtEl>
                                      </p:cBhvr>
                                    </p:animEffect>
                                  </p:childTnLst>
                                  <p:subTnLst>
                                    <p:set>
                                      <p:cBhvr override="childStyle">
                                        <p:cTn dur="1" fill="hold" display="0" masterRel="sameClick" afterEffect="1">
                                          <p:stCondLst>
                                            <p:cond evt="end" delay="0">
                                              <p:tn val="53"/>
                                            </p:cond>
                                          </p:stCondLst>
                                        </p:cTn>
                                        <p:tgtEl>
                                          <p:spTgt spid="71"/>
                                        </p:tgtEl>
                                        <p:attrNameLst>
                                          <p:attrName>style.visibility</p:attrName>
                                        </p:attrNameLst>
                                      </p:cBhvr>
                                      <p:to>
                                        <p:strVal val="hidden"/>
                                      </p:to>
                                    </p:set>
                                  </p:subTnLst>
                                </p:cTn>
                              </p:par>
                            </p:childTnLst>
                          </p:cTn>
                        </p:par>
                        <p:par>
                          <p:cTn id="56" fill="hold">
                            <p:stCondLst>
                              <p:cond delay="30000"/>
                            </p:stCondLst>
                            <p:childTnLst>
                              <p:par>
                                <p:cTn id="57" presetID="22" presetClass="entr" presetSubtype="8" fill="hold" grpId="0" nodeType="after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wipe(left)">
                                      <p:cBhvr>
                                        <p:cTn id="59" dur="500"/>
                                        <p:tgtEl>
                                          <p:spTgt spid="64"/>
                                        </p:tgtEl>
                                      </p:cBhvr>
                                    </p:animEffect>
                                  </p:childTnLst>
                                </p:cTn>
                              </p:par>
                            </p:childTnLst>
                          </p:cTn>
                        </p:par>
                        <p:par>
                          <p:cTn id="60" fill="hold">
                            <p:stCondLst>
                              <p:cond delay="30500"/>
                            </p:stCondLst>
                            <p:childTnLst>
                              <p:par>
                                <p:cTn id="61" presetID="22" presetClass="entr" presetSubtype="8" fill="hold" grpId="0" nodeType="after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wipe(left)">
                                      <p:cBhvr>
                                        <p:cTn id="63" dur="500"/>
                                        <p:tgtEl>
                                          <p:spTgt spid="65"/>
                                        </p:tgtEl>
                                      </p:cBhvr>
                                    </p:animEffect>
                                  </p:childTnLst>
                                </p:cTn>
                              </p:par>
                            </p:childTnLst>
                          </p:cTn>
                        </p:par>
                        <p:par>
                          <p:cTn id="64" fill="hold">
                            <p:stCondLst>
                              <p:cond delay="31000"/>
                            </p:stCondLst>
                            <p:childTnLst>
                              <p:par>
                                <p:cTn id="65" presetID="22" presetClass="entr" presetSubtype="1" fill="hold" nodeType="afterEffect">
                                  <p:stCondLst>
                                    <p:cond delay="0"/>
                                  </p:stCondLst>
                                  <p:childTnLst>
                                    <p:set>
                                      <p:cBhvr>
                                        <p:cTn id="66" dur="1" fill="hold">
                                          <p:stCondLst>
                                            <p:cond delay="0"/>
                                          </p:stCondLst>
                                        </p:cTn>
                                        <p:tgtEl>
                                          <p:spTgt spid="264221">
                                            <p:txEl>
                                              <p:pRg st="4" end="4"/>
                                            </p:txEl>
                                          </p:spTgt>
                                        </p:tgtEl>
                                        <p:attrNameLst>
                                          <p:attrName>style.visibility</p:attrName>
                                        </p:attrNameLst>
                                      </p:cBhvr>
                                      <p:to>
                                        <p:strVal val="visible"/>
                                      </p:to>
                                    </p:set>
                                    <p:animEffect transition="in" filter="wipe(up)">
                                      <p:cBhvr>
                                        <p:cTn id="67" dur="1000"/>
                                        <p:tgtEl>
                                          <p:spTgt spid="264221">
                                            <p:txEl>
                                              <p:pRg st="4" end="4"/>
                                            </p:txEl>
                                          </p:spTgt>
                                        </p:tgtEl>
                                      </p:cBhvr>
                                    </p:animEffect>
                                  </p:childTnLst>
                                </p:cTn>
                              </p:par>
                            </p:childTnLst>
                          </p:cTn>
                        </p:par>
                        <p:par>
                          <p:cTn id="68" fill="hold">
                            <p:stCondLst>
                              <p:cond delay="32000"/>
                            </p:stCondLst>
                            <p:childTnLst>
                              <p:par>
                                <p:cTn id="69" presetID="22" presetClass="entr" presetSubtype="8" fill="hold" grpId="0" nodeType="afterEffect">
                                  <p:stCondLst>
                                    <p:cond delay="3000"/>
                                  </p:stCondLst>
                                  <p:childTnLst>
                                    <p:set>
                                      <p:cBhvr>
                                        <p:cTn id="70" dur="1" fill="hold">
                                          <p:stCondLst>
                                            <p:cond delay="0"/>
                                          </p:stCondLst>
                                        </p:cTn>
                                        <p:tgtEl>
                                          <p:spTgt spid="264227"/>
                                        </p:tgtEl>
                                        <p:attrNameLst>
                                          <p:attrName>style.visibility</p:attrName>
                                        </p:attrNameLst>
                                      </p:cBhvr>
                                      <p:to>
                                        <p:strVal val="visible"/>
                                      </p:to>
                                    </p:set>
                                    <p:animEffect transition="in" filter="wipe(left)">
                                      <p:cBhvr>
                                        <p:cTn id="71" dur="2000"/>
                                        <p:tgtEl>
                                          <p:spTgt spid="264227"/>
                                        </p:tgtEl>
                                      </p:cBhvr>
                                    </p:animEffect>
                                  </p:childTnLst>
                                  <p:subTnLst>
                                    <p:set>
                                      <p:cBhvr override="childStyle">
                                        <p:cTn dur="1" fill="hold" display="0" masterRel="sameClick" afterEffect="1">
                                          <p:stCondLst>
                                            <p:cond evt="end" delay="0">
                                              <p:tn val="69"/>
                                            </p:cond>
                                          </p:stCondLst>
                                        </p:cTn>
                                        <p:tgtEl>
                                          <p:spTgt spid="264227"/>
                                        </p:tgtEl>
                                        <p:attrNameLst>
                                          <p:attrName>style.visibility</p:attrName>
                                        </p:attrNameLst>
                                      </p:cBhvr>
                                      <p:to>
                                        <p:strVal val="hidden"/>
                                      </p:to>
                                    </p:set>
                                  </p:subTnLst>
                                </p:cTn>
                              </p:par>
                            </p:childTnLst>
                          </p:cTn>
                        </p:par>
                        <p:par>
                          <p:cTn id="72" fill="hold">
                            <p:stCondLst>
                              <p:cond delay="37000"/>
                            </p:stCondLst>
                            <p:childTnLst>
                              <p:par>
                                <p:cTn id="73" presetID="22" presetClass="entr" presetSubtype="4" fill="hold" grpId="0" nodeType="afterEffect">
                                  <p:stCondLst>
                                    <p:cond delay="0"/>
                                  </p:stCondLst>
                                  <p:childTnLst>
                                    <p:set>
                                      <p:cBhvr>
                                        <p:cTn id="74" dur="1" fill="hold">
                                          <p:stCondLst>
                                            <p:cond delay="0"/>
                                          </p:stCondLst>
                                        </p:cTn>
                                        <p:tgtEl>
                                          <p:spTgt spid="70"/>
                                        </p:tgtEl>
                                        <p:attrNameLst>
                                          <p:attrName>style.visibility</p:attrName>
                                        </p:attrNameLst>
                                      </p:cBhvr>
                                      <p:to>
                                        <p:strVal val="visible"/>
                                      </p:to>
                                    </p:set>
                                    <p:animEffect transition="in" filter="wipe(down)">
                                      <p:cBhvr>
                                        <p:cTn id="75" dur="1000"/>
                                        <p:tgtEl>
                                          <p:spTgt spid="70"/>
                                        </p:tgtEl>
                                      </p:cBhvr>
                                    </p:animEffect>
                                  </p:childTnLst>
                                </p:cTn>
                              </p:par>
                            </p:childTnLst>
                          </p:cTn>
                        </p:par>
                        <p:par>
                          <p:cTn id="76" fill="hold">
                            <p:stCondLst>
                              <p:cond delay="38000"/>
                            </p:stCondLst>
                            <p:childTnLst>
                              <p:par>
                                <p:cTn id="77" presetID="53" presetClass="entr" presetSubtype="0" fill="hold" grpId="0" nodeType="afterEffect">
                                  <p:stCondLst>
                                    <p:cond delay="0"/>
                                  </p:stCondLst>
                                  <p:childTnLst>
                                    <p:set>
                                      <p:cBhvr>
                                        <p:cTn id="78" dur="1" fill="hold">
                                          <p:stCondLst>
                                            <p:cond delay="0"/>
                                          </p:stCondLst>
                                        </p:cTn>
                                        <p:tgtEl>
                                          <p:spTgt spid="76"/>
                                        </p:tgtEl>
                                        <p:attrNameLst>
                                          <p:attrName>style.visibility</p:attrName>
                                        </p:attrNameLst>
                                      </p:cBhvr>
                                      <p:to>
                                        <p:strVal val="visible"/>
                                      </p:to>
                                    </p:set>
                                    <p:anim calcmode="lin" valueType="num">
                                      <p:cBhvr>
                                        <p:cTn id="79" dur="500" fill="hold"/>
                                        <p:tgtEl>
                                          <p:spTgt spid="76"/>
                                        </p:tgtEl>
                                        <p:attrNameLst>
                                          <p:attrName>ppt_w</p:attrName>
                                        </p:attrNameLst>
                                      </p:cBhvr>
                                      <p:tavLst>
                                        <p:tav tm="0">
                                          <p:val>
                                            <p:fltVal val="0"/>
                                          </p:val>
                                        </p:tav>
                                        <p:tav tm="100000">
                                          <p:val>
                                            <p:strVal val="#ppt_w"/>
                                          </p:val>
                                        </p:tav>
                                      </p:tavLst>
                                    </p:anim>
                                    <p:anim calcmode="lin" valueType="num">
                                      <p:cBhvr>
                                        <p:cTn id="80" dur="500" fill="hold"/>
                                        <p:tgtEl>
                                          <p:spTgt spid="76"/>
                                        </p:tgtEl>
                                        <p:attrNameLst>
                                          <p:attrName>ppt_h</p:attrName>
                                        </p:attrNameLst>
                                      </p:cBhvr>
                                      <p:tavLst>
                                        <p:tav tm="0">
                                          <p:val>
                                            <p:fltVal val="0"/>
                                          </p:val>
                                        </p:tav>
                                        <p:tav tm="100000">
                                          <p:val>
                                            <p:strVal val="#ppt_h"/>
                                          </p:val>
                                        </p:tav>
                                      </p:tavLst>
                                    </p:anim>
                                    <p:animEffect transition="in" filter="fade">
                                      <p:cBhvr>
                                        <p:cTn id="81" dur="500"/>
                                        <p:tgtEl>
                                          <p:spTgt spid="76"/>
                                        </p:tgtEl>
                                      </p:cBhvr>
                                    </p:animEffect>
                                  </p:childTnLst>
                                </p:cTn>
                              </p:par>
                            </p:childTnLst>
                          </p:cTn>
                        </p:par>
                        <p:par>
                          <p:cTn id="82" fill="hold">
                            <p:stCondLst>
                              <p:cond delay="38500"/>
                            </p:stCondLst>
                            <p:childTnLst>
                              <p:par>
                                <p:cTn id="83" presetID="53" presetClass="entr" presetSubtype="0" fill="hold" nodeType="afterEffect">
                                  <p:stCondLst>
                                    <p:cond delay="0"/>
                                  </p:stCondLst>
                                  <p:childTnLst>
                                    <p:set>
                                      <p:cBhvr>
                                        <p:cTn id="84" dur="1" fill="hold">
                                          <p:stCondLst>
                                            <p:cond delay="0"/>
                                          </p:stCondLst>
                                        </p:cTn>
                                        <p:tgtEl>
                                          <p:spTgt spid="77"/>
                                        </p:tgtEl>
                                        <p:attrNameLst>
                                          <p:attrName>style.visibility</p:attrName>
                                        </p:attrNameLst>
                                      </p:cBhvr>
                                      <p:to>
                                        <p:strVal val="visible"/>
                                      </p:to>
                                    </p:set>
                                    <p:anim calcmode="lin" valueType="num">
                                      <p:cBhvr>
                                        <p:cTn id="85" dur="1000" fill="hold"/>
                                        <p:tgtEl>
                                          <p:spTgt spid="77"/>
                                        </p:tgtEl>
                                        <p:attrNameLst>
                                          <p:attrName>ppt_w</p:attrName>
                                        </p:attrNameLst>
                                      </p:cBhvr>
                                      <p:tavLst>
                                        <p:tav tm="0">
                                          <p:val>
                                            <p:fltVal val="0"/>
                                          </p:val>
                                        </p:tav>
                                        <p:tav tm="100000">
                                          <p:val>
                                            <p:strVal val="#ppt_w"/>
                                          </p:val>
                                        </p:tav>
                                      </p:tavLst>
                                    </p:anim>
                                    <p:anim calcmode="lin" valueType="num">
                                      <p:cBhvr>
                                        <p:cTn id="86" dur="1000" fill="hold"/>
                                        <p:tgtEl>
                                          <p:spTgt spid="77"/>
                                        </p:tgtEl>
                                        <p:attrNameLst>
                                          <p:attrName>ppt_h</p:attrName>
                                        </p:attrNameLst>
                                      </p:cBhvr>
                                      <p:tavLst>
                                        <p:tav tm="0">
                                          <p:val>
                                            <p:fltVal val="0"/>
                                          </p:val>
                                        </p:tav>
                                        <p:tav tm="100000">
                                          <p:val>
                                            <p:strVal val="#ppt_h"/>
                                          </p:val>
                                        </p:tav>
                                      </p:tavLst>
                                    </p:anim>
                                    <p:animEffect transition="in" filter="fade">
                                      <p:cBhvr>
                                        <p:cTn id="87" dur="1000"/>
                                        <p:tgtEl>
                                          <p:spTgt spid="77"/>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1" nodeType="clickEffect">
                                  <p:stCondLst>
                                    <p:cond delay="0"/>
                                  </p:stCondLst>
                                  <p:childTnLst>
                                    <p:animEffect transition="out" filter="fade">
                                      <p:cBhvr>
                                        <p:cTn id="91" dur="2000"/>
                                        <p:tgtEl>
                                          <p:spTgt spid="76"/>
                                        </p:tgtEl>
                                      </p:cBhvr>
                                    </p:animEffect>
                                    <p:set>
                                      <p:cBhvr>
                                        <p:cTn id="92" dur="1" fill="hold">
                                          <p:stCondLst>
                                            <p:cond delay="1999"/>
                                          </p:stCondLst>
                                        </p:cTn>
                                        <p:tgtEl>
                                          <p:spTgt spid="76"/>
                                        </p:tgtEl>
                                        <p:attrNameLst>
                                          <p:attrName>style.visibility</p:attrName>
                                        </p:attrNameLst>
                                      </p:cBhvr>
                                      <p:to>
                                        <p:strVal val="hidden"/>
                                      </p:to>
                                    </p:set>
                                  </p:childTnLst>
                                </p:cTn>
                              </p:par>
                              <p:par>
                                <p:cTn id="93" presetID="10" presetClass="exit" presetSubtype="0" fill="hold" nodeType="withEffect">
                                  <p:stCondLst>
                                    <p:cond delay="0"/>
                                  </p:stCondLst>
                                  <p:childTnLst>
                                    <p:animEffect transition="out" filter="fade">
                                      <p:cBhvr>
                                        <p:cTn id="94" dur="2000"/>
                                        <p:tgtEl>
                                          <p:spTgt spid="77"/>
                                        </p:tgtEl>
                                      </p:cBhvr>
                                    </p:animEffect>
                                    <p:set>
                                      <p:cBhvr>
                                        <p:cTn id="95" dur="1" fill="hold">
                                          <p:stCondLst>
                                            <p:cond delay="1999"/>
                                          </p:stCondLst>
                                        </p:cTn>
                                        <p:tgtEl>
                                          <p:spTgt spid="77"/>
                                        </p:tgtEl>
                                        <p:attrNameLst>
                                          <p:attrName>style.visibility</p:attrName>
                                        </p:attrNameLst>
                                      </p:cBhvr>
                                      <p:to>
                                        <p:strVal val="hidden"/>
                                      </p:to>
                                    </p:set>
                                  </p:childTnLst>
                                </p:cTn>
                              </p:par>
                              <p:par>
                                <p:cTn id="96" presetID="22" presetClass="entr" presetSubtype="8" fill="hold" grpId="0" nodeType="withEffect">
                                  <p:stCondLst>
                                    <p:cond delay="0"/>
                                  </p:stCondLst>
                                  <p:childTnLst>
                                    <p:set>
                                      <p:cBhvr>
                                        <p:cTn id="97" dur="1" fill="hold">
                                          <p:stCondLst>
                                            <p:cond delay="0"/>
                                          </p:stCondLst>
                                        </p:cTn>
                                        <p:tgtEl>
                                          <p:spTgt spid="122"/>
                                        </p:tgtEl>
                                        <p:attrNameLst>
                                          <p:attrName>style.visibility</p:attrName>
                                        </p:attrNameLst>
                                      </p:cBhvr>
                                      <p:to>
                                        <p:strVal val="visible"/>
                                      </p:to>
                                    </p:set>
                                    <p:animEffect transition="in" filter="wipe(left)">
                                      <p:cBhvr>
                                        <p:cTn id="98" dur="500"/>
                                        <p:tgtEl>
                                          <p:spTgt spid="122"/>
                                        </p:tgtEl>
                                      </p:cBhvr>
                                    </p:animEffect>
                                  </p:childTnLst>
                                </p:cTn>
                              </p:par>
                            </p:childTnLst>
                          </p:cTn>
                        </p:par>
                        <p:par>
                          <p:cTn id="99" fill="hold">
                            <p:stCondLst>
                              <p:cond delay="2000"/>
                            </p:stCondLst>
                            <p:childTnLst>
                              <p:par>
                                <p:cTn id="100" presetID="22" presetClass="entr" presetSubtype="1" fill="hold" nodeType="afterEffect">
                                  <p:stCondLst>
                                    <p:cond delay="0"/>
                                  </p:stCondLst>
                                  <p:childTnLst>
                                    <p:set>
                                      <p:cBhvr>
                                        <p:cTn id="101" dur="1" fill="hold">
                                          <p:stCondLst>
                                            <p:cond delay="0"/>
                                          </p:stCondLst>
                                        </p:cTn>
                                        <p:tgtEl>
                                          <p:spTgt spid="264221">
                                            <p:txEl>
                                              <p:pRg st="5" end="5"/>
                                            </p:txEl>
                                          </p:spTgt>
                                        </p:tgtEl>
                                        <p:attrNameLst>
                                          <p:attrName>style.visibility</p:attrName>
                                        </p:attrNameLst>
                                      </p:cBhvr>
                                      <p:to>
                                        <p:strVal val="visible"/>
                                      </p:to>
                                    </p:set>
                                    <p:animEffect transition="in" filter="wipe(up)">
                                      <p:cBhvr>
                                        <p:cTn id="102" dur="1000"/>
                                        <p:tgtEl>
                                          <p:spTgt spid="264221">
                                            <p:txEl>
                                              <p:pRg st="5" end="5"/>
                                            </p:txEl>
                                          </p:spTgt>
                                        </p:tgtEl>
                                      </p:cBhvr>
                                    </p:animEffect>
                                  </p:childTnLst>
                                </p:cTn>
                              </p:par>
                            </p:childTnLst>
                          </p:cTn>
                        </p:par>
                        <p:par>
                          <p:cTn id="103" fill="hold">
                            <p:stCondLst>
                              <p:cond delay="3000"/>
                            </p:stCondLst>
                            <p:childTnLst>
                              <p:par>
                                <p:cTn id="104" presetID="22" presetClass="entr" presetSubtype="4" fill="hold" nodeType="afterEffect">
                                  <p:stCondLst>
                                    <p:cond delay="0"/>
                                  </p:stCondLst>
                                  <p:childTnLst>
                                    <p:set>
                                      <p:cBhvr>
                                        <p:cTn id="105" dur="1" fill="hold">
                                          <p:stCondLst>
                                            <p:cond delay="0"/>
                                          </p:stCondLst>
                                        </p:cTn>
                                        <p:tgtEl>
                                          <p:spTgt spid="78"/>
                                        </p:tgtEl>
                                        <p:attrNameLst>
                                          <p:attrName>style.visibility</p:attrName>
                                        </p:attrNameLst>
                                      </p:cBhvr>
                                      <p:to>
                                        <p:strVal val="visible"/>
                                      </p:to>
                                    </p:set>
                                    <p:animEffect transition="in" filter="wipe(down)">
                                      <p:cBhvr>
                                        <p:cTn id="106" dur="1000"/>
                                        <p:tgtEl>
                                          <p:spTgt spid="78"/>
                                        </p:tgtEl>
                                      </p:cBhvr>
                                    </p:animEffect>
                                  </p:childTnLst>
                                </p:cTn>
                              </p:par>
                            </p:childTnLst>
                          </p:cTn>
                        </p:par>
                        <p:par>
                          <p:cTn id="107" fill="hold">
                            <p:stCondLst>
                              <p:cond delay="4000"/>
                            </p:stCondLst>
                            <p:childTnLst>
                              <p:par>
                                <p:cTn id="108" presetID="53" presetClass="entr" presetSubtype="0" fill="hold" nodeType="afterEffect">
                                  <p:stCondLst>
                                    <p:cond delay="0"/>
                                  </p:stCondLst>
                                  <p:childTnLst>
                                    <p:set>
                                      <p:cBhvr>
                                        <p:cTn id="109" dur="1" fill="hold">
                                          <p:stCondLst>
                                            <p:cond delay="0"/>
                                          </p:stCondLst>
                                        </p:cTn>
                                        <p:tgtEl>
                                          <p:spTgt spid="79"/>
                                        </p:tgtEl>
                                        <p:attrNameLst>
                                          <p:attrName>style.visibility</p:attrName>
                                        </p:attrNameLst>
                                      </p:cBhvr>
                                      <p:to>
                                        <p:strVal val="visible"/>
                                      </p:to>
                                    </p:set>
                                    <p:anim calcmode="lin" valueType="num">
                                      <p:cBhvr>
                                        <p:cTn id="110" dur="1000" fill="hold"/>
                                        <p:tgtEl>
                                          <p:spTgt spid="79"/>
                                        </p:tgtEl>
                                        <p:attrNameLst>
                                          <p:attrName>ppt_w</p:attrName>
                                        </p:attrNameLst>
                                      </p:cBhvr>
                                      <p:tavLst>
                                        <p:tav tm="0">
                                          <p:val>
                                            <p:fltVal val="0"/>
                                          </p:val>
                                        </p:tav>
                                        <p:tav tm="100000">
                                          <p:val>
                                            <p:strVal val="#ppt_w"/>
                                          </p:val>
                                        </p:tav>
                                      </p:tavLst>
                                    </p:anim>
                                    <p:anim calcmode="lin" valueType="num">
                                      <p:cBhvr>
                                        <p:cTn id="111" dur="1000" fill="hold"/>
                                        <p:tgtEl>
                                          <p:spTgt spid="79"/>
                                        </p:tgtEl>
                                        <p:attrNameLst>
                                          <p:attrName>ppt_h</p:attrName>
                                        </p:attrNameLst>
                                      </p:cBhvr>
                                      <p:tavLst>
                                        <p:tav tm="0">
                                          <p:val>
                                            <p:fltVal val="0"/>
                                          </p:val>
                                        </p:tav>
                                        <p:tav tm="100000">
                                          <p:val>
                                            <p:strVal val="#ppt_h"/>
                                          </p:val>
                                        </p:tav>
                                      </p:tavLst>
                                    </p:anim>
                                    <p:animEffect transition="in" filter="fade">
                                      <p:cBhvr>
                                        <p:cTn id="112" dur="1000"/>
                                        <p:tgtEl>
                                          <p:spTgt spid="79"/>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nodeType="clickEffect">
                                  <p:stCondLst>
                                    <p:cond delay="0"/>
                                  </p:stCondLst>
                                  <p:childTnLst>
                                    <p:set>
                                      <p:cBhvr>
                                        <p:cTn id="116" dur="1" fill="hold">
                                          <p:stCondLst>
                                            <p:cond delay="0"/>
                                          </p:stCondLst>
                                        </p:cTn>
                                        <p:tgtEl>
                                          <p:spTgt spid="264221">
                                            <p:txEl>
                                              <p:pRg st="6" end="6"/>
                                            </p:txEl>
                                          </p:spTgt>
                                        </p:tgtEl>
                                        <p:attrNameLst>
                                          <p:attrName>style.visibility</p:attrName>
                                        </p:attrNameLst>
                                      </p:cBhvr>
                                      <p:to>
                                        <p:strVal val="visible"/>
                                      </p:to>
                                    </p:set>
                                    <p:animEffect transition="in" filter="wipe(left)">
                                      <p:cBhvr>
                                        <p:cTn id="117" dur="1000"/>
                                        <p:tgtEl>
                                          <p:spTgt spid="264221">
                                            <p:txEl>
                                              <p:pRg st="6" end="6"/>
                                            </p:txEl>
                                          </p:spTgt>
                                        </p:tgtEl>
                                      </p:cBhvr>
                                    </p:animEffect>
                                  </p:childTnLst>
                                </p:cTn>
                              </p:par>
                              <p:par>
                                <p:cTn id="118" presetID="10" presetClass="exit" presetSubtype="0" fill="hold" nodeType="withEffect">
                                  <p:stCondLst>
                                    <p:cond delay="0"/>
                                  </p:stCondLst>
                                  <p:childTnLst>
                                    <p:animEffect transition="out" filter="fade">
                                      <p:cBhvr>
                                        <p:cTn id="119" dur="2000"/>
                                        <p:tgtEl>
                                          <p:spTgt spid="78"/>
                                        </p:tgtEl>
                                      </p:cBhvr>
                                    </p:animEffect>
                                    <p:set>
                                      <p:cBhvr>
                                        <p:cTn id="120" dur="1" fill="hold">
                                          <p:stCondLst>
                                            <p:cond delay="1999"/>
                                          </p:stCondLst>
                                        </p:cTn>
                                        <p:tgtEl>
                                          <p:spTgt spid="78"/>
                                        </p:tgtEl>
                                        <p:attrNameLst>
                                          <p:attrName>style.visibility</p:attrName>
                                        </p:attrNameLst>
                                      </p:cBhvr>
                                      <p:to>
                                        <p:strVal val="hidden"/>
                                      </p:to>
                                    </p:set>
                                  </p:childTnLst>
                                </p:cTn>
                              </p:par>
                              <p:par>
                                <p:cTn id="121" presetID="10" presetClass="exit" presetSubtype="0" fill="hold" nodeType="withEffect">
                                  <p:stCondLst>
                                    <p:cond delay="0"/>
                                  </p:stCondLst>
                                  <p:childTnLst>
                                    <p:animEffect transition="out" filter="fade">
                                      <p:cBhvr>
                                        <p:cTn id="122" dur="2000"/>
                                        <p:tgtEl>
                                          <p:spTgt spid="79"/>
                                        </p:tgtEl>
                                      </p:cBhvr>
                                    </p:animEffect>
                                    <p:set>
                                      <p:cBhvr>
                                        <p:cTn id="123" dur="1" fill="hold">
                                          <p:stCondLst>
                                            <p:cond delay="1999"/>
                                          </p:stCondLst>
                                        </p:cTn>
                                        <p:tgtEl>
                                          <p:spTgt spid="79"/>
                                        </p:tgtEl>
                                        <p:attrNameLst>
                                          <p:attrName>style.visibility</p:attrName>
                                        </p:attrNameLst>
                                      </p:cBhvr>
                                      <p:to>
                                        <p:strVal val="hidden"/>
                                      </p:to>
                                    </p:set>
                                  </p:childTnLst>
                                </p:cTn>
                              </p:par>
                              <p:par>
                                <p:cTn id="124" presetID="22" presetClass="entr" presetSubtype="8" fill="hold" grpId="0" nodeType="withEffect">
                                  <p:stCondLst>
                                    <p:cond delay="0"/>
                                  </p:stCondLst>
                                  <p:childTnLst>
                                    <p:set>
                                      <p:cBhvr>
                                        <p:cTn id="125" dur="1" fill="hold">
                                          <p:stCondLst>
                                            <p:cond delay="0"/>
                                          </p:stCondLst>
                                        </p:cTn>
                                        <p:tgtEl>
                                          <p:spTgt spid="144"/>
                                        </p:tgtEl>
                                        <p:attrNameLst>
                                          <p:attrName>style.visibility</p:attrName>
                                        </p:attrNameLst>
                                      </p:cBhvr>
                                      <p:to>
                                        <p:strVal val="visible"/>
                                      </p:to>
                                    </p:set>
                                    <p:animEffect transition="in" filter="wipe(left)">
                                      <p:cBhvr>
                                        <p:cTn id="126" dur="500"/>
                                        <p:tgtEl>
                                          <p:spTgt spid="144"/>
                                        </p:tgtEl>
                                      </p:cBhvr>
                                    </p:animEffect>
                                  </p:childTnLst>
                                </p:cTn>
                              </p:par>
                            </p:childTnLst>
                          </p:cTn>
                        </p:par>
                        <p:par>
                          <p:cTn id="127" fill="hold">
                            <p:stCondLst>
                              <p:cond delay="2500"/>
                            </p:stCondLst>
                            <p:childTnLst>
                              <p:par>
                                <p:cTn id="128" presetID="10" presetClass="exit" presetSubtype="0" fill="hold" grpId="1" nodeType="afterEffect">
                                  <p:stCondLst>
                                    <p:cond delay="0"/>
                                  </p:stCondLst>
                                  <p:childTnLst>
                                    <p:animEffect transition="out" filter="fade">
                                      <p:cBhvr>
                                        <p:cTn id="129" dur="500"/>
                                        <p:tgtEl>
                                          <p:spTgt spid="122"/>
                                        </p:tgtEl>
                                      </p:cBhvr>
                                    </p:animEffect>
                                    <p:set>
                                      <p:cBhvr>
                                        <p:cTn id="130" dur="1" fill="hold">
                                          <p:stCondLst>
                                            <p:cond delay="499"/>
                                          </p:stCondLst>
                                        </p:cTn>
                                        <p:tgtEl>
                                          <p:spTgt spid="122"/>
                                        </p:tgtEl>
                                        <p:attrNameLst>
                                          <p:attrName>style.visibility</p:attrName>
                                        </p:attrNameLst>
                                      </p:cBhvr>
                                      <p:to>
                                        <p:strVal val="hidden"/>
                                      </p:to>
                                    </p:set>
                                  </p:childTnLst>
                                </p:cTn>
                              </p:par>
                            </p:childTnLst>
                          </p:cTn>
                        </p:par>
                        <p:par>
                          <p:cTn id="131" fill="hold">
                            <p:stCondLst>
                              <p:cond delay="3000"/>
                            </p:stCondLst>
                            <p:childTnLst>
                              <p:par>
                                <p:cTn id="132" presetID="22" presetClass="entr" presetSubtype="4" fill="hold" grpId="0" nodeType="afterEffect">
                                  <p:stCondLst>
                                    <p:cond delay="1500"/>
                                  </p:stCondLst>
                                  <p:childTnLst>
                                    <p:set>
                                      <p:cBhvr>
                                        <p:cTn id="133" dur="1" fill="hold">
                                          <p:stCondLst>
                                            <p:cond delay="0"/>
                                          </p:stCondLst>
                                        </p:cTn>
                                        <p:tgtEl>
                                          <p:spTgt spid="59"/>
                                        </p:tgtEl>
                                        <p:attrNameLst>
                                          <p:attrName>style.visibility</p:attrName>
                                        </p:attrNameLst>
                                      </p:cBhvr>
                                      <p:to>
                                        <p:strVal val="visible"/>
                                      </p:to>
                                    </p:set>
                                    <p:animEffect transition="in" filter="wipe(down)">
                                      <p:cBhvr>
                                        <p:cTn id="134" dur="2000"/>
                                        <p:tgtEl>
                                          <p:spTgt spid="59"/>
                                        </p:tgtEl>
                                      </p:cBhvr>
                                    </p:animEffect>
                                  </p:childTnLst>
                                  <p:subTnLst>
                                    <p:set>
                                      <p:cBhvr override="childStyle">
                                        <p:cTn dur="1" fill="hold" display="0" masterRel="sameClick" afterEffect="1">
                                          <p:stCondLst>
                                            <p:cond evt="end" delay="0">
                                              <p:tn val="132"/>
                                            </p:cond>
                                          </p:stCondLst>
                                        </p:cTn>
                                        <p:tgtEl>
                                          <p:spTgt spid="59"/>
                                        </p:tgtEl>
                                        <p:attrNameLst>
                                          <p:attrName>style.visibility</p:attrName>
                                        </p:attrNameLst>
                                      </p:cBhvr>
                                      <p:to>
                                        <p:strVal val="hidden"/>
                                      </p:to>
                                    </p:set>
                                  </p:subTnLst>
                                </p:cTn>
                              </p:par>
                            </p:childTnLst>
                          </p:cTn>
                        </p:par>
                        <p:par>
                          <p:cTn id="135" fill="hold">
                            <p:stCondLst>
                              <p:cond delay="6500"/>
                            </p:stCondLst>
                            <p:childTnLst>
                              <p:par>
                                <p:cTn id="136" presetID="22" presetClass="entr" presetSubtype="4" fill="hold" grpId="0" nodeType="afterEffect">
                                  <p:stCondLst>
                                    <p:cond delay="0"/>
                                  </p:stCondLst>
                                  <p:childTnLst>
                                    <p:set>
                                      <p:cBhvr>
                                        <p:cTn id="137" dur="1" fill="hold">
                                          <p:stCondLst>
                                            <p:cond delay="0"/>
                                          </p:stCondLst>
                                        </p:cTn>
                                        <p:tgtEl>
                                          <p:spTgt spid="66"/>
                                        </p:tgtEl>
                                        <p:attrNameLst>
                                          <p:attrName>style.visibility</p:attrName>
                                        </p:attrNameLst>
                                      </p:cBhvr>
                                      <p:to>
                                        <p:strVal val="visible"/>
                                      </p:to>
                                    </p:set>
                                    <p:animEffect transition="in" filter="wipe(down)">
                                      <p:cBhvr>
                                        <p:cTn id="138" dur="1000"/>
                                        <p:tgtEl>
                                          <p:spTgt spid="66"/>
                                        </p:tgtEl>
                                      </p:cBhvr>
                                    </p:animEffect>
                                  </p:childTnLst>
                                </p:cTn>
                              </p:par>
                            </p:childTnLst>
                          </p:cTn>
                        </p:par>
                        <p:par>
                          <p:cTn id="139" fill="hold">
                            <p:stCondLst>
                              <p:cond delay="7500"/>
                            </p:stCondLst>
                            <p:childTnLst>
                              <p:par>
                                <p:cTn id="140" presetID="22" presetClass="entr" presetSubtype="4" fill="hold" grpId="0" nodeType="afterEffect">
                                  <p:stCondLst>
                                    <p:cond delay="0"/>
                                  </p:stCondLst>
                                  <p:childTnLst>
                                    <p:set>
                                      <p:cBhvr>
                                        <p:cTn id="141" dur="1" fill="hold">
                                          <p:stCondLst>
                                            <p:cond delay="0"/>
                                          </p:stCondLst>
                                        </p:cTn>
                                        <p:tgtEl>
                                          <p:spTgt spid="67"/>
                                        </p:tgtEl>
                                        <p:attrNameLst>
                                          <p:attrName>style.visibility</p:attrName>
                                        </p:attrNameLst>
                                      </p:cBhvr>
                                      <p:to>
                                        <p:strVal val="visible"/>
                                      </p:to>
                                    </p:set>
                                    <p:animEffect transition="in" filter="wipe(down)">
                                      <p:cBhvr>
                                        <p:cTn id="142" dur="1000"/>
                                        <p:tgtEl>
                                          <p:spTgt spid="67"/>
                                        </p:tgtEl>
                                      </p:cBhvr>
                                    </p:animEffect>
                                  </p:childTnLst>
                                </p:cTn>
                              </p:par>
                            </p:childTnLst>
                          </p:cTn>
                        </p:par>
                        <p:par>
                          <p:cTn id="143" fill="hold">
                            <p:stCondLst>
                              <p:cond delay="8500"/>
                            </p:stCondLst>
                            <p:childTnLst>
                              <p:par>
                                <p:cTn id="144" presetID="22" presetClass="entr" presetSubtype="8" fill="hold" nodeType="afterEffect">
                                  <p:stCondLst>
                                    <p:cond delay="2000"/>
                                  </p:stCondLst>
                                  <p:childTnLst>
                                    <p:set>
                                      <p:cBhvr>
                                        <p:cTn id="145" dur="1" fill="hold">
                                          <p:stCondLst>
                                            <p:cond delay="0"/>
                                          </p:stCondLst>
                                        </p:cTn>
                                        <p:tgtEl>
                                          <p:spTgt spid="264221">
                                            <p:txEl>
                                              <p:pRg st="7" end="7"/>
                                            </p:txEl>
                                          </p:spTgt>
                                        </p:tgtEl>
                                        <p:attrNameLst>
                                          <p:attrName>style.visibility</p:attrName>
                                        </p:attrNameLst>
                                      </p:cBhvr>
                                      <p:to>
                                        <p:strVal val="visible"/>
                                      </p:to>
                                    </p:set>
                                    <p:animEffect transition="in" filter="wipe(left)">
                                      <p:cBhvr>
                                        <p:cTn id="146" dur="1000"/>
                                        <p:tgtEl>
                                          <p:spTgt spid="264221">
                                            <p:txEl>
                                              <p:pRg st="7" end="7"/>
                                            </p:txEl>
                                          </p:spTgt>
                                        </p:tgtEl>
                                      </p:cBhvr>
                                    </p:animEffect>
                                  </p:childTnLst>
                                </p:cTn>
                              </p:par>
                            </p:childTnLst>
                          </p:cTn>
                        </p:par>
                        <p:par>
                          <p:cTn id="147" fill="hold">
                            <p:stCondLst>
                              <p:cond delay="11500"/>
                            </p:stCondLst>
                            <p:childTnLst>
                              <p:par>
                                <p:cTn id="148" presetID="22" presetClass="entr" presetSubtype="4" fill="hold" grpId="0" nodeType="afterEffect">
                                  <p:stCondLst>
                                    <p:cond delay="2000"/>
                                  </p:stCondLst>
                                  <p:childTnLst>
                                    <p:set>
                                      <p:cBhvr>
                                        <p:cTn id="149" dur="1" fill="hold">
                                          <p:stCondLst>
                                            <p:cond delay="0"/>
                                          </p:stCondLst>
                                        </p:cTn>
                                        <p:tgtEl>
                                          <p:spTgt spid="73"/>
                                        </p:tgtEl>
                                        <p:attrNameLst>
                                          <p:attrName>style.visibility</p:attrName>
                                        </p:attrNameLst>
                                      </p:cBhvr>
                                      <p:to>
                                        <p:strVal val="visible"/>
                                      </p:to>
                                    </p:set>
                                    <p:animEffect transition="in" filter="wipe(down)">
                                      <p:cBhvr>
                                        <p:cTn id="150" dur="2000"/>
                                        <p:tgtEl>
                                          <p:spTgt spid="73"/>
                                        </p:tgtEl>
                                      </p:cBhvr>
                                    </p:animEffect>
                                  </p:childTnLst>
                                  <p:subTnLst>
                                    <p:set>
                                      <p:cBhvr override="childStyle">
                                        <p:cTn dur="1" fill="hold" display="0" masterRel="sameClick" afterEffect="1">
                                          <p:stCondLst>
                                            <p:cond evt="end" delay="0">
                                              <p:tn val="148"/>
                                            </p:cond>
                                          </p:stCondLst>
                                        </p:cTn>
                                        <p:tgtEl>
                                          <p:spTgt spid="73"/>
                                        </p:tgtEl>
                                        <p:attrNameLst>
                                          <p:attrName>style.visibility</p:attrName>
                                        </p:attrNameLst>
                                      </p:cBhvr>
                                      <p:to>
                                        <p:strVal val="hidden"/>
                                      </p:to>
                                    </p:set>
                                  </p:subTnLst>
                                </p:cTn>
                              </p:par>
                            </p:childTnLst>
                          </p:cTn>
                        </p:par>
                        <p:par>
                          <p:cTn id="151" fill="hold">
                            <p:stCondLst>
                              <p:cond delay="15500"/>
                            </p:stCondLst>
                            <p:childTnLst>
                              <p:par>
                                <p:cTn id="152" presetID="22" presetClass="entr" presetSubtype="8" fill="hold" grpId="0" nodeType="afterEffect">
                                  <p:stCondLst>
                                    <p:cond delay="0"/>
                                  </p:stCondLst>
                                  <p:childTnLst>
                                    <p:set>
                                      <p:cBhvr>
                                        <p:cTn id="153" dur="1" fill="hold">
                                          <p:stCondLst>
                                            <p:cond delay="0"/>
                                          </p:stCondLst>
                                        </p:cTn>
                                        <p:tgtEl>
                                          <p:spTgt spid="72"/>
                                        </p:tgtEl>
                                        <p:attrNameLst>
                                          <p:attrName>style.visibility</p:attrName>
                                        </p:attrNameLst>
                                      </p:cBhvr>
                                      <p:to>
                                        <p:strVal val="visible"/>
                                      </p:to>
                                    </p:set>
                                    <p:animEffect transition="in" filter="wipe(left)">
                                      <p:cBhvr>
                                        <p:cTn id="154" dur="1000"/>
                                        <p:tgtEl>
                                          <p:spTgt spid="72"/>
                                        </p:tgtEl>
                                      </p:cBhvr>
                                    </p:animEffect>
                                  </p:childTnLst>
                                </p:cTn>
                              </p:par>
                            </p:childTnLst>
                          </p:cTn>
                        </p:par>
                        <p:par>
                          <p:cTn id="155" fill="hold">
                            <p:stCondLst>
                              <p:cond delay="16500"/>
                            </p:stCondLst>
                            <p:childTnLst>
                              <p:par>
                                <p:cTn id="156" presetID="22" presetClass="entr" presetSubtype="8" fill="hold" nodeType="afterEffect">
                                  <p:stCondLst>
                                    <p:cond delay="2000"/>
                                  </p:stCondLst>
                                  <p:childTnLst>
                                    <p:set>
                                      <p:cBhvr>
                                        <p:cTn id="157" dur="1" fill="hold">
                                          <p:stCondLst>
                                            <p:cond delay="0"/>
                                          </p:stCondLst>
                                        </p:cTn>
                                        <p:tgtEl>
                                          <p:spTgt spid="264221">
                                            <p:txEl>
                                              <p:pRg st="8" end="8"/>
                                            </p:txEl>
                                          </p:spTgt>
                                        </p:tgtEl>
                                        <p:attrNameLst>
                                          <p:attrName>style.visibility</p:attrName>
                                        </p:attrNameLst>
                                      </p:cBhvr>
                                      <p:to>
                                        <p:strVal val="visible"/>
                                      </p:to>
                                    </p:set>
                                    <p:animEffect transition="in" filter="wipe(left)">
                                      <p:cBhvr>
                                        <p:cTn id="158" dur="1000"/>
                                        <p:tgtEl>
                                          <p:spTgt spid="264221">
                                            <p:txEl>
                                              <p:pRg st="8" end="8"/>
                                            </p:txEl>
                                          </p:spTgt>
                                        </p:tgtEl>
                                      </p:cBhvr>
                                    </p:animEffect>
                                  </p:childTnLst>
                                </p:cTn>
                              </p:par>
                            </p:childTnLst>
                          </p:cTn>
                        </p:par>
                        <p:par>
                          <p:cTn id="159" fill="hold">
                            <p:stCondLst>
                              <p:cond delay="19500"/>
                            </p:stCondLst>
                            <p:childTnLst>
                              <p:par>
                                <p:cTn id="160" presetID="22" presetClass="entr" presetSubtype="4" fill="hold" grpId="0" nodeType="afterEffect">
                                  <p:stCondLst>
                                    <p:cond delay="1500"/>
                                  </p:stCondLst>
                                  <p:childTnLst>
                                    <p:set>
                                      <p:cBhvr>
                                        <p:cTn id="161" dur="1" fill="hold">
                                          <p:stCondLst>
                                            <p:cond delay="0"/>
                                          </p:stCondLst>
                                        </p:cTn>
                                        <p:tgtEl>
                                          <p:spTgt spid="74"/>
                                        </p:tgtEl>
                                        <p:attrNameLst>
                                          <p:attrName>style.visibility</p:attrName>
                                        </p:attrNameLst>
                                      </p:cBhvr>
                                      <p:to>
                                        <p:strVal val="visible"/>
                                      </p:to>
                                    </p:set>
                                    <p:animEffect transition="in" filter="wipe(down)">
                                      <p:cBhvr>
                                        <p:cTn id="162" dur="2000"/>
                                        <p:tgtEl>
                                          <p:spTgt spid="74"/>
                                        </p:tgtEl>
                                      </p:cBhvr>
                                    </p:animEffect>
                                  </p:childTnLst>
                                  <p:subTnLst>
                                    <p:set>
                                      <p:cBhvr override="childStyle">
                                        <p:cTn dur="1" fill="hold" display="0" masterRel="sameClick" afterEffect="1">
                                          <p:stCondLst>
                                            <p:cond evt="end" delay="0">
                                              <p:tn val="160"/>
                                            </p:cond>
                                          </p:stCondLst>
                                        </p:cTn>
                                        <p:tgtEl>
                                          <p:spTgt spid="74"/>
                                        </p:tgtEl>
                                        <p:attrNameLst>
                                          <p:attrName>style.visibility</p:attrName>
                                        </p:attrNameLst>
                                      </p:cBhvr>
                                      <p:to>
                                        <p:strVal val="hidden"/>
                                      </p:to>
                                    </p:set>
                                  </p:subTnLst>
                                </p:cTn>
                              </p:par>
                            </p:childTnLst>
                          </p:cTn>
                        </p:par>
                        <p:par>
                          <p:cTn id="163" fill="hold">
                            <p:stCondLst>
                              <p:cond delay="23000"/>
                            </p:stCondLst>
                            <p:childTnLst>
                              <p:par>
                                <p:cTn id="164" presetID="22" presetClass="entr" presetSubtype="4" fill="hold" grpId="0" nodeType="afterEffect">
                                  <p:stCondLst>
                                    <p:cond delay="0"/>
                                  </p:stCondLst>
                                  <p:childTnLst>
                                    <p:set>
                                      <p:cBhvr>
                                        <p:cTn id="165" dur="1" fill="hold">
                                          <p:stCondLst>
                                            <p:cond delay="0"/>
                                          </p:stCondLst>
                                        </p:cTn>
                                        <p:tgtEl>
                                          <p:spTgt spid="75"/>
                                        </p:tgtEl>
                                        <p:attrNameLst>
                                          <p:attrName>style.visibility</p:attrName>
                                        </p:attrNameLst>
                                      </p:cBhvr>
                                      <p:to>
                                        <p:strVal val="visible"/>
                                      </p:to>
                                    </p:set>
                                    <p:animEffect transition="in" filter="wipe(down)">
                                      <p:cBhvr>
                                        <p:cTn id="166" dur="1000"/>
                                        <p:tgtEl>
                                          <p:spTgt spid="75"/>
                                        </p:tgtEl>
                                      </p:cBhvr>
                                    </p:animEffect>
                                  </p:childTnLst>
                                </p:cTn>
                              </p:par>
                            </p:childTnLst>
                          </p:cTn>
                        </p:par>
                        <p:par>
                          <p:cTn id="167" fill="hold">
                            <p:stCondLst>
                              <p:cond delay="24000"/>
                            </p:stCondLst>
                            <p:childTnLst>
                              <p:par>
                                <p:cTn id="168" presetID="10" presetClass="exit" presetSubtype="0" fill="hold" grpId="1" nodeType="afterEffect">
                                  <p:stCondLst>
                                    <p:cond delay="0"/>
                                  </p:stCondLst>
                                  <p:childTnLst>
                                    <p:animEffect transition="out" filter="fade">
                                      <p:cBhvr>
                                        <p:cTn id="169" dur="500"/>
                                        <p:tgtEl>
                                          <p:spTgt spid="144"/>
                                        </p:tgtEl>
                                      </p:cBhvr>
                                    </p:animEffect>
                                    <p:set>
                                      <p:cBhvr>
                                        <p:cTn id="170" dur="1" fill="hold">
                                          <p:stCondLst>
                                            <p:cond delay="499"/>
                                          </p:stCondLst>
                                        </p:cTn>
                                        <p:tgtEl>
                                          <p:spTgt spid="144"/>
                                        </p:tgtEl>
                                        <p:attrNameLst>
                                          <p:attrName>style.visibility</p:attrName>
                                        </p:attrNameLst>
                                      </p:cBhvr>
                                      <p:to>
                                        <p:strVal val="hidden"/>
                                      </p:to>
                                    </p:set>
                                  </p:childTnLst>
                                </p:cTn>
                              </p:par>
                            </p:childTnLst>
                          </p:cTn>
                        </p:par>
                        <p:par>
                          <p:cTn id="171" fill="hold">
                            <p:stCondLst>
                              <p:cond delay="24500"/>
                            </p:stCondLst>
                            <p:childTnLst>
                              <p:par>
                                <p:cTn id="172" presetID="4" presetClass="entr" presetSubtype="32" fill="hold" nodeType="afterEffect">
                                  <p:stCondLst>
                                    <p:cond delay="0"/>
                                  </p:stCondLst>
                                  <p:childTnLst>
                                    <p:set>
                                      <p:cBhvr>
                                        <p:cTn id="173" dur="1" fill="hold">
                                          <p:stCondLst>
                                            <p:cond delay="0"/>
                                          </p:stCondLst>
                                        </p:cTn>
                                        <p:tgtEl>
                                          <p:spTgt spid="2064"/>
                                        </p:tgtEl>
                                        <p:attrNameLst>
                                          <p:attrName>style.visibility</p:attrName>
                                        </p:attrNameLst>
                                      </p:cBhvr>
                                      <p:to>
                                        <p:strVal val="visible"/>
                                      </p:to>
                                    </p:set>
                                    <p:animEffect transition="in" filter="box(out)">
                                      <p:cBhvr>
                                        <p:cTn id="174"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222" grpId="0" animBg="1"/>
      <p:bldP spid="264224" grpId="0" animBg="1"/>
      <p:bldP spid="264227" grpId="0" animBg="1"/>
      <p:bldP spid="264232" grpId="0" animBg="1"/>
      <p:bldP spid="48" grpId="0" animBg="1"/>
      <p:bldP spid="59" grpId="0" animBg="1"/>
      <p:bldP spid="61" grpId="0"/>
      <p:bldP spid="62" grpId="0" animBg="1"/>
      <p:bldP spid="63" grpId="0" animBg="1"/>
      <p:bldP spid="64" grpId="0"/>
      <p:bldP spid="65" grpId="0"/>
      <p:bldP spid="66" grpId="0" animBg="1"/>
      <p:bldP spid="67" grpId="0" animBg="1"/>
      <p:bldP spid="68" grpId="0"/>
      <p:bldP spid="70" grpId="0" animBg="1"/>
      <p:bldP spid="71" grpId="0" animBg="1"/>
      <p:bldP spid="72" grpId="0"/>
      <p:bldP spid="73" grpId="0" animBg="1"/>
      <p:bldP spid="74" grpId="0" animBg="1"/>
      <p:bldP spid="75" grpId="0" animBg="1"/>
      <p:bldP spid="76" grpId="0" animBg="1"/>
      <p:bldP spid="76" grpId="1" animBg="1"/>
      <p:bldP spid="122" grpId="0"/>
      <p:bldP spid="122" grpId="1"/>
      <p:bldP spid="144" grpId="0"/>
      <p:bldP spid="144"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DA495F4-F5B9-A5CA-8581-E3C4483B1B5C}"/>
              </a:ext>
            </a:extLst>
          </p:cNvPr>
          <p:cNvPicPr>
            <a:picLocks noChangeAspect="1"/>
          </p:cNvPicPr>
          <p:nvPr/>
        </p:nvPicPr>
        <p:blipFill>
          <a:blip r:embed="rId2"/>
          <a:stretch>
            <a:fillRect/>
          </a:stretch>
        </p:blipFill>
        <p:spPr>
          <a:xfrm>
            <a:off x="234731" y="549537"/>
            <a:ext cx="8716962" cy="3610983"/>
          </a:xfrm>
          <a:prstGeom prst="rect">
            <a:avLst/>
          </a:prstGeom>
          <a:effectLst>
            <a:outerShdw blurRad="50800" dist="38100" dir="2700000" algn="tl" rotWithShape="0">
              <a:prstClr val="black">
                <a:alpha val="40000"/>
              </a:prstClr>
            </a:outerShdw>
          </a:effectLst>
        </p:spPr>
      </p:pic>
      <p:grpSp>
        <p:nvGrpSpPr>
          <p:cNvPr id="98" name="Group 97"/>
          <p:cNvGrpSpPr/>
          <p:nvPr/>
        </p:nvGrpSpPr>
        <p:grpSpPr>
          <a:xfrm>
            <a:off x="481751" y="740736"/>
            <a:ext cx="8479369" cy="2680112"/>
            <a:chOff x="481751" y="1030296"/>
            <a:chExt cx="8479369" cy="2680112"/>
          </a:xfrm>
        </p:grpSpPr>
        <p:sp>
          <p:nvSpPr>
            <p:cNvPr id="99" name="Text Box 3"/>
            <p:cNvSpPr txBox="1">
              <a:spLocks noChangeArrowheads="1"/>
            </p:cNvSpPr>
            <p:nvPr/>
          </p:nvSpPr>
          <p:spPr bwMode="auto">
            <a:xfrm>
              <a:off x="1203961" y="1087977"/>
              <a:ext cx="1109322" cy="307777"/>
            </a:xfrm>
            <a:prstGeom prst="rect">
              <a:avLst/>
            </a:prstGeom>
            <a:noFill/>
            <a:ln w="9525">
              <a:noFill/>
              <a:miter lim="800000"/>
              <a:headEnd/>
              <a:tailEnd/>
            </a:ln>
          </p:spPr>
          <p:txBody>
            <a:bodyPr wrap="square">
              <a:spAutoFit/>
            </a:bodyPr>
            <a:lstStyle/>
            <a:p>
              <a:pPr algn="ctr">
                <a:spcBef>
                  <a:spcPct val="50000"/>
                </a:spcBef>
              </a:pPr>
              <a:r>
                <a:rPr lang="en-US" sz="1400" dirty="0">
                  <a:solidFill>
                    <a:schemeClr val="accent2"/>
                  </a:solidFill>
                  <a:latin typeface="Comic Sans MS" pitchFamily="66" charset="0"/>
                </a:rPr>
                <a:t>COUGARS</a:t>
              </a:r>
            </a:p>
          </p:txBody>
        </p:sp>
        <p:sp>
          <p:nvSpPr>
            <p:cNvPr id="100" name="Text Box 4"/>
            <p:cNvSpPr txBox="1">
              <a:spLocks noChangeArrowheads="1"/>
            </p:cNvSpPr>
            <p:nvPr/>
          </p:nvSpPr>
          <p:spPr bwMode="auto">
            <a:xfrm>
              <a:off x="3833392" y="1030296"/>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01" name="Text Box 5"/>
            <p:cNvSpPr txBox="1">
              <a:spLocks noChangeArrowheads="1"/>
            </p:cNvSpPr>
            <p:nvPr/>
          </p:nvSpPr>
          <p:spPr bwMode="auto">
            <a:xfrm>
              <a:off x="5170256" y="115142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02" name="Text Box 6"/>
            <p:cNvSpPr txBox="1">
              <a:spLocks noChangeArrowheads="1"/>
            </p:cNvSpPr>
            <p:nvPr/>
          </p:nvSpPr>
          <p:spPr bwMode="auto">
            <a:xfrm>
              <a:off x="3688826" y="1079144"/>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103" name="Text Box 7"/>
            <p:cNvSpPr txBox="1">
              <a:spLocks noChangeArrowheads="1"/>
            </p:cNvSpPr>
            <p:nvPr/>
          </p:nvSpPr>
          <p:spPr bwMode="auto">
            <a:xfrm>
              <a:off x="5313276" y="109019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104" name="Text Box 8"/>
            <p:cNvSpPr txBox="1">
              <a:spLocks noChangeArrowheads="1"/>
            </p:cNvSpPr>
            <p:nvPr/>
          </p:nvSpPr>
          <p:spPr bwMode="auto">
            <a:xfrm>
              <a:off x="6119495" y="1097280"/>
              <a:ext cx="1241425" cy="307777"/>
            </a:xfrm>
            <a:prstGeom prst="rect">
              <a:avLst/>
            </a:prstGeom>
            <a:noFill/>
            <a:ln w="9525">
              <a:noFill/>
              <a:miter lim="800000"/>
              <a:headEnd/>
              <a:tailEnd/>
            </a:ln>
          </p:spPr>
          <p:txBody>
            <a:bodyPr>
              <a:spAutoFit/>
            </a:bodyPr>
            <a:lstStyle/>
            <a:p>
              <a:pPr algn="ctr">
                <a:spcBef>
                  <a:spcPct val="50000"/>
                </a:spcBef>
              </a:pPr>
              <a:r>
                <a:rPr lang="en-US" sz="1400" dirty="0">
                  <a:solidFill>
                    <a:schemeClr val="accent2"/>
                  </a:solidFill>
                  <a:latin typeface="Comic Sans MS" pitchFamily="66" charset="0"/>
                </a:rPr>
                <a:t>OWLS</a:t>
              </a:r>
            </a:p>
          </p:txBody>
        </p:sp>
        <p:sp>
          <p:nvSpPr>
            <p:cNvPr id="105" name="Text Box 9"/>
            <p:cNvSpPr txBox="1">
              <a:spLocks noChangeArrowheads="1"/>
            </p:cNvSpPr>
            <p:nvPr/>
          </p:nvSpPr>
          <p:spPr bwMode="auto">
            <a:xfrm>
              <a:off x="3006846" y="1087671"/>
              <a:ext cx="422154"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15</a:t>
              </a:r>
            </a:p>
          </p:txBody>
        </p:sp>
        <p:sp>
          <p:nvSpPr>
            <p:cNvPr id="106" name="Text Box 10"/>
            <p:cNvSpPr txBox="1">
              <a:spLocks noChangeArrowheads="1"/>
            </p:cNvSpPr>
            <p:nvPr/>
          </p:nvSpPr>
          <p:spPr bwMode="auto">
            <a:xfrm>
              <a:off x="541552"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107" name="Text Box 11"/>
            <p:cNvSpPr txBox="1">
              <a:spLocks noChangeArrowheads="1"/>
            </p:cNvSpPr>
            <p:nvPr/>
          </p:nvSpPr>
          <p:spPr bwMode="auto">
            <a:xfrm>
              <a:off x="1135697"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108" name="Text Box 12"/>
            <p:cNvSpPr txBox="1">
              <a:spLocks noChangeArrowheads="1"/>
            </p:cNvSpPr>
            <p:nvPr/>
          </p:nvSpPr>
          <p:spPr bwMode="auto">
            <a:xfrm>
              <a:off x="1745297" y="146304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09" name="Text Box 13"/>
            <p:cNvSpPr txBox="1">
              <a:spLocks noChangeArrowheads="1"/>
            </p:cNvSpPr>
            <p:nvPr/>
          </p:nvSpPr>
          <p:spPr bwMode="auto">
            <a:xfrm>
              <a:off x="2369820"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110" name="Text Box 14"/>
            <p:cNvSpPr txBox="1">
              <a:spLocks noChangeArrowheads="1"/>
            </p:cNvSpPr>
            <p:nvPr/>
          </p:nvSpPr>
          <p:spPr bwMode="auto">
            <a:xfrm>
              <a:off x="2924810" y="146304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111" name="Text Box 15"/>
            <p:cNvSpPr txBox="1">
              <a:spLocks noChangeArrowheads="1"/>
            </p:cNvSpPr>
            <p:nvPr/>
          </p:nvSpPr>
          <p:spPr bwMode="auto">
            <a:xfrm>
              <a:off x="3535680" y="146304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112" name="Text Box 16"/>
            <p:cNvSpPr txBox="1">
              <a:spLocks noChangeArrowheads="1"/>
            </p:cNvSpPr>
            <p:nvPr/>
          </p:nvSpPr>
          <p:spPr bwMode="auto">
            <a:xfrm>
              <a:off x="5409708"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113" name="Text Box 17"/>
            <p:cNvSpPr txBox="1">
              <a:spLocks noChangeArrowheads="1"/>
            </p:cNvSpPr>
            <p:nvPr/>
          </p:nvSpPr>
          <p:spPr bwMode="auto">
            <a:xfrm>
              <a:off x="6010910" y="1453944"/>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14" name="Text Box 18"/>
            <p:cNvSpPr txBox="1">
              <a:spLocks noChangeArrowheads="1"/>
            </p:cNvSpPr>
            <p:nvPr/>
          </p:nvSpPr>
          <p:spPr bwMode="auto">
            <a:xfrm>
              <a:off x="6618288" y="145701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115" name="Text Box 19"/>
            <p:cNvSpPr txBox="1">
              <a:spLocks noChangeArrowheads="1"/>
            </p:cNvSpPr>
            <p:nvPr/>
          </p:nvSpPr>
          <p:spPr bwMode="auto">
            <a:xfrm>
              <a:off x="7170420" y="1457016"/>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116" name="Text Box 20"/>
            <p:cNvSpPr txBox="1">
              <a:spLocks noChangeArrowheads="1"/>
            </p:cNvSpPr>
            <p:nvPr/>
          </p:nvSpPr>
          <p:spPr bwMode="auto">
            <a:xfrm>
              <a:off x="7840980" y="1457016"/>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117" name="Text Box 21"/>
            <p:cNvSpPr txBox="1">
              <a:spLocks noChangeArrowheads="1"/>
            </p:cNvSpPr>
            <p:nvPr/>
          </p:nvSpPr>
          <p:spPr bwMode="auto">
            <a:xfrm>
              <a:off x="8427720" y="1442728"/>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118" name="Text Box 22"/>
            <p:cNvSpPr txBox="1">
              <a:spLocks noChangeArrowheads="1"/>
            </p:cNvSpPr>
            <p:nvPr/>
          </p:nvSpPr>
          <p:spPr bwMode="auto">
            <a:xfrm>
              <a:off x="5193447" y="3253208"/>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119" name="Text Box 28"/>
            <p:cNvSpPr txBox="1">
              <a:spLocks noChangeArrowheads="1"/>
            </p:cNvSpPr>
            <p:nvPr/>
          </p:nvSpPr>
          <p:spPr bwMode="auto">
            <a:xfrm>
              <a:off x="481751" y="1084580"/>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120" name="Text Box 6"/>
            <p:cNvSpPr txBox="1">
              <a:spLocks noChangeArrowheads="1"/>
            </p:cNvSpPr>
            <p:nvPr/>
          </p:nvSpPr>
          <p:spPr bwMode="auto">
            <a:xfrm>
              <a:off x="5623560" y="109728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121" name="Text Box 6"/>
            <p:cNvSpPr txBox="1">
              <a:spLocks noChangeArrowheads="1"/>
            </p:cNvSpPr>
            <p:nvPr/>
          </p:nvSpPr>
          <p:spPr bwMode="auto">
            <a:xfrm>
              <a:off x="5897880" y="109728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122" name="Text Box 7"/>
            <p:cNvSpPr txBox="1">
              <a:spLocks noChangeArrowheads="1"/>
            </p:cNvSpPr>
            <p:nvPr/>
          </p:nvSpPr>
          <p:spPr bwMode="auto">
            <a:xfrm>
              <a:off x="8321040" y="1094601"/>
              <a:ext cx="640080" cy="276999"/>
            </a:xfrm>
            <a:prstGeom prst="rect">
              <a:avLst/>
            </a:prstGeom>
            <a:noFill/>
            <a:ln w="9525">
              <a:noFill/>
              <a:miter lim="800000"/>
              <a:headEnd/>
              <a:tailEnd/>
            </a:ln>
          </p:spPr>
          <p:txBody>
            <a:bodyPr wrap="square">
              <a:spAutoFit/>
            </a:bodyPr>
            <a:lstStyle/>
            <a:p>
              <a:pPr>
                <a:spcBef>
                  <a:spcPct val="15000"/>
                </a:spcBef>
              </a:pPr>
              <a:endParaRPr lang="en-US" sz="1200" dirty="0">
                <a:solidFill>
                  <a:schemeClr val="accent2"/>
                </a:solidFill>
                <a:latin typeface="Comic Sans MS" pitchFamily="66" charset="0"/>
              </a:endParaRPr>
            </a:p>
          </p:txBody>
        </p:sp>
        <p:sp>
          <p:nvSpPr>
            <p:cNvPr id="123" name="Text Box 9"/>
            <p:cNvSpPr txBox="1">
              <a:spLocks noChangeArrowheads="1"/>
            </p:cNvSpPr>
            <p:nvPr/>
          </p:nvSpPr>
          <p:spPr bwMode="auto">
            <a:xfrm>
              <a:off x="3383280" y="1098204"/>
              <a:ext cx="248286"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9</a:t>
              </a:r>
            </a:p>
          </p:txBody>
        </p:sp>
      </p:grpSp>
      <p:sp>
        <p:nvSpPr>
          <p:cNvPr id="124" name="Rectangle 23"/>
          <p:cNvSpPr>
            <a:spLocks noChangeArrowheads="1"/>
          </p:cNvSpPr>
          <p:nvPr/>
        </p:nvSpPr>
        <p:spPr bwMode="auto">
          <a:xfrm>
            <a:off x="459422" y="292512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25" name="Text Box 25"/>
          <p:cNvSpPr txBox="1">
            <a:spLocks noChangeArrowheads="1"/>
          </p:cNvSpPr>
          <p:nvPr/>
        </p:nvSpPr>
        <p:spPr bwMode="auto">
          <a:xfrm>
            <a:off x="365760" y="306006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0</a:t>
            </a:r>
          </a:p>
        </p:txBody>
      </p:sp>
      <p:sp>
        <p:nvSpPr>
          <p:cNvPr id="126" name="Text Box 37"/>
          <p:cNvSpPr txBox="1">
            <a:spLocks noChangeArrowheads="1"/>
          </p:cNvSpPr>
          <p:nvPr/>
        </p:nvSpPr>
        <p:spPr bwMode="auto">
          <a:xfrm>
            <a:off x="5852160" y="306006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3</a:t>
            </a:r>
          </a:p>
        </p:txBody>
      </p:sp>
      <p:sp>
        <p:nvSpPr>
          <p:cNvPr id="127" name="Rectangle 38"/>
          <p:cNvSpPr>
            <a:spLocks noChangeArrowheads="1"/>
          </p:cNvSpPr>
          <p:nvPr/>
        </p:nvSpPr>
        <p:spPr bwMode="auto">
          <a:xfrm>
            <a:off x="5931535" y="291242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28" name="Rectangle 38"/>
          <p:cNvSpPr>
            <a:spLocks noChangeArrowheads="1"/>
          </p:cNvSpPr>
          <p:nvPr/>
        </p:nvSpPr>
        <p:spPr bwMode="auto">
          <a:xfrm>
            <a:off x="1099502" y="291242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29" name="Text Box 37"/>
          <p:cNvSpPr txBox="1">
            <a:spLocks noChangeArrowheads="1"/>
          </p:cNvSpPr>
          <p:nvPr/>
        </p:nvSpPr>
        <p:spPr bwMode="auto">
          <a:xfrm>
            <a:off x="986790" y="306006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5</a:t>
            </a:r>
          </a:p>
        </p:txBody>
      </p:sp>
      <p:sp>
        <p:nvSpPr>
          <p:cNvPr id="130" name="Line 36"/>
          <p:cNvSpPr>
            <a:spLocks noChangeShapeType="1"/>
          </p:cNvSpPr>
          <p:nvPr/>
        </p:nvSpPr>
        <p:spPr bwMode="auto">
          <a:xfrm flipH="1">
            <a:off x="4664800" y="1565824"/>
            <a:ext cx="152400" cy="152400"/>
          </a:xfrm>
          <a:prstGeom prst="line">
            <a:avLst/>
          </a:prstGeom>
          <a:noFill/>
          <a:ln w="28575">
            <a:solidFill>
              <a:schemeClr val="tx1"/>
            </a:solidFill>
            <a:round/>
            <a:headEnd/>
            <a:tailEnd/>
          </a:ln>
        </p:spPr>
        <p:txBody>
          <a:bodyPr/>
          <a:lstStyle/>
          <a:p>
            <a:endParaRPr lang="en-US" dirty="0"/>
          </a:p>
        </p:txBody>
      </p:sp>
      <p:sp>
        <p:nvSpPr>
          <p:cNvPr id="131" name="Line 34"/>
          <p:cNvSpPr>
            <a:spLocks noChangeShapeType="1"/>
          </p:cNvSpPr>
          <p:nvPr/>
        </p:nvSpPr>
        <p:spPr bwMode="auto">
          <a:xfrm flipH="1">
            <a:off x="4660264" y="1241206"/>
            <a:ext cx="152400" cy="152400"/>
          </a:xfrm>
          <a:prstGeom prst="line">
            <a:avLst/>
          </a:prstGeom>
          <a:noFill/>
          <a:ln w="28575">
            <a:solidFill>
              <a:schemeClr val="tx1"/>
            </a:solidFill>
            <a:round/>
            <a:headEnd/>
            <a:tailEnd/>
          </a:ln>
        </p:spPr>
        <p:txBody>
          <a:bodyPr/>
          <a:lstStyle/>
          <a:p>
            <a:endParaRPr lang="en-US" dirty="0"/>
          </a:p>
        </p:txBody>
      </p:sp>
      <p:sp>
        <p:nvSpPr>
          <p:cNvPr id="132" name="Line 36"/>
          <p:cNvSpPr>
            <a:spLocks noChangeShapeType="1"/>
          </p:cNvSpPr>
          <p:nvPr/>
        </p:nvSpPr>
        <p:spPr bwMode="auto">
          <a:xfrm flipH="1">
            <a:off x="4652326" y="1397866"/>
            <a:ext cx="152400" cy="152400"/>
          </a:xfrm>
          <a:prstGeom prst="line">
            <a:avLst/>
          </a:prstGeom>
          <a:noFill/>
          <a:ln w="28575">
            <a:solidFill>
              <a:schemeClr val="tx1"/>
            </a:solidFill>
            <a:round/>
            <a:headEnd/>
            <a:tailEnd/>
          </a:ln>
        </p:spPr>
        <p:txBody>
          <a:bodyPr/>
          <a:lstStyle/>
          <a:p>
            <a:endParaRPr lang="en-US" dirty="0"/>
          </a:p>
        </p:txBody>
      </p:sp>
      <p:sp>
        <p:nvSpPr>
          <p:cNvPr id="133" name="Line 39"/>
          <p:cNvSpPr>
            <a:spLocks noChangeShapeType="1"/>
          </p:cNvSpPr>
          <p:nvPr/>
        </p:nvSpPr>
        <p:spPr bwMode="auto">
          <a:xfrm flipH="1">
            <a:off x="4044734" y="1256116"/>
            <a:ext cx="152400" cy="152400"/>
          </a:xfrm>
          <a:prstGeom prst="line">
            <a:avLst/>
          </a:prstGeom>
          <a:noFill/>
          <a:ln w="28575">
            <a:solidFill>
              <a:schemeClr val="tx1"/>
            </a:solidFill>
            <a:round/>
            <a:headEnd/>
            <a:tailEnd/>
          </a:ln>
        </p:spPr>
        <p:txBody>
          <a:bodyPr/>
          <a:lstStyle/>
          <a:p>
            <a:endParaRPr lang="en-US" dirty="0"/>
          </a:p>
        </p:txBody>
      </p:sp>
      <p:sp>
        <p:nvSpPr>
          <p:cNvPr id="134" name="Line 39"/>
          <p:cNvSpPr>
            <a:spLocks noChangeShapeType="1"/>
          </p:cNvSpPr>
          <p:nvPr/>
        </p:nvSpPr>
        <p:spPr bwMode="auto">
          <a:xfrm flipH="1">
            <a:off x="4057434" y="1086254"/>
            <a:ext cx="152400" cy="152400"/>
          </a:xfrm>
          <a:prstGeom prst="line">
            <a:avLst/>
          </a:prstGeom>
          <a:noFill/>
          <a:ln w="28575">
            <a:solidFill>
              <a:schemeClr val="tx1"/>
            </a:solidFill>
            <a:round/>
            <a:headEnd/>
            <a:tailEnd/>
          </a:ln>
        </p:spPr>
        <p:txBody>
          <a:bodyPr/>
          <a:lstStyle/>
          <a:p>
            <a:endParaRPr lang="en-US" dirty="0"/>
          </a:p>
        </p:txBody>
      </p:sp>
      <p:sp>
        <p:nvSpPr>
          <p:cNvPr id="135" name="Line 39"/>
          <p:cNvSpPr>
            <a:spLocks noChangeShapeType="1"/>
          </p:cNvSpPr>
          <p:nvPr/>
        </p:nvSpPr>
        <p:spPr bwMode="auto">
          <a:xfrm flipH="1">
            <a:off x="4649151" y="1088806"/>
            <a:ext cx="152400" cy="152400"/>
          </a:xfrm>
          <a:prstGeom prst="line">
            <a:avLst/>
          </a:prstGeom>
          <a:noFill/>
          <a:ln w="28575">
            <a:solidFill>
              <a:schemeClr val="tx1"/>
            </a:solidFill>
            <a:round/>
            <a:headEnd/>
            <a:tailEnd/>
          </a:ln>
        </p:spPr>
        <p:txBody>
          <a:bodyPr/>
          <a:lstStyle/>
          <a:p>
            <a:endParaRPr lang="en-US" dirty="0"/>
          </a:p>
        </p:txBody>
      </p:sp>
      <p:sp>
        <p:nvSpPr>
          <p:cNvPr id="136" name="Isosceles Triangle 135"/>
          <p:cNvSpPr/>
          <p:nvPr/>
        </p:nvSpPr>
        <p:spPr bwMode="auto">
          <a:xfrm>
            <a:off x="4051712" y="1412415"/>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37" name="Isosceles Triangle 136"/>
          <p:cNvSpPr/>
          <p:nvPr/>
        </p:nvSpPr>
        <p:spPr bwMode="auto">
          <a:xfrm>
            <a:off x="4058855" y="1562709"/>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38" name="Isosceles Triangle 137"/>
          <p:cNvSpPr/>
          <p:nvPr/>
        </p:nvSpPr>
        <p:spPr bwMode="auto">
          <a:xfrm>
            <a:off x="4056474" y="1721416"/>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39" name="Isosceles Triangle 138"/>
          <p:cNvSpPr/>
          <p:nvPr/>
        </p:nvSpPr>
        <p:spPr bwMode="auto">
          <a:xfrm>
            <a:off x="1207574" y="1058437"/>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40" name="Rectangle 38"/>
          <p:cNvSpPr>
            <a:spLocks noChangeArrowheads="1"/>
          </p:cNvSpPr>
          <p:nvPr/>
        </p:nvSpPr>
        <p:spPr bwMode="auto">
          <a:xfrm>
            <a:off x="6543358" y="291084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41" name="Line 36"/>
          <p:cNvSpPr>
            <a:spLocks noChangeShapeType="1"/>
          </p:cNvSpPr>
          <p:nvPr/>
        </p:nvSpPr>
        <p:spPr bwMode="auto">
          <a:xfrm flipH="1">
            <a:off x="4649151" y="1706880"/>
            <a:ext cx="152400" cy="152400"/>
          </a:xfrm>
          <a:prstGeom prst="line">
            <a:avLst/>
          </a:prstGeom>
          <a:noFill/>
          <a:ln w="28575">
            <a:solidFill>
              <a:schemeClr val="tx1"/>
            </a:solidFill>
            <a:round/>
            <a:headEnd/>
            <a:tailEnd/>
          </a:ln>
        </p:spPr>
        <p:txBody>
          <a:bodyPr/>
          <a:lstStyle/>
          <a:p>
            <a:endParaRPr lang="en-US" dirty="0"/>
          </a:p>
        </p:txBody>
      </p:sp>
      <p:sp>
        <p:nvSpPr>
          <p:cNvPr id="142" name="Line 36"/>
          <p:cNvSpPr>
            <a:spLocks noChangeShapeType="1"/>
          </p:cNvSpPr>
          <p:nvPr/>
        </p:nvSpPr>
        <p:spPr bwMode="auto">
          <a:xfrm flipH="1">
            <a:off x="4649151" y="1875155"/>
            <a:ext cx="152400" cy="152400"/>
          </a:xfrm>
          <a:prstGeom prst="line">
            <a:avLst/>
          </a:prstGeom>
          <a:noFill/>
          <a:ln w="28575">
            <a:solidFill>
              <a:schemeClr val="tx1"/>
            </a:solidFill>
            <a:round/>
            <a:headEnd/>
            <a:tailEnd/>
          </a:ln>
        </p:spPr>
        <p:txBody>
          <a:bodyPr/>
          <a:lstStyle/>
          <a:p>
            <a:endParaRPr lang="en-US" dirty="0"/>
          </a:p>
        </p:txBody>
      </p:sp>
      <p:sp>
        <p:nvSpPr>
          <p:cNvPr id="143" name="Line 36"/>
          <p:cNvSpPr>
            <a:spLocks noChangeShapeType="1"/>
          </p:cNvSpPr>
          <p:nvPr/>
        </p:nvSpPr>
        <p:spPr bwMode="auto">
          <a:xfrm flipH="1">
            <a:off x="4649151" y="2041843"/>
            <a:ext cx="152400" cy="152400"/>
          </a:xfrm>
          <a:prstGeom prst="line">
            <a:avLst/>
          </a:prstGeom>
          <a:noFill/>
          <a:ln w="28575">
            <a:solidFill>
              <a:schemeClr val="tx1"/>
            </a:solidFill>
            <a:round/>
            <a:headEnd/>
            <a:tailEnd/>
          </a:ln>
        </p:spPr>
        <p:txBody>
          <a:bodyPr/>
          <a:lstStyle/>
          <a:p>
            <a:endParaRPr lang="en-US" dirty="0"/>
          </a:p>
        </p:txBody>
      </p:sp>
      <p:sp>
        <p:nvSpPr>
          <p:cNvPr id="144" name="Line 36"/>
          <p:cNvSpPr>
            <a:spLocks noChangeShapeType="1"/>
          </p:cNvSpPr>
          <p:nvPr/>
        </p:nvSpPr>
        <p:spPr bwMode="auto">
          <a:xfrm flipH="1">
            <a:off x="4649151" y="2191904"/>
            <a:ext cx="152400" cy="152400"/>
          </a:xfrm>
          <a:prstGeom prst="line">
            <a:avLst/>
          </a:prstGeom>
          <a:noFill/>
          <a:ln w="28575">
            <a:solidFill>
              <a:schemeClr val="tx1"/>
            </a:solidFill>
            <a:round/>
            <a:headEnd/>
            <a:tailEnd/>
          </a:ln>
        </p:spPr>
        <p:txBody>
          <a:bodyPr/>
          <a:lstStyle/>
          <a:p>
            <a:endParaRPr lang="en-US" dirty="0"/>
          </a:p>
        </p:txBody>
      </p:sp>
      <p:sp>
        <p:nvSpPr>
          <p:cNvPr id="145" name="Text Box 37"/>
          <p:cNvSpPr txBox="1">
            <a:spLocks noChangeArrowheads="1"/>
          </p:cNvSpPr>
          <p:nvPr/>
        </p:nvSpPr>
        <p:spPr bwMode="auto">
          <a:xfrm>
            <a:off x="4069080" y="3321367"/>
            <a:ext cx="304800" cy="366713"/>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5</a:t>
            </a:r>
          </a:p>
        </p:txBody>
      </p:sp>
      <p:sp>
        <p:nvSpPr>
          <p:cNvPr id="146" name="Text Box 37"/>
          <p:cNvSpPr txBox="1">
            <a:spLocks noChangeArrowheads="1"/>
          </p:cNvSpPr>
          <p:nvPr/>
        </p:nvSpPr>
        <p:spPr bwMode="auto">
          <a:xfrm>
            <a:off x="4297680" y="3314280"/>
            <a:ext cx="304800" cy="366712"/>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8</a:t>
            </a:r>
          </a:p>
        </p:txBody>
      </p:sp>
      <p:sp>
        <p:nvSpPr>
          <p:cNvPr id="147" name="Text Box 37"/>
          <p:cNvSpPr txBox="1">
            <a:spLocks noChangeArrowheads="1"/>
          </p:cNvSpPr>
          <p:nvPr/>
        </p:nvSpPr>
        <p:spPr bwMode="auto">
          <a:xfrm>
            <a:off x="6446520" y="306324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148" name="Line 36"/>
          <p:cNvSpPr>
            <a:spLocks noChangeShapeType="1"/>
          </p:cNvSpPr>
          <p:nvPr/>
        </p:nvSpPr>
        <p:spPr bwMode="auto">
          <a:xfrm flipH="1">
            <a:off x="4649151" y="2348927"/>
            <a:ext cx="152400" cy="152400"/>
          </a:xfrm>
          <a:prstGeom prst="line">
            <a:avLst/>
          </a:prstGeom>
          <a:noFill/>
          <a:ln w="28575">
            <a:solidFill>
              <a:schemeClr val="tx1"/>
            </a:solidFill>
            <a:round/>
            <a:headEnd/>
            <a:tailEnd/>
          </a:ln>
        </p:spPr>
        <p:txBody>
          <a:bodyPr/>
          <a:lstStyle/>
          <a:p>
            <a:endParaRPr lang="en-US" dirty="0"/>
          </a:p>
        </p:txBody>
      </p:sp>
      <p:sp>
        <p:nvSpPr>
          <p:cNvPr id="149" name="Line 36"/>
          <p:cNvSpPr>
            <a:spLocks noChangeShapeType="1"/>
          </p:cNvSpPr>
          <p:nvPr/>
        </p:nvSpPr>
        <p:spPr bwMode="auto">
          <a:xfrm flipH="1">
            <a:off x="4057448" y="1879802"/>
            <a:ext cx="152400" cy="152400"/>
          </a:xfrm>
          <a:prstGeom prst="line">
            <a:avLst/>
          </a:prstGeom>
          <a:noFill/>
          <a:ln w="28575">
            <a:solidFill>
              <a:schemeClr val="tx1"/>
            </a:solidFill>
            <a:round/>
            <a:headEnd/>
            <a:tailEnd/>
          </a:ln>
        </p:spPr>
        <p:txBody>
          <a:bodyPr/>
          <a:lstStyle/>
          <a:p>
            <a:endParaRPr lang="en-US" dirty="0"/>
          </a:p>
        </p:txBody>
      </p:sp>
      <p:sp>
        <p:nvSpPr>
          <p:cNvPr id="150" name="Rectangle 38"/>
          <p:cNvSpPr>
            <a:spLocks noChangeArrowheads="1"/>
          </p:cNvSpPr>
          <p:nvPr/>
        </p:nvSpPr>
        <p:spPr bwMode="auto">
          <a:xfrm>
            <a:off x="1697355" y="292608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51" name="Line 36"/>
          <p:cNvSpPr>
            <a:spLocks noChangeShapeType="1"/>
          </p:cNvSpPr>
          <p:nvPr/>
        </p:nvSpPr>
        <p:spPr bwMode="auto">
          <a:xfrm flipH="1">
            <a:off x="4058829" y="2027608"/>
            <a:ext cx="152400" cy="152400"/>
          </a:xfrm>
          <a:prstGeom prst="line">
            <a:avLst/>
          </a:prstGeom>
          <a:noFill/>
          <a:ln w="28575">
            <a:solidFill>
              <a:schemeClr val="tx1"/>
            </a:solidFill>
            <a:round/>
            <a:headEnd/>
            <a:tailEnd/>
          </a:ln>
        </p:spPr>
        <p:txBody>
          <a:bodyPr/>
          <a:lstStyle/>
          <a:p>
            <a:endParaRPr lang="en-US" dirty="0"/>
          </a:p>
        </p:txBody>
      </p:sp>
      <p:sp>
        <p:nvSpPr>
          <p:cNvPr id="152" name="Line 36"/>
          <p:cNvSpPr>
            <a:spLocks noChangeShapeType="1"/>
          </p:cNvSpPr>
          <p:nvPr/>
        </p:nvSpPr>
        <p:spPr bwMode="auto">
          <a:xfrm flipH="1">
            <a:off x="4061992" y="2188214"/>
            <a:ext cx="152400" cy="152400"/>
          </a:xfrm>
          <a:prstGeom prst="line">
            <a:avLst/>
          </a:prstGeom>
          <a:noFill/>
          <a:ln w="28575">
            <a:solidFill>
              <a:schemeClr val="tx1"/>
            </a:solidFill>
            <a:round/>
            <a:headEnd/>
            <a:tailEnd/>
          </a:ln>
        </p:spPr>
        <p:txBody>
          <a:bodyPr/>
          <a:lstStyle/>
          <a:p>
            <a:endParaRPr lang="en-US" dirty="0"/>
          </a:p>
        </p:txBody>
      </p:sp>
      <p:sp>
        <p:nvSpPr>
          <p:cNvPr id="153" name="Text Box 37"/>
          <p:cNvSpPr txBox="1">
            <a:spLocks noChangeArrowheads="1"/>
          </p:cNvSpPr>
          <p:nvPr/>
        </p:nvSpPr>
        <p:spPr bwMode="auto">
          <a:xfrm>
            <a:off x="6612272" y="135636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154" name="Text Box 37"/>
          <p:cNvSpPr txBox="1">
            <a:spLocks noChangeArrowheads="1"/>
          </p:cNvSpPr>
          <p:nvPr/>
        </p:nvSpPr>
        <p:spPr bwMode="auto">
          <a:xfrm>
            <a:off x="6827520" y="135636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155" name="Line 36"/>
          <p:cNvSpPr>
            <a:spLocks noChangeShapeType="1"/>
          </p:cNvSpPr>
          <p:nvPr/>
        </p:nvSpPr>
        <p:spPr bwMode="auto">
          <a:xfrm flipH="1">
            <a:off x="4060422" y="2346960"/>
            <a:ext cx="152400" cy="152400"/>
          </a:xfrm>
          <a:prstGeom prst="line">
            <a:avLst/>
          </a:prstGeom>
          <a:noFill/>
          <a:ln w="28575">
            <a:solidFill>
              <a:schemeClr val="tx1"/>
            </a:solidFill>
            <a:round/>
            <a:headEnd/>
            <a:tailEnd/>
          </a:ln>
        </p:spPr>
        <p:txBody>
          <a:bodyPr/>
          <a:lstStyle/>
          <a:p>
            <a:endParaRPr lang="en-US" dirty="0"/>
          </a:p>
        </p:txBody>
      </p:sp>
      <p:sp>
        <p:nvSpPr>
          <p:cNvPr id="156" name="Line 36"/>
          <p:cNvSpPr>
            <a:spLocks noChangeShapeType="1"/>
          </p:cNvSpPr>
          <p:nvPr/>
        </p:nvSpPr>
        <p:spPr bwMode="auto">
          <a:xfrm flipH="1">
            <a:off x="4060422" y="2509640"/>
            <a:ext cx="152400" cy="152400"/>
          </a:xfrm>
          <a:prstGeom prst="line">
            <a:avLst/>
          </a:prstGeom>
          <a:noFill/>
          <a:ln w="28575">
            <a:solidFill>
              <a:schemeClr val="tx1"/>
            </a:solidFill>
            <a:round/>
            <a:headEnd/>
            <a:tailEnd/>
          </a:ln>
        </p:spPr>
        <p:txBody>
          <a:bodyPr/>
          <a:lstStyle/>
          <a:p>
            <a:endParaRPr lang="en-US" dirty="0"/>
          </a:p>
        </p:txBody>
      </p:sp>
      <p:sp>
        <p:nvSpPr>
          <p:cNvPr id="157" name="Text Box 37"/>
          <p:cNvSpPr txBox="1">
            <a:spLocks noChangeArrowheads="1"/>
          </p:cNvSpPr>
          <p:nvPr/>
        </p:nvSpPr>
        <p:spPr bwMode="auto">
          <a:xfrm>
            <a:off x="6372851" y="1361860"/>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13</a:t>
            </a:r>
          </a:p>
        </p:txBody>
      </p:sp>
      <p:sp>
        <p:nvSpPr>
          <p:cNvPr id="158" name="Line 36"/>
          <p:cNvSpPr>
            <a:spLocks noChangeShapeType="1"/>
          </p:cNvSpPr>
          <p:nvPr/>
        </p:nvSpPr>
        <p:spPr bwMode="auto">
          <a:xfrm flipH="1">
            <a:off x="6858000" y="3964926"/>
            <a:ext cx="152400" cy="152400"/>
          </a:xfrm>
          <a:prstGeom prst="line">
            <a:avLst/>
          </a:prstGeom>
          <a:noFill/>
          <a:ln w="28575">
            <a:solidFill>
              <a:schemeClr val="tx1"/>
            </a:solidFill>
            <a:round/>
            <a:headEnd/>
            <a:tailEnd/>
          </a:ln>
        </p:spPr>
        <p:txBody>
          <a:bodyPr/>
          <a:lstStyle/>
          <a:p>
            <a:endParaRPr lang="en-US" dirty="0"/>
          </a:p>
        </p:txBody>
      </p:sp>
      <p:sp>
        <p:nvSpPr>
          <p:cNvPr id="159" name="Text Box 37"/>
          <p:cNvSpPr txBox="1">
            <a:spLocks noChangeArrowheads="1"/>
          </p:cNvSpPr>
          <p:nvPr/>
        </p:nvSpPr>
        <p:spPr bwMode="auto">
          <a:xfrm>
            <a:off x="1554480" y="3072130"/>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10</a:t>
            </a:r>
          </a:p>
        </p:txBody>
      </p:sp>
      <p:sp>
        <p:nvSpPr>
          <p:cNvPr id="160" name="Line 36"/>
          <p:cNvSpPr>
            <a:spLocks noChangeShapeType="1"/>
          </p:cNvSpPr>
          <p:nvPr/>
        </p:nvSpPr>
        <p:spPr bwMode="auto">
          <a:xfrm flipH="1">
            <a:off x="4649151" y="2499360"/>
            <a:ext cx="152400" cy="152400"/>
          </a:xfrm>
          <a:prstGeom prst="line">
            <a:avLst/>
          </a:prstGeom>
          <a:noFill/>
          <a:ln w="28575">
            <a:solidFill>
              <a:schemeClr val="tx1"/>
            </a:solidFill>
            <a:round/>
            <a:headEnd/>
            <a:tailEnd/>
          </a:ln>
        </p:spPr>
        <p:txBody>
          <a:bodyPr/>
          <a:lstStyle/>
          <a:p>
            <a:endParaRPr lang="en-US" dirty="0"/>
          </a:p>
        </p:txBody>
      </p:sp>
      <p:sp>
        <p:nvSpPr>
          <p:cNvPr id="25602" name="Slide Number Placeholder 3"/>
          <p:cNvSpPr txBox="1">
            <a:spLocks noGrp="1"/>
          </p:cNvSpPr>
          <p:nvPr/>
        </p:nvSpPr>
        <p:spPr bwMode="auto">
          <a:xfrm>
            <a:off x="8534400" y="6473825"/>
            <a:ext cx="457200" cy="307975"/>
          </a:xfrm>
          <a:prstGeom prst="rect">
            <a:avLst/>
          </a:prstGeom>
          <a:noFill/>
          <a:ln w="9525">
            <a:noFill/>
            <a:miter lim="800000"/>
            <a:headEnd/>
            <a:tailEnd/>
          </a:ln>
        </p:spPr>
        <p:txBody>
          <a:bodyPr/>
          <a:lstStyle/>
          <a:p>
            <a:pPr algn="r"/>
            <a:fld id="{907BD39E-A527-4564-BCBC-7A698BC2E06A}" type="slidenum">
              <a:rPr lang="en-US" sz="1000" b="0"/>
              <a:pPr algn="r"/>
              <a:t>32</a:t>
            </a:fld>
            <a:endParaRPr lang="en-US" sz="1000" b="0" dirty="0"/>
          </a:p>
        </p:txBody>
      </p:sp>
      <p:sp>
        <p:nvSpPr>
          <p:cNvPr id="25626" name="Text Box 28"/>
          <p:cNvSpPr txBox="1">
            <a:spLocks noChangeArrowheads="1"/>
          </p:cNvSpPr>
          <p:nvPr/>
        </p:nvSpPr>
        <p:spPr bwMode="auto">
          <a:xfrm>
            <a:off x="5492750" y="4297363"/>
            <a:ext cx="396875" cy="455612"/>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264221" name="Text Box 29"/>
          <p:cNvSpPr txBox="1">
            <a:spLocks noChangeArrowheads="1"/>
          </p:cNvSpPr>
          <p:nvPr/>
        </p:nvSpPr>
        <p:spPr bwMode="auto">
          <a:xfrm>
            <a:off x="382588" y="4118610"/>
            <a:ext cx="8378825" cy="2419350"/>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a:spAutoFit/>
          </a:bodyPr>
          <a:lstStyle/>
          <a:p>
            <a:pPr>
              <a:spcBef>
                <a:spcPct val="40000"/>
              </a:spcBef>
              <a:buFont typeface="Wingdings 2" pitchFamily="18" charset="2"/>
              <a:buNone/>
              <a:defRPr/>
            </a:pPr>
            <a:r>
              <a:rPr lang="en-US" sz="1400" b="0" dirty="0">
                <a:cs typeface="+mn-cs"/>
              </a:rPr>
              <a:t>Owls #7 serves the ball (</a:t>
            </a:r>
            <a:r>
              <a:rPr lang="en-US" sz="1400" b="0" dirty="0">
                <a:latin typeface="Wingdings" pitchFamily="2" charset="2"/>
                <a:cs typeface="+mn-cs"/>
              </a:rPr>
              <a:t>ü</a:t>
            </a:r>
            <a:r>
              <a:rPr lang="en-US" sz="1400" dirty="0">
                <a:cs typeface="+mn-cs"/>
              </a:rPr>
              <a:t> </a:t>
            </a:r>
            <a:r>
              <a:rPr lang="en-US" sz="1400" b="0" dirty="0">
                <a:cs typeface="+mn-cs"/>
              </a:rPr>
              <a:t>the Service Rounds box), and scores a point. </a:t>
            </a:r>
            <a:r>
              <a:rPr lang="en-US" sz="1400" dirty="0">
                <a:cs typeface="+mn-cs"/>
              </a:rPr>
              <a:t>Slash point 11</a:t>
            </a:r>
          </a:p>
          <a:p>
            <a:pPr>
              <a:spcBef>
                <a:spcPct val="40000"/>
              </a:spcBef>
              <a:buFont typeface="Wingdings 2" pitchFamily="18" charset="2"/>
              <a:buNone/>
              <a:defRPr/>
            </a:pPr>
            <a:r>
              <a:rPr lang="en-US" sz="1400" b="0" dirty="0">
                <a:cs typeface="+mn-cs"/>
              </a:rPr>
              <a:t>Owls #7 serves and wins three additional points.  </a:t>
            </a:r>
            <a:r>
              <a:rPr lang="en-US" sz="1400" dirty="0">
                <a:cs typeface="+mn-cs"/>
              </a:rPr>
              <a:t>Slash points 12, 13 &amp; 14</a:t>
            </a:r>
          </a:p>
          <a:p>
            <a:pPr>
              <a:spcBef>
                <a:spcPct val="40000"/>
              </a:spcBef>
              <a:buFont typeface="Wingdings 2" pitchFamily="18" charset="2"/>
              <a:buNone/>
              <a:defRPr/>
            </a:pPr>
            <a:r>
              <a:rPr lang="en-US" sz="1400" b="0" dirty="0">
                <a:cs typeface="+mn-cs"/>
              </a:rPr>
              <a:t>The Cougars substitute #14 for #8.  In the </a:t>
            </a:r>
            <a:r>
              <a:rPr lang="en-US" sz="1400" dirty="0">
                <a:cs typeface="+mn-cs"/>
              </a:rPr>
              <a:t>Score at Substitution</a:t>
            </a:r>
            <a:r>
              <a:rPr lang="en-US" sz="1400" b="0" dirty="0">
                <a:cs typeface="+mn-cs"/>
              </a:rPr>
              <a:t> section, enter </a:t>
            </a:r>
            <a:r>
              <a:rPr lang="en-US" sz="1400" dirty="0">
                <a:cs typeface="+mn-cs"/>
              </a:rPr>
              <a:t>#14, </a:t>
            </a:r>
          </a:p>
          <a:p>
            <a:pPr>
              <a:spcBef>
                <a:spcPct val="40000"/>
              </a:spcBef>
              <a:buFont typeface="Wingdings 2" pitchFamily="18" charset="2"/>
              <a:buNone/>
              <a:defRPr/>
            </a:pPr>
            <a:r>
              <a:rPr lang="en-US" sz="1400" b="0" dirty="0">
                <a:cs typeface="+mn-cs"/>
              </a:rPr>
              <a:t>then </a:t>
            </a:r>
            <a:r>
              <a:rPr lang="en-US" sz="1400" dirty="0">
                <a:cs typeface="+mn-cs"/>
              </a:rPr>
              <a:t>enter the score </a:t>
            </a:r>
            <a:r>
              <a:rPr lang="en-US" sz="1400" b="0" dirty="0">
                <a:cs typeface="+mn-cs"/>
              </a:rPr>
              <a:t>for each team, substituting team first.  </a:t>
            </a:r>
          </a:p>
          <a:p>
            <a:pPr>
              <a:spcBef>
                <a:spcPct val="40000"/>
              </a:spcBef>
              <a:buFont typeface="Wingdings 2" pitchFamily="18" charset="2"/>
              <a:buNone/>
              <a:defRPr/>
            </a:pPr>
            <a:r>
              <a:rPr lang="en-US" sz="1400" b="0" dirty="0">
                <a:cs typeface="+mn-cs"/>
              </a:rPr>
              <a:t>Finally, </a:t>
            </a:r>
            <a:r>
              <a:rPr lang="en-US" sz="1400" dirty="0">
                <a:cs typeface="+mn-cs"/>
              </a:rPr>
              <a:t>slash the number </a:t>
            </a:r>
            <a:r>
              <a:rPr lang="en-US" sz="1400" b="0" dirty="0">
                <a:cs typeface="+mn-cs"/>
              </a:rPr>
              <a:t>in the Substitutions section.</a:t>
            </a:r>
          </a:p>
          <a:p>
            <a:pPr>
              <a:spcBef>
                <a:spcPct val="40000"/>
              </a:spcBef>
              <a:buFont typeface="Wingdings 2" pitchFamily="18" charset="2"/>
              <a:buNone/>
              <a:defRPr/>
            </a:pPr>
            <a:r>
              <a:rPr lang="en-US" sz="1400" b="0" dirty="0">
                <a:cs typeface="+mn-cs"/>
              </a:rPr>
              <a:t>Owls #7 serves one more point, then serves the ball out.  </a:t>
            </a:r>
          </a:p>
          <a:p>
            <a:pPr>
              <a:spcBef>
                <a:spcPct val="40000"/>
              </a:spcBef>
              <a:buFont typeface="Wingdings 2" pitchFamily="18" charset="2"/>
              <a:buNone/>
              <a:defRPr/>
            </a:pPr>
            <a:r>
              <a:rPr lang="en-US" sz="1400" dirty="0">
                <a:cs typeface="+mn-cs"/>
              </a:rPr>
              <a:t>Slash point 15 </a:t>
            </a:r>
            <a:r>
              <a:rPr lang="en-US" sz="1400" b="0" dirty="0">
                <a:cs typeface="+mn-cs"/>
              </a:rPr>
              <a:t>then</a:t>
            </a:r>
            <a:r>
              <a:rPr lang="en-US" sz="1400" dirty="0">
                <a:cs typeface="+mn-cs"/>
              </a:rPr>
              <a:t> </a:t>
            </a:r>
            <a:r>
              <a:rPr lang="en-US" sz="1400" b="0" dirty="0">
                <a:cs typeface="+mn-cs"/>
              </a:rPr>
              <a:t>enter the </a:t>
            </a:r>
            <a:r>
              <a:rPr lang="en-US" sz="1400" dirty="0">
                <a:solidFill>
                  <a:srgbClr val="3366CC"/>
                </a:solidFill>
                <a:effectLst>
                  <a:outerShdw blurRad="38100" dist="38100" dir="2700000" algn="tl">
                    <a:srgbClr val="000000"/>
                  </a:outerShdw>
                </a:effectLst>
                <a:cs typeface="+mn-cs"/>
              </a:rPr>
              <a:t>Exit Score of 15</a:t>
            </a:r>
            <a:endParaRPr lang="en-US" sz="1400" dirty="0">
              <a:cs typeface="+mn-cs"/>
            </a:endParaRPr>
          </a:p>
          <a:p>
            <a:pPr>
              <a:spcBef>
                <a:spcPct val="40000"/>
              </a:spcBef>
              <a:buFont typeface="Wingdings 2" pitchFamily="18" charset="2"/>
              <a:buNone/>
              <a:defRPr/>
            </a:pPr>
            <a:r>
              <a:rPr lang="en-US" sz="1400" b="0" dirty="0">
                <a:cs typeface="+mn-cs"/>
              </a:rPr>
              <a:t>Next slash the </a:t>
            </a:r>
            <a:r>
              <a:rPr lang="en-US" sz="1400" dirty="0">
                <a:solidFill>
                  <a:schemeClr val="accent2"/>
                </a:solidFill>
                <a:cs typeface="+mn-cs"/>
              </a:rPr>
              <a:t>loss of rally point</a:t>
            </a:r>
            <a:r>
              <a:rPr lang="en-US" sz="1400" b="0" dirty="0">
                <a:solidFill>
                  <a:schemeClr val="accent2"/>
                </a:solidFill>
                <a:cs typeface="+mn-cs"/>
              </a:rPr>
              <a:t> </a:t>
            </a:r>
            <a:r>
              <a:rPr lang="en-US" sz="1400" b="0" dirty="0">
                <a:cs typeface="+mn-cs"/>
              </a:rPr>
              <a:t>for Cougars in their </a:t>
            </a:r>
            <a:r>
              <a:rPr lang="en-US" sz="1400" dirty="0">
                <a:solidFill>
                  <a:schemeClr val="accent2"/>
                </a:solidFill>
                <a:cs typeface="+mn-cs"/>
              </a:rPr>
              <a:t>Points</a:t>
            </a:r>
            <a:r>
              <a:rPr lang="en-US" sz="1400" b="0" dirty="0">
                <a:cs typeface="+mn-cs"/>
              </a:rPr>
              <a:t> column.</a:t>
            </a:r>
          </a:p>
        </p:txBody>
      </p:sp>
      <p:sp>
        <p:nvSpPr>
          <p:cNvPr id="264222" name="Line 30"/>
          <p:cNvSpPr>
            <a:spLocks noChangeShapeType="1"/>
          </p:cNvSpPr>
          <p:nvPr/>
        </p:nvSpPr>
        <p:spPr bwMode="auto">
          <a:xfrm flipH="1" flipV="1">
            <a:off x="2331553" y="1642024"/>
            <a:ext cx="4393573" cy="3116898"/>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24" name="Line 32"/>
          <p:cNvSpPr>
            <a:spLocks noChangeShapeType="1"/>
          </p:cNvSpPr>
          <p:nvPr/>
        </p:nvSpPr>
        <p:spPr bwMode="auto">
          <a:xfrm flipH="1" flipV="1">
            <a:off x="4755288" y="2773680"/>
            <a:ext cx="2276863" cy="141732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27" name="Line 35"/>
          <p:cNvSpPr>
            <a:spLocks noChangeShapeType="1"/>
          </p:cNvSpPr>
          <p:nvPr/>
        </p:nvSpPr>
        <p:spPr bwMode="auto">
          <a:xfrm flipH="1" flipV="1">
            <a:off x="1135697" y="4038598"/>
            <a:ext cx="1789113" cy="1356361"/>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32" name="Line 40"/>
          <p:cNvSpPr>
            <a:spLocks noChangeShapeType="1"/>
          </p:cNvSpPr>
          <p:nvPr/>
        </p:nvSpPr>
        <p:spPr bwMode="auto">
          <a:xfrm flipV="1">
            <a:off x="2596729" y="3109435"/>
            <a:ext cx="4596868" cy="1075997"/>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33" name="Rectangle 41"/>
          <p:cNvSpPr>
            <a:spLocks noChangeArrowheads="1"/>
          </p:cNvSpPr>
          <p:nvPr/>
        </p:nvSpPr>
        <p:spPr bwMode="auto">
          <a:xfrm>
            <a:off x="0" y="76200"/>
            <a:ext cx="9144000" cy="762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Scoring the Set</a:t>
            </a:r>
          </a:p>
        </p:txBody>
      </p:sp>
      <p:pic>
        <p:nvPicPr>
          <p:cNvPr id="2064" name="Picture 16" descr="Vball9"/>
          <p:cNvPicPr>
            <a:picLocks noChangeAspect="1" noChangeArrowheads="1"/>
          </p:cNvPicPr>
          <p:nvPr/>
        </p:nvPicPr>
        <p:blipFill>
          <a:blip r:embed="rId3" cstate="print"/>
          <a:srcRect/>
          <a:stretch>
            <a:fillRect/>
          </a:stretch>
        </p:blipFill>
        <p:spPr bwMode="auto">
          <a:xfrm>
            <a:off x="198438" y="6505575"/>
            <a:ext cx="230187" cy="238125"/>
          </a:xfrm>
          <a:prstGeom prst="rect">
            <a:avLst/>
          </a:prstGeom>
          <a:noFill/>
          <a:ln w="9525">
            <a:noFill/>
            <a:miter lim="800000"/>
            <a:headEnd/>
            <a:tailEnd/>
          </a:ln>
        </p:spPr>
      </p:pic>
      <p:sp>
        <p:nvSpPr>
          <p:cNvPr id="48" name="Line 32"/>
          <p:cNvSpPr>
            <a:spLocks noChangeShapeType="1"/>
          </p:cNvSpPr>
          <p:nvPr/>
        </p:nvSpPr>
        <p:spPr bwMode="auto">
          <a:xfrm flipH="1" flipV="1">
            <a:off x="4778501" y="3002279"/>
            <a:ext cx="1668018" cy="1564321"/>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59" name="Line 35"/>
          <p:cNvSpPr>
            <a:spLocks noChangeShapeType="1"/>
          </p:cNvSpPr>
          <p:nvPr/>
        </p:nvSpPr>
        <p:spPr bwMode="auto">
          <a:xfrm flipV="1">
            <a:off x="1697356" y="1565824"/>
            <a:ext cx="3197808" cy="4419369"/>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71" name="Line 30"/>
          <p:cNvSpPr>
            <a:spLocks noChangeShapeType="1"/>
          </p:cNvSpPr>
          <p:nvPr/>
        </p:nvSpPr>
        <p:spPr bwMode="auto">
          <a:xfrm flipV="1">
            <a:off x="1798137" y="1642024"/>
            <a:ext cx="849791" cy="343289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73" name="Line 35"/>
          <p:cNvSpPr>
            <a:spLocks noChangeShapeType="1"/>
          </p:cNvSpPr>
          <p:nvPr/>
        </p:nvSpPr>
        <p:spPr bwMode="auto">
          <a:xfrm flipV="1">
            <a:off x="4272756" y="3314279"/>
            <a:ext cx="2859564" cy="2745592"/>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74" name="Line 32"/>
          <p:cNvSpPr>
            <a:spLocks noChangeShapeType="1"/>
          </p:cNvSpPr>
          <p:nvPr/>
        </p:nvSpPr>
        <p:spPr bwMode="auto">
          <a:xfrm flipH="1" flipV="1">
            <a:off x="4120934" y="2879634"/>
            <a:ext cx="1797251" cy="347078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76" name="Rectangle 38"/>
          <p:cNvSpPr>
            <a:spLocks noChangeArrowheads="1"/>
          </p:cNvSpPr>
          <p:nvPr/>
        </p:nvSpPr>
        <p:spPr bwMode="auto">
          <a:xfrm>
            <a:off x="7140892" y="2922905"/>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77" name="Line 36"/>
          <p:cNvSpPr>
            <a:spLocks noChangeShapeType="1"/>
          </p:cNvSpPr>
          <p:nvPr/>
        </p:nvSpPr>
        <p:spPr bwMode="auto">
          <a:xfrm flipH="1">
            <a:off x="4642063" y="2680854"/>
            <a:ext cx="152400" cy="152400"/>
          </a:xfrm>
          <a:prstGeom prst="line">
            <a:avLst/>
          </a:prstGeom>
          <a:noFill/>
          <a:ln w="28575">
            <a:solidFill>
              <a:schemeClr val="tx1"/>
            </a:solidFill>
            <a:round/>
            <a:headEnd/>
            <a:tailEnd/>
          </a:ln>
        </p:spPr>
        <p:txBody>
          <a:bodyPr/>
          <a:lstStyle/>
          <a:p>
            <a:endParaRPr lang="en-US" dirty="0"/>
          </a:p>
        </p:txBody>
      </p:sp>
      <p:sp>
        <p:nvSpPr>
          <p:cNvPr id="78" name="Line 36"/>
          <p:cNvSpPr>
            <a:spLocks noChangeShapeType="1"/>
          </p:cNvSpPr>
          <p:nvPr/>
        </p:nvSpPr>
        <p:spPr bwMode="auto">
          <a:xfrm flipH="1">
            <a:off x="4641472" y="2833254"/>
            <a:ext cx="152400" cy="152400"/>
          </a:xfrm>
          <a:prstGeom prst="line">
            <a:avLst/>
          </a:prstGeom>
          <a:noFill/>
          <a:ln w="28575">
            <a:solidFill>
              <a:schemeClr val="tx1"/>
            </a:solidFill>
            <a:round/>
            <a:headEnd/>
            <a:tailEnd/>
          </a:ln>
        </p:spPr>
        <p:txBody>
          <a:bodyPr/>
          <a:lstStyle/>
          <a:p>
            <a:endParaRPr lang="en-US" dirty="0"/>
          </a:p>
        </p:txBody>
      </p:sp>
      <p:sp>
        <p:nvSpPr>
          <p:cNvPr id="79" name="Line 36"/>
          <p:cNvSpPr>
            <a:spLocks noChangeShapeType="1"/>
          </p:cNvSpPr>
          <p:nvPr/>
        </p:nvSpPr>
        <p:spPr bwMode="auto">
          <a:xfrm flipH="1">
            <a:off x="4778501" y="1105432"/>
            <a:ext cx="152400" cy="152400"/>
          </a:xfrm>
          <a:prstGeom prst="line">
            <a:avLst/>
          </a:prstGeom>
          <a:noFill/>
          <a:ln w="28575">
            <a:solidFill>
              <a:schemeClr val="tx1"/>
            </a:solidFill>
            <a:round/>
            <a:headEnd/>
            <a:tailEnd/>
          </a:ln>
        </p:spPr>
        <p:txBody>
          <a:bodyPr/>
          <a:lstStyle/>
          <a:p>
            <a:endParaRPr lang="en-US" dirty="0"/>
          </a:p>
        </p:txBody>
      </p:sp>
      <p:sp>
        <p:nvSpPr>
          <p:cNvPr id="80" name="Line 36"/>
          <p:cNvSpPr>
            <a:spLocks noChangeShapeType="1"/>
          </p:cNvSpPr>
          <p:nvPr/>
        </p:nvSpPr>
        <p:spPr bwMode="auto">
          <a:xfrm flipH="1">
            <a:off x="4799406" y="1239101"/>
            <a:ext cx="152400" cy="152400"/>
          </a:xfrm>
          <a:prstGeom prst="line">
            <a:avLst/>
          </a:prstGeom>
          <a:noFill/>
          <a:ln w="28575">
            <a:solidFill>
              <a:schemeClr val="tx1"/>
            </a:solidFill>
            <a:round/>
            <a:headEnd/>
            <a:tailEnd/>
          </a:ln>
        </p:spPr>
        <p:txBody>
          <a:bodyPr/>
          <a:lstStyle/>
          <a:p>
            <a:endParaRPr lang="en-US" dirty="0"/>
          </a:p>
        </p:txBody>
      </p:sp>
      <p:sp>
        <p:nvSpPr>
          <p:cNvPr id="81" name="Text Box 37"/>
          <p:cNvSpPr txBox="1">
            <a:spLocks noChangeArrowheads="1"/>
          </p:cNvSpPr>
          <p:nvPr/>
        </p:nvSpPr>
        <p:spPr bwMode="auto">
          <a:xfrm>
            <a:off x="2124384" y="1369489"/>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14</a:t>
            </a:r>
          </a:p>
        </p:txBody>
      </p:sp>
      <p:sp>
        <p:nvSpPr>
          <p:cNvPr id="83" name="Text Box 37"/>
          <p:cNvSpPr txBox="1">
            <a:spLocks noChangeArrowheads="1"/>
          </p:cNvSpPr>
          <p:nvPr/>
        </p:nvSpPr>
        <p:spPr bwMode="auto">
          <a:xfrm>
            <a:off x="2345896" y="1387063"/>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10</a:t>
            </a:r>
          </a:p>
        </p:txBody>
      </p:sp>
      <p:sp>
        <p:nvSpPr>
          <p:cNvPr id="84" name="Text Box 37"/>
          <p:cNvSpPr txBox="1">
            <a:spLocks noChangeArrowheads="1"/>
          </p:cNvSpPr>
          <p:nvPr/>
        </p:nvSpPr>
        <p:spPr bwMode="auto">
          <a:xfrm>
            <a:off x="2560320" y="1388968"/>
            <a:ext cx="350838" cy="277813"/>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14</a:t>
            </a:r>
          </a:p>
        </p:txBody>
      </p:sp>
      <p:sp>
        <p:nvSpPr>
          <p:cNvPr id="85" name="Line 36"/>
          <p:cNvSpPr>
            <a:spLocks noChangeShapeType="1"/>
          </p:cNvSpPr>
          <p:nvPr/>
        </p:nvSpPr>
        <p:spPr bwMode="auto">
          <a:xfrm flipH="1">
            <a:off x="1051560" y="3955312"/>
            <a:ext cx="152400" cy="152400"/>
          </a:xfrm>
          <a:prstGeom prst="line">
            <a:avLst/>
          </a:prstGeom>
          <a:noFill/>
          <a:ln w="28575">
            <a:solidFill>
              <a:schemeClr val="tx1"/>
            </a:solidFill>
            <a:round/>
            <a:headEnd/>
            <a:tailEnd/>
          </a:ln>
        </p:spPr>
        <p:txBody>
          <a:bodyPr/>
          <a:lstStyle/>
          <a:p>
            <a:endParaRPr lang="en-US" dirty="0"/>
          </a:p>
        </p:txBody>
      </p:sp>
      <p:sp>
        <p:nvSpPr>
          <p:cNvPr id="86" name="Line 36"/>
          <p:cNvSpPr>
            <a:spLocks noChangeShapeType="1"/>
          </p:cNvSpPr>
          <p:nvPr/>
        </p:nvSpPr>
        <p:spPr bwMode="auto">
          <a:xfrm flipH="1">
            <a:off x="4800600" y="1402080"/>
            <a:ext cx="152400" cy="152400"/>
          </a:xfrm>
          <a:prstGeom prst="line">
            <a:avLst/>
          </a:prstGeom>
          <a:noFill/>
          <a:ln w="28575">
            <a:solidFill>
              <a:schemeClr val="tx1"/>
            </a:solidFill>
            <a:round/>
            <a:headEnd/>
            <a:tailEnd/>
          </a:ln>
        </p:spPr>
        <p:txBody>
          <a:bodyPr/>
          <a:lstStyle/>
          <a:p>
            <a:endParaRPr lang="en-US" dirty="0"/>
          </a:p>
        </p:txBody>
      </p:sp>
      <p:sp>
        <p:nvSpPr>
          <p:cNvPr id="87" name="Line 36"/>
          <p:cNvSpPr>
            <a:spLocks noChangeShapeType="1"/>
          </p:cNvSpPr>
          <p:nvPr/>
        </p:nvSpPr>
        <p:spPr bwMode="auto">
          <a:xfrm flipH="1">
            <a:off x="4054904" y="2678887"/>
            <a:ext cx="152400" cy="152400"/>
          </a:xfrm>
          <a:prstGeom prst="line">
            <a:avLst/>
          </a:prstGeom>
          <a:noFill/>
          <a:ln w="28575">
            <a:solidFill>
              <a:schemeClr val="tx1"/>
            </a:solidFill>
            <a:round/>
            <a:headEnd/>
            <a:tailEnd/>
          </a:ln>
        </p:spPr>
        <p:txBody>
          <a:bodyPr/>
          <a:lstStyle/>
          <a:p>
            <a:endParaRPr lang="en-US" dirty="0"/>
          </a:p>
        </p:txBody>
      </p:sp>
      <p:sp>
        <p:nvSpPr>
          <p:cNvPr id="88" name="Text Box 37"/>
          <p:cNvSpPr txBox="1">
            <a:spLocks noChangeArrowheads="1"/>
          </p:cNvSpPr>
          <p:nvPr/>
        </p:nvSpPr>
        <p:spPr bwMode="auto">
          <a:xfrm>
            <a:off x="6995160" y="3075305"/>
            <a:ext cx="3968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pic>
        <p:nvPicPr>
          <p:cNvPr id="89" name="Picture 88" descr="Ready.jpg"/>
          <p:cNvPicPr>
            <a:picLocks noChangeAspect="1"/>
          </p:cNvPicPr>
          <p:nvPr/>
        </p:nvPicPr>
        <p:blipFill>
          <a:blip r:embed="rId4" cstate="print"/>
          <a:srcRect/>
          <a:stretch>
            <a:fillRect/>
          </a:stretch>
        </p:blipFill>
        <p:spPr bwMode="auto">
          <a:xfrm>
            <a:off x="7467600" y="4032885"/>
            <a:ext cx="1427163" cy="2505075"/>
          </a:xfrm>
          <a:prstGeom prst="rect">
            <a:avLst/>
          </a:prstGeom>
          <a:noFill/>
          <a:ln w="9525">
            <a:noFill/>
            <a:miter lim="800000"/>
            <a:headEnd/>
            <a:tailEnd/>
          </a:ln>
          <a:effectLst>
            <a:innerShdw blurRad="63500" dist="50800" dir="2700000">
              <a:prstClr val="black">
                <a:alpha val="50000"/>
              </a:prstClr>
            </a:innerShdw>
          </a:effectLst>
        </p:spPr>
      </p:pic>
      <p:pic>
        <p:nvPicPr>
          <p:cNvPr id="90" name="Picture 9" descr="Click Next"/>
          <p:cNvPicPr>
            <a:picLocks noChangeAspect="1" noChangeArrowheads="1"/>
          </p:cNvPicPr>
          <p:nvPr/>
        </p:nvPicPr>
        <p:blipFill>
          <a:blip r:embed="rId5" cstate="print"/>
          <a:srcRect/>
          <a:stretch>
            <a:fillRect/>
          </a:stretch>
        </p:blipFill>
        <p:spPr bwMode="auto">
          <a:xfrm>
            <a:off x="8685213" y="6281420"/>
            <a:ext cx="230187" cy="230188"/>
          </a:xfrm>
          <a:prstGeom prst="rect">
            <a:avLst/>
          </a:prstGeom>
          <a:noFill/>
          <a:ln w="9525">
            <a:noFill/>
            <a:miter lim="800000"/>
            <a:headEnd/>
            <a:tailEnd/>
          </a:ln>
        </p:spPr>
      </p:pic>
      <p:sp>
        <p:nvSpPr>
          <p:cNvPr id="94" name="Text Box 16"/>
          <p:cNvSpPr txBox="1">
            <a:spLocks noChangeArrowheads="1"/>
          </p:cNvSpPr>
          <p:nvPr/>
        </p:nvSpPr>
        <p:spPr bwMode="auto">
          <a:xfrm>
            <a:off x="8458200" y="548640"/>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pic>
        <p:nvPicPr>
          <p:cNvPr id="95" name="Picture 2" descr="C:\Files\VBall\Logos\LS_Logo.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 y="91440"/>
            <a:ext cx="836612" cy="836613"/>
          </a:xfrm>
          <a:prstGeom prst="rect">
            <a:avLst/>
          </a:prstGeom>
          <a:noFill/>
          <a:extLst>
            <a:ext uri="{909E8E84-426E-40DD-AFC4-6F175D3DCCD1}">
              <a14:hiddenFill xmlns:a14="http://schemas.microsoft.com/office/drawing/2010/main">
                <a:solidFill>
                  <a:srgbClr val="FFFFFF"/>
                </a:solidFill>
              </a14:hiddenFill>
            </a:ext>
          </a:extLst>
        </p:spPr>
      </p:pic>
      <p:sp>
        <p:nvSpPr>
          <p:cNvPr id="97" name="Text Box 44"/>
          <p:cNvSpPr txBox="1">
            <a:spLocks noChangeArrowheads="1"/>
          </p:cNvSpPr>
          <p:nvPr/>
        </p:nvSpPr>
        <p:spPr bwMode="auto">
          <a:xfrm>
            <a:off x="1477519" y="542961"/>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61" name="Text Box 4"/>
          <p:cNvSpPr txBox="1">
            <a:spLocks noChangeArrowheads="1"/>
          </p:cNvSpPr>
          <p:nvPr/>
        </p:nvSpPr>
        <p:spPr bwMode="auto">
          <a:xfrm>
            <a:off x="1196277" y="518034"/>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62" name="Text Box 4"/>
          <p:cNvSpPr txBox="1">
            <a:spLocks noChangeArrowheads="1"/>
          </p:cNvSpPr>
          <p:nvPr/>
        </p:nvSpPr>
        <p:spPr bwMode="auto">
          <a:xfrm>
            <a:off x="6339331" y="520268"/>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63" name="Text Box 49"/>
          <p:cNvSpPr txBox="1">
            <a:spLocks noChangeArrowheads="1"/>
          </p:cNvSpPr>
          <p:nvPr/>
        </p:nvSpPr>
        <p:spPr bwMode="auto">
          <a:xfrm>
            <a:off x="6628765" y="536170"/>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64" name="TextBox 163">
            <a:extLst>
              <a:ext uri="{FF2B5EF4-FFF2-40B4-BE49-F238E27FC236}">
                <a16:creationId xmlns:a16="http://schemas.microsoft.com/office/drawing/2014/main" id="{301397F9-882E-4D8A-B3A4-CB188CF5B84C}"/>
              </a:ext>
            </a:extLst>
          </p:cNvPr>
          <p:cNvSpPr txBox="1"/>
          <p:nvPr/>
        </p:nvSpPr>
        <p:spPr>
          <a:xfrm>
            <a:off x="147568" y="5574268"/>
            <a:ext cx="401072" cy="369332"/>
          </a:xfrm>
          <a:prstGeom prst="rect">
            <a:avLst/>
          </a:prstGeom>
          <a:noFill/>
        </p:spPr>
        <p:txBody>
          <a:bodyPr wrap="none" rtlCol="0">
            <a:spAutoFit/>
          </a:bodyPr>
          <a:lstStyle/>
          <a:p>
            <a:r>
              <a:rPr lang="en-US" dirty="0">
                <a:latin typeface="Wingdings 3" panose="05040102010807070707" pitchFamily="18" charset="2"/>
              </a:rPr>
              <a:t>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2" presetClass="entr" presetSubtype="8" fill="hold" nodeType="afterEffect">
                                  <p:stCondLst>
                                    <p:cond delay="0"/>
                                  </p:stCondLst>
                                  <p:childTnLst>
                                    <p:set>
                                      <p:cBhvr>
                                        <p:cTn id="6" dur="1" fill="hold">
                                          <p:stCondLst>
                                            <p:cond delay="0"/>
                                          </p:stCondLst>
                                        </p:cTn>
                                        <p:tgtEl>
                                          <p:spTgt spid="264221">
                                            <p:txEl>
                                              <p:pRg st="0" end="0"/>
                                            </p:txEl>
                                          </p:spTgt>
                                        </p:tgtEl>
                                        <p:attrNameLst>
                                          <p:attrName>style.visibility</p:attrName>
                                        </p:attrNameLst>
                                      </p:cBhvr>
                                      <p:to>
                                        <p:strVal val="visible"/>
                                      </p:to>
                                    </p:set>
                                    <p:animEffect transition="in" filter="wipe(left)">
                                      <p:cBhvr>
                                        <p:cTn id="7" dur="1000"/>
                                        <p:tgtEl>
                                          <p:spTgt spid="264221">
                                            <p:txEl>
                                              <p:pRg st="0" end="0"/>
                                            </p:txEl>
                                          </p:spTgt>
                                        </p:tgtEl>
                                      </p:cBhvr>
                                    </p:animEffect>
                                  </p:childTnLst>
                                </p:cTn>
                              </p:par>
                            </p:childTnLst>
                          </p:cTn>
                        </p:par>
                        <p:par>
                          <p:cTn id="8" fill="hold">
                            <p:stCondLst>
                              <p:cond delay="1500"/>
                            </p:stCondLst>
                            <p:childTnLst>
                              <p:par>
                                <p:cTn id="9" presetID="22" presetClass="entr" presetSubtype="8" fill="hold" grpId="0" nodeType="afterEffect">
                                  <p:stCondLst>
                                    <p:cond delay="2000"/>
                                  </p:stCondLst>
                                  <p:childTnLst>
                                    <p:set>
                                      <p:cBhvr>
                                        <p:cTn id="10" dur="1" fill="hold">
                                          <p:stCondLst>
                                            <p:cond delay="0"/>
                                          </p:stCondLst>
                                        </p:cTn>
                                        <p:tgtEl>
                                          <p:spTgt spid="264232"/>
                                        </p:tgtEl>
                                        <p:attrNameLst>
                                          <p:attrName>style.visibility</p:attrName>
                                        </p:attrNameLst>
                                      </p:cBhvr>
                                      <p:to>
                                        <p:strVal val="visible"/>
                                      </p:to>
                                    </p:set>
                                    <p:animEffect transition="in" filter="wipe(left)">
                                      <p:cBhvr>
                                        <p:cTn id="11" dur="2000"/>
                                        <p:tgtEl>
                                          <p:spTgt spid="264232"/>
                                        </p:tgtEl>
                                      </p:cBhvr>
                                    </p:animEffect>
                                  </p:childTnLst>
                                  <p:subTnLst>
                                    <p:set>
                                      <p:cBhvr override="childStyle">
                                        <p:cTn dur="1" fill="hold" display="0" masterRel="sameClick" afterEffect="1">
                                          <p:stCondLst>
                                            <p:cond evt="end" delay="0">
                                              <p:tn val="9"/>
                                            </p:cond>
                                          </p:stCondLst>
                                        </p:cTn>
                                        <p:tgtEl>
                                          <p:spTgt spid="264232"/>
                                        </p:tgtEl>
                                        <p:attrNameLst>
                                          <p:attrName>style.visibility</p:attrName>
                                        </p:attrNameLst>
                                      </p:cBhvr>
                                      <p:to>
                                        <p:strVal val="hidden"/>
                                      </p:to>
                                    </p:set>
                                  </p:subTnLst>
                                </p:cTn>
                              </p:par>
                            </p:childTnLst>
                          </p:cTn>
                        </p:par>
                        <p:par>
                          <p:cTn id="12" fill="hold">
                            <p:stCondLst>
                              <p:cond delay="5500"/>
                            </p:stCondLst>
                            <p:childTnLst>
                              <p:par>
                                <p:cTn id="13" presetID="22" presetClass="entr" presetSubtype="8" fill="hold" grpId="0" nodeType="after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wipe(left)">
                                      <p:cBhvr>
                                        <p:cTn id="15" dur="1000"/>
                                        <p:tgtEl>
                                          <p:spTgt spid="76"/>
                                        </p:tgtEl>
                                      </p:cBhvr>
                                    </p:animEffect>
                                  </p:childTnLst>
                                </p:cTn>
                              </p:par>
                            </p:childTnLst>
                          </p:cTn>
                        </p:par>
                        <p:par>
                          <p:cTn id="16" fill="hold">
                            <p:stCondLst>
                              <p:cond delay="6500"/>
                            </p:stCondLst>
                            <p:childTnLst>
                              <p:par>
                                <p:cTn id="17" presetID="22" presetClass="entr" presetSubtype="2" fill="hold" grpId="0" nodeType="afterEffect">
                                  <p:stCondLst>
                                    <p:cond delay="1000"/>
                                  </p:stCondLst>
                                  <p:childTnLst>
                                    <p:set>
                                      <p:cBhvr>
                                        <p:cTn id="18" dur="1" fill="hold">
                                          <p:stCondLst>
                                            <p:cond delay="0"/>
                                          </p:stCondLst>
                                        </p:cTn>
                                        <p:tgtEl>
                                          <p:spTgt spid="264224"/>
                                        </p:tgtEl>
                                        <p:attrNameLst>
                                          <p:attrName>style.visibility</p:attrName>
                                        </p:attrNameLst>
                                      </p:cBhvr>
                                      <p:to>
                                        <p:strVal val="visible"/>
                                      </p:to>
                                    </p:set>
                                    <p:animEffect transition="in" filter="wipe(right)">
                                      <p:cBhvr>
                                        <p:cTn id="19" dur="2000"/>
                                        <p:tgtEl>
                                          <p:spTgt spid="264224"/>
                                        </p:tgtEl>
                                      </p:cBhvr>
                                    </p:animEffect>
                                  </p:childTnLst>
                                  <p:subTnLst>
                                    <p:set>
                                      <p:cBhvr override="childStyle">
                                        <p:cTn dur="1" fill="hold" display="0" masterRel="sameClick" afterEffect="1">
                                          <p:stCondLst>
                                            <p:cond evt="end" delay="0">
                                              <p:tn val="17"/>
                                            </p:cond>
                                          </p:stCondLst>
                                        </p:cTn>
                                        <p:tgtEl>
                                          <p:spTgt spid="264224"/>
                                        </p:tgtEl>
                                        <p:attrNameLst>
                                          <p:attrName>style.visibility</p:attrName>
                                        </p:attrNameLst>
                                      </p:cBhvr>
                                      <p:to>
                                        <p:strVal val="hidden"/>
                                      </p:to>
                                    </p:set>
                                  </p:subTnLst>
                                </p:cTn>
                              </p:par>
                            </p:childTnLst>
                          </p:cTn>
                        </p:par>
                        <p:par>
                          <p:cTn id="20" fill="hold">
                            <p:stCondLst>
                              <p:cond delay="9500"/>
                            </p:stCondLst>
                            <p:childTnLst>
                              <p:par>
                                <p:cTn id="21" presetID="22" presetClass="entr" presetSubtype="4" fill="hold" grpId="0" nodeType="after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wipe(down)">
                                      <p:cBhvr>
                                        <p:cTn id="23" dur="1000"/>
                                        <p:tgtEl>
                                          <p:spTgt spid="77"/>
                                        </p:tgtEl>
                                      </p:cBhvr>
                                    </p:animEffect>
                                  </p:childTnLst>
                                </p:cTn>
                              </p:par>
                            </p:childTnLst>
                          </p:cTn>
                        </p:par>
                        <p:par>
                          <p:cTn id="24" fill="hold">
                            <p:stCondLst>
                              <p:cond delay="10500"/>
                            </p:stCondLst>
                            <p:childTnLst>
                              <p:par>
                                <p:cTn id="25" presetID="22" presetClass="entr" presetSubtype="8" fill="hold" nodeType="afterEffect">
                                  <p:stCondLst>
                                    <p:cond delay="2000"/>
                                  </p:stCondLst>
                                  <p:childTnLst>
                                    <p:set>
                                      <p:cBhvr>
                                        <p:cTn id="26" dur="1" fill="hold">
                                          <p:stCondLst>
                                            <p:cond delay="0"/>
                                          </p:stCondLst>
                                        </p:cTn>
                                        <p:tgtEl>
                                          <p:spTgt spid="264221">
                                            <p:txEl>
                                              <p:pRg st="1" end="1"/>
                                            </p:txEl>
                                          </p:spTgt>
                                        </p:tgtEl>
                                        <p:attrNameLst>
                                          <p:attrName>style.visibility</p:attrName>
                                        </p:attrNameLst>
                                      </p:cBhvr>
                                      <p:to>
                                        <p:strVal val="visible"/>
                                      </p:to>
                                    </p:set>
                                    <p:animEffect transition="in" filter="wipe(left)">
                                      <p:cBhvr>
                                        <p:cTn id="27" dur="1000"/>
                                        <p:tgtEl>
                                          <p:spTgt spid="264221">
                                            <p:txEl>
                                              <p:pRg st="1" end="1"/>
                                            </p:txEl>
                                          </p:spTgt>
                                        </p:tgtEl>
                                      </p:cBhvr>
                                    </p:animEffect>
                                  </p:childTnLst>
                                </p:cTn>
                              </p:par>
                            </p:childTnLst>
                          </p:cTn>
                        </p:par>
                        <p:par>
                          <p:cTn id="28" fill="hold">
                            <p:stCondLst>
                              <p:cond delay="13500"/>
                            </p:stCondLst>
                            <p:childTnLst>
                              <p:par>
                                <p:cTn id="29" presetID="22" presetClass="entr" presetSubtype="4" fill="hold" grpId="0" nodeType="afterEffect">
                                  <p:stCondLst>
                                    <p:cond delay="2000"/>
                                  </p:stCondLst>
                                  <p:childTnLst>
                                    <p:set>
                                      <p:cBhvr>
                                        <p:cTn id="30" dur="1" fill="hold">
                                          <p:stCondLst>
                                            <p:cond delay="0"/>
                                          </p:stCondLst>
                                        </p:cTn>
                                        <p:tgtEl>
                                          <p:spTgt spid="48"/>
                                        </p:tgtEl>
                                        <p:attrNameLst>
                                          <p:attrName>style.visibility</p:attrName>
                                        </p:attrNameLst>
                                      </p:cBhvr>
                                      <p:to>
                                        <p:strVal val="visible"/>
                                      </p:to>
                                    </p:set>
                                    <p:animEffect transition="in" filter="wipe(down)">
                                      <p:cBhvr>
                                        <p:cTn id="31" dur="2000"/>
                                        <p:tgtEl>
                                          <p:spTgt spid="48"/>
                                        </p:tgtEl>
                                      </p:cBhvr>
                                    </p:animEffect>
                                  </p:childTnLst>
                                  <p:subTnLst>
                                    <p:set>
                                      <p:cBhvr override="childStyle">
                                        <p:cTn dur="1" fill="hold" display="0" masterRel="sameClick" afterEffect="1">
                                          <p:stCondLst>
                                            <p:cond evt="end" delay="0">
                                              <p:tn val="29"/>
                                            </p:cond>
                                          </p:stCondLst>
                                        </p:cTn>
                                        <p:tgtEl>
                                          <p:spTgt spid="48"/>
                                        </p:tgtEl>
                                        <p:attrNameLst>
                                          <p:attrName>style.visibility</p:attrName>
                                        </p:attrNameLst>
                                      </p:cBhvr>
                                      <p:to>
                                        <p:strVal val="hidden"/>
                                      </p:to>
                                    </p:set>
                                  </p:subTnLst>
                                </p:cTn>
                              </p:par>
                            </p:childTnLst>
                          </p:cTn>
                        </p:par>
                        <p:par>
                          <p:cTn id="32" fill="hold">
                            <p:stCondLst>
                              <p:cond delay="17500"/>
                            </p:stCondLst>
                            <p:childTnLst>
                              <p:par>
                                <p:cTn id="33" presetID="22" presetClass="entr" presetSubtype="4"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down)">
                                      <p:cBhvr>
                                        <p:cTn id="35" dur="1000"/>
                                        <p:tgtEl>
                                          <p:spTgt spid="78"/>
                                        </p:tgtEl>
                                      </p:cBhvr>
                                    </p:animEffect>
                                  </p:childTnLst>
                                </p:cTn>
                              </p:par>
                            </p:childTnLst>
                          </p:cTn>
                        </p:par>
                        <p:par>
                          <p:cTn id="36" fill="hold">
                            <p:stCondLst>
                              <p:cond delay="18500"/>
                            </p:stCondLst>
                            <p:childTnLst>
                              <p:par>
                                <p:cTn id="37" presetID="22" presetClass="entr" presetSubtype="4"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wipe(down)">
                                      <p:cBhvr>
                                        <p:cTn id="39" dur="500"/>
                                        <p:tgtEl>
                                          <p:spTgt spid="79"/>
                                        </p:tgtEl>
                                      </p:cBhvr>
                                    </p:animEffect>
                                  </p:childTnLst>
                                </p:cTn>
                              </p:par>
                            </p:childTnLst>
                          </p:cTn>
                        </p:par>
                        <p:par>
                          <p:cTn id="40" fill="hold">
                            <p:stCondLst>
                              <p:cond delay="19000"/>
                            </p:stCondLst>
                            <p:childTnLst>
                              <p:par>
                                <p:cTn id="41" presetID="22" presetClass="entr" presetSubtype="4" fill="hold" grpId="0" nodeType="after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wipe(down)">
                                      <p:cBhvr>
                                        <p:cTn id="43" dur="1000"/>
                                        <p:tgtEl>
                                          <p:spTgt spid="80"/>
                                        </p:tgtEl>
                                      </p:cBhvr>
                                    </p:animEffect>
                                  </p:childTnLst>
                                </p:cTn>
                              </p:par>
                            </p:childTnLst>
                          </p:cTn>
                        </p:par>
                        <p:par>
                          <p:cTn id="44" fill="hold">
                            <p:stCondLst>
                              <p:cond delay="20000"/>
                            </p:stCondLst>
                            <p:childTnLst>
                              <p:par>
                                <p:cTn id="45" presetID="22" presetClass="entr" presetSubtype="8" fill="hold" nodeType="afterEffect">
                                  <p:stCondLst>
                                    <p:cond delay="2000"/>
                                  </p:stCondLst>
                                  <p:childTnLst>
                                    <p:set>
                                      <p:cBhvr>
                                        <p:cTn id="46" dur="1" fill="hold">
                                          <p:stCondLst>
                                            <p:cond delay="0"/>
                                          </p:stCondLst>
                                        </p:cTn>
                                        <p:tgtEl>
                                          <p:spTgt spid="264221">
                                            <p:txEl>
                                              <p:pRg st="2" end="2"/>
                                            </p:txEl>
                                          </p:spTgt>
                                        </p:tgtEl>
                                        <p:attrNameLst>
                                          <p:attrName>style.visibility</p:attrName>
                                        </p:attrNameLst>
                                      </p:cBhvr>
                                      <p:to>
                                        <p:strVal val="visible"/>
                                      </p:to>
                                    </p:set>
                                    <p:animEffect transition="in" filter="wipe(left)">
                                      <p:cBhvr>
                                        <p:cTn id="47" dur="1000"/>
                                        <p:tgtEl>
                                          <p:spTgt spid="264221">
                                            <p:txEl>
                                              <p:pRg st="2" end="2"/>
                                            </p:txEl>
                                          </p:spTgt>
                                        </p:tgtEl>
                                      </p:cBhvr>
                                    </p:animEffect>
                                  </p:childTnLst>
                                </p:cTn>
                              </p:par>
                            </p:childTnLst>
                          </p:cTn>
                        </p:par>
                        <p:par>
                          <p:cTn id="48" fill="hold">
                            <p:stCondLst>
                              <p:cond delay="23000"/>
                            </p:stCondLst>
                            <p:childTnLst>
                              <p:par>
                                <p:cTn id="49" presetID="22" presetClass="entr" presetSubtype="4" fill="hold" grpId="0" nodeType="afterEffect">
                                  <p:stCondLst>
                                    <p:cond delay="2000"/>
                                  </p:stCondLst>
                                  <p:childTnLst>
                                    <p:set>
                                      <p:cBhvr>
                                        <p:cTn id="50" dur="1" fill="hold">
                                          <p:stCondLst>
                                            <p:cond delay="0"/>
                                          </p:stCondLst>
                                        </p:cTn>
                                        <p:tgtEl>
                                          <p:spTgt spid="264222"/>
                                        </p:tgtEl>
                                        <p:attrNameLst>
                                          <p:attrName>style.visibility</p:attrName>
                                        </p:attrNameLst>
                                      </p:cBhvr>
                                      <p:to>
                                        <p:strVal val="visible"/>
                                      </p:to>
                                    </p:set>
                                    <p:animEffect transition="in" filter="wipe(down)">
                                      <p:cBhvr>
                                        <p:cTn id="51" dur="2000"/>
                                        <p:tgtEl>
                                          <p:spTgt spid="264222"/>
                                        </p:tgtEl>
                                      </p:cBhvr>
                                    </p:animEffect>
                                  </p:childTnLst>
                                  <p:subTnLst>
                                    <p:set>
                                      <p:cBhvr override="childStyle">
                                        <p:cTn dur="1" fill="hold" display="0" masterRel="sameClick" afterEffect="1">
                                          <p:stCondLst>
                                            <p:cond evt="end" delay="0">
                                              <p:tn val="49"/>
                                            </p:cond>
                                          </p:stCondLst>
                                        </p:cTn>
                                        <p:tgtEl>
                                          <p:spTgt spid="264222"/>
                                        </p:tgtEl>
                                        <p:attrNameLst>
                                          <p:attrName>style.visibility</p:attrName>
                                        </p:attrNameLst>
                                      </p:cBhvr>
                                      <p:to>
                                        <p:strVal val="hidden"/>
                                      </p:to>
                                    </p:set>
                                  </p:subTnLst>
                                </p:cTn>
                              </p:par>
                            </p:childTnLst>
                          </p:cTn>
                        </p:par>
                        <p:par>
                          <p:cTn id="52" fill="hold">
                            <p:stCondLst>
                              <p:cond delay="27000"/>
                            </p:stCondLst>
                            <p:childTnLst>
                              <p:par>
                                <p:cTn id="53" presetID="22" presetClass="entr" presetSubtype="8" fill="hold" grpId="0" nodeType="after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wipe(left)">
                                      <p:cBhvr>
                                        <p:cTn id="55" dur="1000"/>
                                        <p:tgtEl>
                                          <p:spTgt spid="81"/>
                                        </p:tgtEl>
                                      </p:cBhvr>
                                    </p:animEffect>
                                  </p:childTnLst>
                                </p:cTn>
                              </p:par>
                            </p:childTnLst>
                          </p:cTn>
                        </p:par>
                        <p:par>
                          <p:cTn id="56" fill="hold">
                            <p:stCondLst>
                              <p:cond delay="28000"/>
                            </p:stCondLst>
                            <p:childTnLst>
                              <p:par>
                                <p:cTn id="57" presetID="22" presetClass="entr" presetSubtype="1" fill="hold" nodeType="afterEffect">
                                  <p:stCondLst>
                                    <p:cond delay="1500"/>
                                  </p:stCondLst>
                                  <p:childTnLst>
                                    <p:set>
                                      <p:cBhvr>
                                        <p:cTn id="58" dur="1" fill="hold">
                                          <p:stCondLst>
                                            <p:cond delay="0"/>
                                          </p:stCondLst>
                                        </p:cTn>
                                        <p:tgtEl>
                                          <p:spTgt spid="264221">
                                            <p:txEl>
                                              <p:pRg st="3" end="3"/>
                                            </p:txEl>
                                          </p:spTgt>
                                        </p:tgtEl>
                                        <p:attrNameLst>
                                          <p:attrName>style.visibility</p:attrName>
                                        </p:attrNameLst>
                                      </p:cBhvr>
                                      <p:to>
                                        <p:strVal val="visible"/>
                                      </p:to>
                                    </p:set>
                                    <p:animEffect transition="in" filter="wipe(up)">
                                      <p:cBhvr>
                                        <p:cTn id="59" dur="1000"/>
                                        <p:tgtEl>
                                          <p:spTgt spid="264221">
                                            <p:txEl>
                                              <p:pRg st="3" end="3"/>
                                            </p:txEl>
                                          </p:spTgt>
                                        </p:tgtEl>
                                      </p:cBhvr>
                                    </p:animEffect>
                                  </p:childTnLst>
                                </p:cTn>
                              </p:par>
                            </p:childTnLst>
                          </p:cTn>
                        </p:par>
                        <p:par>
                          <p:cTn id="60" fill="hold">
                            <p:stCondLst>
                              <p:cond delay="30500"/>
                            </p:stCondLst>
                            <p:childTnLst>
                              <p:par>
                                <p:cTn id="61" presetID="22" presetClass="entr" presetSubtype="4" fill="hold" grpId="0" nodeType="after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wipe(down)">
                                      <p:cBhvr>
                                        <p:cTn id="63" dur="2000"/>
                                        <p:tgtEl>
                                          <p:spTgt spid="71"/>
                                        </p:tgtEl>
                                      </p:cBhvr>
                                    </p:animEffect>
                                  </p:childTnLst>
                                  <p:subTnLst>
                                    <p:set>
                                      <p:cBhvr override="childStyle">
                                        <p:cTn dur="1" fill="hold" display="0" masterRel="sameClick" afterEffect="1">
                                          <p:stCondLst>
                                            <p:cond evt="end" delay="0">
                                              <p:tn val="61"/>
                                            </p:cond>
                                          </p:stCondLst>
                                        </p:cTn>
                                        <p:tgtEl>
                                          <p:spTgt spid="71"/>
                                        </p:tgtEl>
                                        <p:attrNameLst>
                                          <p:attrName>style.visibility</p:attrName>
                                        </p:attrNameLst>
                                      </p:cBhvr>
                                      <p:to>
                                        <p:strVal val="hidden"/>
                                      </p:to>
                                    </p:set>
                                  </p:subTnLst>
                                </p:cTn>
                              </p:par>
                            </p:childTnLst>
                          </p:cTn>
                        </p:par>
                        <p:par>
                          <p:cTn id="64" fill="hold">
                            <p:stCondLst>
                              <p:cond delay="32500"/>
                            </p:stCondLst>
                            <p:childTnLst>
                              <p:par>
                                <p:cTn id="65" presetID="22" presetClass="entr" presetSubtype="8" fill="hold" grpId="0" nodeType="after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wipe(left)">
                                      <p:cBhvr>
                                        <p:cTn id="67" dur="1000"/>
                                        <p:tgtEl>
                                          <p:spTgt spid="83"/>
                                        </p:tgtEl>
                                      </p:cBhvr>
                                    </p:animEffect>
                                  </p:childTnLst>
                                </p:cTn>
                              </p:par>
                            </p:childTnLst>
                          </p:cTn>
                        </p:par>
                        <p:par>
                          <p:cTn id="68" fill="hold">
                            <p:stCondLst>
                              <p:cond delay="33500"/>
                            </p:stCondLst>
                            <p:childTnLst>
                              <p:par>
                                <p:cTn id="69" presetID="22" presetClass="entr" presetSubtype="8" fill="hold" grpId="0" nodeType="afterEffect">
                                  <p:stCondLst>
                                    <p:cond delay="0"/>
                                  </p:stCondLst>
                                  <p:childTnLst>
                                    <p:set>
                                      <p:cBhvr>
                                        <p:cTn id="70" dur="1" fill="hold">
                                          <p:stCondLst>
                                            <p:cond delay="0"/>
                                          </p:stCondLst>
                                        </p:cTn>
                                        <p:tgtEl>
                                          <p:spTgt spid="84"/>
                                        </p:tgtEl>
                                        <p:attrNameLst>
                                          <p:attrName>style.visibility</p:attrName>
                                        </p:attrNameLst>
                                      </p:cBhvr>
                                      <p:to>
                                        <p:strVal val="visible"/>
                                      </p:to>
                                    </p:set>
                                    <p:animEffect transition="in" filter="wipe(left)">
                                      <p:cBhvr>
                                        <p:cTn id="71" dur="1000"/>
                                        <p:tgtEl>
                                          <p:spTgt spid="84"/>
                                        </p:tgtEl>
                                      </p:cBhvr>
                                    </p:animEffect>
                                  </p:childTnLst>
                                </p:cTn>
                              </p:par>
                            </p:childTnLst>
                          </p:cTn>
                        </p:par>
                        <p:par>
                          <p:cTn id="72" fill="hold">
                            <p:stCondLst>
                              <p:cond delay="34500"/>
                            </p:stCondLst>
                            <p:childTnLst>
                              <p:par>
                                <p:cTn id="73" presetID="22" presetClass="entr" presetSubtype="1" fill="hold" nodeType="afterEffect">
                                  <p:stCondLst>
                                    <p:cond delay="1500"/>
                                  </p:stCondLst>
                                  <p:childTnLst>
                                    <p:set>
                                      <p:cBhvr>
                                        <p:cTn id="74" dur="1" fill="hold">
                                          <p:stCondLst>
                                            <p:cond delay="0"/>
                                          </p:stCondLst>
                                        </p:cTn>
                                        <p:tgtEl>
                                          <p:spTgt spid="264221">
                                            <p:txEl>
                                              <p:pRg st="4" end="4"/>
                                            </p:txEl>
                                          </p:spTgt>
                                        </p:tgtEl>
                                        <p:attrNameLst>
                                          <p:attrName>style.visibility</p:attrName>
                                        </p:attrNameLst>
                                      </p:cBhvr>
                                      <p:to>
                                        <p:strVal val="visible"/>
                                      </p:to>
                                    </p:set>
                                    <p:animEffect transition="in" filter="wipe(up)">
                                      <p:cBhvr>
                                        <p:cTn id="75" dur="1000"/>
                                        <p:tgtEl>
                                          <p:spTgt spid="264221">
                                            <p:txEl>
                                              <p:pRg st="4" end="4"/>
                                            </p:txEl>
                                          </p:spTgt>
                                        </p:tgtEl>
                                      </p:cBhvr>
                                    </p:animEffect>
                                  </p:childTnLst>
                                </p:cTn>
                              </p:par>
                            </p:childTnLst>
                          </p:cTn>
                        </p:par>
                        <p:par>
                          <p:cTn id="76" fill="hold">
                            <p:stCondLst>
                              <p:cond delay="37000"/>
                            </p:stCondLst>
                            <p:childTnLst>
                              <p:par>
                                <p:cTn id="77" presetID="22" presetClass="entr" presetSubtype="4" fill="hold" grpId="0" nodeType="afterEffect">
                                  <p:stCondLst>
                                    <p:cond delay="1000"/>
                                  </p:stCondLst>
                                  <p:childTnLst>
                                    <p:set>
                                      <p:cBhvr>
                                        <p:cTn id="78" dur="1" fill="hold">
                                          <p:stCondLst>
                                            <p:cond delay="0"/>
                                          </p:stCondLst>
                                        </p:cTn>
                                        <p:tgtEl>
                                          <p:spTgt spid="264227"/>
                                        </p:tgtEl>
                                        <p:attrNameLst>
                                          <p:attrName>style.visibility</p:attrName>
                                        </p:attrNameLst>
                                      </p:cBhvr>
                                      <p:to>
                                        <p:strVal val="visible"/>
                                      </p:to>
                                    </p:set>
                                    <p:animEffect transition="in" filter="wipe(down)">
                                      <p:cBhvr>
                                        <p:cTn id="79" dur="2000"/>
                                        <p:tgtEl>
                                          <p:spTgt spid="264227"/>
                                        </p:tgtEl>
                                      </p:cBhvr>
                                    </p:animEffect>
                                  </p:childTnLst>
                                  <p:subTnLst>
                                    <p:set>
                                      <p:cBhvr override="childStyle">
                                        <p:cTn dur="1" fill="hold" display="0" masterRel="sameClick" afterEffect="1">
                                          <p:stCondLst>
                                            <p:cond evt="end" delay="0">
                                              <p:tn val="77"/>
                                            </p:cond>
                                          </p:stCondLst>
                                        </p:cTn>
                                        <p:tgtEl>
                                          <p:spTgt spid="264227"/>
                                        </p:tgtEl>
                                        <p:attrNameLst>
                                          <p:attrName>style.visibility</p:attrName>
                                        </p:attrNameLst>
                                      </p:cBhvr>
                                      <p:to>
                                        <p:strVal val="hidden"/>
                                      </p:to>
                                    </p:set>
                                  </p:subTnLst>
                                </p:cTn>
                              </p:par>
                            </p:childTnLst>
                          </p:cTn>
                        </p:par>
                        <p:par>
                          <p:cTn id="80" fill="hold">
                            <p:stCondLst>
                              <p:cond delay="40000"/>
                            </p:stCondLst>
                            <p:childTnLst>
                              <p:par>
                                <p:cTn id="81" presetID="22" presetClass="entr" presetSubtype="4" fill="hold" grpId="0" nodeType="afterEffect">
                                  <p:stCondLst>
                                    <p:cond delay="0"/>
                                  </p:stCondLst>
                                  <p:childTnLst>
                                    <p:set>
                                      <p:cBhvr>
                                        <p:cTn id="82" dur="1" fill="hold">
                                          <p:stCondLst>
                                            <p:cond delay="0"/>
                                          </p:stCondLst>
                                        </p:cTn>
                                        <p:tgtEl>
                                          <p:spTgt spid="85"/>
                                        </p:tgtEl>
                                        <p:attrNameLst>
                                          <p:attrName>style.visibility</p:attrName>
                                        </p:attrNameLst>
                                      </p:cBhvr>
                                      <p:to>
                                        <p:strVal val="visible"/>
                                      </p:to>
                                    </p:set>
                                    <p:animEffect transition="in" filter="wipe(down)">
                                      <p:cBhvr>
                                        <p:cTn id="83" dur="1000"/>
                                        <p:tgtEl>
                                          <p:spTgt spid="85"/>
                                        </p:tgtEl>
                                      </p:cBhvr>
                                    </p:animEffect>
                                  </p:childTnLst>
                                </p:cTn>
                              </p:par>
                            </p:childTnLst>
                          </p:cTn>
                        </p:par>
                        <p:par>
                          <p:cTn id="84" fill="hold">
                            <p:stCondLst>
                              <p:cond delay="41000"/>
                            </p:stCondLst>
                            <p:childTnLst>
                              <p:par>
                                <p:cTn id="85" presetID="22" presetClass="entr" presetSubtype="4" fill="hold" nodeType="afterEffect">
                                  <p:stCondLst>
                                    <p:cond delay="0"/>
                                  </p:stCondLst>
                                  <p:childTnLst>
                                    <p:set>
                                      <p:cBhvr>
                                        <p:cTn id="86" dur="1" fill="hold">
                                          <p:stCondLst>
                                            <p:cond delay="0"/>
                                          </p:stCondLst>
                                        </p:cTn>
                                        <p:tgtEl>
                                          <p:spTgt spid="89"/>
                                        </p:tgtEl>
                                        <p:attrNameLst>
                                          <p:attrName>style.visibility</p:attrName>
                                        </p:attrNameLst>
                                      </p:cBhvr>
                                      <p:to>
                                        <p:strVal val="visible"/>
                                      </p:to>
                                    </p:set>
                                    <p:animEffect transition="in" filter="wipe(down)">
                                      <p:cBhvr>
                                        <p:cTn id="87" dur="1000"/>
                                        <p:tgtEl>
                                          <p:spTgt spid="89"/>
                                        </p:tgtEl>
                                      </p:cBhvr>
                                    </p:animEffect>
                                  </p:childTnLst>
                                </p:cTn>
                              </p:par>
                            </p:childTnLst>
                          </p:cTn>
                        </p:par>
                        <p:par>
                          <p:cTn id="88" fill="hold">
                            <p:stCondLst>
                              <p:cond delay="42000"/>
                            </p:stCondLst>
                            <p:childTnLst>
                              <p:par>
                                <p:cTn id="89" presetID="53" presetClass="entr" presetSubtype="0" fill="hold" nodeType="afterEffect">
                                  <p:stCondLst>
                                    <p:cond delay="0"/>
                                  </p:stCondLst>
                                  <p:childTnLst>
                                    <p:set>
                                      <p:cBhvr>
                                        <p:cTn id="90" dur="1" fill="hold">
                                          <p:stCondLst>
                                            <p:cond delay="0"/>
                                          </p:stCondLst>
                                        </p:cTn>
                                        <p:tgtEl>
                                          <p:spTgt spid="90"/>
                                        </p:tgtEl>
                                        <p:attrNameLst>
                                          <p:attrName>style.visibility</p:attrName>
                                        </p:attrNameLst>
                                      </p:cBhvr>
                                      <p:to>
                                        <p:strVal val="visible"/>
                                      </p:to>
                                    </p:set>
                                    <p:anim calcmode="lin" valueType="num">
                                      <p:cBhvr>
                                        <p:cTn id="91" dur="1000" fill="hold"/>
                                        <p:tgtEl>
                                          <p:spTgt spid="90"/>
                                        </p:tgtEl>
                                        <p:attrNameLst>
                                          <p:attrName>ppt_w</p:attrName>
                                        </p:attrNameLst>
                                      </p:cBhvr>
                                      <p:tavLst>
                                        <p:tav tm="0">
                                          <p:val>
                                            <p:fltVal val="0"/>
                                          </p:val>
                                        </p:tav>
                                        <p:tav tm="100000">
                                          <p:val>
                                            <p:strVal val="#ppt_w"/>
                                          </p:val>
                                        </p:tav>
                                      </p:tavLst>
                                    </p:anim>
                                    <p:anim calcmode="lin" valueType="num">
                                      <p:cBhvr>
                                        <p:cTn id="92" dur="1000" fill="hold"/>
                                        <p:tgtEl>
                                          <p:spTgt spid="90"/>
                                        </p:tgtEl>
                                        <p:attrNameLst>
                                          <p:attrName>ppt_h</p:attrName>
                                        </p:attrNameLst>
                                      </p:cBhvr>
                                      <p:tavLst>
                                        <p:tav tm="0">
                                          <p:val>
                                            <p:fltVal val="0"/>
                                          </p:val>
                                        </p:tav>
                                        <p:tav tm="100000">
                                          <p:val>
                                            <p:strVal val="#ppt_h"/>
                                          </p:val>
                                        </p:tav>
                                      </p:tavLst>
                                    </p:anim>
                                    <p:animEffect transition="in" filter="fade">
                                      <p:cBhvr>
                                        <p:cTn id="93" dur="1000"/>
                                        <p:tgtEl>
                                          <p:spTgt spid="90"/>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xit" presetSubtype="0" fill="hold" nodeType="clickEffect">
                                  <p:stCondLst>
                                    <p:cond delay="0"/>
                                  </p:stCondLst>
                                  <p:childTnLst>
                                    <p:animEffect transition="out" filter="fade">
                                      <p:cBhvr>
                                        <p:cTn id="97" dur="2000"/>
                                        <p:tgtEl>
                                          <p:spTgt spid="89"/>
                                        </p:tgtEl>
                                      </p:cBhvr>
                                    </p:animEffect>
                                    <p:set>
                                      <p:cBhvr>
                                        <p:cTn id="98" dur="1" fill="hold">
                                          <p:stCondLst>
                                            <p:cond delay="1999"/>
                                          </p:stCondLst>
                                        </p:cTn>
                                        <p:tgtEl>
                                          <p:spTgt spid="89"/>
                                        </p:tgtEl>
                                        <p:attrNameLst>
                                          <p:attrName>style.visibility</p:attrName>
                                        </p:attrNameLst>
                                      </p:cBhvr>
                                      <p:to>
                                        <p:strVal val="hidden"/>
                                      </p:to>
                                    </p:set>
                                  </p:childTnLst>
                                </p:cTn>
                              </p:par>
                              <p:par>
                                <p:cTn id="99" presetID="10" presetClass="exit" presetSubtype="0" fill="hold" nodeType="withEffect">
                                  <p:stCondLst>
                                    <p:cond delay="0"/>
                                  </p:stCondLst>
                                  <p:childTnLst>
                                    <p:animEffect transition="out" filter="fade">
                                      <p:cBhvr>
                                        <p:cTn id="100" dur="2000"/>
                                        <p:tgtEl>
                                          <p:spTgt spid="90"/>
                                        </p:tgtEl>
                                      </p:cBhvr>
                                    </p:animEffect>
                                    <p:set>
                                      <p:cBhvr>
                                        <p:cTn id="101" dur="1" fill="hold">
                                          <p:stCondLst>
                                            <p:cond delay="1999"/>
                                          </p:stCondLst>
                                        </p:cTn>
                                        <p:tgtEl>
                                          <p:spTgt spid="90"/>
                                        </p:tgtEl>
                                        <p:attrNameLst>
                                          <p:attrName>style.visibility</p:attrName>
                                        </p:attrNameLst>
                                      </p:cBhvr>
                                      <p:to>
                                        <p:strVal val="hidden"/>
                                      </p:to>
                                    </p:set>
                                  </p:childTnLst>
                                </p:cTn>
                              </p:par>
                              <p:par>
                                <p:cTn id="102" presetID="22" presetClass="entr" presetSubtype="8" fill="hold" grpId="0" nodeType="withEffect">
                                  <p:stCondLst>
                                    <p:cond delay="0"/>
                                  </p:stCondLst>
                                  <p:childTnLst>
                                    <p:set>
                                      <p:cBhvr>
                                        <p:cTn id="103" dur="1" fill="hold">
                                          <p:stCondLst>
                                            <p:cond delay="0"/>
                                          </p:stCondLst>
                                        </p:cTn>
                                        <p:tgtEl>
                                          <p:spTgt spid="164"/>
                                        </p:tgtEl>
                                        <p:attrNameLst>
                                          <p:attrName>style.visibility</p:attrName>
                                        </p:attrNameLst>
                                      </p:cBhvr>
                                      <p:to>
                                        <p:strVal val="visible"/>
                                      </p:to>
                                    </p:set>
                                    <p:animEffect transition="in" filter="wipe(left)">
                                      <p:cBhvr>
                                        <p:cTn id="104" dur="500"/>
                                        <p:tgtEl>
                                          <p:spTgt spid="164"/>
                                        </p:tgtEl>
                                      </p:cBhvr>
                                    </p:animEffect>
                                  </p:childTnLst>
                                </p:cTn>
                              </p:par>
                            </p:childTnLst>
                          </p:cTn>
                        </p:par>
                        <p:par>
                          <p:cTn id="105" fill="hold">
                            <p:stCondLst>
                              <p:cond delay="2000"/>
                            </p:stCondLst>
                            <p:childTnLst>
                              <p:par>
                                <p:cTn id="106" presetID="22" presetClass="entr" presetSubtype="8" fill="hold" nodeType="afterEffect">
                                  <p:stCondLst>
                                    <p:cond delay="1000"/>
                                  </p:stCondLst>
                                  <p:childTnLst>
                                    <p:set>
                                      <p:cBhvr>
                                        <p:cTn id="107" dur="1" fill="hold">
                                          <p:stCondLst>
                                            <p:cond delay="0"/>
                                          </p:stCondLst>
                                        </p:cTn>
                                        <p:tgtEl>
                                          <p:spTgt spid="264221">
                                            <p:txEl>
                                              <p:pRg st="5" end="5"/>
                                            </p:txEl>
                                          </p:spTgt>
                                        </p:tgtEl>
                                        <p:attrNameLst>
                                          <p:attrName>style.visibility</p:attrName>
                                        </p:attrNameLst>
                                      </p:cBhvr>
                                      <p:to>
                                        <p:strVal val="visible"/>
                                      </p:to>
                                    </p:set>
                                    <p:animEffect transition="in" filter="wipe(left)">
                                      <p:cBhvr>
                                        <p:cTn id="108" dur="1000"/>
                                        <p:tgtEl>
                                          <p:spTgt spid="264221">
                                            <p:txEl>
                                              <p:pRg st="5" end="5"/>
                                            </p:txEl>
                                          </p:spTgt>
                                        </p:tgtEl>
                                      </p:cBhvr>
                                    </p:animEffect>
                                  </p:childTnLst>
                                </p:cTn>
                              </p:par>
                            </p:childTnLst>
                          </p:cTn>
                        </p:par>
                        <p:par>
                          <p:cTn id="109" fill="hold">
                            <p:stCondLst>
                              <p:cond delay="4000"/>
                            </p:stCondLst>
                            <p:childTnLst>
                              <p:par>
                                <p:cTn id="110" presetID="22" presetClass="entr" presetSubtype="8" fill="hold" nodeType="afterEffect">
                                  <p:stCondLst>
                                    <p:cond delay="1500"/>
                                  </p:stCondLst>
                                  <p:childTnLst>
                                    <p:set>
                                      <p:cBhvr>
                                        <p:cTn id="111" dur="1" fill="hold">
                                          <p:stCondLst>
                                            <p:cond delay="0"/>
                                          </p:stCondLst>
                                        </p:cTn>
                                        <p:tgtEl>
                                          <p:spTgt spid="264221">
                                            <p:txEl>
                                              <p:pRg st="6" end="6"/>
                                            </p:txEl>
                                          </p:spTgt>
                                        </p:tgtEl>
                                        <p:attrNameLst>
                                          <p:attrName>style.visibility</p:attrName>
                                        </p:attrNameLst>
                                      </p:cBhvr>
                                      <p:to>
                                        <p:strVal val="visible"/>
                                      </p:to>
                                    </p:set>
                                    <p:animEffect transition="in" filter="wipe(left)">
                                      <p:cBhvr>
                                        <p:cTn id="112" dur="1000"/>
                                        <p:tgtEl>
                                          <p:spTgt spid="264221">
                                            <p:txEl>
                                              <p:pRg st="6" end="6"/>
                                            </p:txEl>
                                          </p:spTgt>
                                        </p:tgtEl>
                                      </p:cBhvr>
                                    </p:animEffect>
                                  </p:childTnLst>
                                </p:cTn>
                              </p:par>
                            </p:childTnLst>
                          </p:cTn>
                        </p:par>
                        <p:par>
                          <p:cTn id="113" fill="hold">
                            <p:stCondLst>
                              <p:cond delay="6500"/>
                            </p:stCondLst>
                            <p:childTnLst>
                              <p:par>
                                <p:cTn id="114" presetID="22" presetClass="entr" presetSubtype="4" fill="hold" grpId="0" nodeType="afterEffect">
                                  <p:stCondLst>
                                    <p:cond delay="2000"/>
                                  </p:stCondLst>
                                  <p:childTnLst>
                                    <p:set>
                                      <p:cBhvr>
                                        <p:cTn id="115" dur="1" fill="hold">
                                          <p:stCondLst>
                                            <p:cond delay="0"/>
                                          </p:stCondLst>
                                        </p:cTn>
                                        <p:tgtEl>
                                          <p:spTgt spid="59"/>
                                        </p:tgtEl>
                                        <p:attrNameLst>
                                          <p:attrName>style.visibility</p:attrName>
                                        </p:attrNameLst>
                                      </p:cBhvr>
                                      <p:to>
                                        <p:strVal val="visible"/>
                                      </p:to>
                                    </p:set>
                                    <p:animEffect transition="in" filter="wipe(down)">
                                      <p:cBhvr>
                                        <p:cTn id="116" dur="2000"/>
                                        <p:tgtEl>
                                          <p:spTgt spid="59"/>
                                        </p:tgtEl>
                                      </p:cBhvr>
                                    </p:animEffect>
                                  </p:childTnLst>
                                  <p:subTnLst>
                                    <p:set>
                                      <p:cBhvr override="childStyle">
                                        <p:cTn dur="1" fill="hold" display="0" masterRel="sameClick" afterEffect="1">
                                          <p:stCondLst>
                                            <p:cond evt="end" delay="0">
                                              <p:tn val="114"/>
                                            </p:cond>
                                          </p:stCondLst>
                                        </p:cTn>
                                        <p:tgtEl>
                                          <p:spTgt spid="59"/>
                                        </p:tgtEl>
                                        <p:attrNameLst>
                                          <p:attrName>style.visibility</p:attrName>
                                        </p:attrNameLst>
                                      </p:cBhvr>
                                      <p:to>
                                        <p:strVal val="hidden"/>
                                      </p:to>
                                    </p:set>
                                  </p:subTnLst>
                                </p:cTn>
                              </p:par>
                            </p:childTnLst>
                          </p:cTn>
                        </p:par>
                        <p:par>
                          <p:cTn id="117" fill="hold">
                            <p:stCondLst>
                              <p:cond delay="10500"/>
                            </p:stCondLst>
                            <p:childTnLst>
                              <p:par>
                                <p:cTn id="118" presetID="22" presetClass="entr" presetSubtype="4" fill="hold" grpId="0" nodeType="afterEffect">
                                  <p:stCondLst>
                                    <p:cond delay="0"/>
                                  </p:stCondLst>
                                  <p:childTnLst>
                                    <p:set>
                                      <p:cBhvr>
                                        <p:cTn id="119" dur="1" fill="hold">
                                          <p:stCondLst>
                                            <p:cond delay="0"/>
                                          </p:stCondLst>
                                        </p:cTn>
                                        <p:tgtEl>
                                          <p:spTgt spid="86"/>
                                        </p:tgtEl>
                                        <p:attrNameLst>
                                          <p:attrName>style.visibility</p:attrName>
                                        </p:attrNameLst>
                                      </p:cBhvr>
                                      <p:to>
                                        <p:strVal val="visible"/>
                                      </p:to>
                                    </p:set>
                                    <p:animEffect transition="in" filter="wipe(down)">
                                      <p:cBhvr>
                                        <p:cTn id="120" dur="1000"/>
                                        <p:tgtEl>
                                          <p:spTgt spid="86"/>
                                        </p:tgtEl>
                                      </p:cBhvr>
                                    </p:animEffect>
                                  </p:childTnLst>
                                </p:cTn>
                              </p:par>
                            </p:childTnLst>
                          </p:cTn>
                        </p:par>
                        <p:par>
                          <p:cTn id="121" fill="hold">
                            <p:stCondLst>
                              <p:cond delay="11500"/>
                            </p:stCondLst>
                            <p:childTnLst>
                              <p:par>
                                <p:cTn id="122" presetID="22" presetClass="entr" presetSubtype="4" fill="hold" grpId="0" nodeType="afterEffect">
                                  <p:stCondLst>
                                    <p:cond delay="0"/>
                                  </p:stCondLst>
                                  <p:childTnLst>
                                    <p:set>
                                      <p:cBhvr>
                                        <p:cTn id="123" dur="1" fill="hold">
                                          <p:stCondLst>
                                            <p:cond delay="0"/>
                                          </p:stCondLst>
                                        </p:cTn>
                                        <p:tgtEl>
                                          <p:spTgt spid="73"/>
                                        </p:tgtEl>
                                        <p:attrNameLst>
                                          <p:attrName>style.visibility</p:attrName>
                                        </p:attrNameLst>
                                      </p:cBhvr>
                                      <p:to>
                                        <p:strVal val="visible"/>
                                      </p:to>
                                    </p:set>
                                    <p:animEffect transition="in" filter="wipe(down)">
                                      <p:cBhvr>
                                        <p:cTn id="124" dur="2000"/>
                                        <p:tgtEl>
                                          <p:spTgt spid="73"/>
                                        </p:tgtEl>
                                      </p:cBhvr>
                                    </p:animEffect>
                                  </p:childTnLst>
                                  <p:subTnLst>
                                    <p:set>
                                      <p:cBhvr override="childStyle">
                                        <p:cTn dur="1" fill="hold" display="0" masterRel="sameClick" afterEffect="1">
                                          <p:stCondLst>
                                            <p:cond evt="end" delay="0">
                                              <p:tn val="122"/>
                                            </p:cond>
                                          </p:stCondLst>
                                        </p:cTn>
                                        <p:tgtEl>
                                          <p:spTgt spid="73"/>
                                        </p:tgtEl>
                                        <p:attrNameLst>
                                          <p:attrName>style.visibility</p:attrName>
                                        </p:attrNameLst>
                                      </p:cBhvr>
                                      <p:to>
                                        <p:strVal val="hidden"/>
                                      </p:to>
                                    </p:set>
                                  </p:subTnLst>
                                </p:cTn>
                              </p:par>
                            </p:childTnLst>
                          </p:cTn>
                        </p:par>
                        <p:par>
                          <p:cTn id="125" fill="hold">
                            <p:stCondLst>
                              <p:cond delay="13500"/>
                            </p:stCondLst>
                            <p:childTnLst>
                              <p:par>
                                <p:cTn id="126" presetID="22" presetClass="entr" presetSubtype="8" fill="hold" grpId="0" nodeType="afterEffect">
                                  <p:stCondLst>
                                    <p:cond delay="0"/>
                                  </p:stCondLst>
                                  <p:childTnLst>
                                    <p:set>
                                      <p:cBhvr>
                                        <p:cTn id="127" dur="1" fill="hold">
                                          <p:stCondLst>
                                            <p:cond delay="0"/>
                                          </p:stCondLst>
                                        </p:cTn>
                                        <p:tgtEl>
                                          <p:spTgt spid="88"/>
                                        </p:tgtEl>
                                        <p:attrNameLst>
                                          <p:attrName>style.visibility</p:attrName>
                                        </p:attrNameLst>
                                      </p:cBhvr>
                                      <p:to>
                                        <p:strVal val="visible"/>
                                      </p:to>
                                    </p:set>
                                    <p:animEffect transition="in" filter="wipe(left)">
                                      <p:cBhvr>
                                        <p:cTn id="128" dur="1000"/>
                                        <p:tgtEl>
                                          <p:spTgt spid="88"/>
                                        </p:tgtEl>
                                      </p:cBhvr>
                                    </p:animEffect>
                                  </p:childTnLst>
                                </p:cTn>
                              </p:par>
                            </p:childTnLst>
                          </p:cTn>
                        </p:par>
                        <p:par>
                          <p:cTn id="129" fill="hold">
                            <p:stCondLst>
                              <p:cond delay="14500"/>
                            </p:stCondLst>
                            <p:childTnLst>
                              <p:par>
                                <p:cTn id="130" presetID="22" presetClass="entr" presetSubtype="8" fill="hold" nodeType="afterEffect">
                                  <p:stCondLst>
                                    <p:cond delay="0"/>
                                  </p:stCondLst>
                                  <p:childTnLst>
                                    <p:set>
                                      <p:cBhvr>
                                        <p:cTn id="131" dur="1" fill="hold">
                                          <p:stCondLst>
                                            <p:cond delay="0"/>
                                          </p:stCondLst>
                                        </p:cTn>
                                        <p:tgtEl>
                                          <p:spTgt spid="264221">
                                            <p:txEl>
                                              <p:pRg st="7" end="7"/>
                                            </p:txEl>
                                          </p:spTgt>
                                        </p:tgtEl>
                                        <p:attrNameLst>
                                          <p:attrName>style.visibility</p:attrName>
                                        </p:attrNameLst>
                                      </p:cBhvr>
                                      <p:to>
                                        <p:strVal val="visible"/>
                                      </p:to>
                                    </p:set>
                                    <p:animEffect transition="in" filter="wipe(left)">
                                      <p:cBhvr>
                                        <p:cTn id="132" dur="1000"/>
                                        <p:tgtEl>
                                          <p:spTgt spid="264221">
                                            <p:txEl>
                                              <p:pRg st="7" end="7"/>
                                            </p:txEl>
                                          </p:spTgt>
                                        </p:tgtEl>
                                      </p:cBhvr>
                                    </p:animEffect>
                                  </p:childTnLst>
                                </p:cTn>
                              </p:par>
                            </p:childTnLst>
                          </p:cTn>
                        </p:par>
                        <p:par>
                          <p:cTn id="133" fill="hold">
                            <p:stCondLst>
                              <p:cond delay="15500"/>
                            </p:stCondLst>
                            <p:childTnLst>
                              <p:par>
                                <p:cTn id="134" presetID="22" presetClass="entr" presetSubtype="4" fill="hold" grpId="0" nodeType="afterEffect">
                                  <p:stCondLst>
                                    <p:cond delay="1000"/>
                                  </p:stCondLst>
                                  <p:childTnLst>
                                    <p:set>
                                      <p:cBhvr>
                                        <p:cTn id="135" dur="1" fill="hold">
                                          <p:stCondLst>
                                            <p:cond delay="0"/>
                                          </p:stCondLst>
                                        </p:cTn>
                                        <p:tgtEl>
                                          <p:spTgt spid="74"/>
                                        </p:tgtEl>
                                        <p:attrNameLst>
                                          <p:attrName>style.visibility</p:attrName>
                                        </p:attrNameLst>
                                      </p:cBhvr>
                                      <p:to>
                                        <p:strVal val="visible"/>
                                      </p:to>
                                    </p:set>
                                    <p:animEffect transition="in" filter="wipe(down)">
                                      <p:cBhvr>
                                        <p:cTn id="136" dur="2000"/>
                                        <p:tgtEl>
                                          <p:spTgt spid="74"/>
                                        </p:tgtEl>
                                      </p:cBhvr>
                                    </p:animEffect>
                                  </p:childTnLst>
                                  <p:subTnLst>
                                    <p:set>
                                      <p:cBhvr override="childStyle">
                                        <p:cTn dur="1" fill="hold" display="0" masterRel="sameClick" afterEffect="1">
                                          <p:stCondLst>
                                            <p:cond evt="end" delay="0">
                                              <p:tn val="134"/>
                                            </p:cond>
                                          </p:stCondLst>
                                        </p:cTn>
                                        <p:tgtEl>
                                          <p:spTgt spid="74"/>
                                        </p:tgtEl>
                                        <p:attrNameLst>
                                          <p:attrName>style.visibility</p:attrName>
                                        </p:attrNameLst>
                                      </p:cBhvr>
                                      <p:to>
                                        <p:strVal val="hidden"/>
                                      </p:to>
                                    </p:set>
                                  </p:subTnLst>
                                </p:cTn>
                              </p:par>
                            </p:childTnLst>
                          </p:cTn>
                        </p:par>
                        <p:par>
                          <p:cTn id="137" fill="hold">
                            <p:stCondLst>
                              <p:cond delay="18500"/>
                            </p:stCondLst>
                            <p:childTnLst>
                              <p:par>
                                <p:cTn id="138" presetID="22" presetClass="entr" presetSubtype="4" fill="hold" grpId="0" nodeType="afterEffect">
                                  <p:stCondLst>
                                    <p:cond delay="0"/>
                                  </p:stCondLst>
                                  <p:childTnLst>
                                    <p:set>
                                      <p:cBhvr>
                                        <p:cTn id="139" dur="1" fill="hold">
                                          <p:stCondLst>
                                            <p:cond delay="0"/>
                                          </p:stCondLst>
                                        </p:cTn>
                                        <p:tgtEl>
                                          <p:spTgt spid="87"/>
                                        </p:tgtEl>
                                        <p:attrNameLst>
                                          <p:attrName>style.visibility</p:attrName>
                                        </p:attrNameLst>
                                      </p:cBhvr>
                                      <p:to>
                                        <p:strVal val="visible"/>
                                      </p:to>
                                    </p:set>
                                    <p:animEffect transition="in" filter="wipe(down)">
                                      <p:cBhvr>
                                        <p:cTn id="140" dur="1000"/>
                                        <p:tgtEl>
                                          <p:spTgt spid="87"/>
                                        </p:tgtEl>
                                      </p:cBhvr>
                                    </p:animEffect>
                                  </p:childTnLst>
                                </p:cTn>
                              </p:par>
                            </p:childTnLst>
                          </p:cTn>
                        </p:par>
                        <p:par>
                          <p:cTn id="141" fill="hold">
                            <p:stCondLst>
                              <p:cond delay="19500"/>
                            </p:stCondLst>
                            <p:childTnLst>
                              <p:par>
                                <p:cTn id="142" presetID="10" presetClass="exit" presetSubtype="0" fill="hold" grpId="1" nodeType="afterEffect">
                                  <p:stCondLst>
                                    <p:cond delay="0"/>
                                  </p:stCondLst>
                                  <p:childTnLst>
                                    <p:animEffect transition="out" filter="fade">
                                      <p:cBhvr>
                                        <p:cTn id="143" dur="500"/>
                                        <p:tgtEl>
                                          <p:spTgt spid="164"/>
                                        </p:tgtEl>
                                      </p:cBhvr>
                                    </p:animEffect>
                                    <p:set>
                                      <p:cBhvr>
                                        <p:cTn id="144" dur="1" fill="hold">
                                          <p:stCondLst>
                                            <p:cond delay="499"/>
                                          </p:stCondLst>
                                        </p:cTn>
                                        <p:tgtEl>
                                          <p:spTgt spid="164"/>
                                        </p:tgtEl>
                                        <p:attrNameLst>
                                          <p:attrName>style.visibility</p:attrName>
                                        </p:attrNameLst>
                                      </p:cBhvr>
                                      <p:to>
                                        <p:strVal val="hidden"/>
                                      </p:to>
                                    </p:set>
                                  </p:childTnLst>
                                </p:cTn>
                              </p:par>
                            </p:childTnLst>
                          </p:cTn>
                        </p:par>
                        <p:par>
                          <p:cTn id="145" fill="hold">
                            <p:stCondLst>
                              <p:cond delay="20000"/>
                            </p:stCondLst>
                            <p:childTnLst>
                              <p:par>
                                <p:cTn id="146" presetID="4" presetClass="entr" presetSubtype="32" fill="hold" nodeType="afterEffect">
                                  <p:stCondLst>
                                    <p:cond delay="0"/>
                                  </p:stCondLst>
                                  <p:childTnLst>
                                    <p:set>
                                      <p:cBhvr>
                                        <p:cTn id="147" dur="1" fill="hold">
                                          <p:stCondLst>
                                            <p:cond delay="0"/>
                                          </p:stCondLst>
                                        </p:cTn>
                                        <p:tgtEl>
                                          <p:spTgt spid="2064"/>
                                        </p:tgtEl>
                                        <p:attrNameLst>
                                          <p:attrName>style.visibility</p:attrName>
                                        </p:attrNameLst>
                                      </p:cBhvr>
                                      <p:to>
                                        <p:strVal val="visible"/>
                                      </p:to>
                                    </p:set>
                                    <p:animEffect transition="in" filter="box(out)">
                                      <p:cBhvr>
                                        <p:cTn id="148"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222" grpId="0" animBg="1"/>
      <p:bldP spid="264224" grpId="0" animBg="1"/>
      <p:bldP spid="264227" grpId="0" animBg="1"/>
      <p:bldP spid="264232" grpId="0" animBg="1"/>
      <p:bldP spid="48" grpId="0" animBg="1"/>
      <p:bldP spid="59" grpId="0" animBg="1"/>
      <p:bldP spid="71" grpId="0" animBg="1"/>
      <p:bldP spid="73" grpId="0" animBg="1"/>
      <p:bldP spid="74" grpId="0" animBg="1"/>
      <p:bldP spid="76" grpId="0"/>
      <p:bldP spid="77" grpId="0" animBg="1"/>
      <p:bldP spid="78" grpId="0" animBg="1"/>
      <p:bldP spid="79" grpId="0" animBg="1"/>
      <p:bldP spid="80" grpId="0" animBg="1"/>
      <p:bldP spid="81" grpId="0"/>
      <p:bldP spid="83" grpId="0"/>
      <p:bldP spid="84" grpId="0"/>
      <p:bldP spid="85" grpId="0" animBg="1"/>
      <p:bldP spid="86" grpId="0" animBg="1"/>
      <p:bldP spid="87" grpId="0" animBg="1"/>
      <p:bldP spid="88" grpId="0"/>
      <p:bldP spid="164" grpId="0"/>
      <p:bldP spid="164"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2D19AAD-074C-E7F5-DED4-09957FAC5949}"/>
              </a:ext>
            </a:extLst>
          </p:cNvPr>
          <p:cNvPicPr>
            <a:picLocks noChangeAspect="1"/>
          </p:cNvPicPr>
          <p:nvPr/>
        </p:nvPicPr>
        <p:blipFill>
          <a:blip r:embed="rId2"/>
          <a:stretch>
            <a:fillRect/>
          </a:stretch>
        </p:blipFill>
        <p:spPr>
          <a:xfrm>
            <a:off x="225304" y="840399"/>
            <a:ext cx="8716962" cy="3610983"/>
          </a:xfrm>
          <a:prstGeom prst="rect">
            <a:avLst/>
          </a:prstGeom>
          <a:effectLst>
            <a:outerShdw blurRad="50800" dist="38100" dir="2700000" algn="tl" rotWithShape="0">
              <a:prstClr val="black">
                <a:alpha val="40000"/>
              </a:prstClr>
            </a:outerShdw>
          </a:effectLst>
        </p:spPr>
      </p:pic>
      <p:grpSp>
        <p:nvGrpSpPr>
          <p:cNvPr id="99" name="Group 98"/>
          <p:cNvGrpSpPr/>
          <p:nvPr/>
        </p:nvGrpSpPr>
        <p:grpSpPr>
          <a:xfrm>
            <a:off x="481751" y="1029558"/>
            <a:ext cx="8479369" cy="2680112"/>
            <a:chOff x="481751" y="1030296"/>
            <a:chExt cx="8479369" cy="2680112"/>
          </a:xfrm>
        </p:grpSpPr>
        <p:sp>
          <p:nvSpPr>
            <p:cNvPr id="100" name="Text Box 3"/>
            <p:cNvSpPr txBox="1">
              <a:spLocks noChangeArrowheads="1"/>
            </p:cNvSpPr>
            <p:nvPr/>
          </p:nvSpPr>
          <p:spPr bwMode="auto">
            <a:xfrm>
              <a:off x="1196277" y="1087977"/>
              <a:ext cx="1117005" cy="307777"/>
            </a:xfrm>
            <a:prstGeom prst="rect">
              <a:avLst/>
            </a:prstGeom>
            <a:noFill/>
            <a:ln w="9525">
              <a:noFill/>
              <a:miter lim="800000"/>
              <a:headEnd/>
              <a:tailEnd/>
            </a:ln>
          </p:spPr>
          <p:txBody>
            <a:bodyPr wrap="square">
              <a:spAutoFit/>
            </a:bodyPr>
            <a:lstStyle/>
            <a:p>
              <a:pPr algn="ctr">
                <a:spcBef>
                  <a:spcPct val="50000"/>
                </a:spcBef>
              </a:pPr>
              <a:r>
                <a:rPr lang="en-US" sz="1400" dirty="0">
                  <a:solidFill>
                    <a:schemeClr val="accent2"/>
                  </a:solidFill>
                  <a:latin typeface="Comic Sans MS" pitchFamily="66" charset="0"/>
                </a:rPr>
                <a:t>COUGARS</a:t>
              </a:r>
            </a:p>
          </p:txBody>
        </p:sp>
        <p:sp>
          <p:nvSpPr>
            <p:cNvPr id="101" name="Text Box 4"/>
            <p:cNvSpPr txBox="1">
              <a:spLocks noChangeArrowheads="1"/>
            </p:cNvSpPr>
            <p:nvPr/>
          </p:nvSpPr>
          <p:spPr bwMode="auto">
            <a:xfrm>
              <a:off x="3833392" y="1030296"/>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02" name="Text Box 5"/>
            <p:cNvSpPr txBox="1">
              <a:spLocks noChangeArrowheads="1"/>
            </p:cNvSpPr>
            <p:nvPr/>
          </p:nvSpPr>
          <p:spPr bwMode="auto">
            <a:xfrm>
              <a:off x="5170256" y="115142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03" name="Text Box 6"/>
            <p:cNvSpPr txBox="1">
              <a:spLocks noChangeArrowheads="1"/>
            </p:cNvSpPr>
            <p:nvPr/>
          </p:nvSpPr>
          <p:spPr bwMode="auto">
            <a:xfrm>
              <a:off x="3688826" y="1079144"/>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104" name="Text Box 7"/>
            <p:cNvSpPr txBox="1">
              <a:spLocks noChangeArrowheads="1"/>
            </p:cNvSpPr>
            <p:nvPr/>
          </p:nvSpPr>
          <p:spPr bwMode="auto">
            <a:xfrm>
              <a:off x="5313276" y="109019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105" name="Text Box 8"/>
            <p:cNvSpPr txBox="1">
              <a:spLocks noChangeArrowheads="1"/>
            </p:cNvSpPr>
            <p:nvPr/>
          </p:nvSpPr>
          <p:spPr bwMode="auto">
            <a:xfrm>
              <a:off x="6119495" y="1097280"/>
              <a:ext cx="1241425" cy="307777"/>
            </a:xfrm>
            <a:prstGeom prst="rect">
              <a:avLst/>
            </a:prstGeom>
            <a:noFill/>
            <a:ln w="9525">
              <a:noFill/>
              <a:miter lim="800000"/>
              <a:headEnd/>
              <a:tailEnd/>
            </a:ln>
          </p:spPr>
          <p:txBody>
            <a:bodyPr>
              <a:spAutoFit/>
            </a:bodyPr>
            <a:lstStyle/>
            <a:p>
              <a:pPr algn="ctr">
                <a:spcBef>
                  <a:spcPct val="50000"/>
                </a:spcBef>
              </a:pPr>
              <a:r>
                <a:rPr lang="en-US" sz="1400" dirty="0">
                  <a:solidFill>
                    <a:schemeClr val="accent2"/>
                  </a:solidFill>
                  <a:latin typeface="Comic Sans MS" pitchFamily="66" charset="0"/>
                </a:rPr>
                <a:t>OWLS</a:t>
              </a:r>
            </a:p>
          </p:txBody>
        </p:sp>
        <p:sp>
          <p:nvSpPr>
            <p:cNvPr id="106" name="Text Box 9"/>
            <p:cNvSpPr txBox="1">
              <a:spLocks noChangeArrowheads="1"/>
            </p:cNvSpPr>
            <p:nvPr/>
          </p:nvSpPr>
          <p:spPr bwMode="auto">
            <a:xfrm>
              <a:off x="2971800" y="1097098"/>
              <a:ext cx="441631"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15</a:t>
              </a:r>
            </a:p>
          </p:txBody>
        </p:sp>
        <p:sp>
          <p:nvSpPr>
            <p:cNvPr id="107" name="Text Box 10"/>
            <p:cNvSpPr txBox="1">
              <a:spLocks noChangeArrowheads="1"/>
            </p:cNvSpPr>
            <p:nvPr/>
          </p:nvSpPr>
          <p:spPr bwMode="auto">
            <a:xfrm>
              <a:off x="541552"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108" name="Text Box 11"/>
            <p:cNvSpPr txBox="1">
              <a:spLocks noChangeArrowheads="1"/>
            </p:cNvSpPr>
            <p:nvPr/>
          </p:nvSpPr>
          <p:spPr bwMode="auto">
            <a:xfrm>
              <a:off x="1135697"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109" name="Text Box 12"/>
            <p:cNvSpPr txBox="1">
              <a:spLocks noChangeArrowheads="1"/>
            </p:cNvSpPr>
            <p:nvPr/>
          </p:nvSpPr>
          <p:spPr bwMode="auto">
            <a:xfrm>
              <a:off x="1745297" y="146304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10" name="Text Box 13"/>
            <p:cNvSpPr txBox="1">
              <a:spLocks noChangeArrowheads="1"/>
            </p:cNvSpPr>
            <p:nvPr/>
          </p:nvSpPr>
          <p:spPr bwMode="auto">
            <a:xfrm>
              <a:off x="2369820" y="147447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111" name="Text Box 14"/>
            <p:cNvSpPr txBox="1">
              <a:spLocks noChangeArrowheads="1"/>
            </p:cNvSpPr>
            <p:nvPr/>
          </p:nvSpPr>
          <p:spPr bwMode="auto">
            <a:xfrm>
              <a:off x="2924810" y="147447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112" name="Text Box 15"/>
            <p:cNvSpPr txBox="1">
              <a:spLocks noChangeArrowheads="1"/>
            </p:cNvSpPr>
            <p:nvPr/>
          </p:nvSpPr>
          <p:spPr bwMode="auto">
            <a:xfrm>
              <a:off x="3535680" y="147447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113" name="Text Box 16"/>
            <p:cNvSpPr txBox="1">
              <a:spLocks noChangeArrowheads="1"/>
            </p:cNvSpPr>
            <p:nvPr/>
          </p:nvSpPr>
          <p:spPr bwMode="auto">
            <a:xfrm>
              <a:off x="5409708"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114" name="Text Box 17"/>
            <p:cNvSpPr txBox="1">
              <a:spLocks noChangeArrowheads="1"/>
            </p:cNvSpPr>
            <p:nvPr/>
          </p:nvSpPr>
          <p:spPr bwMode="auto">
            <a:xfrm>
              <a:off x="6010910" y="1453944"/>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15" name="Text Box 18"/>
            <p:cNvSpPr txBox="1">
              <a:spLocks noChangeArrowheads="1"/>
            </p:cNvSpPr>
            <p:nvPr/>
          </p:nvSpPr>
          <p:spPr bwMode="auto">
            <a:xfrm>
              <a:off x="6618288" y="145701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116" name="Text Box 19"/>
            <p:cNvSpPr txBox="1">
              <a:spLocks noChangeArrowheads="1"/>
            </p:cNvSpPr>
            <p:nvPr/>
          </p:nvSpPr>
          <p:spPr bwMode="auto">
            <a:xfrm>
              <a:off x="7170420" y="1457016"/>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117" name="Text Box 20"/>
            <p:cNvSpPr txBox="1">
              <a:spLocks noChangeArrowheads="1"/>
            </p:cNvSpPr>
            <p:nvPr/>
          </p:nvSpPr>
          <p:spPr bwMode="auto">
            <a:xfrm>
              <a:off x="7840980" y="1457016"/>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118" name="Text Box 21"/>
            <p:cNvSpPr txBox="1">
              <a:spLocks noChangeArrowheads="1"/>
            </p:cNvSpPr>
            <p:nvPr/>
          </p:nvSpPr>
          <p:spPr bwMode="auto">
            <a:xfrm>
              <a:off x="8427720" y="1442728"/>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119" name="Text Box 22"/>
            <p:cNvSpPr txBox="1">
              <a:spLocks noChangeArrowheads="1"/>
            </p:cNvSpPr>
            <p:nvPr/>
          </p:nvSpPr>
          <p:spPr bwMode="auto">
            <a:xfrm>
              <a:off x="5193447" y="3253208"/>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120" name="Text Box 28"/>
            <p:cNvSpPr txBox="1">
              <a:spLocks noChangeArrowheads="1"/>
            </p:cNvSpPr>
            <p:nvPr/>
          </p:nvSpPr>
          <p:spPr bwMode="auto">
            <a:xfrm>
              <a:off x="481751" y="1084580"/>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121" name="Text Box 6"/>
            <p:cNvSpPr txBox="1">
              <a:spLocks noChangeArrowheads="1"/>
            </p:cNvSpPr>
            <p:nvPr/>
          </p:nvSpPr>
          <p:spPr bwMode="auto">
            <a:xfrm>
              <a:off x="5623560" y="109728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122" name="Text Box 6"/>
            <p:cNvSpPr txBox="1">
              <a:spLocks noChangeArrowheads="1"/>
            </p:cNvSpPr>
            <p:nvPr/>
          </p:nvSpPr>
          <p:spPr bwMode="auto">
            <a:xfrm>
              <a:off x="5897880" y="109728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123" name="Text Box 7"/>
            <p:cNvSpPr txBox="1">
              <a:spLocks noChangeArrowheads="1"/>
            </p:cNvSpPr>
            <p:nvPr/>
          </p:nvSpPr>
          <p:spPr bwMode="auto">
            <a:xfrm>
              <a:off x="8321040" y="1094601"/>
              <a:ext cx="640080" cy="276999"/>
            </a:xfrm>
            <a:prstGeom prst="rect">
              <a:avLst/>
            </a:prstGeom>
            <a:noFill/>
            <a:ln w="9525">
              <a:noFill/>
              <a:miter lim="800000"/>
              <a:headEnd/>
              <a:tailEnd/>
            </a:ln>
          </p:spPr>
          <p:txBody>
            <a:bodyPr wrap="square">
              <a:spAutoFit/>
            </a:bodyPr>
            <a:lstStyle/>
            <a:p>
              <a:pPr>
                <a:spcBef>
                  <a:spcPct val="15000"/>
                </a:spcBef>
              </a:pPr>
              <a:endParaRPr lang="en-US" sz="1200" dirty="0">
                <a:solidFill>
                  <a:schemeClr val="accent2"/>
                </a:solidFill>
                <a:latin typeface="Comic Sans MS" pitchFamily="66" charset="0"/>
              </a:endParaRPr>
            </a:p>
          </p:txBody>
        </p:sp>
        <p:sp>
          <p:nvSpPr>
            <p:cNvPr id="124" name="Text Box 9"/>
            <p:cNvSpPr txBox="1">
              <a:spLocks noChangeArrowheads="1"/>
            </p:cNvSpPr>
            <p:nvPr/>
          </p:nvSpPr>
          <p:spPr bwMode="auto">
            <a:xfrm>
              <a:off x="3383280" y="1107631"/>
              <a:ext cx="248286"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9</a:t>
              </a:r>
            </a:p>
          </p:txBody>
        </p:sp>
      </p:grpSp>
      <p:sp>
        <p:nvSpPr>
          <p:cNvPr id="125" name="Rectangle 23"/>
          <p:cNvSpPr>
            <a:spLocks noChangeArrowheads="1"/>
          </p:cNvSpPr>
          <p:nvPr/>
        </p:nvSpPr>
        <p:spPr bwMode="auto">
          <a:xfrm>
            <a:off x="484822" y="3193732"/>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26" name="Text Box 25"/>
          <p:cNvSpPr txBox="1">
            <a:spLocks noChangeArrowheads="1"/>
          </p:cNvSpPr>
          <p:nvPr/>
        </p:nvSpPr>
        <p:spPr bwMode="auto">
          <a:xfrm>
            <a:off x="365760" y="332867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0</a:t>
            </a:r>
          </a:p>
        </p:txBody>
      </p:sp>
      <p:sp>
        <p:nvSpPr>
          <p:cNvPr id="127" name="Text Box 37"/>
          <p:cNvSpPr txBox="1">
            <a:spLocks noChangeArrowheads="1"/>
          </p:cNvSpPr>
          <p:nvPr/>
        </p:nvSpPr>
        <p:spPr bwMode="auto">
          <a:xfrm>
            <a:off x="5880441" y="3338097"/>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3</a:t>
            </a:r>
          </a:p>
        </p:txBody>
      </p:sp>
      <p:sp>
        <p:nvSpPr>
          <p:cNvPr id="128" name="Rectangle 38"/>
          <p:cNvSpPr>
            <a:spLocks noChangeArrowheads="1"/>
          </p:cNvSpPr>
          <p:nvPr/>
        </p:nvSpPr>
        <p:spPr bwMode="auto">
          <a:xfrm>
            <a:off x="5959816" y="3190459"/>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29" name="Rectangle 38"/>
          <p:cNvSpPr>
            <a:spLocks noChangeArrowheads="1"/>
          </p:cNvSpPr>
          <p:nvPr/>
        </p:nvSpPr>
        <p:spPr bwMode="auto">
          <a:xfrm>
            <a:off x="1099502" y="3181032"/>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30" name="Text Box 37"/>
          <p:cNvSpPr txBox="1">
            <a:spLocks noChangeArrowheads="1"/>
          </p:cNvSpPr>
          <p:nvPr/>
        </p:nvSpPr>
        <p:spPr bwMode="auto">
          <a:xfrm>
            <a:off x="986790" y="332867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5</a:t>
            </a:r>
          </a:p>
        </p:txBody>
      </p:sp>
      <p:sp>
        <p:nvSpPr>
          <p:cNvPr id="131" name="Line 36"/>
          <p:cNvSpPr>
            <a:spLocks noChangeShapeType="1"/>
          </p:cNvSpPr>
          <p:nvPr/>
        </p:nvSpPr>
        <p:spPr bwMode="auto">
          <a:xfrm flipH="1">
            <a:off x="4650574" y="1853481"/>
            <a:ext cx="152400" cy="152400"/>
          </a:xfrm>
          <a:prstGeom prst="line">
            <a:avLst/>
          </a:prstGeom>
          <a:noFill/>
          <a:ln w="28575">
            <a:solidFill>
              <a:schemeClr val="tx1"/>
            </a:solidFill>
            <a:round/>
            <a:headEnd/>
            <a:tailEnd/>
          </a:ln>
        </p:spPr>
        <p:txBody>
          <a:bodyPr/>
          <a:lstStyle/>
          <a:p>
            <a:endParaRPr lang="en-US" dirty="0"/>
          </a:p>
        </p:txBody>
      </p:sp>
      <p:sp>
        <p:nvSpPr>
          <p:cNvPr id="132" name="Line 34"/>
          <p:cNvSpPr>
            <a:spLocks noChangeShapeType="1"/>
          </p:cNvSpPr>
          <p:nvPr/>
        </p:nvSpPr>
        <p:spPr bwMode="auto">
          <a:xfrm flipH="1">
            <a:off x="4646038" y="1545489"/>
            <a:ext cx="152400" cy="152400"/>
          </a:xfrm>
          <a:prstGeom prst="line">
            <a:avLst/>
          </a:prstGeom>
          <a:noFill/>
          <a:ln w="28575">
            <a:solidFill>
              <a:schemeClr val="tx1"/>
            </a:solidFill>
            <a:round/>
            <a:headEnd/>
            <a:tailEnd/>
          </a:ln>
        </p:spPr>
        <p:txBody>
          <a:bodyPr/>
          <a:lstStyle/>
          <a:p>
            <a:endParaRPr lang="en-US" dirty="0"/>
          </a:p>
        </p:txBody>
      </p:sp>
      <p:sp>
        <p:nvSpPr>
          <p:cNvPr id="133" name="Line 36"/>
          <p:cNvSpPr>
            <a:spLocks noChangeShapeType="1"/>
          </p:cNvSpPr>
          <p:nvPr/>
        </p:nvSpPr>
        <p:spPr bwMode="auto">
          <a:xfrm flipH="1">
            <a:off x="4638100" y="1685523"/>
            <a:ext cx="152400" cy="152400"/>
          </a:xfrm>
          <a:prstGeom prst="line">
            <a:avLst/>
          </a:prstGeom>
          <a:noFill/>
          <a:ln w="28575">
            <a:solidFill>
              <a:schemeClr val="tx1"/>
            </a:solidFill>
            <a:round/>
            <a:headEnd/>
            <a:tailEnd/>
          </a:ln>
        </p:spPr>
        <p:txBody>
          <a:bodyPr/>
          <a:lstStyle/>
          <a:p>
            <a:endParaRPr lang="en-US" dirty="0"/>
          </a:p>
        </p:txBody>
      </p:sp>
      <p:sp>
        <p:nvSpPr>
          <p:cNvPr id="134" name="Line 39"/>
          <p:cNvSpPr>
            <a:spLocks noChangeShapeType="1"/>
          </p:cNvSpPr>
          <p:nvPr/>
        </p:nvSpPr>
        <p:spPr bwMode="auto">
          <a:xfrm flipH="1">
            <a:off x="4030445" y="1563949"/>
            <a:ext cx="152400" cy="152400"/>
          </a:xfrm>
          <a:prstGeom prst="line">
            <a:avLst/>
          </a:prstGeom>
          <a:noFill/>
          <a:ln w="28575">
            <a:solidFill>
              <a:schemeClr val="tx1"/>
            </a:solidFill>
            <a:round/>
            <a:headEnd/>
            <a:tailEnd/>
          </a:ln>
        </p:spPr>
        <p:txBody>
          <a:bodyPr/>
          <a:lstStyle/>
          <a:p>
            <a:endParaRPr lang="en-US" dirty="0"/>
          </a:p>
        </p:txBody>
      </p:sp>
      <p:sp>
        <p:nvSpPr>
          <p:cNvPr id="135" name="Line 39"/>
          <p:cNvSpPr>
            <a:spLocks noChangeShapeType="1"/>
          </p:cNvSpPr>
          <p:nvPr/>
        </p:nvSpPr>
        <p:spPr bwMode="auto">
          <a:xfrm flipH="1">
            <a:off x="4043145" y="1394087"/>
            <a:ext cx="152400" cy="152400"/>
          </a:xfrm>
          <a:prstGeom prst="line">
            <a:avLst/>
          </a:prstGeom>
          <a:noFill/>
          <a:ln w="28575">
            <a:solidFill>
              <a:schemeClr val="tx1"/>
            </a:solidFill>
            <a:round/>
            <a:headEnd/>
            <a:tailEnd/>
          </a:ln>
        </p:spPr>
        <p:txBody>
          <a:bodyPr/>
          <a:lstStyle/>
          <a:p>
            <a:endParaRPr lang="en-US" dirty="0"/>
          </a:p>
        </p:txBody>
      </p:sp>
      <p:sp>
        <p:nvSpPr>
          <p:cNvPr id="136" name="Line 39"/>
          <p:cNvSpPr>
            <a:spLocks noChangeShapeType="1"/>
          </p:cNvSpPr>
          <p:nvPr/>
        </p:nvSpPr>
        <p:spPr bwMode="auto">
          <a:xfrm flipH="1">
            <a:off x="4634925" y="1393089"/>
            <a:ext cx="152400" cy="152400"/>
          </a:xfrm>
          <a:prstGeom prst="line">
            <a:avLst/>
          </a:prstGeom>
          <a:noFill/>
          <a:ln w="28575">
            <a:solidFill>
              <a:schemeClr val="tx1"/>
            </a:solidFill>
            <a:round/>
            <a:headEnd/>
            <a:tailEnd/>
          </a:ln>
        </p:spPr>
        <p:txBody>
          <a:bodyPr/>
          <a:lstStyle/>
          <a:p>
            <a:endParaRPr lang="en-US" dirty="0"/>
          </a:p>
        </p:txBody>
      </p:sp>
      <p:sp>
        <p:nvSpPr>
          <p:cNvPr id="137" name="Isosceles Triangle 136"/>
          <p:cNvSpPr/>
          <p:nvPr/>
        </p:nvSpPr>
        <p:spPr bwMode="auto">
          <a:xfrm>
            <a:off x="4037423" y="1695309"/>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38" name="Isosceles Triangle 137"/>
          <p:cNvSpPr/>
          <p:nvPr/>
        </p:nvSpPr>
        <p:spPr bwMode="auto">
          <a:xfrm>
            <a:off x="4044566" y="1845603"/>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39" name="Isosceles Triangle 138"/>
          <p:cNvSpPr/>
          <p:nvPr/>
        </p:nvSpPr>
        <p:spPr bwMode="auto">
          <a:xfrm>
            <a:off x="4042185" y="2004310"/>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40" name="Isosceles Triangle 139"/>
          <p:cNvSpPr/>
          <p:nvPr/>
        </p:nvSpPr>
        <p:spPr bwMode="auto">
          <a:xfrm>
            <a:off x="1227352" y="1336469"/>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41" name="Rectangle 38"/>
          <p:cNvSpPr>
            <a:spLocks noChangeArrowheads="1"/>
          </p:cNvSpPr>
          <p:nvPr/>
        </p:nvSpPr>
        <p:spPr bwMode="auto">
          <a:xfrm>
            <a:off x="6571639" y="3188872"/>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42" name="Line 36"/>
          <p:cNvSpPr>
            <a:spLocks noChangeShapeType="1"/>
          </p:cNvSpPr>
          <p:nvPr/>
        </p:nvSpPr>
        <p:spPr bwMode="auto">
          <a:xfrm flipH="1">
            <a:off x="4634925" y="2042160"/>
            <a:ext cx="152400" cy="152400"/>
          </a:xfrm>
          <a:prstGeom prst="line">
            <a:avLst/>
          </a:prstGeom>
          <a:noFill/>
          <a:ln w="28575">
            <a:solidFill>
              <a:schemeClr val="tx1"/>
            </a:solidFill>
            <a:round/>
            <a:headEnd/>
            <a:tailEnd/>
          </a:ln>
        </p:spPr>
        <p:txBody>
          <a:bodyPr/>
          <a:lstStyle/>
          <a:p>
            <a:endParaRPr lang="en-US" dirty="0"/>
          </a:p>
        </p:txBody>
      </p:sp>
      <p:sp>
        <p:nvSpPr>
          <p:cNvPr id="143" name="Line 36"/>
          <p:cNvSpPr>
            <a:spLocks noChangeShapeType="1"/>
          </p:cNvSpPr>
          <p:nvPr/>
        </p:nvSpPr>
        <p:spPr bwMode="auto">
          <a:xfrm flipH="1">
            <a:off x="4634925" y="2162812"/>
            <a:ext cx="152400" cy="152400"/>
          </a:xfrm>
          <a:prstGeom prst="line">
            <a:avLst/>
          </a:prstGeom>
          <a:noFill/>
          <a:ln w="28575">
            <a:solidFill>
              <a:schemeClr val="tx1"/>
            </a:solidFill>
            <a:round/>
            <a:headEnd/>
            <a:tailEnd/>
          </a:ln>
        </p:spPr>
        <p:txBody>
          <a:bodyPr/>
          <a:lstStyle/>
          <a:p>
            <a:endParaRPr lang="en-US" dirty="0"/>
          </a:p>
        </p:txBody>
      </p:sp>
      <p:sp>
        <p:nvSpPr>
          <p:cNvPr id="144" name="Line 36"/>
          <p:cNvSpPr>
            <a:spLocks noChangeShapeType="1"/>
          </p:cNvSpPr>
          <p:nvPr/>
        </p:nvSpPr>
        <p:spPr bwMode="auto">
          <a:xfrm flipH="1">
            <a:off x="4634925" y="2329500"/>
            <a:ext cx="152400" cy="152400"/>
          </a:xfrm>
          <a:prstGeom prst="line">
            <a:avLst/>
          </a:prstGeom>
          <a:noFill/>
          <a:ln w="28575">
            <a:solidFill>
              <a:schemeClr val="tx1"/>
            </a:solidFill>
            <a:round/>
            <a:headEnd/>
            <a:tailEnd/>
          </a:ln>
        </p:spPr>
        <p:txBody>
          <a:bodyPr/>
          <a:lstStyle/>
          <a:p>
            <a:endParaRPr lang="en-US" dirty="0"/>
          </a:p>
        </p:txBody>
      </p:sp>
      <p:sp>
        <p:nvSpPr>
          <p:cNvPr id="145" name="Line 36"/>
          <p:cNvSpPr>
            <a:spLocks noChangeShapeType="1"/>
          </p:cNvSpPr>
          <p:nvPr/>
        </p:nvSpPr>
        <p:spPr bwMode="auto">
          <a:xfrm flipH="1">
            <a:off x="4634925" y="2496187"/>
            <a:ext cx="152400" cy="152400"/>
          </a:xfrm>
          <a:prstGeom prst="line">
            <a:avLst/>
          </a:prstGeom>
          <a:noFill/>
          <a:ln w="28575">
            <a:solidFill>
              <a:schemeClr val="tx1"/>
            </a:solidFill>
            <a:round/>
            <a:headEnd/>
            <a:tailEnd/>
          </a:ln>
        </p:spPr>
        <p:txBody>
          <a:bodyPr/>
          <a:lstStyle/>
          <a:p>
            <a:endParaRPr lang="en-US" dirty="0"/>
          </a:p>
        </p:txBody>
      </p:sp>
      <p:sp>
        <p:nvSpPr>
          <p:cNvPr id="146" name="Text Box 37"/>
          <p:cNvSpPr txBox="1">
            <a:spLocks noChangeArrowheads="1"/>
          </p:cNvSpPr>
          <p:nvPr/>
        </p:nvSpPr>
        <p:spPr bwMode="auto">
          <a:xfrm>
            <a:off x="4069080" y="3589972"/>
            <a:ext cx="304800" cy="366713"/>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5</a:t>
            </a:r>
          </a:p>
        </p:txBody>
      </p:sp>
      <p:sp>
        <p:nvSpPr>
          <p:cNvPr id="147" name="Text Box 37"/>
          <p:cNvSpPr txBox="1">
            <a:spLocks noChangeArrowheads="1"/>
          </p:cNvSpPr>
          <p:nvPr/>
        </p:nvSpPr>
        <p:spPr bwMode="auto">
          <a:xfrm>
            <a:off x="4297680" y="3582885"/>
            <a:ext cx="304800" cy="366712"/>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8</a:t>
            </a:r>
          </a:p>
        </p:txBody>
      </p:sp>
      <p:sp>
        <p:nvSpPr>
          <p:cNvPr id="148" name="Text Box 37"/>
          <p:cNvSpPr txBox="1">
            <a:spLocks noChangeArrowheads="1"/>
          </p:cNvSpPr>
          <p:nvPr/>
        </p:nvSpPr>
        <p:spPr bwMode="auto">
          <a:xfrm>
            <a:off x="6474801" y="3341272"/>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149" name="Line 36"/>
          <p:cNvSpPr>
            <a:spLocks noChangeShapeType="1"/>
          </p:cNvSpPr>
          <p:nvPr/>
        </p:nvSpPr>
        <p:spPr bwMode="auto">
          <a:xfrm flipH="1">
            <a:off x="4634925" y="2644897"/>
            <a:ext cx="152400" cy="152400"/>
          </a:xfrm>
          <a:prstGeom prst="line">
            <a:avLst/>
          </a:prstGeom>
          <a:noFill/>
          <a:ln w="28575">
            <a:solidFill>
              <a:schemeClr val="tx1"/>
            </a:solidFill>
            <a:round/>
            <a:headEnd/>
            <a:tailEnd/>
          </a:ln>
        </p:spPr>
        <p:txBody>
          <a:bodyPr/>
          <a:lstStyle/>
          <a:p>
            <a:endParaRPr lang="en-US" dirty="0"/>
          </a:p>
        </p:txBody>
      </p:sp>
      <p:sp>
        <p:nvSpPr>
          <p:cNvPr id="150" name="Line 36"/>
          <p:cNvSpPr>
            <a:spLocks noChangeShapeType="1"/>
          </p:cNvSpPr>
          <p:nvPr/>
        </p:nvSpPr>
        <p:spPr bwMode="auto">
          <a:xfrm flipH="1">
            <a:off x="4051472" y="2179322"/>
            <a:ext cx="152400" cy="152400"/>
          </a:xfrm>
          <a:prstGeom prst="line">
            <a:avLst/>
          </a:prstGeom>
          <a:noFill/>
          <a:ln w="28575">
            <a:solidFill>
              <a:schemeClr val="tx1"/>
            </a:solidFill>
            <a:round/>
            <a:headEnd/>
            <a:tailEnd/>
          </a:ln>
        </p:spPr>
        <p:txBody>
          <a:bodyPr/>
          <a:lstStyle/>
          <a:p>
            <a:endParaRPr lang="en-US" dirty="0"/>
          </a:p>
        </p:txBody>
      </p:sp>
      <p:sp>
        <p:nvSpPr>
          <p:cNvPr id="151" name="Rectangle 38"/>
          <p:cNvSpPr>
            <a:spLocks noChangeArrowheads="1"/>
          </p:cNvSpPr>
          <p:nvPr/>
        </p:nvSpPr>
        <p:spPr bwMode="auto">
          <a:xfrm>
            <a:off x="1697355" y="3194685"/>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52" name="Line 36"/>
          <p:cNvSpPr>
            <a:spLocks noChangeShapeType="1"/>
          </p:cNvSpPr>
          <p:nvPr/>
        </p:nvSpPr>
        <p:spPr bwMode="auto">
          <a:xfrm flipH="1">
            <a:off x="4052853" y="2310502"/>
            <a:ext cx="152400" cy="152400"/>
          </a:xfrm>
          <a:prstGeom prst="line">
            <a:avLst/>
          </a:prstGeom>
          <a:noFill/>
          <a:ln w="28575">
            <a:solidFill>
              <a:schemeClr val="tx1"/>
            </a:solidFill>
            <a:round/>
            <a:headEnd/>
            <a:tailEnd/>
          </a:ln>
        </p:spPr>
        <p:txBody>
          <a:bodyPr/>
          <a:lstStyle/>
          <a:p>
            <a:endParaRPr lang="en-US" dirty="0"/>
          </a:p>
        </p:txBody>
      </p:sp>
      <p:sp>
        <p:nvSpPr>
          <p:cNvPr id="153" name="Line 36"/>
          <p:cNvSpPr>
            <a:spLocks noChangeShapeType="1"/>
          </p:cNvSpPr>
          <p:nvPr/>
        </p:nvSpPr>
        <p:spPr bwMode="auto">
          <a:xfrm flipH="1">
            <a:off x="4047703" y="2487734"/>
            <a:ext cx="152400" cy="152400"/>
          </a:xfrm>
          <a:prstGeom prst="line">
            <a:avLst/>
          </a:prstGeom>
          <a:noFill/>
          <a:ln w="28575">
            <a:solidFill>
              <a:schemeClr val="tx1"/>
            </a:solidFill>
            <a:round/>
            <a:headEnd/>
            <a:tailEnd/>
          </a:ln>
        </p:spPr>
        <p:txBody>
          <a:bodyPr/>
          <a:lstStyle/>
          <a:p>
            <a:endParaRPr lang="en-US" dirty="0"/>
          </a:p>
        </p:txBody>
      </p:sp>
      <p:sp>
        <p:nvSpPr>
          <p:cNvPr id="154" name="Text Box 37"/>
          <p:cNvSpPr txBox="1">
            <a:spLocks noChangeArrowheads="1"/>
          </p:cNvSpPr>
          <p:nvPr/>
        </p:nvSpPr>
        <p:spPr bwMode="auto">
          <a:xfrm>
            <a:off x="6612272" y="1657333"/>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155" name="Text Box 37"/>
          <p:cNvSpPr txBox="1">
            <a:spLocks noChangeArrowheads="1"/>
          </p:cNvSpPr>
          <p:nvPr/>
        </p:nvSpPr>
        <p:spPr bwMode="auto">
          <a:xfrm>
            <a:off x="6827520" y="1657333"/>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156" name="Line 36"/>
          <p:cNvSpPr>
            <a:spLocks noChangeShapeType="1"/>
          </p:cNvSpPr>
          <p:nvPr/>
        </p:nvSpPr>
        <p:spPr bwMode="auto">
          <a:xfrm flipH="1">
            <a:off x="4046133" y="2629854"/>
            <a:ext cx="152400" cy="152400"/>
          </a:xfrm>
          <a:prstGeom prst="line">
            <a:avLst/>
          </a:prstGeom>
          <a:noFill/>
          <a:ln w="28575">
            <a:solidFill>
              <a:schemeClr val="tx1"/>
            </a:solidFill>
            <a:round/>
            <a:headEnd/>
            <a:tailEnd/>
          </a:ln>
        </p:spPr>
        <p:txBody>
          <a:bodyPr/>
          <a:lstStyle/>
          <a:p>
            <a:endParaRPr lang="en-US" dirty="0"/>
          </a:p>
        </p:txBody>
      </p:sp>
      <p:sp>
        <p:nvSpPr>
          <p:cNvPr id="157" name="Line 36"/>
          <p:cNvSpPr>
            <a:spLocks noChangeShapeType="1"/>
          </p:cNvSpPr>
          <p:nvPr/>
        </p:nvSpPr>
        <p:spPr bwMode="auto">
          <a:xfrm flipH="1">
            <a:off x="4046133" y="2792534"/>
            <a:ext cx="152400" cy="152400"/>
          </a:xfrm>
          <a:prstGeom prst="line">
            <a:avLst/>
          </a:prstGeom>
          <a:noFill/>
          <a:ln w="28575">
            <a:solidFill>
              <a:schemeClr val="tx1"/>
            </a:solidFill>
            <a:round/>
            <a:headEnd/>
            <a:tailEnd/>
          </a:ln>
        </p:spPr>
        <p:txBody>
          <a:bodyPr/>
          <a:lstStyle/>
          <a:p>
            <a:endParaRPr lang="en-US" dirty="0"/>
          </a:p>
        </p:txBody>
      </p:sp>
      <p:sp>
        <p:nvSpPr>
          <p:cNvPr id="158" name="Text Box 37"/>
          <p:cNvSpPr txBox="1">
            <a:spLocks noChangeArrowheads="1"/>
          </p:cNvSpPr>
          <p:nvPr/>
        </p:nvSpPr>
        <p:spPr bwMode="auto">
          <a:xfrm>
            <a:off x="6372851" y="1657333"/>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13</a:t>
            </a:r>
          </a:p>
        </p:txBody>
      </p:sp>
      <p:sp>
        <p:nvSpPr>
          <p:cNvPr id="159" name="Line 36"/>
          <p:cNvSpPr>
            <a:spLocks noChangeShapeType="1"/>
          </p:cNvSpPr>
          <p:nvPr/>
        </p:nvSpPr>
        <p:spPr bwMode="auto">
          <a:xfrm flipH="1">
            <a:off x="6858000" y="4249859"/>
            <a:ext cx="152400" cy="152400"/>
          </a:xfrm>
          <a:prstGeom prst="line">
            <a:avLst/>
          </a:prstGeom>
          <a:noFill/>
          <a:ln w="28575">
            <a:solidFill>
              <a:schemeClr val="tx1"/>
            </a:solidFill>
            <a:round/>
            <a:headEnd/>
            <a:tailEnd/>
          </a:ln>
        </p:spPr>
        <p:txBody>
          <a:bodyPr/>
          <a:lstStyle/>
          <a:p>
            <a:endParaRPr lang="en-US" dirty="0"/>
          </a:p>
        </p:txBody>
      </p:sp>
      <p:sp>
        <p:nvSpPr>
          <p:cNvPr id="160" name="Text Box 37"/>
          <p:cNvSpPr txBox="1">
            <a:spLocks noChangeArrowheads="1"/>
          </p:cNvSpPr>
          <p:nvPr/>
        </p:nvSpPr>
        <p:spPr bwMode="auto">
          <a:xfrm>
            <a:off x="1554480" y="334073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10</a:t>
            </a:r>
          </a:p>
        </p:txBody>
      </p:sp>
      <p:sp>
        <p:nvSpPr>
          <p:cNvPr id="161" name="Line 36"/>
          <p:cNvSpPr>
            <a:spLocks noChangeShapeType="1"/>
          </p:cNvSpPr>
          <p:nvPr/>
        </p:nvSpPr>
        <p:spPr bwMode="auto">
          <a:xfrm flipH="1">
            <a:off x="4634925" y="2787017"/>
            <a:ext cx="152400" cy="152400"/>
          </a:xfrm>
          <a:prstGeom prst="line">
            <a:avLst/>
          </a:prstGeom>
          <a:noFill/>
          <a:ln w="28575">
            <a:solidFill>
              <a:schemeClr val="tx1"/>
            </a:solidFill>
            <a:round/>
            <a:headEnd/>
            <a:tailEnd/>
          </a:ln>
        </p:spPr>
        <p:txBody>
          <a:bodyPr/>
          <a:lstStyle/>
          <a:p>
            <a:endParaRPr lang="en-US" dirty="0"/>
          </a:p>
        </p:txBody>
      </p:sp>
      <p:sp>
        <p:nvSpPr>
          <p:cNvPr id="164" name="Rectangle 38"/>
          <p:cNvSpPr>
            <a:spLocks noChangeArrowheads="1"/>
          </p:cNvSpPr>
          <p:nvPr/>
        </p:nvSpPr>
        <p:spPr bwMode="auto">
          <a:xfrm>
            <a:off x="7169173" y="3200937"/>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65" name="Line 36"/>
          <p:cNvSpPr>
            <a:spLocks noChangeShapeType="1"/>
          </p:cNvSpPr>
          <p:nvPr/>
        </p:nvSpPr>
        <p:spPr bwMode="auto">
          <a:xfrm flipH="1">
            <a:off x="4627837" y="2985137"/>
            <a:ext cx="152400" cy="152400"/>
          </a:xfrm>
          <a:prstGeom prst="line">
            <a:avLst/>
          </a:prstGeom>
          <a:noFill/>
          <a:ln w="28575">
            <a:solidFill>
              <a:schemeClr val="tx1"/>
            </a:solidFill>
            <a:round/>
            <a:headEnd/>
            <a:tailEnd/>
          </a:ln>
        </p:spPr>
        <p:txBody>
          <a:bodyPr/>
          <a:lstStyle/>
          <a:p>
            <a:endParaRPr lang="en-US" dirty="0"/>
          </a:p>
        </p:txBody>
      </p:sp>
      <p:sp>
        <p:nvSpPr>
          <p:cNvPr id="166" name="Line 36"/>
          <p:cNvSpPr>
            <a:spLocks noChangeShapeType="1"/>
          </p:cNvSpPr>
          <p:nvPr/>
        </p:nvSpPr>
        <p:spPr bwMode="auto">
          <a:xfrm flipH="1">
            <a:off x="4627246" y="3137537"/>
            <a:ext cx="152400" cy="152400"/>
          </a:xfrm>
          <a:prstGeom prst="line">
            <a:avLst/>
          </a:prstGeom>
          <a:noFill/>
          <a:ln w="28575">
            <a:solidFill>
              <a:schemeClr val="tx1"/>
            </a:solidFill>
            <a:round/>
            <a:headEnd/>
            <a:tailEnd/>
          </a:ln>
        </p:spPr>
        <p:txBody>
          <a:bodyPr/>
          <a:lstStyle/>
          <a:p>
            <a:endParaRPr lang="en-US" dirty="0"/>
          </a:p>
        </p:txBody>
      </p:sp>
      <p:sp>
        <p:nvSpPr>
          <p:cNvPr id="167" name="Line 36"/>
          <p:cNvSpPr>
            <a:spLocks noChangeShapeType="1"/>
          </p:cNvSpPr>
          <p:nvPr/>
        </p:nvSpPr>
        <p:spPr bwMode="auto">
          <a:xfrm flipH="1">
            <a:off x="4778501" y="1383563"/>
            <a:ext cx="152400" cy="152400"/>
          </a:xfrm>
          <a:prstGeom prst="line">
            <a:avLst/>
          </a:prstGeom>
          <a:noFill/>
          <a:ln w="28575">
            <a:solidFill>
              <a:schemeClr val="tx1"/>
            </a:solidFill>
            <a:round/>
            <a:headEnd/>
            <a:tailEnd/>
          </a:ln>
        </p:spPr>
        <p:txBody>
          <a:bodyPr/>
          <a:lstStyle/>
          <a:p>
            <a:endParaRPr lang="en-US" dirty="0"/>
          </a:p>
        </p:txBody>
      </p:sp>
      <p:sp>
        <p:nvSpPr>
          <p:cNvPr id="168" name="Line 36"/>
          <p:cNvSpPr>
            <a:spLocks noChangeShapeType="1"/>
          </p:cNvSpPr>
          <p:nvPr/>
        </p:nvSpPr>
        <p:spPr bwMode="auto">
          <a:xfrm flipH="1">
            <a:off x="4807570" y="1541724"/>
            <a:ext cx="152400" cy="152400"/>
          </a:xfrm>
          <a:prstGeom prst="line">
            <a:avLst/>
          </a:prstGeom>
          <a:noFill/>
          <a:ln w="28575">
            <a:solidFill>
              <a:schemeClr val="tx1"/>
            </a:solidFill>
            <a:round/>
            <a:headEnd/>
            <a:tailEnd/>
          </a:ln>
        </p:spPr>
        <p:txBody>
          <a:bodyPr/>
          <a:lstStyle/>
          <a:p>
            <a:endParaRPr lang="en-US" dirty="0"/>
          </a:p>
        </p:txBody>
      </p:sp>
      <p:sp>
        <p:nvSpPr>
          <p:cNvPr id="169" name="Text Box 37"/>
          <p:cNvSpPr txBox="1">
            <a:spLocks noChangeArrowheads="1"/>
          </p:cNvSpPr>
          <p:nvPr/>
        </p:nvSpPr>
        <p:spPr bwMode="auto">
          <a:xfrm>
            <a:off x="2114957" y="1654278"/>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14</a:t>
            </a:r>
          </a:p>
        </p:txBody>
      </p:sp>
      <p:sp>
        <p:nvSpPr>
          <p:cNvPr id="170" name="Text Box 37"/>
          <p:cNvSpPr txBox="1">
            <a:spLocks noChangeArrowheads="1"/>
          </p:cNvSpPr>
          <p:nvPr/>
        </p:nvSpPr>
        <p:spPr bwMode="auto">
          <a:xfrm>
            <a:off x="2327042" y="1670153"/>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10</a:t>
            </a:r>
          </a:p>
        </p:txBody>
      </p:sp>
      <p:sp>
        <p:nvSpPr>
          <p:cNvPr id="171" name="Text Box 37"/>
          <p:cNvSpPr txBox="1">
            <a:spLocks noChangeArrowheads="1"/>
          </p:cNvSpPr>
          <p:nvPr/>
        </p:nvSpPr>
        <p:spPr bwMode="auto">
          <a:xfrm>
            <a:off x="2541466" y="1669359"/>
            <a:ext cx="350838" cy="277813"/>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14</a:t>
            </a:r>
          </a:p>
        </p:txBody>
      </p:sp>
      <p:sp>
        <p:nvSpPr>
          <p:cNvPr id="172" name="Line 36"/>
          <p:cNvSpPr>
            <a:spLocks noChangeShapeType="1"/>
          </p:cNvSpPr>
          <p:nvPr/>
        </p:nvSpPr>
        <p:spPr bwMode="auto">
          <a:xfrm flipH="1">
            <a:off x="1044332" y="4261625"/>
            <a:ext cx="152400" cy="152400"/>
          </a:xfrm>
          <a:prstGeom prst="line">
            <a:avLst/>
          </a:prstGeom>
          <a:noFill/>
          <a:ln w="28575">
            <a:solidFill>
              <a:schemeClr val="tx1"/>
            </a:solidFill>
            <a:round/>
            <a:headEnd/>
            <a:tailEnd/>
          </a:ln>
        </p:spPr>
        <p:txBody>
          <a:bodyPr/>
          <a:lstStyle/>
          <a:p>
            <a:endParaRPr lang="en-US" dirty="0"/>
          </a:p>
        </p:txBody>
      </p:sp>
      <p:sp>
        <p:nvSpPr>
          <p:cNvPr id="173" name="Line 36"/>
          <p:cNvSpPr>
            <a:spLocks noChangeShapeType="1"/>
          </p:cNvSpPr>
          <p:nvPr/>
        </p:nvSpPr>
        <p:spPr bwMode="auto">
          <a:xfrm flipH="1">
            <a:off x="4800600" y="1680211"/>
            <a:ext cx="152400" cy="152400"/>
          </a:xfrm>
          <a:prstGeom prst="line">
            <a:avLst/>
          </a:prstGeom>
          <a:noFill/>
          <a:ln w="28575">
            <a:solidFill>
              <a:schemeClr val="tx1"/>
            </a:solidFill>
            <a:round/>
            <a:headEnd/>
            <a:tailEnd/>
          </a:ln>
        </p:spPr>
        <p:txBody>
          <a:bodyPr/>
          <a:lstStyle/>
          <a:p>
            <a:endParaRPr lang="en-US" dirty="0"/>
          </a:p>
        </p:txBody>
      </p:sp>
      <p:sp>
        <p:nvSpPr>
          <p:cNvPr id="174" name="Line 36"/>
          <p:cNvSpPr>
            <a:spLocks noChangeShapeType="1"/>
          </p:cNvSpPr>
          <p:nvPr/>
        </p:nvSpPr>
        <p:spPr bwMode="auto">
          <a:xfrm flipH="1">
            <a:off x="4040615" y="2970094"/>
            <a:ext cx="152400" cy="152400"/>
          </a:xfrm>
          <a:prstGeom prst="line">
            <a:avLst/>
          </a:prstGeom>
          <a:noFill/>
          <a:ln w="28575">
            <a:solidFill>
              <a:schemeClr val="tx1"/>
            </a:solidFill>
            <a:round/>
            <a:headEnd/>
            <a:tailEnd/>
          </a:ln>
        </p:spPr>
        <p:txBody>
          <a:bodyPr/>
          <a:lstStyle/>
          <a:p>
            <a:endParaRPr lang="en-US" dirty="0"/>
          </a:p>
        </p:txBody>
      </p:sp>
      <p:sp>
        <p:nvSpPr>
          <p:cNvPr id="175" name="Text Box 37"/>
          <p:cNvSpPr txBox="1">
            <a:spLocks noChangeArrowheads="1"/>
          </p:cNvSpPr>
          <p:nvPr/>
        </p:nvSpPr>
        <p:spPr bwMode="auto">
          <a:xfrm>
            <a:off x="7023441" y="3353337"/>
            <a:ext cx="3968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26626" name="Slide Number Placeholder 3"/>
          <p:cNvSpPr txBox="1">
            <a:spLocks noGrp="1"/>
          </p:cNvSpPr>
          <p:nvPr/>
        </p:nvSpPr>
        <p:spPr bwMode="auto">
          <a:xfrm>
            <a:off x="8534400" y="6473825"/>
            <a:ext cx="457200" cy="307975"/>
          </a:xfrm>
          <a:prstGeom prst="rect">
            <a:avLst/>
          </a:prstGeom>
          <a:noFill/>
          <a:ln w="9525">
            <a:noFill/>
            <a:miter lim="800000"/>
            <a:headEnd/>
            <a:tailEnd/>
          </a:ln>
        </p:spPr>
        <p:txBody>
          <a:bodyPr/>
          <a:lstStyle/>
          <a:p>
            <a:pPr algn="r"/>
            <a:fld id="{67DC043F-1A61-4158-B072-A074D6B981A6}" type="slidenum">
              <a:rPr lang="en-US" sz="1000" b="0"/>
              <a:pPr algn="r"/>
              <a:t>33</a:t>
            </a:fld>
            <a:endParaRPr lang="en-US" sz="1000" b="0" dirty="0"/>
          </a:p>
        </p:txBody>
      </p:sp>
      <p:sp>
        <p:nvSpPr>
          <p:cNvPr id="26650" name="Text Box 28"/>
          <p:cNvSpPr txBox="1">
            <a:spLocks noChangeArrowheads="1"/>
          </p:cNvSpPr>
          <p:nvPr/>
        </p:nvSpPr>
        <p:spPr bwMode="auto">
          <a:xfrm>
            <a:off x="5492750" y="4565968"/>
            <a:ext cx="396875" cy="455612"/>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264221" name="Text Box 29"/>
          <p:cNvSpPr txBox="1">
            <a:spLocks noChangeArrowheads="1"/>
          </p:cNvSpPr>
          <p:nvPr/>
        </p:nvSpPr>
        <p:spPr bwMode="auto">
          <a:xfrm>
            <a:off x="933450" y="4383405"/>
            <a:ext cx="7616825" cy="1514475"/>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a:spAutoFit/>
          </a:bodyPr>
          <a:lstStyle/>
          <a:p>
            <a:pPr>
              <a:spcBef>
                <a:spcPct val="40000"/>
              </a:spcBef>
              <a:buFont typeface="Wingdings 2" pitchFamily="18" charset="2"/>
              <a:buNone/>
              <a:defRPr/>
            </a:pPr>
            <a:r>
              <a:rPr lang="en-US" sz="1400" b="0" dirty="0">
                <a:cs typeface="+mn-cs"/>
              </a:rPr>
              <a:t>Cougars #14 serves the ball (</a:t>
            </a:r>
            <a:r>
              <a:rPr lang="en-US" sz="1400" b="0" dirty="0">
                <a:latin typeface="Wingdings" pitchFamily="2" charset="2"/>
                <a:cs typeface="+mn-cs"/>
              </a:rPr>
              <a:t>ü</a:t>
            </a:r>
            <a:r>
              <a:rPr lang="en-US" sz="1400" dirty="0">
                <a:cs typeface="+mn-cs"/>
              </a:rPr>
              <a:t> </a:t>
            </a:r>
            <a:r>
              <a:rPr lang="en-US" sz="1400" b="0" dirty="0">
                <a:cs typeface="+mn-cs"/>
              </a:rPr>
              <a:t>the Service Rounds box) and scores a point. </a:t>
            </a:r>
            <a:r>
              <a:rPr lang="en-US" sz="1400" dirty="0">
                <a:cs typeface="+mn-cs"/>
              </a:rPr>
              <a:t>Slash point 12</a:t>
            </a:r>
          </a:p>
          <a:p>
            <a:pPr>
              <a:spcBef>
                <a:spcPct val="40000"/>
              </a:spcBef>
              <a:buFont typeface="Wingdings 2" pitchFamily="18" charset="2"/>
              <a:buNone/>
              <a:defRPr/>
            </a:pPr>
            <a:r>
              <a:rPr lang="en-US" sz="1400" b="0" dirty="0">
                <a:cs typeface="+mn-cs"/>
              </a:rPr>
              <a:t>Cougars #14 serves and wins another point.  </a:t>
            </a:r>
            <a:r>
              <a:rPr lang="en-US" sz="1400" dirty="0">
                <a:cs typeface="+mn-cs"/>
              </a:rPr>
              <a:t>Slash point 13</a:t>
            </a:r>
          </a:p>
          <a:p>
            <a:pPr>
              <a:spcBef>
                <a:spcPct val="40000"/>
              </a:spcBef>
              <a:buFont typeface="Wingdings 2" pitchFamily="18" charset="2"/>
              <a:buNone/>
              <a:defRPr/>
            </a:pPr>
            <a:r>
              <a:rPr lang="en-US" sz="1400" b="0" dirty="0">
                <a:cs typeface="+mn-cs"/>
              </a:rPr>
              <a:t>After the referee blows the whistle and signals for serve, Owls coach requests a time out.</a:t>
            </a:r>
          </a:p>
          <a:p>
            <a:pPr>
              <a:spcBef>
                <a:spcPct val="40000"/>
              </a:spcBef>
              <a:buFont typeface="Wingdings 2" pitchFamily="18" charset="2"/>
              <a:buNone/>
              <a:defRPr/>
            </a:pPr>
            <a:r>
              <a:rPr lang="en-US" sz="1400" b="0" dirty="0">
                <a:cs typeface="+mn-cs"/>
              </a:rPr>
              <a:t>The referee denies the request and allows the rally to continue.  </a:t>
            </a:r>
          </a:p>
          <a:p>
            <a:pPr>
              <a:spcBef>
                <a:spcPct val="40000"/>
              </a:spcBef>
              <a:buFont typeface="Wingdings 2" pitchFamily="18" charset="2"/>
              <a:buNone/>
              <a:defRPr/>
            </a:pPr>
            <a:r>
              <a:rPr lang="en-US" sz="1400" b="0" dirty="0">
                <a:cs typeface="+mn-cs"/>
              </a:rPr>
              <a:t>Cougars win the rally. </a:t>
            </a:r>
            <a:r>
              <a:rPr lang="en-US" sz="1400" dirty="0">
                <a:cs typeface="+mn-cs"/>
              </a:rPr>
              <a:t>Slash point 14</a:t>
            </a:r>
            <a:endParaRPr lang="en-US" sz="1400" b="0" dirty="0">
              <a:cs typeface="+mn-cs"/>
            </a:endParaRPr>
          </a:p>
        </p:txBody>
      </p:sp>
      <p:sp>
        <p:nvSpPr>
          <p:cNvPr id="264224" name="Line 32"/>
          <p:cNvSpPr>
            <a:spLocks noChangeShapeType="1"/>
          </p:cNvSpPr>
          <p:nvPr/>
        </p:nvSpPr>
        <p:spPr bwMode="auto">
          <a:xfrm flipH="1" flipV="1">
            <a:off x="4225067" y="3232252"/>
            <a:ext cx="3987387" cy="1310679"/>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32" name="Line 40"/>
          <p:cNvSpPr>
            <a:spLocks noChangeShapeType="1"/>
          </p:cNvSpPr>
          <p:nvPr/>
        </p:nvSpPr>
        <p:spPr bwMode="auto">
          <a:xfrm flipH="1" flipV="1">
            <a:off x="2538722" y="3378041"/>
            <a:ext cx="844558" cy="1073678"/>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33" name="Rectangle 41"/>
          <p:cNvSpPr>
            <a:spLocks noChangeArrowheads="1"/>
          </p:cNvSpPr>
          <p:nvPr/>
        </p:nvSpPr>
        <p:spPr bwMode="auto">
          <a:xfrm>
            <a:off x="0" y="76200"/>
            <a:ext cx="9144000" cy="762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Scoring the Set</a:t>
            </a:r>
          </a:p>
        </p:txBody>
      </p:sp>
      <p:pic>
        <p:nvPicPr>
          <p:cNvPr id="2064" name="Picture 16" descr="Vball9"/>
          <p:cNvPicPr>
            <a:picLocks noChangeAspect="1" noChangeArrowheads="1"/>
          </p:cNvPicPr>
          <p:nvPr/>
        </p:nvPicPr>
        <p:blipFill>
          <a:blip r:embed="rId3" cstate="print"/>
          <a:srcRect/>
          <a:stretch>
            <a:fillRect/>
          </a:stretch>
        </p:blipFill>
        <p:spPr bwMode="auto">
          <a:xfrm>
            <a:off x="198438" y="6505575"/>
            <a:ext cx="230187" cy="238125"/>
          </a:xfrm>
          <a:prstGeom prst="rect">
            <a:avLst/>
          </a:prstGeom>
          <a:noFill/>
          <a:ln w="9525">
            <a:noFill/>
            <a:miter lim="800000"/>
            <a:headEnd/>
            <a:tailEnd/>
          </a:ln>
        </p:spPr>
      </p:pic>
      <p:sp>
        <p:nvSpPr>
          <p:cNvPr id="48" name="Line 32"/>
          <p:cNvSpPr>
            <a:spLocks noChangeShapeType="1"/>
          </p:cNvSpPr>
          <p:nvPr/>
        </p:nvSpPr>
        <p:spPr bwMode="auto">
          <a:xfrm flipH="1" flipV="1">
            <a:off x="4358640" y="1473629"/>
            <a:ext cx="1477736" cy="3330638"/>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74" name="Line 32"/>
          <p:cNvSpPr>
            <a:spLocks noChangeShapeType="1"/>
          </p:cNvSpPr>
          <p:nvPr/>
        </p:nvSpPr>
        <p:spPr bwMode="auto">
          <a:xfrm flipV="1">
            <a:off x="4022725" y="1684598"/>
            <a:ext cx="259715" cy="3933882"/>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89" name="Line 39"/>
          <p:cNvSpPr>
            <a:spLocks noChangeShapeType="1"/>
          </p:cNvSpPr>
          <p:nvPr/>
        </p:nvSpPr>
        <p:spPr bwMode="auto">
          <a:xfrm flipH="1">
            <a:off x="4039551" y="3133838"/>
            <a:ext cx="152400" cy="152400"/>
          </a:xfrm>
          <a:prstGeom prst="line">
            <a:avLst/>
          </a:prstGeom>
          <a:noFill/>
          <a:ln w="28575">
            <a:solidFill>
              <a:schemeClr val="tx1"/>
            </a:solidFill>
            <a:round/>
            <a:headEnd/>
            <a:tailEnd/>
          </a:ln>
        </p:spPr>
        <p:txBody>
          <a:bodyPr/>
          <a:lstStyle/>
          <a:p>
            <a:endParaRPr lang="en-US" dirty="0"/>
          </a:p>
        </p:txBody>
      </p:sp>
      <p:sp>
        <p:nvSpPr>
          <p:cNvPr id="90" name="Line 39"/>
          <p:cNvSpPr>
            <a:spLocks noChangeShapeType="1"/>
          </p:cNvSpPr>
          <p:nvPr/>
        </p:nvSpPr>
        <p:spPr bwMode="auto">
          <a:xfrm flipH="1">
            <a:off x="4206240" y="1350645"/>
            <a:ext cx="152400" cy="152400"/>
          </a:xfrm>
          <a:prstGeom prst="line">
            <a:avLst/>
          </a:prstGeom>
          <a:noFill/>
          <a:ln w="28575">
            <a:solidFill>
              <a:schemeClr val="tx1"/>
            </a:solidFill>
            <a:round/>
            <a:headEnd/>
            <a:tailEnd/>
          </a:ln>
        </p:spPr>
        <p:txBody>
          <a:bodyPr/>
          <a:lstStyle/>
          <a:p>
            <a:endParaRPr lang="en-US" dirty="0"/>
          </a:p>
        </p:txBody>
      </p:sp>
      <p:sp>
        <p:nvSpPr>
          <p:cNvPr id="91" name="Line 39"/>
          <p:cNvSpPr>
            <a:spLocks noChangeShapeType="1"/>
          </p:cNvSpPr>
          <p:nvPr/>
        </p:nvSpPr>
        <p:spPr bwMode="auto">
          <a:xfrm flipH="1">
            <a:off x="4206240" y="1503045"/>
            <a:ext cx="152400" cy="152400"/>
          </a:xfrm>
          <a:prstGeom prst="line">
            <a:avLst/>
          </a:prstGeom>
          <a:noFill/>
          <a:ln w="28575">
            <a:solidFill>
              <a:schemeClr val="tx1"/>
            </a:solidFill>
            <a:round/>
            <a:headEnd/>
            <a:tailEnd/>
          </a:ln>
        </p:spPr>
        <p:txBody>
          <a:bodyPr/>
          <a:lstStyle/>
          <a:p>
            <a:endParaRPr lang="en-US" dirty="0"/>
          </a:p>
        </p:txBody>
      </p:sp>
      <p:sp>
        <p:nvSpPr>
          <p:cNvPr id="93" name="Rectangle 38"/>
          <p:cNvSpPr>
            <a:spLocks noChangeArrowheads="1"/>
          </p:cNvSpPr>
          <p:nvPr/>
        </p:nvSpPr>
        <p:spPr bwMode="auto">
          <a:xfrm>
            <a:off x="2298700" y="3193733"/>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94" name="Text Box 16"/>
          <p:cNvSpPr txBox="1">
            <a:spLocks noChangeArrowheads="1"/>
          </p:cNvSpPr>
          <p:nvPr/>
        </p:nvSpPr>
        <p:spPr bwMode="auto">
          <a:xfrm>
            <a:off x="8458200" y="821055"/>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sp>
        <p:nvSpPr>
          <p:cNvPr id="95" name="Text Box 44"/>
          <p:cNvSpPr txBox="1">
            <a:spLocks noChangeArrowheads="1"/>
          </p:cNvSpPr>
          <p:nvPr/>
        </p:nvSpPr>
        <p:spPr bwMode="auto">
          <a:xfrm>
            <a:off x="1477519" y="83469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96" name="Text Box 4"/>
          <p:cNvSpPr txBox="1">
            <a:spLocks noChangeArrowheads="1"/>
          </p:cNvSpPr>
          <p:nvPr/>
        </p:nvSpPr>
        <p:spPr bwMode="auto">
          <a:xfrm>
            <a:off x="1196277" y="809769"/>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97" name="Text Box 4"/>
          <p:cNvSpPr txBox="1">
            <a:spLocks noChangeArrowheads="1"/>
          </p:cNvSpPr>
          <p:nvPr/>
        </p:nvSpPr>
        <p:spPr bwMode="auto">
          <a:xfrm>
            <a:off x="6339331" y="812003"/>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98" name="Text Box 49"/>
          <p:cNvSpPr txBox="1">
            <a:spLocks noChangeArrowheads="1"/>
          </p:cNvSpPr>
          <p:nvPr/>
        </p:nvSpPr>
        <p:spPr bwMode="auto">
          <a:xfrm>
            <a:off x="6628765" y="827905"/>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2" presetClass="entr" presetSubtype="8" fill="hold" nodeType="afterEffect">
                                  <p:stCondLst>
                                    <p:cond delay="0"/>
                                  </p:stCondLst>
                                  <p:childTnLst>
                                    <p:set>
                                      <p:cBhvr>
                                        <p:cTn id="6" dur="1" fill="hold">
                                          <p:stCondLst>
                                            <p:cond delay="0"/>
                                          </p:stCondLst>
                                        </p:cTn>
                                        <p:tgtEl>
                                          <p:spTgt spid="264221">
                                            <p:txEl>
                                              <p:pRg st="0" end="0"/>
                                            </p:txEl>
                                          </p:spTgt>
                                        </p:tgtEl>
                                        <p:attrNameLst>
                                          <p:attrName>style.visibility</p:attrName>
                                        </p:attrNameLst>
                                      </p:cBhvr>
                                      <p:to>
                                        <p:strVal val="visible"/>
                                      </p:to>
                                    </p:set>
                                    <p:animEffect transition="in" filter="wipe(left)">
                                      <p:cBhvr>
                                        <p:cTn id="7" dur="1000"/>
                                        <p:tgtEl>
                                          <p:spTgt spid="264221">
                                            <p:txEl>
                                              <p:pRg st="0" end="0"/>
                                            </p:txEl>
                                          </p:spTgt>
                                        </p:tgtEl>
                                      </p:cBhvr>
                                    </p:animEffect>
                                  </p:childTnLst>
                                </p:cTn>
                              </p:par>
                            </p:childTnLst>
                          </p:cTn>
                        </p:par>
                        <p:par>
                          <p:cTn id="8" fill="hold">
                            <p:stCondLst>
                              <p:cond delay="1500"/>
                            </p:stCondLst>
                            <p:childTnLst>
                              <p:par>
                                <p:cTn id="9" presetID="22" presetClass="entr" presetSubtype="4" fill="hold" grpId="0" nodeType="afterEffect">
                                  <p:stCondLst>
                                    <p:cond delay="0"/>
                                  </p:stCondLst>
                                  <p:childTnLst>
                                    <p:set>
                                      <p:cBhvr>
                                        <p:cTn id="10" dur="1" fill="hold">
                                          <p:stCondLst>
                                            <p:cond delay="0"/>
                                          </p:stCondLst>
                                        </p:cTn>
                                        <p:tgtEl>
                                          <p:spTgt spid="264232"/>
                                        </p:tgtEl>
                                        <p:attrNameLst>
                                          <p:attrName>style.visibility</p:attrName>
                                        </p:attrNameLst>
                                      </p:cBhvr>
                                      <p:to>
                                        <p:strVal val="visible"/>
                                      </p:to>
                                    </p:set>
                                    <p:animEffect transition="in" filter="wipe(down)">
                                      <p:cBhvr>
                                        <p:cTn id="11" dur="2000"/>
                                        <p:tgtEl>
                                          <p:spTgt spid="264232"/>
                                        </p:tgtEl>
                                      </p:cBhvr>
                                    </p:animEffect>
                                  </p:childTnLst>
                                  <p:subTnLst>
                                    <p:set>
                                      <p:cBhvr override="childStyle">
                                        <p:cTn dur="1" fill="hold" display="0" masterRel="sameClick" afterEffect="1">
                                          <p:stCondLst>
                                            <p:cond evt="end" delay="0">
                                              <p:tn val="9"/>
                                            </p:cond>
                                          </p:stCondLst>
                                        </p:cTn>
                                        <p:tgtEl>
                                          <p:spTgt spid="264232"/>
                                        </p:tgtEl>
                                        <p:attrNameLst>
                                          <p:attrName>style.visibility</p:attrName>
                                        </p:attrNameLst>
                                      </p:cBhvr>
                                      <p:to>
                                        <p:strVal val="hidden"/>
                                      </p:to>
                                    </p:set>
                                  </p:subTnLst>
                                </p:cTn>
                              </p:par>
                            </p:childTnLst>
                          </p:cTn>
                        </p:par>
                        <p:par>
                          <p:cTn id="12" fill="hold">
                            <p:stCondLst>
                              <p:cond delay="3500"/>
                            </p:stCondLst>
                            <p:childTnLst>
                              <p:par>
                                <p:cTn id="13" presetID="22" presetClass="entr" presetSubtype="8" fill="hold" grpId="0" nodeType="afterEffect">
                                  <p:stCondLst>
                                    <p:cond delay="0"/>
                                  </p:stCondLst>
                                  <p:childTnLst>
                                    <p:set>
                                      <p:cBhvr>
                                        <p:cTn id="14" dur="1" fill="hold">
                                          <p:stCondLst>
                                            <p:cond delay="0"/>
                                          </p:stCondLst>
                                        </p:cTn>
                                        <p:tgtEl>
                                          <p:spTgt spid="93"/>
                                        </p:tgtEl>
                                        <p:attrNameLst>
                                          <p:attrName>style.visibility</p:attrName>
                                        </p:attrNameLst>
                                      </p:cBhvr>
                                      <p:to>
                                        <p:strVal val="visible"/>
                                      </p:to>
                                    </p:set>
                                    <p:animEffect transition="in" filter="wipe(left)">
                                      <p:cBhvr>
                                        <p:cTn id="15" dur="1000"/>
                                        <p:tgtEl>
                                          <p:spTgt spid="93"/>
                                        </p:tgtEl>
                                      </p:cBhvr>
                                    </p:animEffect>
                                  </p:childTnLst>
                                </p:cTn>
                              </p:par>
                            </p:childTnLst>
                          </p:cTn>
                        </p:par>
                        <p:par>
                          <p:cTn id="16" fill="hold">
                            <p:stCondLst>
                              <p:cond delay="4500"/>
                            </p:stCondLst>
                            <p:childTnLst>
                              <p:par>
                                <p:cTn id="17" presetID="22" presetClass="entr" presetSubtype="2" fill="hold" grpId="0" nodeType="afterEffect">
                                  <p:stCondLst>
                                    <p:cond delay="1000"/>
                                  </p:stCondLst>
                                  <p:childTnLst>
                                    <p:set>
                                      <p:cBhvr>
                                        <p:cTn id="18" dur="1" fill="hold">
                                          <p:stCondLst>
                                            <p:cond delay="0"/>
                                          </p:stCondLst>
                                        </p:cTn>
                                        <p:tgtEl>
                                          <p:spTgt spid="264224"/>
                                        </p:tgtEl>
                                        <p:attrNameLst>
                                          <p:attrName>style.visibility</p:attrName>
                                        </p:attrNameLst>
                                      </p:cBhvr>
                                      <p:to>
                                        <p:strVal val="visible"/>
                                      </p:to>
                                    </p:set>
                                    <p:animEffect transition="in" filter="wipe(right)">
                                      <p:cBhvr>
                                        <p:cTn id="19" dur="2000"/>
                                        <p:tgtEl>
                                          <p:spTgt spid="264224"/>
                                        </p:tgtEl>
                                      </p:cBhvr>
                                    </p:animEffect>
                                  </p:childTnLst>
                                  <p:subTnLst>
                                    <p:set>
                                      <p:cBhvr override="childStyle">
                                        <p:cTn dur="1" fill="hold" display="0" masterRel="sameClick" afterEffect="1">
                                          <p:stCondLst>
                                            <p:cond evt="end" delay="0">
                                              <p:tn val="17"/>
                                            </p:cond>
                                          </p:stCondLst>
                                        </p:cTn>
                                        <p:tgtEl>
                                          <p:spTgt spid="264224"/>
                                        </p:tgtEl>
                                        <p:attrNameLst>
                                          <p:attrName>style.visibility</p:attrName>
                                        </p:attrNameLst>
                                      </p:cBhvr>
                                      <p:to>
                                        <p:strVal val="hidden"/>
                                      </p:to>
                                    </p:set>
                                  </p:subTnLst>
                                </p:cTn>
                              </p:par>
                            </p:childTnLst>
                          </p:cTn>
                        </p:par>
                        <p:par>
                          <p:cTn id="20" fill="hold">
                            <p:stCondLst>
                              <p:cond delay="7500"/>
                            </p:stCondLst>
                            <p:childTnLst>
                              <p:par>
                                <p:cTn id="21" presetID="22" presetClass="entr" presetSubtype="8" fill="hold" grpId="0" nodeType="afterEffect">
                                  <p:stCondLst>
                                    <p:cond delay="0"/>
                                  </p:stCondLst>
                                  <p:childTnLst>
                                    <p:set>
                                      <p:cBhvr>
                                        <p:cTn id="22" dur="1" fill="hold">
                                          <p:stCondLst>
                                            <p:cond delay="0"/>
                                          </p:stCondLst>
                                        </p:cTn>
                                        <p:tgtEl>
                                          <p:spTgt spid="89"/>
                                        </p:tgtEl>
                                        <p:attrNameLst>
                                          <p:attrName>style.visibility</p:attrName>
                                        </p:attrNameLst>
                                      </p:cBhvr>
                                      <p:to>
                                        <p:strVal val="visible"/>
                                      </p:to>
                                    </p:set>
                                    <p:animEffect transition="in" filter="wipe(left)">
                                      <p:cBhvr>
                                        <p:cTn id="23" dur="1000"/>
                                        <p:tgtEl>
                                          <p:spTgt spid="89"/>
                                        </p:tgtEl>
                                      </p:cBhvr>
                                    </p:animEffect>
                                  </p:childTnLst>
                                </p:cTn>
                              </p:par>
                            </p:childTnLst>
                          </p:cTn>
                        </p:par>
                        <p:par>
                          <p:cTn id="24" fill="hold">
                            <p:stCondLst>
                              <p:cond delay="8500"/>
                            </p:stCondLst>
                            <p:childTnLst>
                              <p:par>
                                <p:cTn id="25" presetID="22" presetClass="entr" presetSubtype="8" fill="hold" nodeType="afterEffect">
                                  <p:stCondLst>
                                    <p:cond delay="2000"/>
                                  </p:stCondLst>
                                  <p:childTnLst>
                                    <p:set>
                                      <p:cBhvr>
                                        <p:cTn id="26" dur="1" fill="hold">
                                          <p:stCondLst>
                                            <p:cond delay="0"/>
                                          </p:stCondLst>
                                        </p:cTn>
                                        <p:tgtEl>
                                          <p:spTgt spid="264221">
                                            <p:txEl>
                                              <p:pRg st="1" end="1"/>
                                            </p:txEl>
                                          </p:spTgt>
                                        </p:tgtEl>
                                        <p:attrNameLst>
                                          <p:attrName>style.visibility</p:attrName>
                                        </p:attrNameLst>
                                      </p:cBhvr>
                                      <p:to>
                                        <p:strVal val="visible"/>
                                      </p:to>
                                    </p:set>
                                    <p:animEffect transition="in" filter="wipe(left)">
                                      <p:cBhvr>
                                        <p:cTn id="27" dur="1000"/>
                                        <p:tgtEl>
                                          <p:spTgt spid="264221">
                                            <p:txEl>
                                              <p:pRg st="1" end="1"/>
                                            </p:txEl>
                                          </p:spTgt>
                                        </p:tgtEl>
                                      </p:cBhvr>
                                    </p:animEffect>
                                  </p:childTnLst>
                                </p:cTn>
                              </p:par>
                            </p:childTnLst>
                          </p:cTn>
                        </p:par>
                        <p:par>
                          <p:cTn id="28" fill="hold">
                            <p:stCondLst>
                              <p:cond delay="11500"/>
                            </p:stCondLst>
                            <p:childTnLst>
                              <p:par>
                                <p:cTn id="29" presetID="22" presetClass="entr" presetSubtype="4" fill="hold" grpId="0" nodeType="afterEffect">
                                  <p:stCondLst>
                                    <p:cond delay="1500"/>
                                  </p:stCondLst>
                                  <p:childTnLst>
                                    <p:set>
                                      <p:cBhvr>
                                        <p:cTn id="30" dur="1" fill="hold">
                                          <p:stCondLst>
                                            <p:cond delay="0"/>
                                          </p:stCondLst>
                                        </p:cTn>
                                        <p:tgtEl>
                                          <p:spTgt spid="48"/>
                                        </p:tgtEl>
                                        <p:attrNameLst>
                                          <p:attrName>style.visibility</p:attrName>
                                        </p:attrNameLst>
                                      </p:cBhvr>
                                      <p:to>
                                        <p:strVal val="visible"/>
                                      </p:to>
                                    </p:set>
                                    <p:animEffect transition="in" filter="wipe(down)">
                                      <p:cBhvr>
                                        <p:cTn id="31" dur="2000"/>
                                        <p:tgtEl>
                                          <p:spTgt spid="48"/>
                                        </p:tgtEl>
                                      </p:cBhvr>
                                    </p:animEffect>
                                  </p:childTnLst>
                                  <p:subTnLst>
                                    <p:set>
                                      <p:cBhvr override="childStyle">
                                        <p:cTn dur="1" fill="hold" display="0" masterRel="sameClick" afterEffect="1">
                                          <p:stCondLst>
                                            <p:cond evt="end" delay="0">
                                              <p:tn val="29"/>
                                            </p:cond>
                                          </p:stCondLst>
                                        </p:cTn>
                                        <p:tgtEl>
                                          <p:spTgt spid="48"/>
                                        </p:tgtEl>
                                        <p:attrNameLst>
                                          <p:attrName>style.visibility</p:attrName>
                                        </p:attrNameLst>
                                      </p:cBhvr>
                                      <p:to>
                                        <p:strVal val="hidden"/>
                                      </p:to>
                                    </p:set>
                                  </p:subTnLst>
                                </p:cTn>
                              </p:par>
                            </p:childTnLst>
                          </p:cTn>
                        </p:par>
                        <p:par>
                          <p:cTn id="32" fill="hold">
                            <p:stCondLst>
                              <p:cond delay="15000"/>
                            </p:stCondLst>
                            <p:childTnLst>
                              <p:par>
                                <p:cTn id="33" presetID="22" presetClass="entr" presetSubtype="8" fill="hold" grpId="0" nodeType="afterEffect">
                                  <p:stCondLst>
                                    <p:cond delay="0"/>
                                  </p:stCondLst>
                                  <p:childTnLst>
                                    <p:set>
                                      <p:cBhvr>
                                        <p:cTn id="34" dur="1" fill="hold">
                                          <p:stCondLst>
                                            <p:cond delay="0"/>
                                          </p:stCondLst>
                                        </p:cTn>
                                        <p:tgtEl>
                                          <p:spTgt spid="90"/>
                                        </p:tgtEl>
                                        <p:attrNameLst>
                                          <p:attrName>style.visibility</p:attrName>
                                        </p:attrNameLst>
                                      </p:cBhvr>
                                      <p:to>
                                        <p:strVal val="visible"/>
                                      </p:to>
                                    </p:set>
                                    <p:animEffect transition="in" filter="wipe(left)">
                                      <p:cBhvr>
                                        <p:cTn id="35" dur="1000"/>
                                        <p:tgtEl>
                                          <p:spTgt spid="90"/>
                                        </p:tgtEl>
                                      </p:cBhvr>
                                    </p:animEffect>
                                  </p:childTnLst>
                                </p:cTn>
                              </p:par>
                            </p:childTnLst>
                          </p:cTn>
                        </p:par>
                        <p:par>
                          <p:cTn id="36" fill="hold">
                            <p:stCondLst>
                              <p:cond delay="16000"/>
                            </p:stCondLst>
                            <p:childTnLst>
                              <p:par>
                                <p:cTn id="37" presetID="22" presetClass="entr" presetSubtype="8" fill="hold" nodeType="afterEffect">
                                  <p:stCondLst>
                                    <p:cond delay="2000"/>
                                  </p:stCondLst>
                                  <p:childTnLst>
                                    <p:set>
                                      <p:cBhvr>
                                        <p:cTn id="38" dur="1" fill="hold">
                                          <p:stCondLst>
                                            <p:cond delay="0"/>
                                          </p:stCondLst>
                                        </p:cTn>
                                        <p:tgtEl>
                                          <p:spTgt spid="264221">
                                            <p:txEl>
                                              <p:pRg st="2" end="2"/>
                                            </p:txEl>
                                          </p:spTgt>
                                        </p:tgtEl>
                                        <p:attrNameLst>
                                          <p:attrName>style.visibility</p:attrName>
                                        </p:attrNameLst>
                                      </p:cBhvr>
                                      <p:to>
                                        <p:strVal val="visible"/>
                                      </p:to>
                                    </p:set>
                                    <p:animEffect transition="in" filter="wipe(left)">
                                      <p:cBhvr>
                                        <p:cTn id="39" dur="1000"/>
                                        <p:tgtEl>
                                          <p:spTgt spid="264221">
                                            <p:txEl>
                                              <p:pRg st="2" end="2"/>
                                            </p:txEl>
                                          </p:spTgt>
                                        </p:tgtEl>
                                      </p:cBhvr>
                                    </p:animEffect>
                                  </p:childTnLst>
                                </p:cTn>
                              </p:par>
                            </p:childTnLst>
                          </p:cTn>
                        </p:par>
                        <p:par>
                          <p:cTn id="40" fill="hold">
                            <p:stCondLst>
                              <p:cond delay="19000"/>
                            </p:stCondLst>
                            <p:childTnLst>
                              <p:par>
                                <p:cTn id="41" presetID="22" presetClass="entr" presetSubtype="8" fill="hold" nodeType="afterEffect">
                                  <p:stCondLst>
                                    <p:cond delay="2000"/>
                                  </p:stCondLst>
                                  <p:childTnLst>
                                    <p:set>
                                      <p:cBhvr>
                                        <p:cTn id="42" dur="1" fill="hold">
                                          <p:stCondLst>
                                            <p:cond delay="0"/>
                                          </p:stCondLst>
                                        </p:cTn>
                                        <p:tgtEl>
                                          <p:spTgt spid="264221">
                                            <p:txEl>
                                              <p:pRg st="3" end="3"/>
                                            </p:txEl>
                                          </p:spTgt>
                                        </p:tgtEl>
                                        <p:attrNameLst>
                                          <p:attrName>style.visibility</p:attrName>
                                        </p:attrNameLst>
                                      </p:cBhvr>
                                      <p:to>
                                        <p:strVal val="visible"/>
                                      </p:to>
                                    </p:set>
                                    <p:animEffect transition="in" filter="wipe(left)">
                                      <p:cBhvr>
                                        <p:cTn id="43" dur="1000"/>
                                        <p:tgtEl>
                                          <p:spTgt spid="264221">
                                            <p:txEl>
                                              <p:pRg st="3" end="3"/>
                                            </p:txEl>
                                          </p:spTgt>
                                        </p:tgtEl>
                                      </p:cBhvr>
                                    </p:animEffect>
                                  </p:childTnLst>
                                </p:cTn>
                              </p:par>
                            </p:childTnLst>
                          </p:cTn>
                        </p:par>
                        <p:par>
                          <p:cTn id="44" fill="hold">
                            <p:stCondLst>
                              <p:cond delay="22000"/>
                            </p:stCondLst>
                            <p:childTnLst>
                              <p:par>
                                <p:cTn id="45" presetID="22" presetClass="entr" presetSubtype="8" fill="hold" nodeType="afterEffect">
                                  <p:stCondLst>
                                    <p:cond delay="2000"/>
                                  </p:stCondLst>
                                  <p:childTnLst>
                                    <p:set>
                                      <p:cBhvr>
                                        <p:cTn id="46" dur="1" fill="hold">
                                          <p:stCondLst>
                                            <p:cond delay="0"/>
                                          </p:stCondLst>
                                        </p:cTn>
                                        <p:tgtEl>
                                          <p:spTgt spid="264221">
                                            <p:txEl>
                                              <p:pRg st="4" end="4"/>
                                            </p:txEl>
                                          </p:spTgt>
                                        </p:tgtEl>
                                        <p:attrNameLst>
                                          <p:attrName>style.visibility</p:attrName>
                                        </p:attrNameLst>
                                      </p:cBhvr>
                                      <p:to>
                                        <p:strVal val="visible"/>
                                      </p:to>
                                    </p:set>
                                    <p:animEffect transition="in" filter="wipe(left)">
                                      <p:cBhvr>
                                        <p:cTn id="47" dur="1000"/>
                                        <p:tgtEl>
                                          <p:spTgt spid="264221">
                                            <p:txEl>
                                              <p:pRg st="4" end="4"/>
                                            </p:txEl>
                                          </p:spTgt>
                                        </p:tgtEl>
                                      </p:cBhvr>
                                    </p:animEffect>
                                  </p:childTnLst>
                                </p:cTn>
                              </p:par>
                            </p:childTnLst>
                          </p:cTn>
                        </p:par>
                        <p:par>
                          <p:cTn id="48" fill="hold">
                            <p:stCondLst>
                              <p:cond delay="25000"/>
                            </p:stCondLst>
                            <p:childTnLst>
                              <p:par>
                                <p:cTn id="49" presetID="22" presetClass="entr" presetSubtype="4" fill="hold" grpId="0" nodeType="afterEffect">
                                  <p:stCondLst>
                                    <p:cond delay="2000"/>
                                  </p:stCondLst>
                                  <p:childTnLst>
                                    <p:set>
                                      <p:cBhvr>
                                        <p:cTn id="50" dur="1" fill="hold">
                                          <p:stCondLst>
                                            <p:cond delay="0"/>
                                          </p:stCondLst>
                                        </p:cTn>
                                        <p:tgtEl>
                                          <p:spTgt spid="74"/>
                                        </p:tgtEl>
                                        <p:attrNameLst>
                                          <p:attrName>style.visibility</p:attrName>
                                        </p:attrNameLst>
                                      </p:cBhvr>
                                      <p:to>
                                        <p:strVal val="visible"/>
                                      </p:to>
                                    </p:set>
                                    <p:animEffect transition="in" filter="wipe(down)">
                                      <p:cBhvr>
                                        <p:cTn id="51" dur="2000"/>
                                        <p:tgtEl>
                                          <p:spTgt spid="74"/>
                                        </p:tgtEl>
                                      </p:cBhvr>
                                    </p:animEffect>
                                  </p:childTnLst>
                                  <p:subTnLst>
                                    <p:set>
                                      <p:cBhvr override="childStyle">
                                        <p:cTn dur="1" fill="hold" display="0" masterRel="sameClick" afterEffect="1">
                                          <p:stCondLst>
                                            <p:cond evt="end" delay="0">
                                              <p:tn val="49"/>
                                            </p:cond>
                                          </p:stCondLst>
                                        </p:cTn>
                                        <p:tgtEl>
                                          <p:spTgt spid="74"/>
                                        </p:tgtEl>
                                        <p:attrNameLst>
                                          <p:attrName>style.visibility</p:attrName>
                                        </p:attrNameLst>
                                      </p:cBhvr>
                                      <p:to>
                                        <p:strVal val="hidden"/>
                                      </p:to>
                                    </p:set>
                                  </p:subTnLst>
                                </p:cTn>
                              </p:par>
                            </p:childTnLst>
                          </p:cTn>
                        </p:par>
                        <p:par>
                          <p:cTn id="52" fill="hold">
                            <p:stCondLst>
                              <p:cond delay="29000"/>
                            </p:stCondLst>
                            <p:childTnLst>
                              <p:par>
                                <p:cTn id="53" presetID="22" presetClass="entr" presetSubtype="8" fill="hold" grpId="0" nodeType="afterEffect">
                                  <p:stCondLst>
                                    <p:cond delay="0"/>
                                  </p:stCondLst>
                                  <p:childTnLst>
                                    <p:set>
                                      <p:cBhvr>
                                        <p:cTn id="54" dur="1" fill="hold">
                                          <p:stCondLst>
                                            <p:cond delay="0"/>
                                          </p:stCondLst>
                                        </p:cTn>
                                        <p:tgtEl>
                                          <p:spTgt spid="91"/>
                                        </p:tgtEl>
                                        <p:attrNameLst>
                                          <p:attrName>style.visibility</p:attrName>
                                        </p:attrNameLst>
                                      </p:cBhvr>
                                      <p:to>
                                        <p:strVal val="visible"/>
                                      </p:to>
                                    </p:set>
                                    <p:animEffect transition="in" filter="wipe(left)">
                                      <p:cBhvr>
                                        <p:cTn id="55" dur="1000"/>
                                        <p:tgtEl>
                                          <p:spTgt spid="91"/>
                                        </p:tgtEl>
                                      </p:cBhvr>
                                    </p:animEffect>
                                  </p:childTnLst>
                                </p:cTn>
                              </p:par>
                            </p:childTnLst>
                          </p:cTn>
                        </p:par>
                        <p:par>
                          <p:cTn id="56" fill="hold">
                            <p:stCondLst>
                              <p:cond delay="30000"/>
                            </p:stCondLst>
                            <p:childTnLst>
                              <p:par>
                                <p:cTn id="57" presetID="4" presetClass="entr" presetSubtype="32" fill="hold" nodeType="afterEffect">
                                  <p:stCondLst>
                                    <p:cond delay="0"/>
                                  </p:stCondLst>
                                  <p:childTnLst>
                                    <p:set>
                                      <p:cBhvr>
                                        <p:cTn id="58" dur="1" fill="hold">
                                          <p:stCondLst>
                                            <p:cond delay="0"/>
                                          </p:stCondLst>
                                        </p:cTn>
                                        <p:tgtEl>
                                          <p:spTgt spid="2064"/>
                                        </p:tgtEl>
                                        <p:attrNameLst>
                                          <p:attrName>style.visibility</p:attrName>
                                        </p:attrNameLst>
                                      </p:cBhvr>
                                      <p:to>
                                        <p:strVal val="visible"/>
                                      </p:to>
                                    </p:set>
                                    <p:animEffect transition="in" filter="box(out)">
                                      <p:cBhvr>
                                        <p:cTn id="59"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224" grpId="0" animBg="1"/>
      <p:bldP spid="264232" grpId="0" animBg="1"/>
      <p:bldP spid="48" grpId="0" animBg="1"/>
      <p:bldP spid="74" grpId="0" animBg="1"/>
      <p:bldP spid="89" grpId="0" animBg="1"/>
      <p:bldP spid="90" grpId="0" animBg="1"/>
      <p:bldP spid="91" grpId="0" animBg="1"/>
      <p:bldP spid="9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256D5F-2886-949F-235E-B3AFB4058701}"/>
              </a:ext>
            </a:extLst>
          </p:cNvPr>
          <p:cNvPicPr>
            <a:picLocks noChangeAspect="1"/>
          </p:cNvPicPr>
          <p:nvPr/>
        </p:nvPicPr>
        <p:blipFill>
          <a:blip r:embed="rId2"/>
          <a:stretch>
            <a:fillRect/>
          </a:stretch>
        </p:blipFill>
        <p:spPr>
          <a:xfrm>
            <a:off x="225304" y="850723"/>
            <a:ext cx="8716962" cy="3610983"/>
          </a:xfrm>
          <a:prstGeom prst="rect">
            <a:avLst/>
          </a:prstGeom>
          <a:effectLst>
            <a:outerShdw blurRad="50800" dist="38100" dir="2700000" algn="tl" rotWithShape="0">
              <a:prstClr val="black">
                <a:alpha val="40000"/>
              </a:prstClr>
            </a:outerShdw>
          </a:effec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 y="4491990"/>
            <a:ext cx="2114550" cy="200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8" name="Text Box 3"/>
          <p:cNvSpPr txBox="1">
            <a:spLocks noChangeArrowheads="1"/>
          </p:cNvSpPr>
          <p:nvPr/>
        </p:nvSpPr>
        <p:spPr bwMode="auto">
          <a:xfrm>
            <a:off x="1203961" y="1072737"/>
            <a:ext cx="1109322" cy="307777"/>
          </a:xfrm>
          <a:prstGeom prst="rect">
            <a:avLst/>
          </a:prstGeom>
          <a:noFill/>
          <a:ln w="9525">
            <a:noFill/>
            <a:miter lim="800000"/>
            <a:headEnd/>
            <a:tailEnd/>
          </a:ln>
        </p:spPr>
        <p:txBody>
          <a:bodyPr wrap="square">
            <a:spAutoFit/>
          </a:bodyPr>
          <a:lstStyle/>
          <a:p>
            <a:pPr algn="ctr">
              <a:spcBef>
                <a:spcPct val="50000"/>
              </a:spcBef>
            </a:pPr>
            <a:r>
              <a:rPr lang="en-US" sz="1400" dirty="0">
                <a:solidFill>
                  <a:schemeClr val="accent2"/>
                </a:solidFill>
                <a:latin typeface="Comic Sans MS" pitchFamily="66" charset="0"/>
              </a:rPr>
              <a:t>COUGARS</a:t>
            </a:r>
          </a:p>
        </p:txBody>
      </p:sp>
      <p:sp>
        <p:nvSpPr>
          <p:cNvPr id="189" name="Text Box 4"/>
          <p:cNvSpPr txBox="1">
            <a:spLocks noChangeArrowheads="1"/>
          </p:cNvSpPr>
          <p:nvPr/>
        </p:nvSpPr>
        <p:spPr bwMode="auto">
          <a:xfrm>
            <a:off x="3833392" y="1015056"/>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90" name="Text Box 5"/>
          <p:cNvSpPr txBox="1">
            <a:spLocks noChangeArrowheads="1"/>
          </p:cNvSpPr>
          <p:nvPr/>
        </p:nvSpPr>
        <p:spPr bwMode="auto">
          <a:xfrm>
            <a:off x="5170256" y="113618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91" name="Text Box 6"/>
          <p:cNvSpPr txBox="1">
            <a:spLocks noChangeArrowheads="1"/>
          </p:cNvSpPr>
          <p:nvPr/>
        </p:nvSpPr>
        <p:spPr bwMode="auto">
          <a:xfrm>
            <a:off x="3688826" y="1063904"/>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192" name="Text Box 7"/>
          <p:cNvSpPr txBox="1">
            <a:spLocks noChangeArrowheads="1"/>
          </p:cNvSpPr>
          <p:nvPr/>
        </p:nvSpPr>
        <p:spPr bwMode="auto">
          <a:xfrm>
            <a:off x="5313276" y="107495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193" name="Text Box 8"/>
          <p:cNvSpPr txBox="1">
            <a:spLocks noChangeArrowheads="1"/>
          </p:cNvSpPr>
          <p:nvPr/>
        </p:nvSpPr>
        <p:spPr bwMode="auto">
          <a:xfrm>
            <a:off x="6119495" y="1082040"/>
            <a:ext cx="1241425" cy="307777"/>
          </a:xfrm>
          <a:prstGeom prst="rect">
            <a:avLst/>
          </a:prstGeom>
          <a:noFill/>
          <a:ln w="9525">
            <a:noFill/>
            <a:miter lim="800000"/>
            <a:headEnd/>
            <a:tailEnd/>
          </a:ln>
        </p:spPr>
        <p:txBody>
          <a:bodyPr>
            <a:spAutoFit/>
          </a:bodyPr>
          <a:lstStyle/>
          <a:p>
            <a:pPr algn="ctr">
              <a:spcBef>
                <a:spcPct val="50000"/>
              </a:spcBef>
            </a:pPr>
            <a:r>
              <a:rPr lang="en-US" sz="1400" dirty="0">
                <a:solidFill>
                  <a:schemeClr val="accent2"/>
                </a:solidFill>
                <a:latin typeface="Comic Sans MS" pitchFamily="66" charset="0"/>
              </a:rPr>
              <a:t>OWLS</a:t>
            </a:r>
          </a:p>
        </p:txBody>
      </p:sp>
      <p:sp>
        <p:nvSpPr>
          <p:cNvPr id="194" name="Text Box 9"/>
          <p:cNvSpPr txBox="1">
            <a:spLocks noChangeArrowheads="1"/>
          </p:cNvSpPr>
          <p:nvPr/>
        </p:nvSpPr>
        <p:spPr bwMode="auto">
          <a:xfrm>
            <a:off x="2971800" y="1100712"/>
            <a:ext cx="419402"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15</a:t>
            </a:r>
          </a:p>
        </p:txBody>
      </p:sp>
      <p:sp>
        <p:nvSpPr>
          <p:cNvPr id="195" name="Text Box 10"/>
          <p:cNvSpPr txBox="1">
            <a:spLocks noChangeArrowheads="1"/>
          </p:cNvSpPr>
          <p:nvPr/>
        </p:nvSpPr>
        <p:spPr bwMode="auto">
          <a:xfrm>
            <a:off x="541552" y="144780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196" name="Text Box 11"/>
          <p:cNvSpPr txBox="1">
            <a:spLocks noChangeArrowheads="1"/>
          </p:cNvSpPr>
          <p:nvPr/>
        </p:nvSpPr>
        <p:spPr bwMode="auto">
          <a:xfrm>
            <a:off x="1135697" y="144780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197" name="Text Box 12"/>
          <p:cNvSpPr txBox="1">
            <a:spLocks noChangeArrowheads="1"/>
          </p:cNvSpPr>
          <p:nvPr/>
        </p:nvSpPr>
        <p:spPr bwMode="auto">
          <a:xfrm>
            <a:off x="1745297" y="144780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98" name="Text Box 13"/>
          <p:cNvSpPr txBox="1">
            <a:spLocks noChangeArrowheads="1"/>
          </p:cNvSpPr>
          <p:nvPr/>
        </p:nvSpPr>
        <p:spPr bwMode="auto">
          <a:xfrm>
            <a:off x="2369820" y="145923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199" name="Text Box 14"/>
          <p:cNvSpPr txBox="1">
            <a:spLocks noChangeArrowheads="1"/>
          </p:cNvSpPr>
          <p:nvPr/>
        </p:nvSpPr>
        <p:spPr bwMode="auto">
          <a:xfrm>
            <a:off x="2924810" y="145923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200" name="Text Box 15"/>
          <p:cNvSpPr txBox="1">
            <a:spLocks noChangeArrowheads="1"/>
          </p:cNvSpPr>
          <p:nvPr/>
        </p:nvSpPr>
        <p:spPr bwMode="auto">
          <a:xfrm>
            <a:off x="3535680" y="145923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201" name="Text Box 16"/>
          <p:cNvSpPr txBox="1">
            <a:spLocks noChangeArrowheads="1"/>
          </p:cNvSpPr>
          <p:nvPr/>
        </p:nvSpPr>
        <p:spPr bwMode="auto">
          <a:xfrm>
            <a:off x="5409708" y="1466654"/>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202" name="Text Box 17"/>
          <p:cNvSpPr txBox="1">
            <a:spLocks noChangeArrowheads="1"/>
          </p:cNvSpPr>
          <p:nvPr/>
        </p:nvSpPr>
        <p:spPr bwMode="auto">
          <a:xfrm>
            <a:off x="6010910" y="1466654"/>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203" name="Text Box 18"/>
          <p:cNvSpPr txBox="1">
            <a:spLocks noChangeArrowheads="1"/>
          </p:cNvSpPr>
          <p:nvPr/>
        </p:nvSpPr>
        <p:spPr bwMode="auto">
          <a:xfrm>
            <a:off x="6618288" y="1466654"/>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204" name="Text Box 19"/>
          <p:cNvSpPr txBox="1">
            <a:spLocks noChangeArrowheads="1"/>
          </p:cNvSpPr>
          <p:nvPr/>
        </p:nvSpPr>
        <p:spPr bwMode="auto">
          <a:xfrm>
            <a:off x="7170420" y="1466654"/>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205" name="Text Box 20"/>
          <p:cNvSpPr txBox="1">
            <a:spLocks noChangeArrowheads="1"/>
          </p:cNvSpPr>
          <p:nvPr/>
        </p:nvSpPr>
        <p:spPr bwMode="auto">
          <a:xfrm>
            <a:off x="7840980" y="1466654"/>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206" name="Text Box 21"/>
          <p:cNvSpPr txBox="1">
            <a:spLocks noChangeArrowheads="1"/>
          </p:cNvSpPr>
          <p:nvPr/>
        </p:nvSpPr>
        <p:spPr bwMode="auto">
          <a:xfrm>
            <a:off x="8427720" y="1466654"/>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207" name="Text Box 22"/>
          <p:cNvSpPr txBox="1">
            <a:spLocks noChangeArrowheads="1"/>
          </p:cNvSpPr>
          <p:nvPr/>
        </p:nvSpPr>
        <p:spPr bwMode="auto">
          <a:xfrm>
            <a:off x="5193447" y="3237968"/>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208" name="Text Box 28"/>
          <p:cNvSpPr txBox="1">
            <a:spLocks noChangeArrowheads="1"/>
          </p:cNvSpPr>
          <p:nvPr/>
        </p:nvSpPr>
        <p:spPr bwMode="auto">
          <a:xfrm>
            <a:off x="481751" y="1069340"/>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209" name="Text Box 6"/>
          <p:cNvSpPr txBox="1">
            <a:spLocks noChangeArrowheads="1"/>
          </p:cNvSpPr>
          <p:nvPr/>
        </p:nvSpPr>
        <p:spPr bwMode="auto">
          <a:xfrm>
            <a:off x="5623560" y="108204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210" name="Text Box 6"/>
          <p:cNvSpPr txBox="1">
            <a:spLocks noChangeArrowheads="1"/>
          </p:cNvSpPr>
          <p:nvPr/>
        </p:nvSpPr>
        <p:spPr bwMode="auto">
          <a:xfrm>
            <a:off x="5897880" y="108204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211" name="Text Box 7"/>
          <p:cNvSpPr txBox="1">
            <a:spLocks noChangeArrowheads="1"/>
          </p:cNvSpPr>
          <p:nvPr/>
        </p:nvSpPr>
        <p:spPr bwMode="auto">
          <a:xfrm>
            <a:off x="8321040" y="1079361"/>
            <a:ext cx="640080" cy="276999"/>
          </a:xfrm>
          <a:prstGeom prst="rect">
            <a:avLst/>
          </a:prstGeom>
          <a:noFill/>
          <a:ln w="9525">
            <a:noFill/>
            <a:miter lim="800000"/>
            <a:headEnd/>
            <a:tailEnd/>
          </a:ln>
        </p:spPr>
        <p:txBody>
          <a:bodyPr wrap="square">
            <a:spAutoFit/>
          </a:bodyPr>
          <a:lstStyle/>
          <a:p>
            <a:pPr>
              <a:spcBef>
                <a:spcPct val="15000"/>
              </a:spcBef>
            </a:pPr>
            <a:endParaRPr lang="en-US" sz="1200" dirty="0">
              <a:solidFill>
                <a:schemeClr val="accent2"/>
              </a:solidFill>
              <a:latin typeface="Comic Sans MS" pitchFamily="66" charset="0"/>
            </a:endParaRPr>
          </a:p>
        </p:txBody>
      </p:sp>
      <p:sp>
        <p:nvSpPr>
          <p:cNvPr id="212" name="Text Box 9"/>
          <p:cNvSpPr txBox="1">
            <a:spLocks noChangeArrowheads="1"/>
          </p:cNvSpPr>
          <p:nvPr/>
        </p:nvSpPr>
        <p:spPr bwMode="auto">
          <a:xfrm>
            <a:off x="3383280" y="1111245"/>
            <a:ext cx="248286"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9</a:t>
            </a:r>
          </a:p>
        </p:txBody>
      </p:sp>
      <p:sp>
        <p:nvSpPr>
          <p:cNvPr id="213" name="Rectangle 23"/>
          <p:cNvSpPr>
            <a:spLocks noChangeArrowheads="1"/>
          </p:cNvSpPr>
          <p:nvPr/>
        </p:nvSpPr>
        <p:spPr bwMode="auto">
          <a:xfrm>
            <a:off x="459422" y="319944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14" name="Text Box 25"/>
          <p:cNvSpPr txBox="1">
            <a:spLocks noChangeArrowheads="1"/>
          </p:cNvSpPr>
          <p:nvPr/>
        </p:nvSpPr>
        <p:spPr bwMode="auto">
          <a:xfrm>
            <a:off x="365760" y="333438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0</a:t>
            </a:r>
          </a:p>
        </p:txBody>
      </p:sp>
      <p:sp>
        <p:nvSpPr>
          <p:cNvPr id="215" name="Text Box 37"/>
          <p:cNvSpPr txBox="1">
            <a:spLocks noChangeArrowheads="1"/>
          </p:cNvSpPr>
          <p:nvPr/>
        </p:nvSpPr>
        <p:spPr bwMode="auto">
          <a:xfrm>
            <a:off x="5897880" y="333438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3</a:t>
            </a:r>
          </a:p>
        </p:txBody>
      </p:sp>
      <p:sp>
        <p:nvSpPr>
          <p:cNvPr id="216" name="Rectangle 38"/>
          <p:cNvSpPr>
            <a:spLocks noChangeArrowheads="1"/>
          </p:cNvSpPr>
          <p:nvPr/>
        </p:nvSpPr>
        <p:spPr bwMode="auto">
          <a:xfrm>
            <a:off x="5977255" y="318674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17" name="Rectangle 38"/>
          <p:cNvSpPr>
            <a:spLocks noChangeArrowheads="1"/>
          </p:cNvSpPr>
          <p:nvPr/>
        </p:nvSpPr>
        <p:spPr bwMode="auto">
          <a:xfrm>
            <a:off x="1099502" y="318674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18" name="Text Box 37"/>
          <p:cNvSpPr txBox="1">
            <a:spLocks noChangeArrowheads="1"/>
          </p:cNvSpPr>
          <p:nvPr/>
        </p:nvSpPr>
        <p:spPr bwMode="auto">
          <a:xfrm>
            <a:off x="986790" y="333438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5</a:t>
            </a:r>
          </a:p>
        </p:txBody>
      </p:sp>
      <p:sp>
        <p:nvSpPr>
          <p:cNvPr id="219" name="Line 36"/>
          <p:cNvSpPr>
            <a:spLocks noChangeShapeType="1"/>
          </p:cNvSpPr>
          <p:nvPr/>
        </p:nvSpPr>
        <p:spPr bwMode="auto">
          <a:xfrm flipH="1">
            <a:off x="4639161" y="1860147"/>
            <a:ext cx="152400" cy="152400"/>
          </a:xfrm>
          <a:prstGeom prst="line">
            <a:avLst/>
          </a:prstGeom>
          <a:noFill/>
          <a:ln w="28575">
            <a:solidFill>
              <a:schemeClr val="tx1"/>
            </a:solidFill>
            <a:round/>
            <a:headEnd/>
            <a:tailEnd/>
          </a:ln>
        </p:spPr>
        <p:txBody>
          <a:bodyPr/>
          <a:lstStyle/>
          <a:p>
            <a:endParaRPr lang="en-US" dirty="0"/>
          </a:p>
        </p:txBody>
      </p:sp>
      <p:sp>
        <p:nvSpPr>
          <p:cNvPr id="220" name="Line 34"/>
          <p:cNvSpPr>
            <a:spLocks noChangeShapeType="1"/>
          </p:cNvSpPr>
          <p:nvPr/>
        </p:nvSpPr>
        <p:spPr bwMode="auto">
          <a:xfrm flipH="1">
            <a:off x="4639161" y="1552155"/>
            <a:ext cx="152400" cy="152400"/>
          </a:xfrm>
          <a:prstGeom prst="line">
            <a:avLst/>
          </a:prstGeom>
          <a:noFill/>
          <a:ln w="28575">
            <a:solidFill>
              <a:schemeClr val="tx1"/>
            </a:solidFill>
            <a:round/>
            <a:headEnd/>
            <a:tailEnd/>
          </a:ln>
        </p:spPr>
        <p:txBody>
          <a:bodyPr/>
          <a:lstStyle/>
          <a:p>
            <a:endParaRPr lang="en-US" dirty="0"/>
          </a:p>
        </p:txBody>
      </p:sp>
      <p:sp>
        <p:nvSpPr>
          <p:cNvPr id="221" name="Line 36"/>
          <p:cNvSpPr>
            <a:spLocks noChangeShapeType="1"/>
          </p:cNvSpPr>
          <p:nvPr/>
        </p:nvSpPr>
        <p:spPr bwMode="auto">
          <a:xfrm flipH="1">
            <a:off x="4639161" y="1692189"/>
            <a:ext cx="152400" cy="152400"/>
          </a:xfrm>
          <a:prstGeom prst="line">
            <a:avLst/>
          </a:prstGeom>
          <a:noFill/>
          <a:ln w="28575">
            <a:solidFill>
              <a:schemeClr val="tx1"/>
            </a:solidFill>
            <a:round/>
            <a:headEnd/>
            <a:tailEnd/>
          </a:ln>
        </p:spPr>
        <p:txBody>
          <a:bodyPr/>
          <a:lstStyle/>
          <a:p>
            <a:endParaRPr lang="en-US" dirty="0"/>
          </a:p>
        </p:txBody>
      </p:sp>
      <p:sp>
        <p:nvSpPr>
          <p:cNvPr id="222" name="Line 39"/>
          <p:cNvSpPr>
            <a:spLocks noChangeShapeType="1"/>
          </p:cNvSpPr>
          <p:nvPr/>
        </p:nvSpPr>
        <p:spPr bwMode="auto">
          <a:xfrm flipH="1">
            <a:off x="4030445" y="1574427"/>
            <a:ext cx="152400" cy="152400"/>
          </a:xfrm>
          <a:prstGeom prst="line">
            <a:avLst/>
          </a:prstGeom>
          <a:noFill/>
          <a:ln w="28575">
            <a:solidFill>
              <a:schemeClr val="tx1"/>
            </a:solidFill>
            <a:round/>
            <a:headEnd/>
            <a:tailEnd/>
          </a:ln>
        </p:spPr>
        <p:txBody>
          <a:bodyPr/>
          <a:lstStyle/>
          <a:p>
            <a:endParaRPr lang="en-US" dirty="0"/>
          </a:p>
        </p:txBody>
      </p:sp>
      <p:sp>
        <p:nvSpPr>
          <p:cNvPr id="223" name="Line 39"/>
          <p:cNvSpPr>
            <a:spLocks noChangeShapeType="1"/>
          </p:cNvSpPr>
          <p:nvPr/>
        </p:nvSpPr>
        <p:spPr bwMode="auto">
          <a:xfrm flipH="1">
            <a:off x="4043145" y="1404565"/>
            <a:ext cx="152400" cy="152400"/>
          </a:xfrm>
          <a:prstGeom prst="line">
            <a:avLst/>
          </a:prstGeom>
          <a:noFill/>
          <a:ln w="28575">
            <a:solidFill>
              <a:schemeClr val="tx1"/>
            </a:solidFill>
            <a:round/>
            <a:headEnd/>
            <a:tailEnd/>
          </a:ln>
        </p:spPr>
        <p:txBody>
          <a:bodyPr/>
          <a:lstStyle/>
          <a:p>
            <a:endParaRPr lang="en-US" dirty="0"/>
          </a:p>
        </p:txBody>
      </p:sp>
      <p:sp>
        <p:nvSpPr>
          <p:cNvPr id="224" name="Line 39"/>
          <p:cNvSpPr>
            <a:spLocks noChangeShapeType="1"/>
          </p:cNvSpPr>
          <p:nvPr/>
        </p:nvSpPr>
        <p:spPr bwMode="auto">
          <a:xfrm flipH="1">
            <a:off x="4639161" y="1399755"/>
            <a:ext cx="152400" cy="152400"/>
          </a:xfrm>
          <a:prstGeom prst="line">
            <a:avLst/>
          </a:prstGeom>
          <a:noFill/>
          <a:ln w="28575">
            <a:solidFill>
              <a:schemeClr val="tx1"/>
            </a:solidFill>
            <a:round/>
            <a:headEnd/>
            <a:tailEnd/>
          </a:ln>
        </p:spPr>
        <p:txBody>
          <a:bodyPr/>
          <a:lstStyle/>
          <a:p>
            <a:endParaRPr lang="en-US" dirty="0"/>
          </a:p>
        </p:txBody>
      </p:sp>
      <p:sp>
        <p:nvSpPr>
          <p:cNvPr id="225" name="Isosceles Triangle 224"/>
          <p:cNvSpPr/>
          <p:nvPr/>
        </p:nvSpPr>
        <p:spPr bwMode="auto">
          <a:xfrm>
            <a:off x="4037423" y="1705787"/>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226" name="Isosceles Triangle 225"/>
          <p:cNvSpPr/>
          <p:nvPr/>
        </p:nvSpPr>
        <p:spPr bwMode="auto">
          <a:xfrm>
            <a:off x="4044566" y="1856081"/>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227" name="Isosceles Triangle 226"/>
          <p:cNvSpPr/>
          <p:nvPr/>
        </p:nvSpPr>
        <p:spPr bwMode="auto">
          <a:xfrm>
            <a:off x="4042185" y="2014788"/>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228" name="Isosceles Triangle 227"/>
          <p:cNvSpPr/>
          <p:nvPr/>
        </p:nvSpPr>
        <p:spPr bwMode="auto">
          <a:xfrm>
            <a:off x="1194209" y="1351611"/>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229" name="Rectangle 38"/>
          <p:cNvSpPr>
            <a:spLocks noChangeArrowheads="1"/>
          </p:cNvSpPr>
          <p:nvPr/>
        </p:nvSpPr>
        <p:spPr bwMode="auto">
          <a:xfrm>
            <a:off x="6589078" y="318516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30" name="Line 36"/>
          <p:cNvSpPr>
            <a:spLocks noChangeShapeType="1"/>
          </p:cNvSpPr>
          <p:nvPr/>
        </p:nvSpPr>
        <p:spPr bwMode="auto">
          <a:xfrm flipH="1">
            <a:off x="4639161" y="2042160"/>
            <a:ext cx="152400" cy="152400"/>
          </a:xfrm>
          <a:prstGeom prst="line">
            <a:avLst/>
          </a:prstGeom>
          <a:noFill/>
          <a:ln w="28575">
            <a:solidFill>
              <a:schemeClr val="tx1"/>
            </a:solidFill>
            <a:round/>
            <a:headEnd/>
            <a:tailEnd/>
          </a:ln>
        </p:spPr>
        <p:txBody>
          <a:bodyPr/>
          <a:lstStyle/>
          <a:p>
            <a:endParaRPr lang="en-US" dirty="0"/>
          </a:p>
        </p:txBody>
      </p:sp>
      <p:sp>
        <p:nvSpPr>
          <p:cNvPr id="231" name="Line 36"/>
          <p:cNvSpPr>
            <a:spLocks noChangeShapeType="1"/>
          </p:cNvSpPr>
          <p:nvPr/>
        </p:nvSpPr>
        <p:spPr bwMode="auto">
          <a:xfrm flipH="1">
            <a:off x="4639161" y="2193293"/>
            <a:ext cx="152400" cy="152400"/>
          </a:xfrm>
          <a:prstGeom prst="line">
            <a:avLst/>
          </a:prstGeom>
          <a:noFill/>
          <a:ln w="28575">
            <a:solidFill>
              <a:schemeClr val="tx1"/>
            </a:solidFill>
            <a:round/>
            <a:headEnd/>
            <a:tailEnd/>
          </a:ln>
        </p:spPr>
        <p:txBody>
          <a:bodyPr/>
          <a:lstStyle/>
          <a:p>
            <a:endParaRPr lang="en-US" dirty="0"/>
          </a:p>
        </p:txBody>
      </p:sp>
      <p:sp>
        <p:nvSpPr>
          <p:cNvPr id="232" name="Line 36"/>
          <p:cNvSpPr>
            <a:spLocks noChangeShapeType="1"/>
          </p:cNvSpPr>
          <p:nvPr/>
        </p:nvSpPr>
        <p:spPr bwMode="auto">
          <a:xfrm flipH="1">
            <a:off x="4639161" y="2345692"/>
            <a:ext cx="152400" cy="152400"/>
          </a:xfrm>
          <a:prstGeom prst="line">
            <a:avLst/>
          </a:prstGeom>
          <a:noFill/>
          <a:ln w="28575">
            <a:solidFill>
              <a:schemeClr val="tx1"/>
            </a:solidFill>
            <a:round/>
            <a:headEnd/>
            <a:tailEnd/>
          </a:ln>
        </p:spPr>
        <p:txBody>
          <a:bodyPr/>
          <a:lstStyle/>
          <a:p>
            <a:endParaRPr lang="en-US" dirty="0"/>
          </a:p>
        </p:txBody>
      </p:sp>
      <p:sp>
        <p:nvSpPr>
          <p:cNvPr id="233" name="Line 36"/>
          <p:cNvSpPr>
            <a:spLocks noChangeShapeType="1"/>
          </p:cNvSpPr>
          <p:nvPr/>
        </p:nvSpPr>
        <p:spPr bwMode="auto">
          <a:xfrm flipH="1">
            <a:off x="4639161" y="2521905"/>
            <a:ext cx="152400" cy="152400"/>
          </a:xfrm>
          <a:prstGeom prst="line">
            <a:avLst/>
          </a:prstGeom>
          <a:noFill/>
          <a:ln w="28575">
            <a:solidFill>
              <a:schemeClr val="tx1"/>
            </a:solidFill>
            <a:round/>
            <a:headEnd/>
            <a:tailEnd/>
          </a:ln>
        </p:spPr>
        <p:txBody>
          <a:bodyPr/>
          <a:lstStyle/>
          <a:p>
            <a:endParaRPr lang="en-US" dirty="0"/>
          </a:p>
        </p:txBody>
      </p:sp>
      <p:sp>
        <p:nvSpPr>
          <p:cNvPr id="234" name="Text Box 37"/>
          <p:cNvSpPr txBox="1">
            <a:spLocks noChangeArrowheads="1"/>
          </p:cNvSpPr>
          <p:nvPr/>
        </p:nvSpPr>
        <p:spPr bwMode="auto">
          <a:xfrm>
            <a:off x="4069080" y="3595687"/>
            <a:ext cx="304800" cy="366713"/>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5</a:t>
            </a:r>
          </a:p>
        </p:txBody>
      </p:sp>
      <p:sp>
        <p:nvSpPr>
          <p:cNvPr id="235" name="Text Box 37"/>
          <p:cNvSpPr txBox="1">
            <a:spLocks noChangeArrowheads="1"/>
          </p:cNvSpPr>
          <p:nvPr/>
        </p:nvSpPr>
        <p:spPr bwMode="auto">
          <a:xfrm>
            <a:off x="4297680" y="3588600"/>
            <a:ext cx="304800" cy="366712"/>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8</a:t>
            </a:r>
          </a:p>
        </p:txBody>
      </p:sp>
      <p:sp>
        <p:nvSpPr>
          <p:cNvPr id="236" name="Text Box 37"/>
          <p:cNvSpPr txBox="1">
            <a:spLocks noChangeArrowheads="1"/>
          </p:cNvSpPr>
          <p:nvPr/>
        </p:nvSpPr>
        <p:spPr bwMode="auto">
          <a:xfrm>
            <a:off x="6492240" y="333756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237" name="Line 36"/>
          <p:cNvSpPr>
            <a:spLocks noChangeShapeType="1"/>
          </p:cNvSpPr>
          <p:nvPr/>
        </p:nvSpPr>
        <p:spPr bwMode="auto">
          <a:xfrm flipH="1">
            <a:off x="4639161" y="2675378"/>
            <a:ext cx="152400" cy="152400"/>
          </a:xfrm>
          <a:prstGeom prst="line">
            <a:avLst/>
          </a:prstGeom>
          <a:noFill/>
          <a:ln w="28575">
            <a:solidFill>
              <a:schemeClr val="tx1"/>
            </a:solidFill>
            <a:round/>
            <a:headEnd/>
            <a:tailEnd/>
          </a:ln>
        </p:spPr>
        <p:txBody>
          <a:bodyPr/>
          <a:lstStyle/>
          <a:p>
            <a:endParaRPr lang="en-US" dirty="0"/>
          </a:p>
        </p:txBody>
      </p:sp>
      <p:sp>
        <p:nvSpPr>
          <p:cNvPr id="238" name="Line 36"/>
          <p:cNvSpPr>
            <a:spLocks noChangeShapeType="1"/>
          </p:cNvSpPr>
          <p:nvPr/>
        </p:nvSpPr>
        <p:spPr bwMode="auto">
          <a:xfrm flipH="1">
            <a:off x="4051472" y="2189800"/>
            <a:ext cx="152400" cy="152400"/>
          </a:xfrm>
          <a:prstGeom prst="line">
            <a:avLst/>
          </a:prstGeom>
          <a:noFill/>
          <a:ln w="28575">
            <a:solidFill>
              <a:schemeClr val="tx1"/>
            </a:solidFill>
            <a:round/>
            <a:headEnd/>
            <a:tailEnd/>
          </a:ln>
        </p:spPr>
        <p:txBody>
          <a:bodyPr/>
          <a:lstStyle/>
          <a:p>
            <a:endParaRPr lang="en-US" dirty="0"/>
          </a:p>
        </p:txBody>
      </p:sp>
      <p:sp>
        <p:nvSpPr>
          <p:cNvPr id="239" name="Rectangle 38"/>
          <p:cNvSpPr>
            <a:spLocks noChangeArrowheads="1"/>
          </p:cNvSpPr>
          <p:nvPr/>
        </p:nvSpPr>
        <p:spPr bwMode="auto">
          <a:xfrm>
            <a:off x="1697355" y="320040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40" name="Line 36"/>
          <p:cNvSpPr>
            <a:spLocks noChangeShapeType="1"/>
          </p:cNvSpPr>
          <p:nvPr/>
        </p:nvSpPr>
        <p:spPr bwMode="auto">
          <a:xfrm flipH="1">
            <a:off x="4052853" y="2320980"/>
            <a:ext cx="152400" cy="152400"/>
          </a:xfrm>
          <a:prstGeom prst="line">
            <a:avLst/>
          </a:prstGeom>
          <a:noFill/>
          <a:ln w="28575">
            <a:solidFill>
              <a:schemeClr val="tx1"/>
            </a:solidFill>
            <a:round/>
            <a:headEnd/>
            <a:tailEnd/>
          </a:ln>
        </p:spPr>
        <p:txBody>
          <a:bodyPr/>
          <a:lstStyle/>
          <a:p>
            <a:endParaRPr lang="en-US" dirty="0"/>
          </a:p>
        </p:txBody>
      </p:sp>
      <p:sp>
        <p:nvSpPr>
          <p:cNvPr id="241" name="Line 36"/>
          <p:cNvSpPr>
            <a:spLocks noChangeShapeType="1"/>
          </p:cNvSpPr>
          <p:nvPr/>
        </p:nvSpPr>
        <p:spPr bwMode="auto">
          <a:xfrm flipH="1">
            <a:off x="4047703" y="2498212"/>
            <a:ext cx="152400" cy="152400"/>
          </a:xfrm>
          <a:prstGeom prst="line">
            <a:avLst/>
          </a:prstGeom>
          <a:noFill/>
          <a:ln w="28575">
            <a:solidFill>
              <a:schemeClr val="tx1"/>
            </a:solidFill>
            <a:round/>
            <a:headEnd/>
            <a:tailEnd/>
          </a:ln>
        </p:spPr>
        <p:txBody>
          <a:bodyPr/>
          <a:lstStyle/>
          <a:p>
            <a:endParaRPr lang="en-US" dirty="0"/>
          </a:p>
        </p:txBody>
      </p:sp>
      <p:sp>
        <p:nvSpPr>
          <p:cNvPr id="242" name="Text Box 37"/>
          <p:cNvSpPr txBox="1">
            <a:spLocks noChangeArrowheads="1"/>
          </p:cNvSpPr>
          <p:nvPr/>
        </p:nvSpPr>
        <p:spPr bwMode="auto">
          <a:xfrm>
            <a:off x="6629890" y="165798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243" name="Text Box 37"/>
          <p:cNvSpPr txBox="1">
            <a:spLocks noChangeArrowheads="1"/>
          </p:cNvSpPr>
          <p:nvPr/>
        </p:nvSpPr>
        <p:spPr bwMode="auto">
          <a:xfrm>
            <a:off x="6822757" y="165798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244" name="Line 36"/>
          <p:cNvSpPr>
            <a:spLocks noChangeShapeType="1"/>
          </p:cNvSpPr>
          <p:nvPr/>
        </p:nvSpPr>
        <p:spPr bwMode="auto">
          <a:xfrm flipH="1">
            <a:off x="4046133" y="2640332"/>
            <a:ext cx="152400" cy="152400"/>
          </a:xfrm>
          <a:prstGeom prst="line">
            <a:avLst/>
          </a:prstGeom>
          <a:noFill/>
          <a:ln w="28575">
            <a:solidFill>
              <a:schemeClr val="tx1"/>
            </a:solidFill>
            <a:round/>
            <a:headEnd/>
            <a:tailEnd/>
          </a:ln>
        </p:spPr>
        <p:txBody>
          <a:bodyPr/>
          <a:lstStyle/>
          <a:p>
            <a:endParaRPr lang="en-US" dirty="0"/>
          </a:p>
        </p:txBody>
      </p:sp>
      <p:sp>
        <p:nvSpPr>
          <p:cNvPr id="245" name="Line 36"/>
          <p:cNvSpPr>
            <a:spLocks noChangeShapeType="1"/>
          </p:cNvSpPr>
          <p:nvPr/>
        </p:nvSpPr>
        <p:spPr bwMode="auto">
          <a:xfrm flipH="1">
            <a:off x="4046133" y="2803012"/>
            <a:ext cx="152400" cy="152400"/>
          </a:xfrm>
          <a:prstGeom prst="line">
            <a:avLst/>
          </a:prstGeom>
          <a:noFill/>
          <a:ln w="28575">
            <a:solidFill>
              <a:schemeClr val="tx1"/>
            </a:solidFill>
            <a:round/>
            <a:headEnd/>
            <a:tailEnd/>
          </a:ln>
        </p:spPr>
        <p:txBody>
          <a:bodyPr/>
          <a:lstStyle/>
          <a:p>
            <a:endParaRPr lang="en-US" dirty="0"/>
          </a:p>
        </p:txBody>
      </p:sp>
      <p:sp>
        <p:nvSpPr>
          <p:cNvPr id="246" name="Text Box 37"/>
          <p:cNvSpPr txBox="1">
            <a:spLocks noChangeArrowheads="1"/>
          </p:cNvSpPr>
          <p:nvPr/>
        </p:nvSpPr>
        <p:spPr bwMode="auto">
          <a:xfrm>
            <a:off x="6383658" y="1661890"/>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13</a:t>
            </a:r>
          </a:p>
        </p:txBody>
      </p:sp>
      <p:sp>
        <p:nvSpPr>
          <p:cNvPr id="247" name="Line 36"/>
          <p:cNvSpPr>
            <a:spLocks noChangeShapeType="1"/>
          </p:cNvSpPr>
          <p:nvPr/>
        </p:nvSpPr>
        <p:spPr bwMode="auto">
          <a:xfrm flipH="1">
            <a:off x="6858000" y="4255574"/>
            <a:ext cx="152400" cy="152400"/>
          </a:xfrm>
          <a:prstGeom prst="line">
            <a:avLst/>
          </a:prstGeom>
          <a:noFill/>
          <a:ln w="28575">
            <a:solidFill>
              <a:schemeClr val="tx1"/>
            </a:solidFill>
            <a:round/>
            <a:headEnd/>
            <a:tailEnd/>
          </a:ln>
        </p:spPr>
        <p:txBody>
          <a:bodyPr/>
          <a:lstStyle/>
          <a:p>
            <a:endParaRPr lang="en-US" dirty="0"/>
          </a:p>
        </p:txBody>
      </p:sp>
      <p:sp>
        <p:nvSpPr>
          <p:cNvPr id="248" name="Text Box 37"/>
          <p:cNvSpPr txBox="1">
            <a:spLocks noChangeArrowheads="1"/>
          </p:cNvSpPr>
          <p:nvPr/>
        </p:nvSpPr>
        <p:spPr bwMode="auto">
          <a:xfrm>
            <a:off x="1554480" y="3346450"/>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10</a:t>
            </a:r>
          </a:p>
        </p:txBody>
      </p:sp>
      <p:sp>
        <p:nvSpPr>
          <p:cNvPr id="249" name="Line 36"/>
          <p:cNvSpPr>
            <a:spLocks noChangeShapeType="1"/>
          </p:cNvSpPr>
          <p:nvPr/>
        </p:nvSpPr>
        <p:spPr bwMode="auto">
          <a:xfrm flipH="1">
            <a:off x="4639161" y="2834640"/>
            <a:ext cx="152400" cy="152400"/>
          </a:xfrm>
          <a:prstGeom prst="line">
            <a:avLst/>
          </a:prstGeom>
          <a:noFill/>
          <a:ln w="28575">
            <a:solidFill>
              <a:schemeClr val="tx1"/>
            </a:solidFill>
            <a:round/>
            <a:headEnd/>
            <a:tailEnd/>
          </a:ln>
        </p:spPr>
        <p:txBody>
          <a:bodyPr/>
          <a:lstStyle/>
          <a:p>
            <a:endParaRPr lang="en-US" dirty="0"/>
          </a:p>
        </p:txBody>
      </p:sp>
      <p:sp>
        <p:nvSpPr>
          <p:cNvPr id="251" name="Rectangle 38"/>
          <p:cNvSpPr>
            <a:spLocks noChangeArrowheads="1"/>
          </p:cNvSpPr>
          <p:nvPr/>
        </p:nvSpPr>
        <p:spPr bwMode="auto">
          <a:xfrm>
            <a:off x="7186612" y="3197225"/>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52" name="Line 36"/>
          <p:cNvSpPr>
            <a:spLocks noChangeShapeType="1"/>
          </p:cNvSpPr>
          <p:nvPr/>
        </p:nvSpPr>
        <p:spPr bwMode="auto">
          <a:xfrm flipH="1">
            <a:off x="4639161" y="2991803"/>
            <a:ext cx="152400" cy="152400"/>
          </a:xfrm>
          <a:prstGeom prst="line">
            <a:avLst/>
          </a:prstGeom>
          <a:noFill/>
          <a:ln w="28575">
            <a:solidFill>
              <a:schemeClr val="tx1"/>
            </a:solidFill>
            <a:round/>
            <a:headEnd/>
            <a:tailEnd/>
          </a:ln>
        </p:spPr>
        <p:txBody>
          <a:bodyPr/>
          <a:lstStyle/>
          <a:p>
            <a:endParaRPr lang="en-US" dirty="0"/>
          </a:p>
        </p:txBody>
      </p:sp>
      <p:sp>
        <p:nvSpPr>
          <p:cNvPr id="253" name="Line 36"/>
          <p:cNvSpPr>
            <a:spLocks noChangeShapeType="1"/>
          </p:cNvSpPr>
          <p:nvPr/>
        </p:nvSpPr>
        <p:spPr bwMode="auto">
          <a:xfrm flipH="1">
            <a:off x="4639161" y="3144203"/>
            <a:ext cx="152400" cy="152400"/>
          </a:xfrm>
          <a:prstGeom prst="line">
            <a:avLst/>
          </a:prstGeom>
          <a:noFill/>
          <a:ln w="28575">
            <a:solidFill>
              <a:schemeClr val="tx1"/>
            </a:solidFill>
            <a:round/>
            <a:headEnd/>
            <a:tailEnd/>
          </a:ln>
        </p:spPr>
        <p:txBody>
          <a:bodyPr/>
          <a:lstStyle/>
          <a:p>
            <a:endParaRPr lang="en-US" dirty="0"/>
          </a:p>
        </p:txBody>
      </p:sp>
      <p:sp>
        <p:nvSpPr>
          <p:cNvPr id="254" name="Line 36"/>
          <p:cNvSpPr>
            <a:spLocks noChangeShapeType="1"/>
          </p:cNvSpPr>
          <p:nvPr/>
        </p:nvSpPr>
        <p:spPr bwMode="auto">
          <a:xfrm flipH="1">
            <a:off x="4778501" y="1379752"/>
            <a:ext cx="152400" cy="152400"/>
          </a:xfrm>
          <a:prstGeom prst="line">
            <a:avLst/>
          </a:prstGeom>
          <a:noFill/>
          <a:ln w="28575">
            <a:solidFill>
              <a:schemeClr val="tx1"/>
            </a:solidFill>
            <a:round/>
            <a:headEnd/>
            <a:tailEnd/>
          </a:ln>
        </p:spPr>
        <p:txBody>
          <a:bodyPr/>
          <a:lstStyle/>
          <a:p>
            <a:endParaRPr lang="en-US" dirty="0"/>
          </a:p>
        </p:txBody>
      </p:sp>
      <p:sp>
        <p:nvSpPr>
          <p:cNvPr id="255" name="Line 36"/>
          <p:cNvSpPr>
            <a:spLocks noChangeShapeType="1"/>
          </p:cNvSpPr>
          <p:nvPr/>
        </p:nvSpPr>
        <p:spPr bwMode="auto">
          <a:xfrm flipH="1">
            <a:off x="4807570" y="1537913"/>
            <a:ext cx="152400" cy="152400"/>
          </a:xfrm>
          <a:prstGeom prst="line">
            <a:avLst/>
          </a:prstGeom>
          <a:noFill/>
          <a:ln w="28575">
            <a:solidFill>
              <a:schemeClr val="tx1"/>
            </a:solidFill>
            <a:round/>
            <a:headEnd/>
            <a:tailEnd/>
          </a:ln>
        </p:spPr>
        <p:txBody>
          <a:bodyPr/>
          <a:lstStyle/>
          <a:p>
            <a:endParaRPr lang="en-US" dirty="0"/>
          </a:p>
        </p:txBody>
      </p:sp>
      <p:sp>
        <p:nvSpPr>
          <p:cNvPr id="256" name="Text Box 37"/>
          <p:cNvSpPr txBox="1">
            <a:spLocks noChangeArrowheads="1"/>
          </p:cNvSpPr>
          <p:nvPr/>
        </p:nvSpPr>
        <p:spPr bwMode="auto">
          <a:xfrm>
            <a:off x="2110095" y="1657985"/>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14</a:t>
            </a:r>
          </a:p>
        </p:txBody>
      </p:sp>
      <p:sp>
        <p:nvSpPr>
          <p:cNvPr id="257" name="Text Box 37"/>
          <p:cNvSpPr txBox="1">
            <a:spLocks noChangeArrowheads="1"/>
          </p:cNvSpPr>
          <p:nvPr/>
        </p:nvSpPr>
        <p:spPr bwMode="auto">
          <a:xfrm>
            <a:off x="2326844" y="1669735"/>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10</a:t>
            </a:r>
          </a:p>
        </p:txBody>
      </p:sp>
      <p:sp>
        <p:nvSpPr>
          <p:cNvPr id="258" name="Text Box 37"/>
          <p:cNvSpPr txBox="1">
            <a:spLocks noChangeArrowheads="1"/>
          </p:cNvSpPr>
          <p:nvPr/>
        </p:nvSpPr>
        <p:spPr bwMode="auto">
          <a:xfrm>
            <a:off x="2524126" y="1668051"/>
            <a:ext cx="350838" cy="277813"/>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14</a:t>
            </a:r>
          </a:p>
        </p:txBody>
      </p:sp>
      <p:sp>
        <p:nvSpPr>
          <p:cNvPr id="259" name="Line 36"/>
          <p:cNvSpPr>
            <a:spLocks noChangeShapeType="1"/>
          </p:cNvSpPr>
          <p:nvPr/>
        </p:nvSpPr>
        <p:spPr bwMode="auto">
          <a:xfrm flipH="1">
            <a:off x="1051560" y="4263586"/>
            <a:ext cx="152400" cy="152400"/>
          </a:xfrm>
          <a:prstGeom prst="line">
            <a:avLst/>
          </a:prstGeom>
          <a:noFill/>
          <a:ln w="28575">
            <a:solidFill>
              <a:schemeClr val="tx1"/>
            </a:solidFill>
            <a:round/>
            <a:headEnd/>
            <a:tailEnd/>
          </a:ln>
        </p:spPr>
        <p:txBody>
          <a:bodyPr/>
          <a:lstStyle/>
          <a:p>
            <a:endParaRPr lang="en-US" dirty="0"/>
          </a:p>
        </p:txBody>
      </p:sp>
      <p:sp>
        <p:nvSpPr>
          <p:cNvPr id="260" name="Line 36"/>
          <p:cNvSpPr>
            <a:spLocks noChangeShapeType="1"/>
          </p:cNvSpPr>
          <p:nvPr/>
        </p:nvSpPr>
        <p:spPr bwMode="auto">
          <a:xfrm flipH="1">
            <a:off x="4800600" y="1676400"/>
            <a:ext cx="152400" cy="152400"/>
          </a:xfrm>
          <a:prstGeom prst="line">
            <a:avLst/>
          </a:prstGeom>
          <a:noFill/>
          <a:ln w="28575">
            <a:solidFill>
              <a:schemeClr val="tx1"/>
            </a:solidFill>
            <a:round/>
            <a:headEnd/>
            <a:tailEnd/>
          </a:ln>
        </p:spPr>
        <p:txBody>
          <a:bodyPr/>
          <a:lstStyle/>
          <a:p>
            <a:endParaRPr lang="en-US" dirty="0"/>
          </a:p>
        </p:txBody>
      </p:sp>
      <p:sp>
        <p:nvSpPr>
          <p:cNvPr id="261" name="Line 36"/>
          <p:cNvSpPr>
            <a:spLocks noChangeShapeType="1"/>
          </p:cNvSpPr>
          <p:nvPr/>
        </p:nvSpPr>
        <p:spPr bwMode="auto">
          <a:xfrm flipH="1">
            <a:off x="4040615" y="2980572"/>
            <a:ext cx="152400" cy="152400"/>
          </a:xfrm>
          <a:prstGeom prst="line">
            <a:avLst/>
          </a:prstGeom>
          <a:noFill/>
          <a:ln w="28575">
            <a:solidFill>
              <a:schemeClr val="tx1"/>
            </a:solidFill>
            <a:round/>
            <a:headEnd/>
            <a:tailEnd/>
          </a:ln>
        </p:spPr>
        <p:txBody>
          <a:bodyPr/>
          <a:lstStyle/>
          <a:p>
            <a:endParaRPr lang="en-US" dirty="0"/>
          </a:p>
        </p:txBody>
      </p:sp>
      <p:sp>
        <p:nvSpPr>
          <p:cNvPr id="262" name="Text Box 37"/>
          <p:cNvSpPr txBox="1">
            <a:spLocks noChangeArrowheads="1"/>
          </p:cNvSpPr>
          <p:nvPr/>
        </p:nvSpPr>
        <p:spPr bwMode="auto">
          <a:xfrm>
            <a:off x="7040880" y="3349625"/>
            <a:ext cx="3968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263" name="Line 39"/>
          <p:cNvSpPr>
            <a:spLocks noChangeShapeType="1"/>
          </p:cNvSpPr>
          <p:nvPr/>
        </p:nvSpPr>
        <p:spPr bwMode="auto">
          <a:xfrm flipH="1">
            <a:off x="4039551" y="3144316"/>
            <a:ext cx="152400" cy="152400"/>
          </a:xfrm>
          <a:prstGeom prst="line">
            <a:avLst/>
          </a:prstGeom>
          <a:noFill/>
          <a:ln w="28575">
            <a:solidFill>
              <a:schemeClr val="tx1"/>
            </a:solidFill>
            <a:round/>
            <a:headEnd/>
            <a:tailEnd/>
          </a:ln>
        </p:spPr>
        <p:txBody>
          <a:bodyPr/>
          <a:lstStyle/>
          <a:p>
            <a:endParaRPr lang="en-US" dirty="0"/>
          </a:p>
        </p:txBody>
      </p:sp>
      <p:sp>
        <p:nvSpPr>
          <p:cNvPr id="264" name="Line 39"/>
          <p:cNvSpPr>
            <a:spLocks noChangeShapeType="1"/>
          </p:cNvSpPr>
          <p:nvPr/>
        </p:nvSpPr>
        <p:spPr bwMode="auto">
          <a:xfrm flipH="1">
            <a:off x="4191951" y="1370649"/>
            <a:ext cx="152400" cy="152400"/>
          </a:xfrm>
          <a:prstGeom prst="line">
            <a:avLst/>
          </a:prstGeom>
          <a:noFill/>
          <a:ln w="28575">
            <a:solidFill>
              <a:schemeClr val="tx1"/>
            </a:solidFill>
            <a:round/>
            <a:headEnd/>
            <a:tailEnd/>
          </a:ln>
        </p:spPr>
        <p:txBody>
          <a:bodyPr/>
          <a:lstStyle/>
          <a:p>
            <a:endParaRPr lang="en-US" dirty="0"/>
          </a:p>
        </p:txBody>
      </p:sp>
      <p:sp>
        <p:nvSpPr>
          <p:cNvPr id="265" name="Line 39"/>
          <p:cNvSpPr>
            <a:spLocks noChangeShapeType="1"/>
          </p:cNvSpPr>
          <p:nvPr/>
        </p:nvSpPr>
        <p:spPr bwMode="auto">
          <a:xfrm flipH="1">
            <a:off x="4191951" y="1523049"/>
            <a:ext cx="152400" cy="152400"/>
          </a:xfrm>
          <a:prstGeom prst="line">
            <a:avLst/>
          </a:prstGeom>
          <a:noFill/>
          <a:ln w="28575">
            <a:solidFill>
              <a:schemeClr val="tx1"/>
            </a:solidFill>
            <a:round/>
            <a:headEnd/>
            <a:tailEnd/>
          </a:ln>
        </p:spPr>
        <p:txBody>
          <a:bodyPr/>
          <a:lstStyle/>
          <a:p>
            <a:endParaRPr lang="en-US" dirty="0"/>
          </a:p>
        </p:txBody>
      </p:sp>
      <p:sp>
        <p:nvSpPr>
          <p:cNvPr id="266" name="Rectangle 38"/>
          <p:cNvSpPr>
            <a:spLocks noChangeArrowheads="1"/>
          </p:cNvSpPr>
          <p:nvPr/>
        </p:nvSpPr>
        <p:spPr bwMode="auto">
          <a:xfrm>
            <a:off x="2286000" y="3199448"/>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7651" name="Slide Number Placeholder 3"/>
          <p:cNvSpPr txBox="1">
            <a:spLocks noGrp="1"/>
          </p:cNvSpPr>
          <p:nvPr/>
        </p:nvSpPr>
        <p:spPr bwMode="auto">
          <a:xfrm>
            <a:off x="8534400" y="6473825"/>
            <a:ext cx="457200" cy="307975"/>
          </a:xfrm>
          <a:prstGeom prst="rect">
            <a:avLst/>
          </a:prstGeom>
          <a:noFill/>
          <a:ln w="9525">
            <a:noFill/>
            <a:miter lim="800000"/>
            <a:headEnd/>
            <a:tailEnd/>
          </a:ln>
        </p:spPr>
        <p:txBody>
          <a:bodyPr/>
          <a:lstStyle/>
          <a:p>
            <a:pPr algn="r"/>
            <a:fld id="{456D2BF6-FE4A-4537-B761-B12A38BDA90C}" type="slidenum">
              <a:rPr lang="en-US" sz="1000" b="0"/>
              <a:pPr algn="r"/>
              <a:t>34</a:t>
            </a:fld>
            <a:endParaRPr lang="en-US" sz="1000" b="0" dirty="0"/>
          </a:p>
        </p:txBody>
      </p:sp>
      <p:sp>
        <p:nvSpPr>
          <p:cNvPr id="27675" name="Text Box 28"/>
          <p:cNvSpPr txBox="1">
            <a:spLocks noChangeArrowheads="1"/>
          </p:cNvSpPr>
          <p:nvPr/>
        </p:nvSpPr>
        <p:spPr bwMode="auto">
          <a:xfrm>
            <a:off x="5492750" y="4571683"/>
            <a:ext cx="396875" cy="455612"/>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264221" name="Text Box 29"/>
          <p:cNvSpPr txBox="1">
            <a:spLocks noChangeArrowheads="1"/>
          </p:cNvSpPr>
          <p:nvPr/>
        </p:nvSpPr>
        <p:spPr bwMode="auto">
          <a:xfrm>
            <a:off x="3098800" y="4320858"/>
            <a:ext cx="5846763" cy="1730375"/>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a:spAutoFit/>
          </a:bodyPr>
          <a:lstStyle/>
          <a:p>
            <a:pPr>
              <a:spcBef>
                <a:spcPct val="40000"/>
              </a:spcBef>
              <a:buFont typeface="Wingdings 2" pitchFamily="18" charset="2"/>
              <a:buNone/>
              <a:defRPr/>
            </a:pPr>
            <a:r>
              <a:rPr lang="en-US" sz="1400" b="0" dirty="0">
                <a:cs typeface="+mn-cs"/>
              </a:rPr>
              <a:t>At the end of the rally, R2 tells you </a:t>
            </a:r>
            <a:r>
              <a:rPr lang="en-US" sz="1400" dirty="0">
                <a:cs typeface="+mn-cs"/>
              </a:rPr>
              <a:t>“Improper Request on the Owls”</a:t>
            </a:r>
            <a:r>
              <a:rPr lang="en-US" sz="1400" b="0" dirty="0">
                <a:cs typeface="+mn-cs"/>
              </a:rPr>
              <a:t> (Team B).</a:t>
            </a:r>
            <a:endParaRPr lang="en-US" sz="1400" dirty="0">
              <a:cs typeface="+mn-cs"/>
            </a:endParaRPr>
          </a:p>
          <a:p>
            <a:pPr>
              <a:spcBef>
                <a:spcPct val="40000"/>
              </a:spcBef>
              <a:buFont typeface="Wingdings 2" pitchFamily="18" charset="2"/>
              <a:buNone/>
              <a:defRPr/>
            </a:pPr>
            <a:r>
              <a:rPr lang="en-US" sz="1400" b="0" dirty="0">
                <a:cs typeface="+mn-cs"/>
              </a:rPr>
              <a:t>In the IMPROPER REQUEST box place an X through the circled B.</a:t>
            </a:r>
          </a:p>
          <a:p>
            <a:pPr>
              <a:spcBef>
                <a:spcPct val="40000"/>
              </a:spcBef>
              <a:buFont typeface="Wingdings 2" pitchFamily="18" charset="2"/>
              <a:buNone/>
              <a:defRPr/>
            </a:pPr>
            <a:r>
              <a:rPr lang="en-US" sz="1400" b="0" dirty="0">
                <a:cs typeface="+mn-cs"/>
              </a:rPr>
              <a:t>Cougars #14 serves one more point, then serves the ball out.  </a:t>
            </a:r>
          </a:p>
          <a:p>
            <a:pPr>
              <a:spcBef>
                <a:spcPct val="40000"/>
              </a:spcBef>
              <a:buFont typeface="Wingdings 2" pitchFamily="18" charset="2"/>
              <a:buNone/>
              <a:defRPr/>
            </a:pPr>
            <a:r>
              <a:rPr lang="en-US" sz="1400" dirty="0">
                <a:cs typeface="+mn-cs"/>
              </a:rPr>
              <a:t>Slash point 15 </a:t>
            </a:r>
            <a:r>
              <a:rPr lang="en-US" sz="1400" b="0" dirty="0">
                <a:cs typeface="+mn-cs"/>
              </a:rPr>
              <a:t>then</a:t>
            </a:r>
            <a:r>
              <a:rPr lang="en-US" sz="1400" dirty="0">
                <a:cs typeface="+mn-cs"/>
              </a:rPr>
              <a:t> </a:t>
            </a:r>
            <a:r>
              <a:rPr lang="en-US" sz="1400" b="0" dirty="0">
                <a:cs typeface="+mn-cs"/>
              </a:rPr>
              <a:t>enter the </a:t>
            </a:r>
            <a:r>
              <a:rPr lang="en-US" sz="1400" dirty="0">
                <a:solidFill>
                  <a:srgbClr val="3366CC"/>
                </a:solidFill>
                <a:effectLst>
                  <a:outerShdw blurRad="38100" dist="38100" dir="2700000" algn="tl">
                    <a:srgbClr val="000000"/>
                  </a:outerShdw>
                </a:effectLst>
                <a:cs typeface="+mn-cs"/>
              </a:rPr>
              <a:t>Exit Score of 15</a:t>
            </a:r>
            <a:endParaRPr lang="en-US" sz="1400" dirty="0">
              <a:cs typeface="+mn-cs"/>
            </a:endParaRPr>
          </a:p>
          <a:p>
            <a:pPr>
              <a:spcBef>
                <a:spcPct val="40000"/>
              </a:spcBef>
              <a:buFont typeface="Wingdings 2" pitchFamily="18" charset="2"/>
              <a:buNone/>
              <a:defRPr/>
            </a:pPr>
            <a:r>
              <a:rPr lang="en-US" sz="1400" b="0" dirty="0">
                <a:cs typeface="+mn-cs"/>
              </a:rPr>
              <a:t>Next slash the </a:t>
            </a:r>
            <a:r>
              <a:rPr lang="en-US" sz="1400" dirty="0">
                <a:solidFill>
                  <a:schemeClr val="accent2"/>
                </a:solidFill>
                <a:cs typeface="+mn-cs"/>
              </a:rPr>
              <a:t>loss of rally point</a:t>
            </a:r>
            <a:r>
              <a:rPr lang="en-US" sz="1400" b="0" dirty="0">
                <a:solidFill>
                  <a:schemeClr val="accent2"/>
                </a:solidFill>
                <a:cs typeface="+mn-cs"/>
              </a:rPr>
              <a:t> </a:t>
            </a:r>
            <a:r>
              <a:rPr lang="en-US" sz="1400" b="0" dirty="0">
                <a:cs typeface="+mn-cs"/>
              </a:rPr>
              <a:t>for the Owls in their </a:t>
            </a:r>
            <a:r>
              <a:rPr lang="en-US" sz="1400" dirty="0">
                <a:solidFill>
                  <a:schemeClr val="accent2"/>
                </a:solidFill>
                <a:cs typeface="+mn-cs"/>
              </a:rPr>
              <a:t>Points</a:t>
            </a:r>
            <a:r>
              <a:rPr lang="en-US" sz="1400" b="0" dirty="0">
                <a:cs typeface="+mn-cs"/>
              </a:rPr>
              <a:t> column.</a:t>
            </a:r>
          </a:p>
        </p:txBody>
      </p:sp>
      <p:sp>
        <p:nvSpPr>
          <p:cNvPr id="264224" name="Line 32"/>
          <p:cNvSpPr>
            <a:spLocks noChangeShapeType="1"/>
          </p:cNvSpPr>
          <p:nvPr/>
        </p:nvSpPr>
        <p:spPr bwMode="auto">
          <a:xfrm flipH="1" flipV="1">
            <a:off x="2557145" y="3466567"/>
            <a:ext cx="4454843" cy="212429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32" name="Line 40"/>
          <p:cNvSpPr>
            <a:spLocks noChangeShapeType="1"/>
          </p:cNvSpPr>
          <p:nvPr/>
        </p:nvSpPr>
        <p:spPr bwMode="auto">
          <a:xfrm flipH="1" flipV="1">
            <a:off x="2846070" y="4761094"/>
            <a:ext cx="3697287" cy="176665"/>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33" name="Rectangle 41"/>
          <p:cNvSpPr>
            <a:spLocks noChangeArrowheads="1"/>
          </p:cNvSpPr>
          <p:nvPr/>
        </p:nvSpPr>
        <p:spPr bwMode="auto">
          <a:xfrm>
            <a:off x="0" y="76200"/>
            <a:ext cx="9144000" cy="762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Scoring the Set</a:t>
            </a:r>
          </a:p>
        </p:txBody>
      </p:sp>
      <p:pic>
        <p:nvPicPr>
          <p:cNvPr id="2064" name="Picture 16" descr="Vball9"/>
          <p:cNvPicPr>
            <a:picLocks noChangeAspect="1" noChangeArrowheads="1"/>
          </p:cNvPicPr>
          <p:nvPr/>
        </p:nvPicPr>
        <p:blipFill>
          <a:blip r:embed="rId4" cstate="print"/>
          <a:srcRect/>
          <a:stretch>
            <a:fillRect/>
          </a:stretch>
        </p:blipFill>
        <p:spPr bwMode="auto">
          <a:xfrm>
            <a:off x="198438" y="6505575"/>
            <a:ext cx="230187" cy="238125"/>
          </a:xfrm>
          <a:prstGeom prst="rect">
            <a:avLst/>
          </a:prstGeom>
          <a:noFill/>
          <a:ln w="9525">
            <a:noFill/>
            <a:miter lim="800000"/>
            <a:headEnd/>
            <a:tailEnd/>
          </a:ln>
        </p:spPr>
      </p:pic>
      <p:sp>
        <p:nvSpPr>
          <p:cNvPr id="48" name="Line 32"/>
          <p:cNvSpPr>
            <a:spLocks noChangeShapeType="1"/>
          </p:cNvSpPr>
          <p:nvPr/>
        </p:nvSpPr>
        <p:spPr bwMode="auto">
          <a:xfrm flipH="1" flipV="1">
            <a:off x="4282440" y="1844039"/>
            <a:ext cx="15240" cy="3654741"/>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74" name="Line 32"/>
          <p:cNvSpPr>
            <a:spLocks noChangeShapeType="1"/>
          </p:cNvSpPr>
          <p:nvPr/>
        </p:nvSpPr>
        <p:spPr bwMode="auto">
          <a:xfrm flipH="1" flipV="1">
            <a:off x="4930901" y="1992544"/>
            <a:ext cx="3784474" cy="3874539"/>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94" name="Text Box 37"/>
          <p:cNvSpPr txBox="1">
            <a:spLocks noChangeArrowheads="1"/>
          </p:cNvSpPr>
          <p:nvPr/>
        </p:nvSpPr>
        <p:spPr bwMode="auto">
          <a:xfrm>
            <a:off x="2194560" y="334962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95" name="Text Box 37"/>
          <p:cNvSpPr txBox="1">
            <a:spLocks noChangeArrowheads="1"/>
          </p:cNvSpPr>
          <p:nvPr/>
        </p:nvSpPr>
        <p:spPr bwMode="auto">
          <a:xfrm>
            <a:off x="2557145" y="4622358"/>
            <a:ext cx="460375" cy="277812"/>
          </a:xfrm>
          <a:prstGeom prst="rect">
            <a:avLst/>
          </a:prstGeom>
          <a:noFill/>
          <a:ln w="9525">
            <a:noFill/>
            <a:miter lim="800000"/>
            <a:headEnd/>
            <a:tailEnd/>
          </a:ln>
        </p:spPr>
        <p:txBody>
          <a:bodyPr>
            <a:spAutoFit/>
          </a:bodyPr>
          <a:lstStyle/>
          <a:p>
            <a:pPr>
              <a:spcBef>
                <a:spcPct val="50000"/>
              </a:spcBef>
            </a:pPr>
            <a:r>
              <a:rPr lang="en-US" sz="1200" dirty="0">
                <a:latin typeface="Comic Sans MS" pitchFamily="66" charset="0"/>
              </a:rPr>
              <a:t>X</a:t>
            </a:r>
          </a:p>
        </p:txBody>
      </p:sp>
      <p:sp>
        <p:nvSpPr>
          <p:cNvPr id="96" name="Line 39"/>
          <p:cNvSpPr>
            <a:spLocks noChangeShapeType="1"/>
          </p:cNvSpPr>
          <p:nvPr/>
        </p:nvSpPr>
        <p:spPr bwMode="auto">
          <a:xfrm flipH="1">
            <a:off x="4191951" y="1705929"/>
            <a:ext cx="152400" cy="152400"/>
          </a:xfrm>
          <a:prstGeom prst="line">
            <a:avLst/>
          </a:prstGeom>
          <a:noFill/>
          <a:ln w="28575">
            <a:solidFill>
              <a:schemeClr val="tx1"/>
            </a:solidFill>
            <a:round/>
            <a:headEnd/>
            <a:tailEnd/>
          </a:ln>
        </p:spPr>
        <p:txBody>
          <a:bodyPr/>
          <a:lstStyle/>
          <a:p>
            <a:endParaRPr lang="en-US" dirty="0"/>
          </a:p>
        </p:txBody>
      </p:sp>
      <p:sp>
        <p:nvSpPr>
          <p:cNvPr id="97" name="Line 36"/>
          <p:cNvSpPr>
            <a:spLocks noChangeShapeType="1"/>
          </p:cNvSpPr>
          <p:nvPr/>
        </p:nvSpPr>
        <p:spPr bwMode="auto">
          <a:xfrm flipH="1">
            <a:off x="4800600" y="1828800"/>
            <a:ext cx="152400" cy="152400"/>
          </a:xfrm>
          <a:prstGeom prst="line">
            <a:avLst/>
          </a:prstGeom>
          <a:noFill/>
          <a:ln w="28575">
            <a:solidFill>
              <a:schemeClr val="tx1"/>
            </a:solidFill>
            <a:round/>
            <a:headEnd/>
            <a:tailEnd/>
          </a:ln>
        </p:spPr>
        <p:txBody>
          <a:bodyPr/>
          <a:lstStyle/>
          <a:p>
            <a:endParaRPr lang="en-US" dirty="0"/>
          </a:p>
        </p:txBody>
      </p:sp>
      <p:sp>
        <p:nvSpPr>
          <p:cNvPr id="93" name="Rectangle 92"/>
          <p:cNvSpPr>
            <a:spLocks noChangeArrowheads="1"/>
          </p:cNvSpPr>
          <p:nvPr/>
        </p:nvSpPr>
        <p:spPr bwMode="auto">
          <a:xfrm>
            <a:off x="137160" y="2514600"/>
            <a:ext cx="3913187" cy="757238"/>
          </a:xfrm>
          <a:prstGeom prst="rect">
            <a:avLst/>
          </a:prstGeom>
          <a:solidFill>
            <a:srgbClr val="FFFF00"/>
          </a:solidFill>
          <a:ln w="9525">
            <a:noFill/>
            <a:miter lim="800000"/>
            <a:headEnd/>
            <a:tailEnd/>
          </a:ln>
          <a:effectLst>
            <a:outerShdw blurRad="50800" dist="38100" dir="2700000" algn="tl" rotWithShape="0">
              <a:prstClr val="black">
                <a:alpha val="40000"/>
              </a:prstClr>
            </a:outerShdw>
          </a:effectLst>
        </p:spPr>
        <p:txBody>
          <a:bodyPr>
            <a:spAutoFit/>
          </a:bodyPr>
          <a:lstStyle/>
          <a:p>
            <a:pPr marL="115888" indent="-115888">
              <a:lnSpc>
                <a:spcPct val="90000"/>
              </a:lnSpc>
              <a:buFont typeface="Arial" charset="0"/>
              <a:buChar char="•"/>
              <a:defRPr/>
            </a:pPr>
            <a:r>
              <a:rPr lang="en-US" sz="1200" b="0" dirty="0">
                <a:cs typeface="+mn-cs"/>
              </a:rPr>
              <a:t>Sanctions are cumulative over the entire match</a:t>
            </a:r>
            <a:br>
              <a:rPr lang="en-US" sz="1200" b="0" dirty="0">
                <a:cs typeface="+mn-cs"/>
              </a:rPr>
            </a:br>
            <a:r>
              <a:rPr lang="en-US" sz="1200" b="0" dirty="0">
                <a:cs typeface="+mn-cs"/>
              </a:rPr>
              <a:t> </a:t>
            </a:r>
          </a:p>
          <a:p>
            <a:pPr marL="115888" indent="-115888">
              <a:lnSpc>
                <a:spcPct val="90000"/>
              </a:lnSpc>
              <a:buFont typeface="Arial" charset="0"/>
              <a:buChar char="•"/>
              <a:defRPr/>
            </a:pPr>
            <a:r>
              <a:rPr lang="en-US" sz="1200" b="0" dirty="0">
                <a:cs typeface="+mn-cs"/>
              </a:rPr>
              <a:t>Re-enter them on any additional score sheets</a:t>
            </a:r>
            <a:br>
              <a:rPr lang="en-US" sz="1200" b="0" dirty="0">
                <a:cs typeface="+mn-cs"/>
              </a:rPr>
            </a:br>
            <a:r>
              <a:rPr lang="en-US" sz="1200" b="0" dirty="0">
                <a:cs typeface="+mn-cs"/>
              </a:rPr>
              <a:t>(like a deciding set)</a:t>
            </a:r>
          </a:p>
        </p:txBody>
      </p:sp>
      <p:pic>
        <p:nvPicPr>
          <p:cNvPr id="98" name="Picture 9" descr="Click Next"/>
          <p:cNvPicPr>
            <a:picLocks noChangeAspect="1" noChangeArrowheads="1"/>
          </p:cNvPicPr>
          <p:nvPr/>
        </p:nvPicPr>
        <p:blipFill>
          <a:blip r:embed="rId5" cstate="print"/>
          <a:srcRect/>
          <a:stretch>
            <a:fillRect/>
          </a:stretch>
        </p:blipFill>
        <p:spPr bwMode="auto">
          <a:xfrm>
            <a:off x="3821839" y="3034030"/>
            <a:ext cx="230187" cy="230188"/>
          </a:xfrm>
          <a:prstGeom prst="rect">
            <a:avLst/>
          </a:prstGeom>
          <a:noFill/>
          <a:ln w="9525">
            <a:noFill/>
            <a:miter lim="800000"/>
            <a:headEnd/>
            <a:tailEnd/>
          </a:ln>
        </p:spPr>
      </p:pic>
      <p:sp>
        <p:nvSpPr>
          <p:cNvPr id="100" name="Text Box 16"/>
          <p:cNvSpPr txBox="1">
            <a:spLocks noChangeArrowheads="1"/>
          </p:cNvSpPr>
          <p:nvPr/>
        </p:nvSpPr>
        <p:spPr bwMode="auto">
          <a:xfrm>
            <a:off x="8458200" y="821055"/>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pic>
        <p:nvPicPr>
          <p:cNvPr id="99" name="Picture 98" descr="Ready.jpg"/>
          <p:cNvPicPr>
            <a:picLocks noChangeAspect="1"/>
          </p:cNvPicPr>
          <p:nvPr/>
        </p:nvPicPr>
        <p:blipFill>
          <a:blip r:embed="rId6" cstate="print"/>
          <a:srcRect/>
          <a:stretch>
            <a:fillRect/>
          </a:stretch>
        </p:blipFill>
        <p:spPr bwMode="auto">
          <a:xfrm>
            <a:off x="7305358" y="1783080"/>
            <a:ext cx="1427162" cy="2505075"/>
          </a:xfrm>
          <a:prstGeom prst="rect">
            <a:avLst/>
          </a:prstGeom>
          <a:noFill/>
          <a:ln w="9525">
            <a:noFill/>
            <a:miter lim="800000"/>
            <a:headEnd/>
            <a:tailEnd/>
          </a:ln>
          <a:effectLst>
            <a:innerShdw blurRad="63500" dist="50800" dir="2700000">
              <a:prstClr val="black">
                <a:alpha val="50000"/>
              </a:prstClr>
            </a:innerShdw>
          </a:effectLst>
        </p:spPr>
      </p:pic>
      <p:pic>
        <p:nvPicPr>
          <p:cNvPr id="101" name="Picture 9" descr="Click Next"/>
          <p:cNvPicPr>
            <a:picLocks noChangeAspect="1" noChangeArrowheads="1"/>
          </p:cNvPicPr>
          <p:nvPr/>
        </p:nvPicPr>
        <p:blipFill>
          <a:blip r:embed="rId5" cstate="print"/>
          <a:srcRect/>
          <a:stretch>
            <a:fillRect/>
          </a:stretch>
        </p:blipFill>
        <p:spPr bwMode="auto">
          <a:xfrm>
            <a:off x="8457526" y="3992436"/>
            <a:ext cx="230187" cy="230187"/>
          </a:xfrm>
          <a:prstGeom prst="rect">
            <a:avLst/>
          </a:prstGeom>
          <a:noFill/>
          <a:ln w="9525">
            <a:noFill/>
            <a:miter lim="800000"/>
            <a:headEnd/>
            <a:tailEnd/>
          </a:ln>
        </p:spPr>
      </p:pic>
      <p:sp>
        <p:nvSpPr>
          <p:cNvPr id="103" name="Text Box 44"/>
          <p:cNvSpPr txBox="1">
            <a:spLocks noChangeArrowheads="1"/>
          </p:cNvSpPr>
          <p:nvPr/>
        </p:nvSpPr>
        <p:spPr bwMode="auto">
          <a:xfrm>
            <a:off x="1477519" y="83469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04" name="Text Box 4"/>
          <p:cNvSpPr txBox="1">
            <a:spLocks noChangeArrowheads="1"/>
          </p:cNvSpPr>
          <p:nvPr/>
        </p:nvSpPr>
        <p:spPr bwMode="auto">
          <a:xfrm>
            <a:off x="1196277" y="809769"/>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05" name="Text Box 4"/>
          <p:cNvSpPr txBox="1">
            <a:spLocks noChangeArrowheads="1"/>
          </p:cNvSpPr>
          <p:nvPr/>
        </p:nvSpPr>
        <p:spPr bwMode="auto">
          <a:xfrm>
            <a:off x="6339331" y="812003"/>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06" name="Text Box 49"/>
          <p:cNvSpPr txBox="1">
            <a:spLocks noChangeArrowheads="1"/>
          </p:cNvSpPr>
          <p:nvPr/>
        </p:nvSpPr>
        <p:spPr bwMode="auto">
          <a:xfrm>
            <a:off x="6628765" y="827905"/>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07" name="TextBox 106">
            <a:extLst>
              <a:ext uri="{FF2B5EF4-FFF2-40B4-BE49-F238E27FC236}">
                <a16:creationId xmlns:a16="http://schemas.microsoft.com/office/drawing/2014/main" id="{44958F24-B05D-4878-A2DE-AE464511CAC0}"/>
              </a:ext>
            </a:extLst>
          </p:cNvPr>
          <p:cNvSpPr txBox="1"/>
          <p:nvPr/>
        </p:nvSpPr>
        <p:spPr>
          <a:xfrm>
            <a:off x="2799328" y="5108904"/>
            <a:ext cx="401072" cy="369332"/>
          </a:xfrm>
          <a:prstGeom prst="rect">
            <a:avLst/>
          </a:prstGeom>
          <a:noFill/>
        </p:spPr>
        <p:txBody>
          <a:bodyPr wrap="none" rtlCol="0">
            <a:spAutoFit/>
          </a:bodyPr>
          <a:lstStyle/>
          <a:p>
            <a:r>
              <a:rPr lang="en-US" dirty="0">
                <a:latin typeface="Wingdings 3" panose="05040102010807070707" pitchFamily="18" charset="2"/>
              </a:rPr>
              <a:t>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2" presetClass="entr" presetSubtype="1" fill="hold" nodeType="afterEffect">
                                  <p:stCondLst>
                                    <p:cond delay="1000"/>
                                  </p:stCondLst>
                                  <p:childTnLst>
                                    <p:set>
                                      <p:cBhvr>
                                        <p:cTn id="6" dur="1" fill="hold">
                                          <p:stCondLst>
                                            <p:cond delay="0"/>
                                          </p:stCondLst>
                                        </p:cTn>
                                        <p:tgtEl>
                                          <p:spTgt spid="264221">
                                            <p:txEl>
                                              <p:pRg st="0" end="0"/>
                                            </p:txEl>
                                          </p:spTgt>
                                        </p:tgtEl>
                                        <p:attrNameLst>
                                          <p:attrName>style.visibility</p:attrName>
                                        </p:attrNameLst>
                                      </p:cBhvr>
                                      <p:to>
                                        <p:strVal val="visible"/>
                                      </p:to>
                                    </p:set>
                                    <p:animEffect transition="in" filter="wipe(up)">
                                      <p:cBhvr>
                                        <p:cTn id="7" dur="1000"/>
                                        <p:tgtEl>
                                          <p:spTgt spid="264221">
                                            <p:txEl>
                                              <p:pRg st="0" end="0"/>
                                            </p:txEl>
                                          </p:spTgt>
                                        </p:tgtEl>
                                      </p:cBhvr>
                                    </p:animEffect>
                                  </p:childTnLst>
                                </p:cTn>
                              </p:par>
                            </p:childTnLst>
                          </p:cTn>
                        </p:par>
                        <p:par>
                          <p:cTn id="8" fill="hold">
                            <p:stCondLst>
                              <p:cond delay="2500"/>
                            </p:stCondLst>
                            <p:childTnLst>
                              <p:par>
                                <p:cTn id="9" presetID="22" presetClass="entr" presetSubtype="8" fill="hold" nodeType="afterEffect">
                                  <p:stCondLst>
                                    <p:cond delay="2000"/>
                                  </p:stCondLst>
                                  <p:childTnLst>
                                    <p:set>
                                      <p:cBhvr>
                                        <p:cTn id="10" dur="1" fill="hold">
                                          <p:stCondLst>
                                            <p:cond delay="0"/>
                                          </p:stCondLst>
                                        </p:cTn>
                                        <p:tgtEl>
                                          <p:spTgt spid="264221">
                                            <p:txEl>
                                              <p:pRg st="1" end="1"/>
                                            </p:txEl>
                                          </p:spTgt>
                                        </p:tgtEl>
                                        <p:attrNameLst>
                                          <p:attrName>style.visibility</p:attrName>
                                        </p:attrNameLst>
                                      </p:cBhvr>
                                      <p:to>
                                        <p:strVal val="visible"/>
                                      </p:to>
                                    </p:set>
                                    <p:animEffect transition="in" filter="wipe(left)">
                                      <p:cBhvr>
                                        <p:cTn id="11" dur="1000"/>
                                        <p:tgtEl>
                                          <p:spTgt spid="264221">
                                            <p:txEl>
                                              <p:pRg st="1" end="1"/>
                                            </p:txEl>
                                          </p:spTgt>
                                        </p:tgtEl>
                                      </p:cBhvr>
                                    </p:animEffect>
                                  </p:childTnLst>
                                </p:cTn>
                              </p:par>
                            </p:childTnLst>
                          </p:cTn>
                        </p:par>
                        <p:par>
                          <p:cTn id="12" fill="hold">
                            <p:stCondLst>
                              <p:cond delay="5500"/>
                            </p:stCondLst>
                            <p:childTnLst>
                              <p:par>
                                <p:cTn id="13" presetID="22" presetClass="entr" presetSubtype="2" fill="hold" grpId="0" nodeType="afterEffect">
                                  <p:stCondLst>
                                    <p:cond delay="2000"/>
                                  </p:stCondLst>
                                  <p:childTnLst>
                                    <p:set>
                                      <p:cBhvr>
                                        <p:cTn id="14" dur="1" fill="hold">
                                          <p:stCondLst>
                                            <p:cond delay="0"/>
                                          </p:stCondLst>
                                        </p:cTn>
                                        <p:tgtEl>
                                          <p:spTgt spid="264232"/>
                                        </p:tgtEl>
                                        <p:attrNameLst>
                                          <p:attrName>style.visibility</p:attrName>
                                        </p:attrNameLst>
                                      </p:cBhvr>
                                      <p:to>
                                        <p:strVal val="visible"/>
                                      </p:to>
                                    </p:set>
                                    <p:animEffect transition="in" filter="wipe(right)">
                                      <p:cBhvr>
                                        <p:cTn id="15" dur="2000"/>
                                        <p:tgtEl>
                                          <p:spTgt spid="264232"/>
                                        </p:tgtEl>
                                      </p:cBhvr>
                                    </p:animEffect>
                                  </p:childTnLst>
                                  <p:subTnLst>
                                    <p:set>
                                      <p:cBhvr override="childStyle">
                                        <p:cTn dur="1" fill="hold" display="0" masterRel="sameClick" afterEffect="1">
                                          <p:stCondLst>
                                            <p:cond evt="end" delay="0">
                                              <p:tn val="13"/>
                                            </p:cond>
                                          </p:stCondLst>
                                        </p:cTn>
                                        <p:tgtEl>
                                          <p:spTgt spid="264232"/>
                                        </p:tgtEl>
                                        <p:attrNameLst>
                                          <p:attrName>style.visibility</p:attrName>
                                        </p:attrNameLst>
                                      </p:cBhvr>
                                      <p:to>
                                        <p:strVal val="hidden"/>
                                      </p:to>
                                    </p:set>
                                  </p:subTnLst>
                                </p:cTn>
                              </p:par>
                            </p:childTnLst>
                          </p:cTn>
                        </p:par>
                        <p:par>
                          <p:cTn id="16" fill="hold">
                            <p:stCondLst>
                              <p:cond delay="9500"/>
                            </p:stCondLst>
                            <p:childTnLst>
                              <p:par>
                                <p:cTn id="17" presetID="22" presetClass="entr" presetSubtype="8" fill="hold" grpId="0" nodeType="afterEffect">
                                  <p:stCondLst>
                                    <p:cond delay="0"/>
                                  </p:stCondLst>
                                  <p:childTnLst>
                                    <p:set>
                                      <p:cBhvr>
                                        <p:cTn id="18" dur="1" fill="hold">
                                          <p:stCondLst>
                                            <p:cond delay="0"/>
                                          </p:stCondLst>
                                        </p:cTn>
                                        <p:tgtEl>
                                          <p:spTgt spid="95"/>
                                        </p:tgtEl>
                                        <p:attrNameLst>
                                          <p:attrName>style.visibility</p:attrName>
                                        </p:attrNameLst>
                                      </p:cBhvr>
                                      <p:to>
                                        <p:strVal val="visible"/>
                                      </p:to>
                                    </p:set>
                                    <p:animEffect transition="in" filter="wipe(left)">
                                      <p:cBhvr>
                                        <p:cTn id="19" dur="1000"/>
                                        <p:tgtEl>
                                          <p:spTgt spid="95"/>
                                        </p:tgtEl>
                                      </p:cBhvr>
                                    </p:animEffect>
                                  </p:childTnLst>
                                </p:cTn>
                              </p:par>
                            </p:childTnLst>
                          </p:cTn>
                        </p:par>
                        <p:par>
                          <p:cTn id="20" fill="hold">
                            <p:stCondLst>
                              <p:cond delay="10500"/>
                            </p:stCondLst>
                            <p:childTnLst>
                              <p:par>
                                <p:cTn id="21" presetID="53" presetClass="entr" presetSubtype="0" fill="hold" grpId="0" nodeType="afterEffect">
                                  <p:stCondLst>
                                    <p:cond delay="0"/>
                                  </p:stCondLst>
                                  <p:childTnLst>
                                    <p:set>
                                      <p:cBhvr>
                                        <p:cTn id="22" dur="1" fill="hold">
                                          <p:stCondLst>
                                            <p:cond delay="0"/>
                                          </p:stCondLst>
                                        </p:cTn>
                                        <p:tgtEl>
                                          <p:spTgt spid="93"/>
                                        </p:tgtEl>
                                        <p:attrNameLst>
                                          <p:attrName>style.visibility</p:attrName>
                                        </p:attrNameLst>
                                      </p:cBhvr>
                                      <p:to>
                                        <p:strVal val="visible"/>
                                      </p:to>
                                    </p:set>
                                    <p:anim calcmode="lin" valueType="num">
                                      <p:cBhvr>
                                        <p:cTn id="23" dur="500" fill="hold"/>
                                        <p:tgtEl>
                                          <p:spTgt spid="93"/>
                                        </p:tgtEl>
                                        <p:attrNameLst>
                                          <p:attrName>ppt_w</p:attrName>
                                        </p:attrNameLst>
                                      </p:cBhvr>
                                      <p:tavLst>
                                        <p:tav tm="0">
                                          <p:val>
                                            <p:fltVal val="0"/>
                                          </p:val>
                                        </p:tav>
                                        <p:tav tm="100000">
                                          <p:val>
                                            <p:strVal val="#ppt_w"/>
                                          </p:val>
                                        </p:tav>
                                      </p:tavLst>
                                    </p:anim>
                                    <p:anim calcmode="lin" valueType="num">
                                      <p:cBhvr>
                                        <p:cTn id="24" dur="500" fill="hold"/>
                                        <p:tgtEl>
                                          <p:spTgt spid="93"/>
                                        </p:tgtEl>
                                        <p:attrNameLst>
                                          <p:attrName>ppt_h</p:attrName>
                                        </p:attrNameLst>
                                      </p:cBhvr>
                                      <p:tavLst>
                                        <p:tav tm="0">
                                          <p:val>
                                            <p:fltVal val="0"/>
                                          </p:val>
                                        </p:tav>
                                        <p:tav tm="100000">
                                          <p:val>
                                            <p:strVal val="#ppt_h"/>
                                          </p:val>
                                        </p:tav>
                                      </p:tavLst>
                                    </p:anim>
                                    <p:animEffect transition="in" filter="fade">
                                      <p:cBhvr>
                                        <p:cTn id="25" dur="500"/>
                                        <p:tgtEl>
                                          <p:spTgt spid="93"/>
                                        </p:tgtEl>
                                      </p:cBhvr>
                                    </p:animEffect>
                                  </p:childTnLst>
                                </p:cTn>
                              </p:par>
                            </p:childTnLst>
                          </p:cTn>
                        </p:par>
                        <p:par>
                          <p:cTn id="26" fill="hold">
                            <p:stCondLst>
                              <p:cond delay="11000"/>
                            </p:stCondLst>
                            <p:childTnLst>
                              <p:par>
                                <p:cTn id="27" presetID="53" presetClass="entr" presetSubtype="0" fill="hold" nodeType="afterEffect">
                                  <p:stCondLst>
                                    <p:cond delay="0"/>
                                  </p:stCondLst>
                                  <p:childTnLst>
                                    <p:set>
                                      <p:cBhvr>
                                        <p:cTn id="28" dur="1" fill="hold">
                                          <p:stCondLst>
                                            <p:cond delay="0"/>
                                          </p:stCondLst>
                                        </p:cTn>
                                        <p:tgtEl>
                                          <p:spTgt spid="98"/>
                                        </p:tgtEl>
                                        <p:attrNameLst>
                                          <p:attrName>style.visibility</p:attrName>
                                        </p:attrNameLst>
                                      </p:cBhvr>
                                      <p:to>
                                        <p:strVal val="visible"/>
                                      </p:to>
                                    </p:set>
                                    <p:anim calcmode="lin" valueType="num">
                                      <p:cBhvr>
                                        <p:cTn id="29" dur="1000" fill="hold"/>
                                        <p:tgtEl>
                                          <p:spTgt spid="98"/>
                                        </p:tgtEl>
                                        <p:attrNameLst>
                                          <p:attrName>ppt_w</p:attrName>
                                        </p:attrNameLst>
                                      </p:cBhvr>
                                      <p:tavLst>
                                        <p:tav tm="0">
                                          <p:val>
                                            <p:fltVal val="0"/>
                                          </p:val>
                                        </p:tav>
                                        <p:tav tm="100000">
                                          <p:val>
                                            <p:strVal val="#ppt_w"/>
                                          </p:val>
                                        </p:tav>
                                      </p:tavLst>
                                    </p:anim>
                                    <p:anim calcmode="lin" valueType="num">
                                      <p:cBhvr>
                                        <p:cTn id="30" dur="1000" fill="hold"/>
                                        <p:tgtEl>
                                          <p:spTgt spid="98"/>
                                        </p:tgtEl>
                                        <p:attrNameLst>
                                          <p:attrName>ppt_h</p:attrName>
                                        </p:attrNameLst>
                                      </p:cBhvr>
                                      <p:tavLst>
                                        <p:tav tm="0">
                                          <p:val>
                                            <p:fltVal val="0"/>
                                          </p:val>
                                        </p:tav>
                                        <p:tav tm="100000">
                                          <p:val>
                                            <p:strVal val="#ppt_h"/>
                                          </p:val>
                                        </p:tav>
                                      </p:tavLst>
                                    </p:anim>
                                    <p:animEffect transition="in" filter="fade">
                                      <p:cBhvr>
                                        <p:cTn id="31" dur="1000"/>
                                        <p:tgtEl>
                                          <p:spTgt spid="9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2000"/>
                                        <p:tgtEl>
                                          <p:spTgt spid="93"/>
                                        </p:tgtEl>
                                      </p:cBhvr>
                                    </p:animEffect>
                                    <p:set>
                                      <p:cBhvr>
                                        <p:cTn id="36" dur="1" fill="hold">
                                          <p:stCondLst>
                                            <p:cond delay="1999"/>
                                          </p:stCondLst>
                                        </p:cTn>
                                        <p:tgtEl>
                                          <p:spTgt spid="93"/>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2000"/>
                                        <p:tgtEl>
                                          <p:spTgt spid="98"/>
                                        </p:tgtEl>
                                      </p:cBhvr>
                                    </p:animEffect>
                                    <p:set>
                                      <p:cBhvr>
                                        <p:cTn id="39" dur="1" fill="hold">
                                          <p:stCondLst>
                                            <p:cond delay="1999"/>
                                          </p:stCondLst>
                                        </p:cTn>
                                        <p:tgtEl>
                                          <p:spTgt spid="98"/>
                                        </p:tgtEl>
                                        <p:attrNameLst>
                                          <p:attrName>style.visibility</p:attrName>
                                        </p:attrNameLst>
                                      </p:cBhvr>
                                      <p:to>
                                        <p:strVal val="hidden"/>
                                      </p:to>
                                    </p:set>
                                  </p:childTnLst>
                                </p:cTn>
                              </p:par>
                            </p:childTnLst>
                          </p:cTn>
                        </p:par>
                        <p:par>
                          <p:cTn id="40" fill="hold">
                            <p:stCondLst>
                              <p:cond delay="2000"/>
                            </p:stCondLst>
                            <p:childTnLst>
                              <p:par>
                                <p:cTn id="41" presetID="22" presetClass="entr" presetSubtype="4" fill="hold" nodeType="afterEffect">
                                  <p:stCondLst>
                                    <p:cond delay="0"/>
                                  </p:stCondLst>
                                  <p:childTnLst>
                                    <p:set>
                                      <p:cBhvr>
                                        <p:cTn id="42" dur="1" fill="hold">
                                          <p:stCondLst>
                                            <p:cond delay="0"/>
                                          </p:stCondLst>
                                        </p:cTn>
                                        <p:tgtEl>
                                          <p:spTgt spid="99"/>
                                        </p:tgtEl>
                                        <p:attrNameLst>
                                          <p:attrName>style.visibility</p:attrName>
                                        </p:attrNameLst>
                                      </p:cBhvr>
                                      <p:to>
                                        <p:strVal val="visible"/>
                                      </p:to>
                                    </p:set>
                                    <p:animEffect transition="in" filter="wipe(down)">
                                      <p:cBhvr>
                                        <p:cTn id="43" dur="1000"/>
                                        <p:tgtEl>
                                          <p:spTgt spid="99"/>
                                        </p:tgtEl>
                                      </p:cBhvr>
                                    </p:animEffect>
                                  </p:childTnLst>
                                </p:cTn>
                              </p:par>
                            </p:childTnLst>
                          </p:cTn>
                        </p:par>
                        <p:par>
                          <p:cTn id="44" fill="hold">
                            <p:stCondLst>
                              <p:cond delay="3000"/>
                            </p:stCondLst>
                            <p:childTnLst>
                              <p:par>
                                <p:cTn id="45" presetID="53" presetClass="entr" presetSubtype="0" fill="hold" nodeType="afterEffect">
                                  <p:stCondLst>
                                    <p:cond delay="0"/>
                                  </p:stCondLst>
                                  <p:childTnLst>
                                    <p:set>
                                      <p:cBhvr>
                                        <p:cTn id="46" dur="1" fill="hold">
                                          <p:stCondLst>
                                            <p:cond delay="0"/>
                                          </p:stCondLst>
                                        </p:cTn>
                                        <p:tgtEl>
                                          <p:spTgt spid="101"/>
                                        </p:tgtEl>
                                        <p:attrNameLst>
                                          <p:attrName>style.visibility</p:attrName>
                                        </p:attrNameLst>
                                      </p:cBhvr>
                                      <p:to>
                                        <p:strVal val="visible"/>
                                      </p:to>
                                    </p:set>
                                    <p:anim calcmode="lin" valueType="num">
                                      <p:cBhvr>
                                        <p:cTn id="47" dur="1000" fill="hold"/>
                                        <p:tgtEl>
                                          <p:spTgt spid="101"/>
                                        </p:tgtEl>
                                        <p:attrNameLst>
                                          <p:attrName>ppt_w</p:attrName>
                                        </p:attrNameLst>
                                      </p:cBhvr>
                                      <p:tavLst>
                                        <p:tav tm="0">
                                          <p:val>
                                            <p:fltVal val="0"/>
                                          </p:val>
                                        </p:tav>
                                        <p:tav tm="100000">
                                          <p:val>
                                            <p:strVal val="#ppt_w"/>
                                          </p:val>
                                        </p:tav>
                                      </p:tavLst>
                                    </p:anim>
                                    <p:anim calcmode="lin" valueType="num">
                                      <p:cBhvr>
                                        <p:cTn id="48" dur="1000" fill="hold"/>
                                        <p:tgtEl>
                                          <p:spTgt spid="101"/>
                                        </p:tgtEl>
                                        <p:attrNameLst>
                                          <p:attrName>ppt_h</p:attrName>
                                        </p:attrNameLst>
                                      </p:cBhvr>
                                      <p:tavLst>
                                        <p:tav tm="0">
                                          <p:val>
                                            <p:fltVal val="0"/>
                                          </p:val>
                                        </p:tav>
                                        <p:tav tm="100000">
                                          <p:val>
                                            <p:strVal val="#ppt_h"/>
                                          </p:val>
                                        </p:tav>
                                      </p:tavLst>
                                    </p:anim>
                                    <p:animEffect transition="in" filter="fade">
                                      <p:cBhvr>
                                        <p:cTn id="49" dur="1000"/>
                                        <p:tgtEl>
                                          <p:spTgt spid="10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nodeType="clickEffect">
                                  <p:stCondLst>
                                    <p:cond delay="0"/>
                                  </p:stCondLst>
                                  <p:childTnLst>
                                    <p:animEffect transition="out" filter="fade">
                                      <p:cBhvr>
                                        <p:cTn id="53" dur="2000"/>
                                        <p:tgtEl>
                                          <p:spTgt spid="99"/>
                                        </p:tgtEl>
                                      </p:cBhvr>
                                    </p:animEffect>
                                    <p:set>
                                      <p:cBhvr>
                                        <p:cTn id="54" dur="1" fill="hold">
                                          <p:stCondLst>
                                            <p:cond delay="1999"/>
                                          </p:stCondLst>
                                        </p:cTn>
                                        <p:tgtEl>
                                          <p:spTgt spid="99"/>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2000"/>
                                        <p:tgtEl>
                                          <p:spTgt spid="101"/>
                                        </p:tgtEl>
                                      </p:cBhvr>
                                    </p:animEffect>
                                    <p:set>
                                      <p:cBhvr>
                                        <p:cTn id="57" dur="1" fill="hold">
                                          <p:stCondLst>
                                            <p:cond delay="1999"/>
                                          </p:stCondLst>
                                        </p:cTn>
                                        <p:tgtEl>
                                          <p:spTgt spid="101"/>
                                        </p:tgtEl>
                                        <p:attrNameLst>
                                          <p:attrName>style.visibility</p:attrName>
                                        </p:attrNameLst>
                                      </p:cBhvr>
                                      <p:to>
                                        <p:strVal val="hidden"/>
                                      </p:to>
                                    </p:set>
                                  </p:childTnLst>
                                </p:cTn>
                              </p:par>
                              <p:par>
                                <p:cTn id="58" presetID="22" presetClass="entr" presetSubtype="8" fill="hold" grpId="0" nodeType="withEffect">
                                  <p:stCondLst>
                                    <p:cond delay="0"/>
                                  </p:stCondLst>
                                  <p:childTnLst>
                                    <p:set>
                                      <p:cBhvr>
                                        <p:cTn id="59" dur="1" fill="hold">
                                          <p:stCondLst>
                                            <p:cond delay="0"/>
                                          </p:stCondLst>
                                        </p:cTn>
                                        <p:tgtEl>
                                          <p:spTgt spid="107"/>
                                        </p:tgtEl>
                                        <p:attrNameLst>
                                          <p:attrName>style.visibility</p:attrName>
                                        </p:attrNameLst>
                                      </p:cBhvr>
                                      <p:to>
                                        <p:strVal val="visible"/>
                                      </p:to>
                                    </p:set>
                                    <p:animEffect transition="in" filter="wipe(left)">
                                      <p:cBhvr>
                                        <p:cTn id="60" dur="500"/>
                                        <p:tgtEl>
                                          <p:spTgt spid="107"/>
                                        </p:tgtEl>
                                      </p:cBhvr>
                                    </p:animEffect>
                                  </p:childTnLst>
                                </p:cTn>
                              </p:par>
                            </p:childTnLst>
                          </p:cTn>
                        </p:par>
                        <p:par>
                          <p:cTn id="61" fill="hold">
                            <p:stCondLst>
                              <p:cond delay="2000"/>
                            </p:stCondLst>
                            <p:childTnLst>
                              <p:par>
                                <p:cTn id="62" presetID="22" presetClass="entr" presetSubtype="8" fill="hold" nodeType="afterEffect">
                                  <p:stCondLst>
                                    <p:cond delay="250"/>
                                  </p:stCondLst>
                                  <p:childTnLst>
                                    <p:set>
                                      <p:cBhvr>
                                        <p:cTn id="63" dur="1" fill="hold">
                                          <p:stCondLst>
                                            <p:cond delay="0"/>
                                          </p:stCondLst>
                                        </p:cTn>
                                        <p:tgtEl>
                                          <p:spTgt spid="264221">
                                            <p:txEl>
                                              <p:pRg st="2" end="2"/>
                                            </p:txEl>
                                          </p:spTgt>
                                        </p:tgtEl>
                                        <p:attrNameLst>
                                          <p:attrName>style.visibility</p:attrName>
                                        </p:attrNameLst>
                                      </p:cBhvr>
                                      <p:to>
                                        <p:strVal val="visible"/>
                                      </p:to>
                                    </p:set>
                                    <p:animEffect transition="in" filter="wipe(left)">
                                      <p:cBhvr>
                                        <p:cTn id="64" dur="1000"/>
                                        <p:tgtEl>
                                          <p:spTgt spid="264221">
                                            <p:txEl>
                                              <p:pRg st="2" end="2"/>
                                            </p:txEl>
                                          </p:spTgt>
                                        </p:tgtEl>
                                      </p:cBhvr>
                                    </p:animEffect>
                                  </p:childTnLst>
                                </p:cTn>
                              </p:par>
                            </p:childTnLst>
                          </p:cTn>
                        </p:par>
                        <p:par>
                          <p:cTn id="65" fill="hold">
                            <p:stCondLst>
                              <p:cond delay="3250"/>
                            </p:stCondLst>
                            <p:childTnLst>
                              <p:par>
                                <p:cTn id="66" presetID="22" presetClass="entr" presetSubtype="8" fill="hold" nodeType="afterEffect">
                                  <p:stCondLst>
                                    <p:cond delay="2000"/>
                                  </p:stCondLst>
                                  <p:childTnLst>
                                    <p:set>
                                      <p:cBhvr>
                                        <p:cTn id="67" dur="1" fill="hold">
                                          <p:stCondLst>
                                            <p:cond delay="0"/>
                                          </p:stCondLst>
                                        </p:cTn>
                                        <p:tgtEl>
                                          <p:spTgt spid="264221">
                                            <p:txEl>
                                              <p:pRg st="3" end="3"/>
                                            </p:txEl>
                                          </p:spTgt>
                                        </p:tgtEl>
                                        <p:attrNameLst>
                                          <p:attrName>style.visibility</p:attrName>
                                        </p:attrNameLst>
                                      </p:cBhvr>
                                      <p:to>
                                        <p:strVal val="visible"/>
                                      </p:to>
                                    </p:set>
                                    <p:animEffect transition="in" filter="wipe(left)">
                                      <p:cBhvr>
                                        <p:cTn id="68" dur="1000"/>
                                        <p:tgtEl>
                                          <p:spTgt spid="264221">
                                            <p:txEl>
                                              <p:pRg st="3" end="3"/>
                                            </p:txEl>
                                          </p:spTgt>
                                        </p:tgtEl>
                                      </p:cBhvr>
                                    </p:animEffect>
                                  </p:childTnLst>
                                </p:cTn>
                              </p:par>
                            </p:childTnLst>
                          </p:cTn>
                        </p:par>
                        <p:par>
                          <p:cTn id="69" fill="hold">
                            <p:stCondLst>
                              <p:cond delay="6250"/>
                            </p:stCondLst>
                            <p:childTnLst>
                              <p:par>
                                <p:cTn id="70" presetID="22" presetClass="entr" presetSubtype="4" fill="hold" grpId="0" nodeType="afterEffect">
                                  <p:stCondLst>
                                    <p:cond delay="2000"/>
                                  </p:stCondLst>
                                  <p:childTnLst>
                                    <p:set>
                                      <p:cBhvr>
                                        <p:cTn id="71" dur="1" fill="hold">
                                          <p:stCondLst>
                                            <p:cond delay="0"/>
                                          </p:stCondLst>
                                        </p:cTn>
                                        <p:tgtEl>
                                          <p:spTgt spid="48"/>
                                        </p:tgtEl>
                                        <p:attrNameLst>
                                          <p:attrName>style.visibility</p:attrName>
                                        </p:attrNameLst>
                                      </p:cBhvr>
                                      <p:to>
                                        <p:strVal val="visible"/>
                                      </p:to>
                                    </p:set>
                                    <p:animEffect transition="in" filter="wipe(down)">
                                      <p:cBhvr>
                                        <p:cTn id="72" dur="2000"/>
                                        <p:tgtEl>
                                          <p:spTgt spid="48"/>
                                        </p:tgtEl>
                                      </p:cBhvr>
                                    </p:animEffect>
                                  </p:childTnLst>
                                  <p:subTnLst>
                                    <p:set>
                                      <p:cBhvr override="childStyle">
                                        <p:cTn dur="1" fill="hold" display="0" masterRel="sameClick" afterEffect="1">
                                          <p:stCondLst>
                                            <p:cond evt="end" delay="0">
                                              <p:tn val="70"/>
                                            </p:cond>
                                          </p:stCondLst>
                                        </p:cTn>
                                        <p:tgtEl>
                                          <p:spTgt spid="48"/>
                                        </p:tgtEl>
                                        <p:attrNameLst>
                                          <p:attrName>style.visibility</p:attrName>
                                        </p:attrNameLst>
                                      </p:cBhvr>
                                      <p:to>
                                        <p:strVal val="hidden"/>
                                      </p:to>
                                    </p:set>
                                  </p:subTnLst>
                                </p:cTn>
                              </p:par>
                            </p:childTnLst>
                          </p:cTn>
                        </p:par>
                        <p:par>
                          <p:cTn id="73" fill="hold">
                            <p:stCondLst>
                              <p:cond delay="10250"/>
                            </p:stCondLst>
                            <p:childTnLst>
                              <p:par>
                                <p:cTn id="74" presetID="22" presetClass="entr" presetSubtype="4" fill="hold" grpId="0" nodeType="afterEffect">
                                  <p:stCondLst>
                                    <p:cond delay="0"/>
                                  </p:stCondLst>
                                  <p:childTnLst>
                                    <p:set>
                                      <p:cBhvr>
                                        <p:cTn id="75" dur="1" fill="hold">
                                          <p:stCondLst>
                                            <p:cond delay="0"/>
                                          </p:stCondLst>
                                        </p:cTn>
                                        <p:tgtEl>
                                          <p:spTgt spid="96"/>
                                        </p:tgtEl>
                                        <p:attrNameLst>
                                          <p:attrName>style.visibility</p:attrName>
                                        </p:attrNameLst>
                                      </p:cBhvr>
                                      <p:to>
                                        <p:strVal val="visible"/>
                                      </p:to>
                                    </p:set>
                                    <p:animEffect transition="in" filter="wipe(down)">
                                      <p:cBhvr>
                                        <p:cTn id="76" dur="1000"/>
                                        <p:tgtEl>
                                          <p:spTgt spid="96"/>
                                        </p:tgtEl>
                                      </p:cBhvr>
                                    </p:animEffect>
                                  </p:childTnLst>
                                </p:cTn>
                              </p:par>
                            </p:childTnLst>
                          </p:cTn>
                        </p:par>
                        <p:par>
                          <p:cTn id="77" fill="hold">
                            <p:stCondLst>
                              <p:cond delay="11250"/>
                            </p:stCondLst>
                            <p:childTnLst>
                              <p:par>
                                <p:cTn id="78" presetID="22" presetClass="entr" presetSubtype="2" fill="hold" grpId="0" nodeType="afterEffect">
                                  <p:stCondLst>
                                    <p:cond delay="1000"/>
                                  </p:stCondLst>
                                  <p:childTnLst>
                                    <p:set>
                                      <p:cBhvr>
                                        <p:cTn id="79" dur="1" fill="hold">
                                          <p:stCondLst>
                                            <p:cond delay="0"/>
                                          </p:stCondLst>
                                        </p:cTn>
                                        <p:tgtEl>
                                          <p:spTgt spid="264224"/>
                                        </p:tgtEl>
                                        <p:attrNameLst>
                                          <p:attrName>style.visibility</p:attrName>
                                        </p:attrNameLst>
                                      </p:cBhvr>
                                      <p:to>
                                        <p:strVal val="visible"/>
                                      </p:to>
                                    </p:set>
                                    <p:animEffect transition="in" filter="wipe(right)">
                                      <p:cBhvr>
                                        <p:cTn id="80" dur="2000"/>
                                        <p:tgtEl>
                                          <p:spTgt spid="264224"/>
                                        </p:tgtEl>
                                      </p:cBhvr>
                                    </p:animEffect>
                                  </p:childTnLst>
                                  <p:subTnLst>
                                    <p:set>
                                      <p:cBhvr override="childStyle">
                                        <p:cTn dur="1" fill="hold" display="0" masterRel="sameClick" afterEffect="1">
                                          <p:stCondLst>
                                            <p:cond evt="end" delay="0">
                                              <p:tn val="78"/>
                                            </p:cond>
                                          </p:stCondLst>
                                        </p:cTn>
                                        <p:tgtEl>
                                          <p:spTgt spid="264224"/>
                                        </p:tgtEl>
                                        <p:attrNameLst>
                                          <p:attrName>style.visibility</p:attrName>
                                        </p:attrNameLst>
                                      </p:cBhvr>
                                      <p:to>
                                        <p:strVal val="hidden"/>
                                      </p:to>
                                    </p:set>
                                  </p:subTnLst>
                                </p:cTn>
                              </p:par>
                            </p:childTnLst>
                          </p:cTn>
                        </p:par>
                        <p:par>
                          <p:cTn id="81" fill="hold">
                            <p:stCondLst>
                              <p:cond delay="14250"/>
                            </p:stCondLst>
                            <p:childTnLst>
                              <p:par>
                                <p:cTn id="82" presetID="22" presetClass="entr" presetSubtype="8" fill="hold" grpId="0" nodeType="afterEffect">
                                  <p:stCondLst>
                                    <p:cond delay="0"/>
                                  </p:stCondLst>
                                  <p:childTnLst>
                                    <p:set>
                                      <p:cBhvr>
                                        <p:cTn id="83" dur="1" fill="hold">
                                          <p:stCondLst>
                                            <p:cond delay="0"/>
                                          </p:stCondLst>
                                        </p:cTn>
                                        <p:tgtEl>
                                          <p:spTgt spid="94"/>
                                        </p:tgtEl>
                                        <p:attrNameLst>
                                          <p:attrName>style.visibility</p:attrName>
                                        </p:attrNameLst>
                                      </p:cBhvr>
                                      <p:to>
                                        <p:strVal val="visible"/>
                                      </p:to>
                                    </p:set>
                                    <p:animEffect transition="in" filter="wipe(left)">
                                      <p:cBhvr>
                                        <p:cTn id="84" dur="1000"/>
                                        <p:tgtEl>
                                          <p:spTgt spid="94"/>
                                        </p:tgtEl>
                                      </p:cBhvr>
                                    </p:animEffect>
                                  </p:childTnLst>
                                </p:cTn>
                              </p:par>
                            </p:childTnLst>
                          </p:cTn>
                        </p:par>
                        <p:par>
                          <p:cTn id="85" fill="hold">
                            <p:stCondLst>
                              <p:cond delay="15250"/>
                            </p:stCondLst>
                            <p:childTnLst>
                              <p:par>
                                <p:cTn id="86" presetID="22" presetClass="entr" presetSubtype="8" fill="hold" nodeType="afterEffect">
                                  <p:stCondLst>
                                    <p:cond delay="0"/>
                                  </p:stCondLst>
                                  <p:childTnLst>
                                    <p:set>
                                      <p:cBhvr>
                                        <p:cTn id="87" dur="1" fill="hold">
                                          <p:stCondLst>
                                            <p:cond delay="0"/>
                                          </p:stCondLst>
                                        </p:cTn>
                                        <p:tgtEl>
                                          <p:spTgt spid="264221">
                                            <p:txEl>
                                              <p:pRg st="4" end="4"/>
                                            </p:txEl>
                                          </p:spTgt>
                                        </p:tgtEl>
                                        <p:attrNameLst>
                                          <p:attrName>style.visibility</p:attrName>
                                        </p:attrNameLst>
                                      </p:cBhvr>
                                      <p:to>
                                        <p:strVal val="visible"/>
                                      </p:to>
                                    </p:set>
                                    <p:animEffect transition="in" filter="wipe(left)">
                                      <p:cBhvr>
                                        <p:cTn id="88" dur="1000"/>
                                        <p:tgtEl>
                                          <p:spTgt spid="264221">
                                            <p:txEl>
                                              <p:pRg st="4" end="4"/>
                                            </p:txEl>
                                          </p:spTgt>
                                        </p:tgtEl>
                                      </p:cBhvr>
                                    </p:animEffect>
                                  </p:childTnLst>
                                </p:cTn>
                              </p:par>
                            </p:childTnLst>
                          </p:cTn>
                        </p:par>
                        <p:par>
                          <p:cTn id="89" fill="hold">
                            <p:stCondLst>
                              <p:cond delay="16250"/>
                            </p:stCondLst>
                            <p:childTnLst>
                              <p:par>
                                <p:cTn id="90" presetID="22" presetClass="entr" presetSubtype="4" fill="hold" grpId="0" nodeType="afterEffect">
                                  <p:stCondLst>
                                    <p:cond delay="2000"/>
                                  </p:stCondLst>
                                  <p:childTnLst>
                                    <p:set>
                                      <p:cBhvr>
                                        <p:cTn id="91" dur="1" fill="hold">
                                          <p:stCondLst>
                                            <p:cond delay="0"/>
                                          </p:stCondLst>
                                        </p:cTn>
                                        <p:tgtEl>
                                          <p:spTgt spid="74"/>
                                        </p:tgtEl>
                                        <p:attrNameLst>
                                          <p:attrName>style.visibility</p:attrName>
                                        </p:attrNameLst>
                                      </p:cBhvr>
                                      <p:to>
                                        <p:strVal val="visible"/>
                                      </p:to>
                                    </p:set>
                                    <p:animEffect transition="in" filter="wipe(down)">
                                      <p:cBhvr>
                                        <p:cTn id="92" dur="2000"/>
                                        <p:tgtEl>
                                          <p:spTgt spid="74"/>
                                        </p:tgtEl>
                                      </p:cBhvr>
                                    </p:animEffect>
                                  </p:childTnLst>
                                  <p:subTnLst>
                                    <p:set>
                                      <p:cBhvr override="childStyle">
                                        <p:cTn dur="1" fill="hold" display="0" masterRel="sameClick" afterEffect="1">
                                          <p:stCondLst>
                                            <p:cond evt="end" delay="0">
                                              <p:tn val="90"/>
                                            </p:cond>
                                          </p:stCondLst>
                                        </p:cTn>
                                        <p:tgtEl>
                                          <p:spTgt spid="74"/>
                                        </p:tgtEl>
                                        <p:attrNameLst>
                                          <p:attrName>style.visibility</p:attrName>
                                        </p:attrNameLst>
                                      </p:cBhvr>
                                      <p:to>
                                        <p:strVal val="hidden"/>
                                      </p:to>
                                    </p:set>
                                  </p:subTnLst>
                                </p:cTn>
                              </p:par>
                            </p:childTnLst>
                          </p:cTn>
                        </p:par>
                        <p:par>
                          <p:cTn id="93" fill="hold">
                            <p:stCondLst>
                              <p:cond delay="20250"/>
                            </p:stCondLst>
                            <p:childTnLst>
                              <p:par>
                                <p:cTn id="94" presetID="22" presetClass="entr" presetSubtype="4" fill="hold" grpId="0" nodeType="afterEffect">
                                  <p:stCondLst>
                                    <p:cond delay="0"/>
                                  </p:stCondLst>
                                  <p:childTnLst>
                                    <p:set>
                                      <p:cBhvr>
                                        <p:cTn id="95" dur="1" fill="hold">
                                          <p:stCondLst>
                                            <p:cond delay="0"/>
                                          </p:stCondLst>
                                        </p:cTn>
                                        <p:tgtEl>
                                          <p:spTgt spid="97"/>
                                        </p:tgtEl>
                                        <p:attrNameLst>
                                          <p:attrName>style.visibility</p:attrName>
                                        </p:attrNameLst>
                                      </p:cBhvr>
                                      <p:to>
                                        <p:strVal val="visible"/>
                                      </p:to>
                                    </p:set>
                                    <p:animEffect transition="in" filter="wipe(down)">
                                      <p:cBhvr>
                                        <p:cTn id="96" dur="1000"/>
                                        <p:tgtEl>
                                          <p:spTgt spid="97"/>
                                        </p:tgtEl>
                                      </p:cBhvr>
                                    </p:animEffect>
                                  </p:childTnLst>
                                </p:cTn>
                              </p:par>
                            </p:childTnLst>
                          </p:cTn>
                        </p:par>
                        <p:par>
                          <p:cTn id="97" fill="hold">
                            <p:stCondLst>
                              <p:cond delay="21250"/>
                            </p:stCondLst>
                            <p:childTnLst>
                              <p:par>
                                <p:cTn id="98" presetID="10" presetClass="exit" presetSubtype="0" fill="hold" grpId="1" nodeType="afterEffect">
                                  <p:stCondLst>
                                    <p:cond delay="0"/>
                                  </p:stCondLst>
                                  <p:childTnLst>
                                    <p:animEffect transition="out" filter="fade">
                                      <p:cBhvr>
                                        <p:cTn id="99" dur="500"/>
                                        <p:tgtEl>
                                          <p:spTgt spid="107"/>
                                        </p:tgtEl>
                                      </p:cBhvr>
                                    </p:animEffect>
                                    <p:set>
                                      <p:cBhvr>
                                        <p:cTn id="100" dur="1" fill="hold">
                                          <p:stCondLst>
                                            <p:cond delay="499"/>
                                          </p:stCondLst>
                                        </p:cTn>
                                        <p:tgtEl>
                                          <p:spTgt spid="107"/>
                                        </p:tgtEl>
                                        <p:attrNameLst>
                                          <p:attrName>style.visibility</p:attrName>
                                        </p:attrNameLst>
                                      </p:cBhvr>
                                      <p:to>
                                        <p:strVal val="hidden"/>
                                      </p:to>
                                    </p:set>
                                  </p:childTnLst>
                                </p:cTn>
                              </p:par>
                            </p:childTnLst>
                          </p:cTn>
                        </p:par>
                        <p:par>
                          <p:cTn id="101" fill="hold">
                            <p:stCondLst>
                              <p:cond delay="21750"/>
                            </p:stCondLst>
                            <p:childTnLst>
                              <p:par>
                                <p:cTn id="102" presetID="4" presetClass="entr" presetSubtype="32" fill="hold" nodeType="afterEffect">
                                  <p:stCondLst>
                                    <p:cond delay="0"/>
                                  </p:stCondLst>
                                  <p:childTnLst>
                                    <p:set>
                                      <p:cBhvr>
                                        <p:cTn id="103" dur="1" fill="hold">
                                          <p:stCondLst>
                                            <p:cond delay="0"/>
                                          </p:stCondLst>
                                        </p:cTn>
                                        <p:tgtEl>
                                          <p:spTgt spid="2064"/>
                                        </p:tgtEl>
                                        <p:attrNameLst>
                                          <p:attrName>style.visibility</p:attrName>
                                        </p:attrNameLst>
                                      </p:cBhvr>
                                      <p:to>
                                        <p:strVal val="visible"/>
                                      </p:to>
                                    </p:set>
                                    <p:animEffect transition="in" filter="box(out)">
                                      <p:cBhvr>
                                        <p:cTn id="104"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224" grpId="0" animBg="1"/>
      <p:bldP spid="264232" grpId="0" animBg="1"/>
      <p:bldP spid="48" grpId="0" animBg="1"/>
      <p:bldP spid="74" grpId="0" animBg="1"/>
      <p:bldP spid="94" grpId="0"/>
      <p:bldP spid="95" grpId="0"/>
      <p:bldP spid="96" grpId="0" animBg="1"/>
      <p:bldP spid="97" grpId="0" animBg="1"/>
      <p:bldP spid="93" grpId="0" animBg="1"/>
      <p:bldP spid="93" grpId="1" animBg="1"/>
      <p:bldP spid="107" grpId="0"/>
      <p:bldP spid="107"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A6D25C-67C8-E354-B216-515BA97B9FEB}"/>
              </a:ext>
            </a:extLst>
          </p:cNvPr>
          <p:cNvPicPr>
            <a:picLocks noChangeAspect="1"/>
          </p:cNvPicPr>
          <p:nvPr/>
        </p:nvPicPr>
        <p:blipFill>
          <a:blip r:embed="rId2"/>
          <a:stretch>
            <a:fillRect/>
          </a:stretch>
        </p:blipFill>
        <p:spPr>
          <a:xfrm>
            <a:off x="244158" y="833284"/>
            <a:ext cx="8716962" cy="3610983"/>
          </a:xfrm>
          <a:prstGeom prst="rect">
            <a:avLst/>
          </a:prstGeom>
          <a:effectLst>
            <a:outerShdw blurRad="50800" dist="38100" dir="2700000" algn="tl" rotWithShape="0">
              <a:prstClr val="black">
                <a:alpha val="40000"/>
              </a:prstClr>
            </a:outerShdw>
          </a:effectLst>
        </p:spPr>
      </p:pic>
      <p:sp>
        <p:nvSpPr>
          <p:cNvPr id="142" name="Text Box 3"/>
          <p:cNvSpPr txBox="1">
            <a:spLocks noChangeArrowheads="1"/>
          </p:cNvSpPr>
          <p:nvPr/>
        </p:nvSpPr>
        <p:spPr bwMode="auto">
          <a:xfrm>
            <a:off x="1243751" y="1072737"/>
            <a:ext cx="1069531" cy="307777"/>
          </a:xfrm>
          <a:prstGeom prst="rect">
            <a:avLst/>
          </a:prstGeom>
          <a:noFill/>
          <a:ln w="9525">
            <a:noFill/>
            <a:miter lim="800000"/>
            <a:headEnd/>
            <a:tailEnd/>
          </a:ln>
        </p:spPr>
        <p:txBody>
          <a:bodyPr wrap="square">
            <a:spAutoFit/>
          </a:bodyPr>
          <a:lstStyle/>
          <a:p>
            <a:pPr algn="ctr">
              <a:spcBef>
                <a:spcPct val="50000"/>
              </a:spcBef>
            </a:pPr>
            <a:r>
              <a:rPr lang="en-US" sz="1400" dirty="0">
                <a:solidFill>
                  <a:schemeClr val="accent2"/>
                </a:solidFill>
                <a:latin typeface="Comic Sans MS" pitchFamily="66" charset="0"/>
              </a:rPr>
              <a:t>COUGARS</a:t>
            </a:r>
          </a:p>
        </p:txBody>
      </p:sp>
      <p:sp>
        <p:nvSpPr>
          <p:cNvPr id="158" name="Text Box 4"/>
          <p:cNvSpPr txBox="1">
            <a:spLocks noChangeArrowheads="1"/>
          </p:cNvSpPr>
          <p:nvPr/>
        </p:nvSpPr>
        <p:spPr bwMode="auto">
          <a:xfrm>
            <a:off x="3833392" y="1015056"/>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59" name="Text Box 5"/>
          <p:cNvSpPr txBox="1">
            <a:spLocks noChangeArrowheads="1"/>
          </p:cNvSpPr>
          <p:nvPr/>
        </p:nvSpPr>
        <p:spPr bwMode="auto">
          <a:xfrm>
            <a:off x="5170256" y="113618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60" name="Text Box 6"/>
          <p:cNvSpPr txBox="1">
            <a:spLocks noChangeArrowheads="1"/>
          </p:cNvSpPr>
          <p:nvPr/>
        </p:nvSpPr>
        <p:spPr bwMode="auto">
          <a:xfrm>
            <a:off x="3688826" y="1063904"/>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161" name="Text Box 7"/>
          <p:cNvSpPr txBox="1">
            <a:spLocks noChangeArrowheads="1"/>
          </p:cNvSpPr>
          <p:nvPr/>
        </p:nvSpPr>
        <p:spPr bwMode="auto">
          <a:xfrm>
            <a:off x="5313276" y="107495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162" name="Text Box 8"/>
          <p:cNvSpPr txBox="1">
            <a:spLocks noChangeArrowheads="1"/>
          </p:cNvSpPr>
          <p:nvPr/>
        </p:nvSpPr>
        <p:spPr bwMode="auto">
          <a:xfrm>
            <a:off x="6119495" y="1082040"/>
            <a:ext cx="1241425" cy="307777"/>
          </a:xfrm>
          <a:prstGeom prst="rect">
            <a:avLst/>
          </a:prstGeom>
          <a:noFill/>
          <a:ln w="9525">
            <a:noFill/>
            <a:miter lim="800000"/>
            <a:headEnd/>
            <a:tailEnd/>
          </a:ln>
        </p:spPr>
        <p:txBody>
          <a:bodyPr>
            <a:spAutoFit/>
          </a:bodyPr>
          <a:lstStyle/>
          <a:p>
            <a:pPr algn="ctr">
              <a:spcBef>
                <a:spcPct val="50000"/>
              </a:spcBef>
            </a:pPr>
            <a:r>
              <a:rPr lang="en-US" sz="1400" dirty="0">
                <a:solidFill>
                  <a:schemeClr val="accent2"/>
                </a:solidFill>
                <a:latin typeface="Comic Sans MS" pitchFamily="66" charset="0"/>
              </a:rPr>
              <a:t>OWLS</a:t>
            </a:r>
          </a:p>
        </p:txBody>
      </p:sp>
      <p:sp>
        <p:nvSpPr>
          <p:cNvPr id="163" name="Text Box 9"/>
          <p:cNvSpPr txBox="1">
            <a:spLocks noChangeArrowheads="1"/>
          </p:cNvSpPr>
          <p:nvPr/>
        </p:nvSpPr>
        <p:spPr bwMode="auto">
          <a:xfrm>
            <a:off x="2985278" y="1081858"/>
            <a:ext cx="443722"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15</a:t>
            </a:r>
          </a:p>
        </p:txBody>
      </p:sp>
      <p:sp>
        <p:nvSpPr>
          <p:cNvPr id="164" name="Text Box 10"/>
          <p:cNvSpPr txBox="1">
            <a:spLocks noChangeArrowheads="1"/>
          </p:cNvSpPr>
          <p:nvPr/>
        </p:nvSpPr>
        <p:spPr bwMode="auto">
          <a:xfrm>
            <a:off x="541552" y="144780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165" name="Text Box 11"/>
          <p:cNvSpPr txBox="1">
            <a:spLocks noChangeArrowheads="1"/>
          </p:cNvSpPr>
          <p:nvPr/>
        </p:nvSpPr>
        <p:spPr bwMode="auto">
          <a:xfrm>
            <a:off x="1135697" y="144780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166" name="Text Box 12"/>
          <p:cNvSpPr txBox="1">
            <a:spLocks noChangeArrowheads="1"/>
          </p:cNvSpPr>
          <p:nvPr/>
        </p:nvSpPr>
        <p:spPr bwMode="auto">
          <a:xfrm>
            <a:off x="1745297" y="144780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67" name="Text Box 13"/>
          <p:cNvSpPr txBox="1">
            <a:spLocks noChangeArrowheads="1"/>
          </p:cNvSpPr>
          <p:nvPr/>
        </p:nvSpPr>
        <p:spPr bwMode="auto">
          <a:xfrm>
            <a:off x="2369820" y="145923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168" name="Text Box 14"/>
          <p:cNvSpPr txBox="1">
            <a:spLocks noChangeArrowheads="1"/>
          </p:cNvSpPr>
          <p:nvPr/>
        </p:nvSpPr>
        <p:spPr bwMode="auto">
          <a:xfrm>
            <a:off x="2924810" y="145923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169" name="Text Box 15"/>
          <p:cNvSpPr txBox="1">
            <a:spLocks noChangeArrowheads="1"/>
          </p:cNvSpPr>
          <p:nvPr/>
        </p:nvSpPr>
        <p:spPr bwMode="auto">
          <a:xfrm>
            <a:off x="3535680" y="145923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186" name="Text Box 16"/>
          <p:cNvSpPr txBox="1">
            <a:spLocks noChangeArrowheads="1"/>
          </p:cNvSpPr>
          <p:nvPr/>
        </p:nvSpPr>
        <p:spPr bwMode="auto">
          <a:xfrm>
            <a:off x="5409708" y="144780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187" name="Text Box 17"/>
          <p:cNvSpPr txBox="1">
            <a:spLocks noChangeArrowheads="1"/>
          </p:cNvSpPr>
          <p:nvPr/>
        </p:nvSpPr>
        <p:spPr bwMode="auto">
          <a:xfrm>
            <a:off x="6010910" y="1447800"/>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88" name="Text Box 18"/>
          <p:cNvSpPr txBox="1">
            <a:spLocks noChangeArrowheads="1"/>
          </p:cNvSpPr>
          <p:nvPr/>
        </p:nvSpPr>
        <p:spPr bwMode="auto">
          <a:xfrm>
            <a:off x="6618288" y="144780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189" name="Text Box 19"/>
          <p:cNvSpPr txBox="1">
            <a:spLocks noChangeArrowheads="1"/>
          </p:cNvSpPr>
          <p:nvPr/>
        </p:nvSpPr>
        <p:spPr bwMode="auto">
          <a:xfrm>
            <a:off x="7170420" y="144780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190" name="Text Box 20"/>
          <p:cNvSpPr txBox="1">
            <a:spLocks noChangeArrowheads="1"/>
          </p:cNvSpPr>
          <p:nvPr/>
        </p:nvSpPr>
        <p:spPr bwMode="auto">
          <a:xfrm>
            <a:off x="7840980" y="144780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191" name="Text Box 21"/>
          <p:cNvSpPr txBox="1">
            <a:spLocks noChangeArrowheads="1"/>
          </p:cNvSpPr>
          <p:nvPr/>
        </p:nvSpPr>
        <p:spPr bwMode="auto">
          <a:xfrm>
            <a:off x="8427720" y="144780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192" name="Text Box 22"/>
          <p:cNvSpPr txBox="1">
            <a:spLocks noChangeArrowheads="1"/>
          </p:cNvSpPr>
          <p:nvPr/>
        </p:nvSpPr>
        <p:spPr bwMode="auto">
          <a:xfrm>
            <a:off x="5193447" y="3237968"/>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193" name="Text Box 28"/>
          <p:cNvSpPr txBox="1">
            <a:spLocks noChangeArrowheads="1"/>
          </p:cNvSpPr>
          <p:nvPr/>
        </p:nvSpPr>
        <p:spPr bwMode="auto">
          <a:xfrm>
            <a:off x="481751" y="1069340"/>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194" name="Text Box 6"/>
          <p:cNvSpPr txBox="1">
            <a:spLocks noChangeArrowheads="1"/>
          </p:cNvSpPr>
          <p:nvPr/>
        </p:nvSpPr>
        <p:spPr bwMode="auto">
          <a:xfrm>
            <a:off x="5623560" y="108204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195" name="Text Box 6"/>
          <p:cNvSpPr txBox="1">
            <a:spLocks noChangeArrowheads="1"/>
          </p:cNvSpPr>
          <p:nvPr/>
        </p:nvSpPr>
        <p:spPr bwMode="auto">
          <a:xfrm>
            <a:off x="5897880" y="108204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196" name="Text Box 7"/>
          <p:cNvSpPr txBox="1">
            <a:spLocks noChangeArrowheads="1"/>
          </p:cNvSpPr>
          <p:nvPr/>
        </p:nvSpPr>
        <p:spPr bwMode="auto">
          <a:xfrm>
            <a:off x="8321040" y="1079361"/>
            <a:ext cx="640080" cy="276999"/>
          </a:xfrm>
          <a:prstGeom prst="rect">
            <a:avLst/>
          </a:prstGeom>
          <a:noFill/>
          <a:ln w="9525">
            <a:noFill/>
            <a:miter lim="800000"/>
            <a:headEnd/>
            <a:tailEnd/>
          </a:ln>
        </p:spPr>
        <p:txBody>
          <a:bodyPr wrap="square">
            <a:spAutoFit/>
          </a:bodyPr>
          <a:lstStyle/>
          <a:p>
            <a:pPr>
              <a:spcBef>
                <a:spcPct val="15000"/>
              </a:spcBef>
            </a:pPr>
            <a:endParaRPr lang="en-US" sz="1200" dirty="0">
              <a:solidFill>
                <a:schemeClr val="accent2"/>
              </a:solidFill>
              <a:latin typeface="Comic Sans MS" pitchFamily="66" charset="0"/>
            </a:endParaRPr>
          </a:p>
        </p:txBody>
      </p:sp>
      <p:sp>
        <p:nvSpPr>
          <p:cNvPr id="197" name="Text Box 9"/>
          <p:cNvSpPr txBox="1">
            <a:spLocks noChangeArrowheads="1"/>
          </p:cNvSpPr>
          <p:nvPr/>
        </p:nvSpPr>
        <p:spPr bwMode="auto">
          <a:xfrm>
            <a:off x="3383280" y="1092391"/>
            <a:ext cx="248286"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9</a:t>
            </a:r>
          </a:p>
        </p:txBody>
      </p:sp>
      <p:sp>
        <p:nvSpPr>
          <p:cNvPr id="198" name="Rectangle 23"/>
          <p:cNvSpPr>
            <a:spLocks noChangeArrowheads="1"/>
          </p:cNvSpPr>
          <p:nvPr/>
        </p:nvSpPr>
        <p:spPr bwMode="auto">
          <a:xfrm>
            <a:off x="459422" y="319944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99" name="Text Box 25"/>
          <p:cNvSpPr txBox="1">
            <a:spLocks noChangeArrowheads="1"/>
          </p:cNvSpPr>
          <p:nvPr/>
        </p:nvSpPr>
        <p:spPr bwMode="auto">
          <a:xfrm>
            <a:off x="365760" y="333438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0</a:t>
            </a:r>
          </a:p>
        </p:txBody>
      </p:sp>
      <p:sp>
        <p:nvSpPr>
          <p:cNvPr id="200" name="Text Box 37"/>
          <p:cNvSpPr txBox="1">
            <a:spLocks noChangeArrowheads="1"/>
          </p:cNvSpPr>
          <p:nvPr/>
        </p:nvSpPr>
        <p:spPr bwMode="auto">
          <a:xfrm>
            <a:off x="5899295" y="3343812"/>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3</a:t>
            </a:r>
          </a:p>
        </p:txBody>
      </p:sp>
      <p:sp>
        <p:nvSpPr>
          <p:cNvPr id="201" name="Rectangle 38"/>
          <p:cNvSpPr>
            <a:spLocks noChangeArrowheads="1"/>
          </p:cNvSpPr>
          <p:nvPr/>
        </p:nvSpPr>
        <p:spPr bwMode="auto">
          <a:xfrm>
            <a:off x="5978670" y="3196174"/>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02" name="Rectangle 38"/>
          <p:cNvSpPr>
            <a:spLocks noChangeArrowheads="1"/>
          </p:cNvSpPr>
          <p:nvPr/>
        </p:nvSpPr>
        <p:spPr bwMode="auto">
          <a:xfrm>
            <a:off x="1099502" y="318674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03" name="Text Box 37"/>
          <p:cNvSpPr txBox="1">
            <a:spLocks noChangeArrowheads="1"/>
          </p:cNvSpPr>
          <p:nvPr/>
        </p:nvSpPr>
        <p:spPr bwMode="auto">
          <a:xfrm>
            <a:off x="986790" y="333438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5</a:t>
            </a:r>
          </a:p>
        </p:txBody>
      </p:sp>
      <p:sp>
        <p:nvSpPr>
          <p:cNvPr id="204" name="Line 36"/>
          <p:cNvSpPr>
            <a:spLocks noChangeShapeType="1"/>
          </p:cNvSpPr>
          <p:nvPr/>
        </p:nvSpPr>
        <p:spPr bwMode="auto">
          <a:xfrm flipH="1">
            <a:off x="4679089" y="1840144"/>
            <a:ext cx="152400" cy="152400"/>
          </a:xfrm>
          <a:prstGeom prst="line">
            <a:avLst/>
          </a:prstGeom>
          <a:noFill/>
          <a:ln w="28575">
            <a:solidFill>
              <a:schemeClr val="tx1"/>
            </a:solidFill>
            <a:round/>
            <a:headEnd/>
            <a:tailEnd/>
          </a:ln>
        </p:spPr>
        <p:txBody>
          <a:bodyPr/>
          <a:lstStyle/>
          <a:p>
            <a:endParaRPr lang="en-US" dirty="0"/>
          </a:p>
        </p:txBody>
      </p:sp>
      <p:sp>
        <p:nvSpPr>
          <p:cNvPr id="205" name="Line 34"/>
          <p:cNvSpPr>
            <a:spLocks noChangeShapeType="1"/>
          </p:cNvSpPr>
          <p:nvPr/>
        </p:nvSpPr>
        <p:spPr bwMode="auto">
          <a:xfrm flipH="1">
            <a:off x="4674553" y="1532152"/>
            <a:ext cx="152400" cy="152400"/>
          </a:xfrm>
          <a:prstGeom prst="line">
            <a:avLst/>
          </a:prstGeom>
          <a:noFill/>
          <a:ln w="28575">
            <a:solidFill>
              <a:schemeClr val="tx1"/>
            </a:solidFill>
            <a:round/>
            <a:headEnd/>
            <a:tailEnd/>
          </a:ln>
        </p:spPr>
        <p:txBody>
          <a:bodyPr/>
          <a:lstStyle/>
          <a:p>
            <a:endParaRPr lang="en-US" dirty="0"/>
          </a:p>
        </p:txBody>
      </p:sp>
      <p:sp>
        <p:nvSpPr>
          <p:cNvPr id="206" name="Line 36"/>
          <p:cNvSpPr>
            <a:spLocks noChangeShapeType="1"/>
          </p:cNvSpPr>
          <p:nvPr/>
        </p:nvSpPr>
        <p:spPr bwMode="auto">
          <a:xfrm flipH="1">
            <a:off x="4666615" y="1672186"/>
            <a:ext cx="152400" cy="152400"/>
          </a:xfrm>
          <a:prstGeom prst="line">
            <a:avLst/>
          </a:prstGeom>
          <a:noFill/>
          <a:ln w="28575">
            <a:solidFill>
              <a:schemeClr val="tx1"/>
            </a:solidFill>
            <a:round/>
            <a:headEnd/>
            <a:tailEnd/>
          </a:ln>
        </p:spPr>
        <p:txBody>
          <a:bodyPr/>
          <a:lstStyle/>
          <a:p>
            <a:endParaRPr lang="en-US" dirty="0"/>
          </a:p>
        </p:txBody>
      </p:sp>
      <p:sp>
        <p:nvSpPr>
          <p:cNvPr id="207" name="Line 39"/>
          <p:cNvSpPr>
            <a:spLocks noChangeShapeType="1"/>
          </p:cNvSpPr>
          <p:nvPr/>
        </p:nvSpPr>
        <p:spPr bwMode="auto">
          <a:xfrm flipH="1">
            <a:off x="4044734" y="1555375"/>
            <a:ext cx="152400" cy="152400"/>
          </a:xfrm>
          <a:prstGeom prst="line">
            <a:avLst/>
          </a:prstGeom>
          <a:noFill/>
          <a:ln w="28575">
            <a:solidFill>
              <a:schemeClr val="tx1"/>
            </a:solidFill>
            <a:round/>
            <a:headEnd/>
            <a:tailEnd/>
          </a:ln>
        </p:spPr>
        <p:txBody>
          <a:bodyPr/>
          <a:lstStyle/>
          <a:p>
            <a:endParaRPr lang="en-US" dirty="0"/>
          </a:p>
        </p:txBody>
      </p:sp>
      <p:sp>
        <p:nvSpPr>
          <p:cNvPr id="208" name="Line 39"/>
          <p:cNvSpPr>
            <a:spLocks noChangeShapeType="1"/>
          </p:cNvSpPr>
          <p:nvPr/>
        </p:nvSpPr>
        <p:spPr bwMode="auto">
          <a:xfrm flipH="1">
            <a:off x="4057434" y="1385513"/>
            <a:ext cx="152400" cy="152400"/>
          </a:xfrm>
          <a:prstGeom prst="line">
            <a:avLst/>
          </a:prstGeom>
          <a:noFill/>
          <a:ln w="28575">
            <a:solidFill>
              <a:schemeClr val="tx1"/>
            </a:solidFill>
            <a:round/>
            <a:headEnd/>
            <a:tailEnd/>
          </a:ln>
        </p:spPr>
        <p:txBody>
          <a:bodyPr/>
          <a:lstStyle/>
          <a:p>
            <a:endParaRPr lang="en-US" dirty="0"/>
          </a:p>
        </p:txBody>
      </p:sp>
      <p:sp>
        <p:nvSpPr>
          <p:cNvPr id="209" name="Line 39"/>
          <p:cNvSpPr>
            <a:spLocks noChangeShapeType="1"/>
          </p:cNvSpPr>
          <p:nvPr/>
        </p:nvSpPr>
        <p:spPr bwMode="auto">
          <a:xfrm flipH="1">
            <a:off x="4663440" y="1379752"/>
            <a:ext cx="152400" cy="152400"/>
          </a:xfrm>
          <a:prstGeom prst="line">
            <a:avLst/>
          </a:prstGeom>
          <a:noFill/>
          <a:ln w="28575">
            <a:solidFill>
              <a:schemeClr val="tx1"/>
            </a:solidFill>
            <a:round/>
            <a:headEnd/>
            <a:tailEnd/>
          </a:ln>
        </p:spPr>
        <p:txBody>
          <a:bodyPr/>
          <a:lstStyle/>
          <a:p>
            <a:endParaRPr lang="en-US" dirty="0"/>
          </a:p>
        </p:txBody>
      </p:sp>
      <p:sp>
        <p:nvSpPr>
          <p:cNvPr id="210" name="Isosceles Triangle 209"/>
          <p:cNvSpPr/>
          <p:nvPr/>
        </p:nvSpPr>
        <p:spPr bwMode="auto">
          <a:xfrm>
            <a:off x="4051712" y="1686735"/>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211" name="Isosceles Triangle 210"/>
          <p:cNvSpPr/>
          <p:nvPr/>
        </p:nvSpPr>
        <p:spPr bwMode="auto">
          <a:xfrm>
            <a:off x="4058855" y="1837029"/>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212" name="Isosceles Triangle 211"/>
          <p:cNvSpPr/>
          <p:nvPr/>
        </p:nvSpPr>
        <p:spPr bwMode="auto">
          <a:xfrm>
            <a:off x="4056474" y="1995736"/>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213" name="Isosceles Triangle 212"/>
          <p:cNvSpPr/>
          <p:nvPr/>
        </p:nvSpPr>
        <p:spPr bwMode="auto">
          <a:xfrm>
            <a:off x="1227352" y="1342184"/>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214" name="Rectangle 38"/>
          <p:cNvSpPr>
            <a:spLocks noChangeArrowheads="1"/>
          </p:cNvSpPr>
          <p:nvPr/>
        </p:nvSpPr>
        <p:spPr bwMode="auto">
          <a:xfrm>
            <a:off x="6590493" y="3194587"/>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15" name="Line 36"/>
          <p:cNvSpPr>
            <a:spLocks noChangeShapeType="1"/>
          </p:cNvSpPr>
          <p:nvPr/>
        </p:nvSpPr>
        <p:spPr bwMode="auto">
          <a:xfrm flipH="1">
            <a:off x="4663440" y="1981200"/>
            <a:ext cx="152400" cy="152400"/>
          </a:xfrm>
          <a:prstGeom prst="line">
            <a:avLst/>
          </a:prstGeom>
          <a:noFill/>
          <a:ln w="28575">
            <a:solidFill>
              <a:schemeClr val="tx1"/>
            </a:solidFill>
            <a:round/>
            <a:headEnd/>
            <a:tailEnd/>
          </a:ln>
        </p:spPr>
        <p:txBody>
          <a:bodyPr/>
          <a:lstStyle/>
          <a:p>
            <a:endParaRPr lang="en-US" dirty="0"/>
          </a:p>
        </p:txBody>
      </p:sp>
      <p:sp>
        <p:nvSpPr>
          <p:cNvPr id="216" name="Line 36"/>
          <p:cNvSpPr>
            <a:spLocks noChangeShapeType="1"/>
          </p:cNvSpPr>
          <p:nvPr/>
        </p:nvSpPr>
        <p:spPr bwMode="auto">
          <a:xfrm flipH="1">
            <a:off x="4663440" y="2149475"/>
            <a:ext cx="152400" cy="152400"/>
          </a:xfrm>
          <a:prstGeom prst="line">
            <a:avLst/>
          </a:prstGeom>
          <a:noFill/>
          <a:ln w="28575">
            <a:solidFill>
              <a:schemeClr val="tx1"/>
            </a:solidFill>
            <a:round/>
            <a:headEnd/>
            <a:tailEnd/>
          </a:ln>
        </p:spPr>
        <p:txBody>
          <a:bodyPr/>
          <a:lstStyle/>
          <a:p>
            <a:endParaRPr lang="en-US" dirty="0"/>
          </a:p>
        </p:txBody>
      </p:sp>
      <p:sp>
        <p:nvSpPr>
          <p:cNvPr id="217" name="Line 36"/>
          <p:cNvSpPr>
            <a:spLocks noChangeShapeType="1"/>
          </p:cNvSpPr>
          <p:nvPr/>
        </p:nvSpPr>
        <p:spPr bwMode="auto">
          <a:xfrm flipH="1">
            <a:off x="4663440" y="2316163"/>
            <a:ext cx="152400" cy="152400"/>
          </a:xfrm>
          <a:prstGeom prst="line">
            <a:avLst/>
          </a:prstGeom>
          <a:noFill/>
          <a:ln w="28575">
            <a:solidFill>
              <a:schemeClr val="tx1"/>
            </a:solidFill>
            <a:round/>
            <a:headEnd/>
            <a:tailEnd/>
          </a:ln>
        </p:spPr>
        <p:txBody>
          <a:bodyPr/>
          <a:lstStyle/>
          <a:p>
            <a:endParaRPr lang="en-US" dirty="0"/>
          </a:p>
        </p:txBody>
      </p:sp>
      <p:sp>
        <p:nvSpPr>
          <p:cNvPr id="218" name="Line 36"/>
          <p:cNvSpPr>
            <a:spLocks noChangeShapeType="1"/>
          </p:cNvSpPr>
          <p:nvPr/>
        </p:nvSpPr>
        <p:spPr bwMode="auto">
          <a:xfrm flipH="1">
            <a:off x="4663440" y="2482850"/>
            <a:ext cx="152400" cy="152400"/>
          </a:xfrm>
          <a:prstGeom prst="line">
            <a:avLst/>
          </a:prstGeom>
          <a:noFill/>
          <a:ln w="28575">
            <a:solidFill>
              <a:schemeClr val="tx1"/>
            </a:solidFill>
            <a:round/>
            <a:headEnd/>
            <a:tailEnd/>
          </a:ln>
        </p:spPr>
        <p:txBody>
          <a:bodyPr/>
          <a:lstStyle/>
          <a:p>
            <a:endParaRPr lang="en-US" dirty="0"/>
          </a:p>
        </p:txBody>
      </p:sp>
      <p:sp>
        <p:nvSpPr>
          <p:cNvPr id="219" name="Text Box 37"/>
          <p:cNvSpPr txBox="1">
            <a:spLocks noChangeArrowheads="1"/>
          </p:cNvSpPr>
          <p:nvPr/>
        </p:nvSpPr>
        <p:spPr bwMode="auto">
          <a:xfrm>
            <a:off x="4069080" y="3595687"/>
            <a:ext cx="304800" cy="366713"/>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5</a:t>
            </a:r>
          </a:p>
        </p:txBody>
      </p:sp>
      <p:sp>
        <p:nvSpPr>
          <p:cNvPr id="220" name="Text Box 37"/>
          <p:cNvSpPr txBox="1">
            <a:spLocks noChangeArrowheads="1"/>
          </p:cNvSpPr>
          <p:nvPr/>
        </p:nvSpPr>
        <p:spPr bwMode="auto">
          <a:xfrm>
            <a:off x="4297680" y="3588600"/>
            <a:ext cx="304800" cy="366712"/>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8</a:t>
            </a:r>
          </a:p>
        </p:txBody>
      </p:sp>
      <p:sp>
        <p:nvSpPr>
          <p:cNvPr id="221" name="Text Box 37"/>
          <p:cNvSpPr txBox="1">
            <a:spLocks noChangeArrowheads="1"/>
          </p:cNvSpPr>
          <p:nvPr/>
        </p:nvSpPr>
        <p:spPr bwMode="auto">
          <a:xfrm>
            <a:off x="6493655" y="3346987"/>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222" name="Line 36"/>
          <p:cNvSpPr>
            <a:spLocks noChangeShapeType="1"/>
          </p:cNvSpPr>
          <p:nvPr/>
        </p:nvSpPr>
        <p:spPr bwMode="auto">
          <a:xfrm flipH="1">
            <a:off x="4663440" y="2631560"/>
            <a:ext cx="152400" cy="152400"/>
          </a:xfrm>
          <a:prstGeom prst="line">
            <a:avLst/>
          </a:prstGeom>
          <a:noFill/>
          <a:ln w="28575">
            <a:solidFill>
              <a:schemeClr val="tx1"/>
            </a:solidFill>
            <a:round/>
            <a:headEnd/>
            <a:tailEnd/>
          </a:ln>
        </p:spPr>
        <p:txBody>
          <a:bodyPr/>
          <a:lstStyle/>
          <a:p>
            <a:endParaRPr lang="en-US" dirty="0"/>
          </a:p>
        </p:txBody>
      </p:sp>
      <p:sp>
        <p:nvSpPr>
          <p:cNvPr id="223" name="Line 36"/>
          <p:cNvSpPr>
            <a:spLocks noChangeShapeType="1"/>
          </p:cNvSpPr>
          <p:nvPr/>
        </p:nvSpPr>
        <p:spPr bwMode="auto">
          <a:xfrm flipH="1">
            <a:off x="4065761" y="2170748"/>
            <a:ext cx="152400" cy="152400"/>
          </a:xfrm>
          <a:prstGeom prst="line">
            <a:avLst/>
          </a:prstGeom>
          <a:noFill/>
          <a:ln w="28575">
            <a:solidFill>
              <a:schemeClr val="tx1"/>
            </a:solidFill>
            <a:round/>
            <a:headEnd/>
            <a:tailEnd/>
          </a:ln>
        </p:spPr>
        <p:txBody>
          <a:bodyPr/>
          <a:lstStyle/>
          <a:p>
            <a:endParaRPr lang="en-US" dirty="0"/>
          </a:p>
        </p:txBody>
      </p:sp>
      <p:sp>
        <p:nvSpPr>
          <p:cNvPr id="224" name="Rectangle 38"/>
          <p:cNvSpPr>
            <a:spLocks noChangeArrowheads="1"/>
          </p:cNvSpPr>
          <p:nvPr/>
        </p:nvSpPr>
        <p:spPr bwMode="auto">
          <a:xfrm>
            <a:off x="1697355" y="320040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25" name="Line 36"/>
          <p:cNvSpPr>
            <a:spLocks noChangeShapeType="1"/>
          </p:cNvSpPr>
          <p:nvPr/>
        </p:nvSpPr>
        <p:spPr bwMode="auto">
          <a:xfrm flipH="1">
            <a:off x="4067142" y="2301928"/>
            <a:ext cx="152400" cy="152400"/>
          </a:xfrm>
          <a:prstGeom prst="line">
            <a:avLst/>
          </a:prstGeom>
          <a:noFill/>
          <a:ln w="28575">
            <a:solidFill>
              <a:schemeClr val="tx1"/>
            </a:solidFill>
            <a:round/>
            <a:headEnd/>
            <a:tailEnd/>
          </a:ln>
        </p:spPr>
        <p:txBody>
          <a:bodyPr/>
          <a:lstStyle/>
          <a:p>
            <a:endParaRPr lang="en-US" dirty="0"/>
          </a:p>
        </p:txBody>
      </p:sp>
      <p:sp>
        <p:nvSpPr>
          <p:cNvPr id="226" name="Line 36"/>
          <p:cNvSpPr>
            <a:spLocks noChangeShapeType="1"/>
          </p:cNvSpPr>
          <p:nvPr/>
        </p:nvSpPr>
        <p:spPr bwMode="auto">
          <a:xfrm flipH="1">
            <a:off x="4061992" y="2479160"/>
            <a:ext cx="152400" cy="152400"/>
          </a:xfrm>
          <a:prstGeom prst="line">
            <a:avLst/>
          </a:prstGeom>
          <a:noFill/>
          <a:ln w="28575">
            <a:solidFill>
              <a:schemeClr val="tx1"/>
            </a:solidFill>
            <a:round/>
            <a:headEnd/>
            <a:tailEnd/>
          </a:ln>
        </p:spPr>
        <p:txBody>
          <a:bodyPr/>
          <a:lstStyle/>
          <a:p>
            <a:endParaRPr lang="en-US" dirty="0"/>
          </a:p>
        </p:txBody>
      </p:sp>
      <p:sp>
        <p:nvSpPr>
          <p:cNvPr id="227" name="Text Box 37"/>
          <p:cNvSpPr txBox="1">
            <a:spLocks noChangeArrowheads="1"/>
          </p:cNvSpPr>
          <p:nvPr/>
        </p:nvSpPr>
        <p:spPr bwMode="auto">
          <a:xfrm>
            <a:off x="6620364" y="1649614"/>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228" name="Text Box 37"/>
          <p:cNvSpPr txBox="1">
            <a:spLocks noChangeArrowheads="1"/>
          </p:cNvSpPr>
          <p:nvPr/>
        </p:nvSpPr>
        <p:spPr bwMode="auto">
          <a:xfrm>
            <a:off x="6827520" y="1649614"/>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229" name="Line 36"/>
          <p:cNvSpPr>
            <a:spLocks noChangeShapeType="1"/>
          </p:cNvSpPr>
          <p:nvPr/>
        </p:nvSpPr>
        <p:spPr bwMode="auto">
          <a:xfrm flipH="1">
            <a:off x="4060422" y="2621280"/>
            <a:ext cx="152400" cy="152400"/>
          </a:xfrm>
          <a:prstGeom prst="line">
            <a:avLst/>
          </a:prstGeom>
          <a:noFill/>
          <a:ln w="28575">
            <a:solidFill>
              <a:schemeClr val="tx1"/>
            </a:solidFill>
            <a:round/>
            <a:headEnd/>
            <a:tailEnd/>
          </a:ln>
        </p:spPr>
        <p:txBody>
          <a:bodyPr/>
          <a:lstStyle/>
          <a:p>
            <a:endParaRPr lang="en-US" dirty="0"/>
          </a:p>
        </p:txBody>
      </p:sp>
      <p:sp>
        <p:nvSpPr>
          <p:cNvPr id="230" name="Line 36"/>
          <p:cNvSpPr>
            <a:spLocks noChangeShapeType="1"/>
          </p:cNvSpPr>
          <p:nvPr/>
        </p:nvSpPr>
        <p:spPr bwMode="auto">
          <a:xfrm flipH="1">
            <a:off x="4060422" y="2783960"/>
            <a:ext cx="152400" cy="152400"/>
          </a:xfrm>
          <a:prstGeom prst="line">
            <a:avLst/>
          </a:prstGeom>
          <a:noFill/>
          <a:ln w="28575">
            <a:solidFill>
              <a:schemeClr val="tx1"/>
            </a:solidFill>
            <a:round/>
            <a:headEnd/>
            <a:tailEnd/>
          </a:ln>
        </p:spPr>
        <p:txBody>
          <a:bodyPr/>
          <a:lstStyle/>
          <a:p>
            <a:endParaRPr lang="en-US" dirty="0"/>
          </a:p>
        </p:txBody>
      </p:sp>
      <p:sp>
        <p:nvSpPr>
          <p:cNvPr id="231" name="Text Box 37"/>
          <p:cNvSpPr txBox="1">
            <a:spLocks noChangeArrowheads="1"/>
          </p:cNvSpPr>
          <p:nvPr/>
        </p:nvSpPr>
        <p:spPr bwMode="auto">
          <a:xfrm>
            <a:off x="6372851" y="1649614"/>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13</a:t>
            </a:r>
          </a:p>
        </p:txBody>
      </p:sp>
      <p:sp>
        <p:nvSpPr>
          <p:cNvPr id="232" name="Line 36"/>
          <p:cNvSpPr>
            <a:spLocks noChangeShapeType="1"/>
          </p:cNvSpPr>
          <p:nvPr/>
        </p:nvSpPr>
        <p:spPr bwMode="auto">
          <a:xfrm flipH="1">
            <a:off x="6888480" y="4236720"/>
            <a:ext cx="152400" cy="152400"/>
          </a:xfrm>
          <a:prstGeom prst="line">
            <a:avLst/>
          </a:prstGeom>
          <a:noFill/>
          <a:ln w="28575">
            <a:solidFill>
              <a:schemeClr val="tx1"/>
            </a:solidFill>
            <a:round/>
            <a:headEnd/>
            <a:tailEnd/>
          </a:ln>
        </p:spPr>
        <p:txBody>
          <a:bodyPr/>
          <a:lstStyle/>
          <a:p>
            <a:endParaRPr lang="en-US" dirty="0"/>
          </a:p>
        </p:txBody>
      </p:sp>
      <p:sp>
        <p:nvSpPr>
          <p:cNvPr id="233" name="Text Box 37"/>
          <p:cNvSpPr txBox="1">
            <a:spLocks noChangeArrowheads="1"/>
          </p:cNvSpPr>
          <p:nvPr/>
        </p:nvSpPr>
        <p:spPr bwMode="auto">
          <a:xfrm>
            <a:off x="1554480" y="3346450"/>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10</a:t>
            </a:r>
          </a:p>
        </p:txBody>
      </p:sp>
      <p:sp>
        <p:nvSpPr>
          <p:cNvPr id="234" name="Line 36"/>
          <p:cNvSpPr>
            <a:spLocks noChangeShapeType="1"/>
          </p:cNvSpPr>
          <p:nvPr/>
        </p:nvSpPr>
        <p:spPr bwMode="auto">
          <a:xfrm flipH="1">
            <a:off x="4663440" y="2773680"/>
            <a:ext cx="152400" cy="152400"/>
          </a:xfrm>
          <a:prstGeom prst="line">
            <a:avLst/>
          </a:prstGeom>
          <a:noFill/>
          <a:ln w="28575">
            <a:solidFill>
              <a:schemeClr val="tx1"/>
            </a:solidFill>
            <a:round/>
            <a:headEnd/>
            <a:tailEnd/>
          </a:ln>
        </p:spPr>
        <p:txBody>
          <a:bodyPr/>
          <a:lstStyle/>
          <a:p>
            <a:endParaRPr lang="en-US" dirty="0"/>
          </a:p>
        </p:txBody>
      </p:sp>
      <p:sp>
        <p:nvSpPr>
          <p:cNvPr id="235" name="Rectangle 38"/>
          <p:cNvSpPr>
            <a:spLocks noChangeArrowheads="1"/>
          </p:cNvSpPr>
          <p:nvPr/>
        </p:nvSpPr>
        <p:spPr bwMode="auto">
          <a:xfrm>
            <a:off x="7188027" y="3206652"/>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36" name="Line 36"/>
          <p:cNvSpPr>
            <a:spLocks noChangeShapeType="1"/>
          </p:cNvSpPr>
          <p:nvPr/>
        </p:nvSpPr>
        <p:spPr bwMode="auto">
          <a:xfrm flipH="1">
            <a:off x="4656352" y="2971800"/>
            <a:ext cx="152400" cy="152400"/>
          </a:xfrm>
          <a:prstGeom prst="line">
            <a:avLst/>
          </a:prstGeom>
          <a:noFill/>
          <a:ln w="28575">
            <a:solidFill>
              <a:schemeClr val="tx1"/>
            </a:solidFill>
            <a:round/>
            <a:headEnd/>
            <a:tailEnd/>
          </a:ln>
        </p:spPr>
        <p:txBody>
          <a:bodyPr/>
          <a:lstStyle/>
          <a:p>
            <a:endParaRPr lang="en-US" dirty="0"/>
          </a:p>
        </p:txBody>
      </p:sp>
      <p:sp>
        <p:nvSpPr>
          <p:cNvPr id="237" name="Line 36"/>
          <p:cNvSpPr>
            <a:spLocks noChangeShapeType="1"/>
          </p:cNvSpPr>
          <p:nvPr/>
        </p:nvSpPr>
        <p:spPr bwMode="auto">
          <a:xfrm flipH="1">
            <a:off x="4655761" y="3124200"/>
            <a:ext cx="152400" cy="152400"/>
          </a:xfrm>
          <a:prstGeom prst="line">
            <a:avLst/>
          </a:prstGeom>
          <a:noFill/>
          <a:ln w="28575">
            <a:solidFill>
              <a:schemeClr val="tx1"/>
            </a:solidFill>
            <a:round/>
            <a:headEnd/>
            <a:tailEnd/>
          </a:ln>
        </p:spPr>
        <p:txBody>
          <a:bodyPr/>
          <a:lstStyle/>
          <a:p>
            <a:endParaRPr lang="en-US" dirty="0"/>
          </a:p>
        </p:txBody>
      </p:sp>
      <p:sp>
        <p:nvSpPr>
          <p:cNvPr id="238" name="Line 36"/>
          <p:cNvSpPr>
            <a:spLocks noChangeShapeType="1"/>
          </p:cNvSpPr>
          <p:nvPr/>
        </p:nvSpPr>
        <p:spPr bwMode="auto">
          <a:xfrm flipH="1">
            <a:off x="4778501" y="1379752"/>
            <a:ext cx="152400" cy="152400"/>
          </a:xfrm>
          <a:prstGeom prst="line">
            <a:avLst/>
          </a:prstGeom>
          <a:noFill/>
          <a:ln w="28575">
            <a:solidFill>
              <a:schemeClr val="tx1"/>
            </a:solidFill>
            <a:round/>
            <a:headEnd/>
            <a:tailEnd/>
          </a:ln>
        </p:spPr>
        <p:txBody>
          <a:bodyPr/>
          <a:lstStyle/>
          <a:p>
            <a:endParaRPr lang="en-US" dirty="0"/>
          </a:p>
        </p:txBody>
      </p:sp>
      <p:sp>
        <p:nvSpPr>
          <p:cNvPr id="239" name="Line 36"/>
          <p:cNvSpPr>
            <a:spLocks noChangeShapeType="1"/>
          </p:cNvSpPr>
          <p:nvPr/>
        </p:nvSpPr>
        <p:spPr bwMode="auto">
          <a:xfrm flipH="1">
            <a:off x="4807570" y="1537913"/>
            <a:ext cx="152400" cy="152400"/>
          </a:xfrm>
          <a:prstGeom prst="line">
            <a:avLst/>
          </a:prstGeom>
          <a:noFill/>
          <a:ln w="28575">
            <a:solidFill>
              <a:schemeClr val="tx1"/>
            </a:solidFill>
            <a:round/>
            <a:headEnd/>
            <a:tailEnd/>
          </a:ln>
        </p:spPr>
        <p:txBody>
          <a:bodyPr/>
          <a:lstStyle/>
          <a:p>
            <a:endParaRPr lang="en-US" dirty="0"/>
          </a:p>
        </p:txBody>
      </p:sp>
      <p:sp>
        <p:nvSpPr>
          <p:cNvPr id="240" name="Text Box 37"/>
          <p:cNvSpPr txBox="1">
            <a:spLocks noChangeArrowheads="1"/>
          </p:cNvSpPr>
          <p:nvPr/>
        </p:nvSpPr>
        <p:spPr bwMode="auto">
          <a:xfrm>
            <a:off x="2124384" y="1643809"/>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14</a:t>
            </a:r>
          </a:p>
        </p:txBody>
      </p:sp>
      <p:sp>
        <p:nvSpPr>
          <p:cNvPr id="241" name="Text Box 37"/>
          <p:cNvSpPr txBox="1">
            <a:spLocks noChangeArrowheads="1"/>
          </p:cNvSpPr>
          <p:nvPr/>
        </p:nvSpPr>
        <p:spPr bwMode="auto">
          <a:xfrm>
            <a:off x="2345896" y="1661383"/>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10</a:t>
            </a:r>
          </a:p>
        </p:txBody>
      </p:sp>
      <p:sp>
        <p:nvSpPr>
          <p:cNvPr id="242" name="Text Box 37"/>
          <p:cNvSpPr txBox="1">
            <a:spLocks noChangeArrowheads="1"/>
          </p:cNvSpPr>
          <p:nvPr/>
        </p:nvSpPr>
        <p:spPr bwMode="auto">
          <a:xfrm>
            <a:off x="2560320" y="1663288"/>
            <a:ext cx="350838" cy="277813"/>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14</a:t>
            </a:r>
          </a:p>
        </p:txBody>
      </p:sp>
      <p:sp>
        <p:nvSpPr>
          <p:cNvPr id="243" name="Line 36"/>
          <p:cNvSpPr>
            <a:spLocks noChangeShapeType="1"/>
          </p:cNvSpPr>
          <p:nvPr/>
        </p:nvSpPr>
        <p:spPr bwMode="auto">
          <a:xfrm flipH="1">
            <a:off x="1051560" y="4248486"/>
            <a:ext cx="152400" cy="152400"/>
          </a:xfrm>
          <a:prstGeom prst="line">
            <a:avLst/>
          </a:prstGeom>
          <a:noFill/>
          <a:ln w="28575">
            <a:solidFill>
              <a:schemeClr val="tx1"/>
            </a:solidFill>
            <a:round/>
            <a:headEnd/>
            <a:tailEnd/>
          </a:ln>
        </p:spPr>
        <p:txBody>
          <a:bodyPr/>
          <a:lstStyle/>
          <a:p>
            <a:endParaRPr lang="en-US" dirty="0"/>
          </a:p>
        </p:txBody>
      </p:sp>
      <p:sp>
        <p:nvSpPr>
          <p:cNvPr id="244" name="Line 36"/>
          <p:cNvSpPr>
            <a:spLocks noChangeShapeType="1"/>
          </p:cNvSpPr>
          <p:nvPr/>
        </p:nvSpPr>
        <p:spPr bwMode="auto">
          <a:xfrm flipH="1">
            <a:off x="4800600" y="1676400"/>
            <a:ext cx="152400" cy="152400"/>
          </a:xfrm>
          <a:prstGeom prst="line">
            <a:avLst/>
          </a:prstGeom>
          <a:noFill/>
          <a:ln w="28575">
            <a:solidFill>
              <a:schemeClr val="tx1"/>
            </a:solidFill>
            <a:round/>
            <a:headEnd/>
            <a:tailEnd/>
          </a:ln>
        </p:spPr>
        <p:txBody>
          <a:bodyPr/>
          <a:lstStyle/>
          <a:p>
            <a:endParaRPr lang="en-US" dirty="0"/>
          </a:p>
        </p:txBody>
      </p:sp>
      <p:sp>
        <p:nvSpPr>
          <p:cNvPr id="245" name="Line 36"/>
          <p:cNvSpPr>
            <a:spLocks noChangeShapeType="1"/>
          </p:cNvSpPr>
          <p:nvPr/>
        </p:nvSpPr>
        <p:spPr bwMode="auto">
          <a:xfrm flipH="1">
            <a:off x="4054904" y="2961520"/>
            <a:ext cx="152400" cy="152400"/>
          </a:xfrm>
          <a:prstGeom prst="line">
            <a:avLst/>
          </a:prstGeom>
          <a:noFill/>
          <a:ln w="28575">
            <a:solidFill>
              <a:schemeClr val="tx1"/>
            </a:solidFill>
            <a:round/>
            <a:headEnd/>
            <a:tailEnd/>
          </a:ln>
        </p:spPr>
        <p:txBody>
          <a:bodyPr/>
          <a:lstStyle/>
          <a:p>
            <a:endParaRPr lang="en-US" dirty="0"/>
          </a:p>
        </p:txBody>
      </p:sp>
      <p:sp>
        <p:nvSpPr>
          <p:cNvPr id="246" name="Text Box 37"/>
          <p:cNvSpPr txBox="1">
            <a:spLocks noChangeArrowheads="1"/>
          </p:cNvSpPr>
          <p:nvPr/>
        </p:nvSpPr>
        <p:spPr bwMode="auto">
          <a:xfrm>
            <a:off x="7042295" y="3359052"/>
            <a:ext cx="3968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247" name="Line 39"/>
          <p:cNvSpPr>
            <a:spLocks noChangeShapeType="1"/>
          </p:cNvSpPr>
          <p:nvPr/>
        </p:nvSpPr>
        <p:spPr bwMode="auto">
          <a:xfrm flipH="1">
            <a:off x="4053840" y="3125264"/>
            <a:ext cx="152400" cy="152400"/>
          </a:xfrm>
          <a:prstGeom prst="line">
            <a:avLst/>
          </a:prstGeom>
          <a:noFill/>
          <a:ln w="28575">
            <a:solidFill>
              <a:schemeClr val="tx1"/>
            </a:solidFill>
            <a:round/>
            <a:headEnd/>
            <a:tailEnd/>
          </a:ln>
        </p:spPr>
        <p:txBody>
          <a:bodyPr/>
          <a:lstStyle/>
          <a:p>
            <a:endParaRPr lang="en-US" dirty="0"/>
          </a:p>
        </p:txBody>
      </p:sp>
      <p:sp>
        <p:nvSpPr>
          <p:cNvPr id="248" name="Line 39"/>
          <p:cNvSpPr>
            <a:spLocks noChangeShapeType="1"/>
          </p:cNvSpPr>
          <p:nvPr/>
        </p:nvSpPr>
        <p:spPr bwMode="auto">
          <a:xfrm flipH="1">
            <a:off x="4206240" y="1356360"/>
            <a:ext cx="152400" cy="152400"/>
          </a:xfrm>
          <a:prstGeom prst="line">
            <a:avLst/>
          </a:prstGeom>
          <a:noFill/>
          <a:ln w="28575">
            <a:solidFill>
              <a:schemeClr val="tx1"/>
            </a:solidFill>
            <a:round/>
            <a:headEnd/>
            <a:tailEnd/>
          </a:ln>
        </p:spPr>
        <p:txBody>
          <a:bodyPr/>
          <a:lstStyle/>
          <a:p>
            <a:endParaRPr lang="en-US" dirty="0"/>
          </a:p>
        </p:txBody>
      </p:sp>
      <p:sp>
        <p:nvSpPr>
          <p:cNvPr id="249" name="Line 39"/>
          <p:cNvSpPr>
            <a:spLocks noChangeShapeType="1"/>
          </p:cNvSpPr>
          <p:nvPr/>
        </p:nvSpPr>
        <p:spPr bwMode="auto">
          <a:xfrm flipH="1">
            <a:off x="4206240" y="1508760"/>
            <a:ext cx="152400" cy="152400"/>
          </a:xfrm>
          <a:prstGeom prst="line">
            <a:avLst/>
          </a:prstGeom>
          <a:noFill/>
          <a:ln w="28575">
            <a:solidFill>
              <a:schemeClr val="tx1"/>
            </a:solidFill>
            <a:round/>
            <a:headEnd/>
            <a:tailEnd/>
          </a:ln>
        </p:spPr>
        <p:txBody>
          <a:bodyPr/>
          <a:lstStyle/>
          <a:p>
            <a:endParaRPr lang="en-US" dirty="0"/>
          </a:p>
        </p:txBody>
      </p:sp>
      <p:sp>
        <p:nvSpPr>
          <p:cNvPr id="250" name="Rectangle 38"/>
          <p:cNvSpPr>
            <a:spLocks noChangeArrowheads="1"/>
          </p:cNvSpPr>
          <p:nvPr/>
        </p:nvSpPr>
        <p:spPr bwMode="auto">
          <a:xfrm>
            <a:off x="2286000" y="3199448"/>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51" name="Text Box 37"/>
          <p:cNvSpPr txBox="1">
            <a:spLocks noChangeArrowheads="1"/>
          </p:cNvSpPr>
          <p:nvPr/>
        </p:nvSpPr>
        <p:spPr bwMode="auto">
          <a:xfrm>
            <a:off x="2194560" y="334962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252" name="Line 39"/>
          <p:cNvSpPr>
            <a:spLocks noChangeShapeType="1"/>
          </p:cNvSpPr>
          <p:nvPr/>
        </p:nvSpPr>
        <p:spPr bwMode="auto">
          <a:xfrm flipH="1">
            <a:off x="4206240" y="1691640"/>
            <a:ext cx="152400" cy="152400"/>
          </a:xfrm>
          <a:prstGeom prst="line">
            <a:avLst/>
          </a:prstGeom>
          <a:noFill/>
          <a:ln w="28575">
            <a:solidFill>
              <a:schemeClr val="tx1"/>
            </a:solidFill>
            <a:round/>
            <a:headEnd/>
            <a:tailEnd/>
          </a:ln>
        </p:spPr>
        <p:txBody>
          <a:bodyPr/>
          <a:lstStyle/>
          <a:p>
            <a:endParaRPr lang="en-US" dirty="0"/>
          </a:p>
        </p:txBody>
      </p:sp>
      <p:sp>
        <p:nvSpPr>
          <p:cNvPr id="253" name="Line 36"/>
          <p:cNvSpPr>
            <a:spLocks noChangeShapeType="1"/>
          </p:cNvSpPr>
          <p:nvPr/>
        </p:nvSpPr>
        <p:spPr bwMode="auto">
          <a:xfrm flipH="1">
            <a:off x="4800600" y="1828800"/>
            <a:ext cx="152400" cy="152400"/>
          </a:xfrm>
          <a:prstGeom prst="line">
            <a:avLst/>
          </a:prstGeom>
          <a:noFill/>
          <a:ln w="28575">
            <a:solidFill>
              <a:schemeClr val="tx1"/>
            </a:solidFill>
            <a:round/>
            <a:headEnd/>
            <a:tailEnd/>
          </a:ln>
        </p:spPr>
        <p:txBody>
          <a:bodyPr/>
          <a:lstStyle/>
          <a:p>
            <a:endParaRPr lang="en-US" dirty="0"/>
          </a:p>
        </p:txBody>
      </p:sp>
      <p:sp>
        <p:nvSpPr>
          <p:cNvPr id="28674" name="Slide Number Placeholder 3"/>
          <p:cNvSpPr txBox="1">
            <a:spLocks noGrp="1"/>
          </p:cNvSpPr>
          <p:nvPr/>
        </p:nvSpPr>
        <p:spPr bwMode="auto">
          <a:xfrm>
            <a:off x="8534400" y="6473825"/>
            <a:ext cx="457200" cy="307975"/>
          </a:xfrm>
          <a:prstGeom prst="rect">
            <a:avLst/>
          </a:prstGeom>
          <a:noFill/>
          <a:ln w="9525">
            <a:noFill/>
            <a:miter lim="800000"/>
            <a:headEnd/>
            <a:tailEnd/>
          </a:ln>
        </p:spPr>
        <p:txBody>
          <a:bodyPr/>
          <a:lstStyle/>
          <a:p>
            <a:pPr algn="r"/>
            <a:fld id="{7AEEEC77-4CF9-409D-9F21-C968F4D79841}" type="slidenum">
              <a:rPr lang="en-US" sz="1000" b="0"/>
              <a:pPr algn="r"/>
              <a:t>35</a:t>
            </a:fld>
            <a:endParaRPr lang="en-US" sz="1000" b="0" dirty="0"/>
          </a:p>
        </p:txBody>
      </p:sp>
      <p:sp>
        <p:nvSpPr>
          <p:cNvPr id="28698" name="Text Box 28"/>
          <p:cNvSpPr txBox="1">
            <a:spLocks noChangeArrowheads="1"/>
          </p:cNvSpPr>
          <p:nvPr/>
        </p:nvSpPr>
        <p:spPr bwMode="auto">
          <a:xfrm>
            <a:off x="5492750" y="4571683"/>
            <a:ext cx="396875" cy="455612"/>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264221" name="Text Box 29"/>
          <p:cNvSpPr txBox="1">
            <a:spLocks noChangeArrowheads="1"/>
          </p:cNvSpPr>
          <p:nvPr/>
        </p:nvSpPr>
        <p:spPr bwMode="auto">
          <a:xfrm>
            <a:off x="1303338" y="4401820"/>
            <a:ext cx="6088697" cy="2031325"/>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spcBef>
                <a:spcPct val="40000"/>
              </a:spcBef>
              <a:buFont typeface="Wingdings 2" pitchFamily="18" charset="2"/>
              <a:buNone/>
              <a:defRPr/>
            </a:pPr>
            <a:r>
              <a:rPr lang="en-US" sz="1400" b="0" dirty="0">
                <a:cs typeface="+mn-cs"/>
              </a:rPr>
              <a:t>Owls #11 serves the ball. </a:t>
            </a:r>
            <a:endParaRPr lang="en-US" sz="1400" dirty="0">
              <a:cs typeface="+mn-cs"/>
            </a:endParaRPr>
          </a:p>
          <a:p>
            <a:pPr>
              <a:spcBef>
                <a:spcPct val="40000"/>
              </a:spcBef>
              <a:buFont typeface="Wingdings 2" pitchFamily="18" charset="2"/>
              <a:buNone/>
              <a:defRPr/>
            </a:pPr>
            <a:r>
              <a:rPr lang="en-US" sz="1400" b="0" dirty="0">
                <a:cs typeface="+mn-cs"/>
              </a:rPr>
              <a:t>#9 should have served the ball, so that is an incorrect server.  </a:t>
            </a:r>
          </a:p>
          <a:p>
            <a:pPr>
              <a:spcBef>
                <a:spcPct val="40000"/>
              </a:spcBef>
              <a:buFont typeface="Wingdings 2" pitchFamily="18" charset="2"/>
              <a:buNone/>
              <a:defRPr/>
            </a:pPr>
            <a:r>
              <a:rPr lang="en-US" sz="1400" b="0" dirty="0">
                <a:cs typeface="+mn-cs"/>
              </a:rPr>
              <a:t>Notify the R2 as soon as the player contacts the ball for service.</a:t>
            </a:r>
          </a:p>
          <a:p>
            <a:pPr>
              <a:spcBef>
                <a:spcPct val="40000"/>
              </a:spcBef>
              <a:buFont typeface="Wingdings 2" pitchFamily="18" charset="2"/>
              <a:buNone/>
              <a:defRPr/>
            </a:pPr>
            <a:r>
              <a:rPr lang="en-US" sz="1400" b="0" dirty="0">
                <a:cs typeface="+mn-cs"/>
              </a:rPr>
              <a:t>Do not enter a check (the correct player did not contact the ball for service), just enter the </a:t>
            </a:r>
            <a:r>
              <a:rPr lang="en-US" sz="1400" dirty="0">
                <a:solidFill>
                  <a:srgbClr val="3366CC"/>
                </a:solidFill>
                <a:effectLst>
                  <a:outerShdw blurRad="38100" dist="38100" dir="2700000" algn="tl">
                    <a:srgbClr val="000000"/>
                  </a:outerShdw>
                </a:effectLst>
                <a:cs typeface="+mn-cs"/>
              </a:rPr>
              <a:t>Exit Score of 16</a:t>
            </a:r>
            <a:r>
              <a:rPr lang="en-US" sz="1400" b="0" dirty="0">
                <a:cs typeface="+mn-cs"/>
              </a:rPr>
              <a:t>.  </a:t>
            </a:r>
          </a:p>
          <a:p>
            <a:pPr>
              <a:spcBef>
                <a:spcPct val="40000"/>
              </a:spcBef>
              <a:buFont typeface="Wingdings 2" pitchFamily="18" charset="2"/>
              <a:buNone/>
              <a:defRPr/>
            </a:pPr>
            <a:r>
              <a:rPr lang="en-US" sz="1400" b="0" dirty="0">
                <a:cs typeface="+mn-cs"/>
              </a:rPr>
              <a:t>Next slash the </a:t>
            </a:r>
            <a:r>
              <a:rPr lang="en-US" sz="1400" dirty="0">
                <a:cs typeface="+mn-cs"/>
              </a:rPr>
              <a:t>loss of rally point</a:t>
            </a:r>
            <a:r>
              <a:rPr lang="en-US" sz="1400" b="0" dirty="0">
                <a:cs typeface="+mn-cs"/>
              </a:rPr>
              <a:t> for Cougars in their Points column.</a:t>
            </a:r>
          </a:p>
          <a:p>
            <a:pPr>
              <a:spcBef>
                <a:spcPct val="40000"/>
              </a:spcBef>
              <a:buFont typeface="Wingdings 2" pitchFamily="18" charset="2"/>
              <a:buNone/>
              <a:defRPr/>
            </a:pPr>
            <a:r>
              <a:rPr lang="en-US" sz="1400" dirty="0">
                <a:solidFill>
                  <a:srgbClr val="FF0000"/>
                </a:solidFill>
                <a:effectLst>
                  <a:outerShdw blurRad="38100" dist="38100" dir="2700000" algn="tl">
                    <a:srgbClr val="000000"/>
                  </a:outerShdw>
                </a:effectLst>
                <a:cs typeface="+mn-cs"/>
              </a:rPr>
              <a:t>No additional information needs to be recorded for a Wrong Server</a:t>
            </a:r>
            <a:r>
              <a:rPr lang="en-US" sz="1400" dirty="0">
                <a:solidFill>
                  <a:srgbClr val="FF0000"/>
                </a:solidFill>
                <a:effectLst>
                  <a:outerShdw blurRad="38100" dist="38100" dir="2700000" algn="tl">
                    <a:srgbClr val="FFFFFF"/>
                  </a:outerShdw>
                </a:effectLst>
                <a:cs typeface="+mn-cs"/>
              </a:rPr>
              <a:t>.</a:t>
            </a:r>
            <a:endParaRPr lang="en-US" sz="1400" b="0" dirty="0">
              <a:solidFill>
                <a:srgbClr val="FF0000"/>
              </a:solidFill>
              <a:cs typeface="+mn-cs"/>
            </a:endParaRPr>
          </a:p>
        </p:txBody>
      </p:sp>
      <p:sp>
        <p:nvSpPr>
          <p:cNvPr id="264232" name="Line 40"/>
          <p:cNvSpPr>
            <a:spLocks noChangeShapeType="1"/>
          </p:cNvSpPr>
          <p:nvPr/>
        </p:nvSpPr>
        <p:spPr bwMode="auto">
          <a:xfrm flipV="1">
            <a:off x="4655761" y="3551870"/>
            <a:ext cx="3070920" cy="209867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33" name="Rectangle 41"/>
          <p:cNvSpPr>
            <a:spLocks noChangeArrowheads="1"/>
          </p:cNvSpPr>
          <p:nvPr/>
        </p:nvSpPr>
        <p:spPr bwMode="auto">
          <a:xfrm>
            <a:off x="0" y="76200"/>
            <a:ext cx="9144000" cy="762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Scoring the Set</a:t>
            </a:r>
          </a:p>
        </p:txBody>
      </p:sp>
      <p:pic>
        <p:nvPicPr>
          <p:cNvPr id="2064" name="Picture 16" descr="Vball9"/>
          <p:cNvPicPr>
            <a:picLocks noChangeAspect="1" noChangeArrowheads="1"/>
          </p:cNvPicPr>
          <p:nvPr/>
        </p:nvPicPr>
        <p:blipFill>
          <a:blip r:embed="rId3" cstate="print"/>
          <a:srcRect/>
          <a:stretch>
            <a:fillRect/>
          </a:stretch>
        </p:blipFill>
        <p:spPr bwMode="auto">
          <a:xfrm>
            <a:off x="198438" y="6505575"/>
            <a:ext cx="230187" cy="238125"/>
          </a:xfrm>
          <a:prstGeom prst="rect">
            <a:avLst/>
          </a:prstGeom>
          <a:noFill/>
          <a:ln w="9525">
            <a:noFill/>
            <a:miter lim="800000"/>
            <a:headEnd/>
            <a:tailEnd/>
          </a:ln>
        </p:spPr>
      </p:pic>
      <p:sp>
        <p:nvSpPr>
          <p:cNvPr id="48" name="Line 32"/>
          <p:cNvSpPr>
            <a:spLocks noChangeShapeType="1"/>
          </p:cNvSpPr>
          <p:nvPr/>
        </p:nvSpPr>
        <p:spPr bwMode="auto">
          <a:xfrm flipH="1" flipV="1">
            <a:off x="4297680" y="1974187"/>
            <a:ext cx="2566670" cy="4038181"/>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96" name="Text Box 37"/>
          <p:cNvSpPr txBox="1">
            <a:spLocks noChangeArrowheads="1"/>
          </p:cNvSpPr>
          <p:nvPr/>
        </p:nvSpPr>
        <p:spPr bwMode="auto">
          <a:xfrm>
            <a:off x="7682375" y="3359052"/>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16</a:t>
            </a:r>
          </a:p>
        </p:txBody>
      </p:sp>
      <p:sp>
        <p:nvSpPr>
          <p:cNvPr id="98" name="Line 36"/>
          <p:cNvSpPr>
            <a:spLocks noChangeShapeType="1"/>
          </p:cNvSpPr>
          <p:nvPr/>
        </p:nvSpPr>
        <p:spPr bwMode="auto">
          <a:xfrm flipH="1">
            <a:off x="4206240" y="1835888"/>
            <a:ext cx="152400" cy="152400"/>
          </a:xfrm>
          <a:prstGeom prst="line">
            <a:avLst/>
          </a:prstGeom>
          <a:noFill/>
          <a:ln w="28575">
            <a:solidFill>
              <a:schemeClr val="tx1"/>
            </a:solidFill>
            <a:round/>
            <a:headEnd/>
            <a:tailEnd/>
          </a:ln>
        </p:spPr>
        <p:txBody>
          <a:bodyPr/>
          <a:lstStyle/>
          <a:p>
            <a:endParaRPr lang="en-US" dirty="0"/>
          </a:p>
        </p:txBody>
      </p:sp>
      <p:sp>
        <p:nvSpPr>
          <p:cNvPr id="254" name="Text Box 16"/>
          <p:cNvSpPr txBox="1">
            <a:spLocks noChangeArrowheads="1"/>
          </p:cNvSpPr>
          <p:nvPr/>
        </p:nvSpPr>
        <p:spPr bwMode="auto">
          <a:xfrm>
            <a:off x="8458200" y="821055"/>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sp>
        <p:nvSpPr>
          <p:cNvPr id="97" name="Text Box 44"/>
          <p:cNvSpPr txBox="1">
            <a:spLocks noChangeArrowheads="1"/>
          </p:cNvSpPr>
          <p:nvPr/>
        </p:nvSpPr>
        <p:spPr bwMode="auto">
          <a:xfrm>
            <a:off x="1477519" y="83469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99" name="Text Box 4"/>
          <p:cNvSpPr txBox="1">
            <a:spLocks noChangeArrowheads="1"/>
          </p:cNvSpPr>
          <p:nvPr/>
        </p:nvSpPr>
        <p:spPr bwMode="auto">
          <a:xfrm>
            <a:off x="1196277" y="809769"/>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00" name="Text Box 4"/>
          <p:cNvSpPr txBox="1">
            <a:spLocks noChangeArrowheads="1"/>
          </p:cNvSpPr>
          <p:nvPr/>
        </p:nvSpPr>
        <p:spPr bwMode="auto">
          <a:xfrm>
            <a:off x="6339331" y="812003"/>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01" name="Text Box 49"/>
          <p:cNvSpPr txBox="1">
            <a:spLocks noChangeArrowheads="1"/>
          </p:cNvSpPr>
          <p:nvPr/>
        </p:nvSpPr>
        <p:spPr bwMode="auto">
          <a:xfrm>
            <a:off x="6628765" y="827905"/>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pic>
        <p:nvPicPr>
          <p:cNvPr id="2" name="Picture 9" descr="Click Next">
            <a:extLst>
              <a:ext uri="{FF2B5EF4-FFF2-40B4-BE49-F238E27FC236}">
                <a16:creationId xmlns:a16="http://schemas.microsoft.com/office/drawing/2014/main" id="{6CE19DEB-C595-38E3-3EEF-0EED173F1BA8}"/>
              </a:ext>
            </a:extLst>
          </p:cNvPr>
          <p:cNvPicPr>
            <a:picLocks noChangeAspect="1" noChangeArrowheads="1"/>
          </p:cNvPicPr>
          <p:nvPr/>
        </p:nvPicPr>
        <p:blipFill>
          <a:blip r:embed="rId4" cstate="print"/>
          <a:srcRect/>
          <a:stretch>
            <a:fillRect/>
          </a:stretch>
        </p:blipFill>
        <p:spPr bwMode="auto">
          <a:xfrm>
            <a:off x="8868092" y="4434840"/>
            <a:ext cx="230188" cy="2301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2" presetClass="entr" presetSubtype="8" fill="hold" nodeType="afterEffect">
                                  <p:stCondLst>
                                    <p:cond delay="0"/>
                                  </p:stCondLst>
                                  <p:childTnLst>
                                    <p:set>
                                      <p:cBhvr>
                                        <p:cTn id="6" dur="1" fill="hold">
                                          <p:stCondLst>
                                            <p:cond delay="0"/>
                                          </p:stCondLst>
                                        </p:cTn>
                                        <p:tgtEl>
                                          <p:spTgt spid="264221">
                                            <p:txEl>
                                              <p:pRg st="0" end="0"/>
                                            </p:txEl>
                                          </p:spTgt>
                                        </p:tgtEl>
                                        <p:attrNameLst>
                                          <p:attrName>style.visibility</p:attrName>
                                        </p:attrNameLst>
                                      </p:cBhvr>
                                      <p:to>
                                        <p:strVal val="visible"/>
                                      </p:to>
                                    </p:set>
                                    <p:animEffect transition="in" filter="wipe(left)">
                                      <p:cBhvr>
                                        <p:cTn id="7" dur="1000"/>
                                        <p:tgtEl>
                                          <p:spTgt spid="264221">
                                            <p:txEl>
                                              <p:pRg st="0" end="0"/>
                                            </p:txEl>
                                          </p:spTgt>
                                        </p:tgtEl>
                                      </p:cBhvr>
                                    </p:animEffect>
                                  </p:childTnLst>
                                </p:cTn>
                              </p:par>
                            </p:childTnLst>
                          </p:cTn>
                        </p:par>
                        <p:par>
                          <p:cTn id="8" fill="hold">
                            <p:stCondLst>
                              <p:cond delay="1500"/>
                            </p:stCondLst>
                            <p:childTnLst>
                              <p:par>
                                <p:cTn id="9" presetID="53"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Effect transition="in" filter="fade">
                                      <p:cBhvr>
                                        <p:cTn id="13" dur="1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2000"/>
                                        <p:tgtEl>
                                          <p:spTgt spid="2"/>
                                        </p:tgtEl>
                                      </p:cBhvr>
                                    </p:animEffect>
                                    <p:set>
                                      <p:cBhvr>
                                        <p:cTn id="18" dur="1" fill="hold">
                                          <p:stCondLst>
                                            <p:cond delay="1999"/>
                                          </p:stCondLst>
                                        </p:cTn>
                                        <p:tgtEl>
                                          <p:spTgt spid="2"/>
                                        </p:tgtEl>
                                        <p:attrNameLst>
                                          <p:attrName>style.visibility</p:attrName>
                                        </p:attrNameLst>
                                      </p:cBhvr>
                                      <p:to>
                                        <p:strVal val="hidden"/>
                                      </p:to>
                                    </p:set>
                                  </p:childTnLst>
                                </p:cTn>
                              </p:par>
                            </p:childTnLst>
                          </p:cTn>
                        </p:par>
                        <p:par>
                          <p:cTn id="19" fill="hold">
                            <p:stCondLst>
                              <p:cond delay="2000"/>
                            </p:stCondLst>
                            <p:childTnLst>
                              <p:par>
                                <p:cTn id="20" presetID="22" presetClass="entr" presetSubtype="8" fill="hold" nodeType="afterEffect">
                                  <p:stCondLst>
                                    <p:cond delay="250"/>
                                  </p:stCondLst>
                                  <p:childTnLst>
                                    <p:set>
                                      <p:cBhvr>
                                        <p:cTn id="21" dur="1" fill="hold">
                                          <p:stCondLst>
                                            <p:cond delay="0"/>
                                          </p:stCondLst>
                                        </p:cTn>
                                        <p:tgtEl>
                                          <p:spTgt spid="264221">
                                            <p:txEl>
                                              <p:pRg st="1" end="1"/>
                                            </p:txEl>
                                          </p:spTgt>
                                        </p:tgtEl>
                                        <p:attrNameLst>
                                          <p:attrName>style.visibility</p:attrName>
                                        </p:attrNameLst>
                                      </p:cBhvr>
                                      <p:to>
                                        <p:strVal val="visible"/>
                                      </p:to>
                                    </p:set>
                                    <p:animEffect transition="in" filter="wipe(left)">
                                      <p:cBhvr>
                                        <p:cTn id="22" dur="1000"/>
                                        <p:tgtEl>
                                          <p:spTgt spid="264221">
                                            <p:txEl>
                                              <p:pRg st="1" end="1"/>
                                            </p:txEl>
                                          </p:spTgt>
                                        </p:tgtEl>
                                      </p:cBhvr>
                                    </p:animEffect>
                                  </p:childTnLst>
                                </p:cTn>
                              </p:par>
                            </p:childTnLst>
                          </p:cTn>
                        </p:par>
                        <p:par>
                          <p:cTn id="23" fill="hold">
                            <p:stCondLst>
                              <p:cond delay="3250"/>
                            </p:stCondLst>
                            <p:childTnLst>
                              <p:par>
                                <p:cTn id="24" presetID="22" presetClass="entr" presetSubtype="8" fill="hold" nodeType="afterEffect">
                                  <p:stCondLst>
                                    <p:cond delay="1000"/>
                                  </p:stCondLst>
                                  <p:childTnLst>
                                    <p:set>
                                      <p:cBhvr>
                                        <p:cTn id="25" dur="1" fill="hold">
                                          <p:stCondLst>
                                            <p:cond delay="0"/>
                                          </p:stCondLst>
                                        </p:cTn>
                                        <p:tgtEl>
                                          <p:spTgt spid="264221">
                                            <p:txEl>
                                              <p:pRg st="2" end="2"/>
                                            </p:txEl>
                                          </p:spTgt>
                                        </p:tgtEl>
                                        <p:attrNameLst>
                                          <p:attrName>style.visibility</p:attrName>
                                        </p:attrNameLst>
                                      </p:cBhvr>
                                      <p:to>
                                        <p:strVal val="visible"/>
                                      </p:to>
                                    </p:set>
                                    <p:animEffect transition="in" filter="wipe(left)">
                                      <p:cBhvr>
                                        <p:cTn id="26" dur="1000"/>
                                        <p:tgtEl>
                                          <p:spTgt spid="264221">
                                            <p:txEl>
                                              <p:pRg st="2" end="2"/>
                                            </p:txEl>
                                          </p:spTgt>
                                        </p:tgtEl>
                                      </p:cBhvr>
                                    </p:animEffect>
                                  </p:childTnLst>
                                </p:cTn>
                              </p:par>
                            </p:childTnLst>
                          </p:cTn>
                        </p:par>
                        <p:par>
                          <p:cTn id="27" fill="hold">
                            <p:stCondLst>
                              <p:cond delay="5250"/>
                            </p:stCondLst>
                            <p:childTnLst>
                              <p:par>
                                <p:cTn id="28" presetID="22" presetClass="entr" presetSubtype="8" fill="hold" nodeType="afterEffect">
                                  <p:stCondLst>
                                    <p:cond delay="2000"/>
                                  </p:stCondLst>
                                  <p:childTnLst>
                                    <p:set>
                                      <p:cBhvr>
                                        <p:cTn id="29" dur="1" fill="hold">
                                          <p:stCondLst>
                                            <p:cond delay="0"/>
                                          </p:stCondLst>
                                        </p:cTn>
                                        <p:tgtEl>
                                          <p:spTgt spid="264221">
                                            <p:txEl>
                                              <p:pRg st="3" end="3"/>
                                            </p:txEl>
                                          </p:spTgt>
                                        </p:tgtEl>
                                        <p:attrNameLst>
                                          <p:attrName>style.visibility</p:attrName>
                                        </p:attrNameLst>
                                      </p:cBhvr>
                                      <p:to>
                                        <p:strVal val="visible"/>
                                      </p:to>
                                    </p:set>
                                    <p:animEffect transition="in" filter="wipe(left)">
                                      <p:cBhvr>
                                        <p:cTn id="30" dur="1000"/>
                                        <p:tgtEl>
                                          <p:spTgt spid="264221">
                                            <p:txEl>
                                              <p:pRg st="3" end="3"/>
                                            </p:txEl>
                                          </p:spTgt>
                                        </p:tgtEl>
                                      </p:cBhvr>
                                    </p:animEffect>
                                  </p:childTnLst>
                                </p:cTn>
                              </p:par>
                            </p:childTnLst>
                          </p:cTn>
                        </p:par>
                        <p:par>
                          <p:cTn id="31" fill="hold">
                            <p:stCondLst>
                              <p:cond delay="8250"/>
                            </p:stCondLst>
                            <p:childTnLst>
                              <p:par>
                                <p:cTn id="32" presetID="22" presetClass="entr" presetSubtype="4" fill="hold" grpId="0" nodeType="afterEffect">
                                  <p:stCondLst>
                                    <p:cond delay="1500"/>
                                  </p:stCondLst>
                                  <p:childTnLst>
                                    <p:set>
                                      <p:cBhvr>
                                        <p:cTn id="33" dur="1" fill="hold">
                                          <p:stCondLst>
                                            <p:cond delay="0"/>
                                          </p:stCondLst>
                                        </p:cTn>
                                        <p:tgtEl>
                                          <p:spTgt spid="264232"/>
                                        </p:tgtEl>
                                        <p:attrNameLst>
                                          <p:attrName>style.visibility</p:attrName>
                                        </p:attrNameLst>
                                      </p:cBhvr>
                                      <p:to>
                                        <p:strVal val="visible"/>
                                      </p:to>
                                    </p:set>
                                    <p:animEffect transition="in" filter="wipe(down)">
                                      <p:cBhvr>
                                        <p:cTn id="34" dur="2000"/>
                                        <p:tgtEl>
                                          <p:spTgt spid="264232"/>
                                        </p:tgtEl>
                                      </p:cBhvr>
                                    </p:animEffect>
                                  </p:childTnLst>
                                  <p:subTnLst>
                                    <p:set>
                                      <p:cBhvr override="childStyle">
                                        <p:cTn dur="1" fill="hold" display="0" masterRel="sameClick" afterEffect="1">
                                          <p:stCondLst>
                                            <p:cond evt="end" delay="0">
                                              <p:tn val="32"/>
                                            </p:cond>
                                          </p:stCondLst>
                                        </p:cTn>
                                        <p:tgtEl>
                                          <p:spTgt spid="264232"/>
                                        </p:tgtEl>
                                        <p:attrNameLst>
                                          <p:attrName>style.visibility</p:attrName>
                                        </p:attrNameLst>
                                      </p:cBhvr>
                                      <p:to>
                                        <p:strVal val="hidden"/>
                                      </p:to>
                                    </p:set>
                                  </p:subTnLst>
                                </p:cTn>
                              </p:par>
                            </p:childTnLst>
                          </p:cTn>
                        </p:par>
                        <p:par>
                          <p:cTn id="35" fill="hold">
                            <p:stCondLst>
                              <p:cond delay="11750"/>
                            </p:stCondLst>
                            <p:childTnLst>
                              <p:par>
                                <p:cTn id="36" presetID="22" presetClass="entr" presetSubtype="8" fill="hold" grpId="0" nodeType="after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wipe(left)">
                                      <p:cBhvr>
                                        <p:cTn id="38" dur="1000"/>
                                        <p:tgtEl>
                                          <p:spTgt spid="96"/>
                                        </p:tgtEl>
                                      </p:cBhvr>
                                    </p:animEffect>
                                  </p:childTnLst>
                                </p:cTn>
                              </p:par>
                            </p:childTnLst>
                          </p:cTn>
                        </p:par>
                        <p:par>
                          <p:cTn id="39" fill="hold">
                            <p:stCondLst>
                              <p:cond delay="12750"/>
                            </p:stCondLst>
                            <p:childTnLst>
                              <p:par>
                                <p:cTn id="40" presetID="22" presetClass="entr" presetSubtype="8" fill="hold" nodeType="afterEffect">
                                  <p:stCondLst>
                                    <p:cond delay="1500"/>
                                  </p:stCondLst>
                                  <p:childTnLst>
                                    <p:set>
                                      <p:cBhvr>
                                        <p:cTn id="41" dur="1" fill="hold">
                                          <p:stCondLst>
                                            <p:cond delay="0"/>
                                          </p:stCondLst>
                                        </p:cTn>
                                        <p:tgtEl>
                                          <p:spTgt spid="264221">
                                            <p:txEl>
                                              <p:pRg st="4" end="4"/>
                                            </p:txEl>
                                          </p:spTgt>
                                        </p:tgtEl>
                                        <p:attrNameLst>
                                          <p:attrName>style.visibility</p:attrName>
                                        </p:attrNameLst>
                                      </p:cBhvr>
                                      <p:to>
                                        <p:strVal val="visible"/>
                                      </p:to>
                                    </p:set>
                                    <p:animEffect transition="in" filter="wipe(left)">
                                      <p:cBhvr>
                                        <p:cTn id="42" dur="1000"/>
                                        <p:tgtEl>
                                          <p:spTgt spid="264221">
                                            <p:txEl>
                                              <p:pRg st="4" end="4"/>
                                            </p:txEl>
                                          </p:spTgt>
                                        </p:tgtEl>
                                      </p:cBhvr>
                                    </p:animEffect>
                                  </p:childTnLst>
                                </p:cTn>
                              </p:par>
                            </p:childTnLst>
                          </p:cTn>
                        </p:par>
                        <p:par>
                          <p:cTn id="43" fill="hold">
                            <p:stCondLst>
                              <p:cond delay="15250"/>
                            </p:stCondLst>
                            <p:childTnLst>
                              <p:par>
                                <p:cTn id="44" presetID="22" presetClass="entr" presetSubtype="4" fill="hold" grpId="0" nodeType="afterEffect">
                                  <p:stCondLst>
                                    <p:cond delay="1000"/>
                                  </p:stCondLst>
                                  <p:childTnLst>
                                    <p:set>
                                      <p:cBhvr>
                                        <p:cTn id="45" dur="1" fill="hold">
                                          <p:stCondLst>
                                            <p:cond delay="0"/>
                                          </p:stCondLst>
                                        </p:cTn>
                                        <p:tgtEl>
                                          <p:spTgt spid="48"/>
                                        </p:tgtEl>
                                        <p:attrNameLst>
                                          <p:attrName>style.visibility</p:attrName>
                                        </p:attrNameLst>
                                      </p:cBhvr>
                                      <p:to>
                                        <p:strVal val="visible"/>
                                      </p:to>
                                    </p:set>
                                    <p:animEffect transition="in" filter="wipe(down)">
                                      <p:cBhvr>
                                        <p:cTn id="46" dur="2000"/>
                                        <p:tgtEl>
                                          <p:spTgt spid="48"/>
                                        </p:tgtEl>
                                      </p:cBhvr>
                                    </p:animEffect>
                                  </p:childTnLst>
                                  <p:subTnLst>
                                    <p:set>
                                      <p:cBhvr override="childStyle">
                                        <p:cTn dur="1" fill="hold" display="0" masterRel="sameClick" afterEffect="1">
                                          <p:stCondLst>
                                            <p:cond evt="end" delay="0">
                                              <p:tn val="44"/>
                                            </p:cond>
                                          </p:stCondLst>
                                        </p:cTn>
                                        <p:tgtEl>
                                          <p:spTgt spid="48"/>
                                        </p:tgtEl>
                                        <p:attrNameLst>
                                          <p:attrName>style.visibility</p:attrName>
                                        </p:attrNameLst>
                                      </p:cBhvr>
                                      <p:to>
                                        <p:strVal val="hidden"/>
                                      </p:to>
                                    </p:set>
                                  </p:subTnLst>
                                </p:cTn>
                              </p:par>
                            </p:childTnLst>
                          </p:cTn>
                        </p:par>
                        <p:par>
                          <p:cTn id="47" fill="hold">
                            <p:stCondLst>
                              <p:cond delay="18250"/>
                            </p:stCondLst>
                            <p:childTnLst>
                              <p:par>
                                <p:cTn id="48" presetID="22" presetClass="entr" presetSubtype="8" fill="hold" grpId="0" nodeType="afterEffect">
                                  <p:stCondLst>
                                    <p:cond delay="0"/>
                                  </p:stCondLst>
                                  <p:childTnLst>
                                    <p:set>
                                      <p:cBhvr>
                                        <p:cTn id="49" dur="1" fill="hold">
                                          <p:stCondLst>
                                            <p:cond delay="0"/>
                                          </p:stCondLst>
                                        </p:cTn>
                                        <p:tgtEl>
                                          <p:spTgt spid="98"/>
                                        </p:tgtEl>
                                        <p:attrNameLst>
                                          <p:attrName>style.visibility</p:attrName>
                                        </p:attrNameLst>
                                      </p:cBhvr>
                                      <p:to>
                                        <p:strVal val="visible"/>
                                      </p:to>
                                    </p:set>
                                    <p:animEffect transition="in" filter="wipe(left)">
                                      <p:cBhvr>
                                        <p:cTn id="50" dur="500"/>
                                        <p:tgtEl>
                                          <p:spTgt spid="98"/>
                                        </p:tgtEl>
                                      </p:cBhvr>
                                    </p:animEffect>
                                  </p:childTnLst>
                                </p:cTn>
                              </p:par>
                            </p:childTnLst>
                          </p:cTn>
                        </p:par>
                        <p:par>
                          <p:cTn id="51" fill="hold">
                            <p:stCondLst>
                              <p:cond delay="18750"/>
                            </p:stCondLst>
                            <p:childTnLst>
                              <p:par>
                                <p:cTn id="52" presetID="22" presetClass="entr" presetSubtype="8" fill="hold" nodeType="afterEffect">
                                  <p:stCondLst>
                                    <p:cond delay="0"/>
                                  </p:stCondLst>
                                  <p:childTnLst>
                                    <p:set>
                                      <p:cBhvr>
                                        <p:cTn id="53" dur="1" fill="hold">
                                          <p:stCondLst>
                                            <p:cond delay="0"/>
                                          </p:stCondLst>
                                        </p:cTn>
                                        <p:tgtEl>
                                          <p:spTgt spid="264221">
                                            <p:txEl>
                                              <p:pRg st="5" end="5"/>
                                            </p:txEl>
                                          </p:spTgt>
                                        </p:tgtEl>
                                        <p:attrNameLst>
                                          <p:attrName>style.visibility</p:attrName>
                                        </p:attrNameLst>
                                      </p:cBhvr>
                                      <p:to>
                                        <p:strVal val="visible"/>
                                      </p:to>
                                    </p:set>
                                    <p:animEffect transition="in" filter="wipe(left)">
                                      <p:cBhvr>
                                        <p:cTn id="54" dur="1000"/>
                                        <p:tgtEl>
                                          <p:spTgt spid="264221">
                                            <p:txEl>
                                              <p:pRg st="5" end="5"/>
                                            </p:txEl>
                                          </p:spTgt>
                                        </p:tgtEl>
                                      </p:cBhvr>
                                    </p:animEffect>
                                  </p:childTnLst>
                                </p:cTn>
                              </p:par>
                            </p:childTnLst>
                          </p:cTn>
                        </p:par>
                        <p:par>
                          <p:cTn id="55" fill="hold">
                            <p:stCondLst>
                              <p:cond delay="19750"/>
                            </p:stCondLst>
                            <p:childTnLst>
                              <p:par>
                                <p:cTn id="56" presetID="4" presetClass="entr" presetSubtype="32" fill="hold" nodeType="afterEffect">
                                  <p:stCondLst>
                                    <p:cond delay="0"/>
                                  </p:stCondLst>
                                  <p:childTnLst>
                                    <p:set>
                                      <p:cBhvr>
                                        <p:cTn id="57" dur="1" fill="hold">
                                          <p:stCondLst>
                                            <p:cond delay="0"/>
                                          </p:stCondLst>
                                        </p:cTn>
                                        <p:tgtEl>
                                          <p:spTgt spid="2064"/>
                                        </p:tgtEl>
                                        <p:attrNameLst>
                                          <p:attrName>style.visibility</p:attrName>
                                        </p:attrNameLst>
                                      </p:cBhvr>
                                      <p:to>
                                        <p:strVal val="visible"/>
                                      </p:to>
                                    </p:set>
                                    <p:animEffect transition="in" filter="box(out)">
                                      <p:cBhvr>
                                        <p:cTn id="58"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232" grpId="0" animBg="1"/>
      <p:bldP spid="48" grpId="0" animBg="1"/>
      <p:bldP spid="96" grpId="0"/>
      <p:bldP spid="9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BFE89C-32D1-A22F-113A-4BD454CAD993}"/>
              </a:ext>
            </a:extLst>
          </p:cNvPr>
          <p:cNvPicPr>
            <a:picLocks noChangeAspect="1"/>
          </p:cNvPicPr>
          <p:nvPr/>
        </p:nvPicPr>
        <p:blipFill>
          <a:blip r:embed="rId3"/>
          <a:stretch>
            <a:fillRect/>
          </a:stretch>
        </p:blipFill>
        <p:spPr>
          <a:xfrm>
            <a:off x="234731" y="731520"/>
            <a:ext cx="8716962" cy="3610983"/>
          </a:xfrm>
          <a:prstGeom prst="rect">
            <a:avLst/>
          </a:prstGeom>
          <a:effectLst>
            <a:outerShdw blurRad="50800" dist="38100" dir="2700000" algn="tl" rotWithShape="0">
              <a:prstClr val="black">
                <a:alpha val="40000"/>
              </a:prstClr>
            </a:outerShdw>
          </a:effectLst>
        </p:spPr>
      </p:pic>
      <p:sp>
        <p:nvSpPr>
          <p:cNvPr id="169" name="Text Box 3"/>
          <p:cNvSpPr txBox="1">
            <a:spLocks noChangeArrowheads="1"/>
          </p:cNvSpPr>
          <p:nvPr/>
        </p:nvSpPr>
        <p:spPr bwMode="auto">
          <a:xfrm>
            <a:off x="1212113" y="981297"/>
            <a:ext cx="1101170" cy="307777"/>
          </a:xfrm>
          <a:prstGeom prst="rect">
            <a:avLst/>
          </a:prstGeom>
          <a:noFill/>
          <a:ln w="9525">
            <a:noFill/>
            <a:miter lim="800000"/>
            <a:headEnd/>
            <a:tailEnd/>
          </a:ln>
        </p:spPr>
        <p:txBody>
          <a:bodyPr wrap="square">
            <a:spAutoFit/>
          </a:bodyPr>
          <a:lstStyle/>
          <a:p>
            <a:pPr algn="ctr">
              <a:spcBef>
                <a:spcPct val="50000"/>
              </a:spcBef>
            </a:pPr>
            <a:r>
              <a:rPr lang="en-US" sz="1400" dirty="0">
                <a:solidFill>
                  <a:schemeClr val="accent2"/>
                </a:solidFill>
                <a:latin typeface="Comic Sans MS" pitchFamily="66" charset="0"/>
              </a:rPr>
              <a:t>COUGARS</a:t>
            </a:r>
          </a:p>
        </p:txBody>
      </p:sp>
      <p:sp>
        <p:nvSpPr>
          <p:cNvPr id="170" name="Text Box 4"/>
          <p:cNvSpPr txBox="1">
            <a:spLocks noChangeArrowheads="1"/>
          </p:cNvSpPr>
          <p:nvPr/>
        </p:nvSpPr>
        <p:spPr bwMode="auto">
          <a:xfrm>
            <a:off x="3833392" y="90743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71" name="Text Box 5"/>
          <p:cNvSpPr txBox="1">
            <a:spLocks noChangeArrowheads="1"/>
          </p:cNvSpPr>
          <p:nvPr/>
        </p:nvSpPr>
        <p:spPr bwMode="auto">
          <a:xfrm>
            <a:off x="5162164" y="1028558"/>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72" name="Text Box 6"/>
          <p:cNvSpPr txBox="1">
            <a:spLocks noChangeArrowheads="1"/>
          </p:cNvSpPr>
          <p:nvPr/>
        </p:nvSpPr>
        <p:spPr bwMode="auto">
          <a:xfrm>
            <a:off x="3688080" y="96437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173" name="Text Box 7"/>
          <p:cNvSpPr txBox="1">
            <a:spLocks noChangeArrowheads="1"/>
          </p:cNvSpPr>
          <p:nvPr/>
        </p:nvSpPr>
        <p:spPr bwMode="auto">
          <a:xfrm>
            <a:off x="5313276" y="967328"/>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174" name="Text Box 8"/>
          <p:cNvSpPr txBox="1">
            <a:spLocks noChangeArrowheads="1"/>
          </p:cNvSpPr>
          <p:nvPr/>
        </p:nvSpPr>
        <p:spPr bwMode="auto">
          <a:xfrm>
            <a:off x="6119495" y="990600"/>
            <a:ext cx="1241425" cy="307777"/>
          </a:xfrm>
          <a:prstGeom prst="rect">
            <a:avLst/>
          </a:prstGeom>
          <a:noFill/>
          <a:ln w="9525">
            <a:noFill/>
            <a:miter lim="800000"/>
            <a:headEnd/>
            <a:tailEnd/>
          </a:ln>
        </p:spPr>
        <p:txBody>
          <a:bodyPr>
            <a:spAutoFit/>
          </a:bodyPr>
          <a:lstStyle/>
          <a:p>
            <a:pPr algn="ctr">
              <a:spcBef>
                <a:spcPct val="50000"/>
              </a:spcBef>
            </a:pPr>
            <a:r>
              <a:rPr lang="en-US" sz="1400" dirty="0">
                <a:solidFill>
                  <a:schemeClr val="accent2"/>
                </a:solidFill>
                <a:latin typeface="Comic Sans MS" pitchFamily="66" charset="0"/>
              </a:rPr>
              <a:t>OWLS</a:t>
            </a:r>
          </a:p>
        </p:txBody>
      </p:sp>
      <p:sp>
        <p:nvSpPr>
          <p:cNvPr id="175" name="Text Box 9"/>
          <p:cNvSpPr txBox="1">
            <a:spLocks noChangeArrowheads="1"/>
          </p:cNvSpPr>
          <p:nvPr/>
        </p:nvSpPr>
        <p:spPr bwMode="auto">
          <a:xfrm>
            <a:off x="2994010" y="986986"/>
            <a:ext cx="434990"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15</a:t>
            </a:r>
          </a:p>
        </p:txBody>
      </p:sp>
      <p:sp>
        <p:nvSpPr>
          <p:cNvPr id="176" name="Text Box 10"/>
          <p:cNvSpPr txBox="1">
            <a:spLocks noChangeArrowheads="1"/>
          </p:cNvSpPr>
          <p:nvPr/>
        </p:nvSpPr>
        <p:spPr bwMode="auto">
          <a:xfrm>
            <a:off x="541552" y="135636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177" name="Text Box 11"/>
          <p:cNvSpPr txBox="1">
            <a:spLocks noChangeArrowheads="1"/>
          </p:cNvSpPr>
          <p:nvPr/>
        </p:nvSpPr>
        <p:spPr bwMode="auto">
          <a:xfrm>
            <a:off x="1135697" y="135636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178" name="Text Box 12"/>
          <p:cNvSpPr txBox="1">
            <a:spLocks noChangeArrowheads="1"/>
          </p:cNvSpPr>
          <p:nvPr/>
        </p:nvSpPr>
        <p:spPr bwMode="auto">
          <a:xfrm>
            <a:off x="1745297" y="135636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79" name="Text Box 13"/>
          <p:cNvSpPr txBox="1">
            <a:spLocks noChangeArrowheads="1"/>
          </p:cNvSpPr>
          <p:nvPr/>
        </p:nvSpPr>
        <p:spPr bwMode="auto">
          <a:xfrm>
            <a:off x="2369820" y="136779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180" name="Text Box 14"/>
          <p:cNvSpPr txBox="1">
            <a:spLocks noChangeArrowheads="1"/>
          </p:cNvSpPr>
          <p:nvPr/>
        </p:nvSpPr>
        <p:spPr bwMode="auto">
          <a:xfrm>
            <a:off x="2924810" y="136779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181" name="Text Box 15"/>
          <p:cNvSpPr txBox="1">
            <a:spLocks noChangeArrowheads="1"/>
          </p:cNvSpPr>
          <p:nvPr/>
        </p:nvSpPr>
        <p:spPr bwMode="auto">
          <a:xfrm>
            <a:off x="3535680" y="136779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182" name="Text Box 16"/>
          <p:cNvSpPr txBox="1">
            <a:spLocks noChangeArrowheads="1"/>
          </p:cNvSpPr>
          <p:nvPr/>
        </p:nvSpPr>
        <p:spPr bwMode="auto">
          <a:xfrm>
            <a:off x="5409708" y="135636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183" name="Text Box 17"/>
          <p:cNvSpPr txBox="1">
            <a:spLocks noChangeArrowheads="1"/>
          </p:cNvSpPr>
          <p:nvPr/>
        </p:nvSpPr>
        <p:spPr bwMode="auto">
          <a:xfrm>
            <a:off x="6010910" y="1347264"/>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84" name="Text Box 18"/>
          <p:cNvSpPr txBox="1">
            <a:spLocks noChangeArrowheads="1"/>
          </p:cNvSpPr>
          <p:nvPr/>
        </p:nvSpPr>
        <p:spPr bwMode="auto">
          <a:xfrm>
            <a:off x="6618288" y="135033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185" name="Text Box 19"/>
          <p:cNvSpPr txBox="1">
            <a:spLocks noChangeArrowheads="1"/>
          </p:cNvSpPr>
          <p:nvPr/>
        </p:nvSpPr>
        <p:spPr bwMode="auto">
          <a:xfrm>
            <a:off x="7170420" y="1350336"/>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186" name="Text Box 20"/>
          <p:cNvSpPr txBox="1">
            <a:spLocks noChangeArrowheads="1"/>
          </p:cNvSpPr>
          <p:nvPr/>
        </p:nvSpPr>
        <p:spPr bwMode="auto">
          <a:xfrm>
            <a:off x="7840980" y="1350336"/>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187" name="Text Box 21"/>
          <p:cNvSpPr txBox="1">
            <a:spLocks noChangeArrowheads="1"/>
          </p:cNvSpPr>
          <p:nvPr/>
        </p:nvSpPr>
        <p:spPr bwMode="auto">
          <a:xfrm>
            <a:off x="8427720" y="1336048"/>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188" name="Text Box 22"/>
          <p:cNvSpPr txBox="1">
            <a:spLocks noChangeArrowheads="1"/>
          </p:cNvSpPr>
          <p:nvPr/>
        </p:nvSpPr>
        <p:spPr bwMode="auto">
          <a:xfrm>
            <a:off x="5193447" y="3146528"/>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189" name="Text Box 28"/>
          <p:cNvSpPr txBox="1">
            <a:spLocks noChangeArrowheads="1"/>
          </p:cNvSpPr>
          <p:nvPr/>
        </p:nvSpPr>
        <p:spPr bwMode="auto">
          <a:xfrm>
            <a:off x="481751" y="977900"/>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190" name="Text Box 6"/>
          <p:cNvSpPr txBox="1">
            <a:spLocks noChangeArrowheads="1"/>
          </p:cNvSpPr>
          <p:nvPr/>
        </p:nvSpPr>
        <p:spPr bwMode="auto">
          <a:xfrm>
            <a:off x="5623560" y="99060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191" name="Text Box 6"/>
          <p:cNvSpPr txBox="1">
            <a:spLocks noChangeArrowheads="1"/>
          </p:cNvSpPr>
          <p:nvPr/>
        </p:nvSpPr>
        <p:spPr bwMode="auto">
          <a:xfrm>
            <a:off x="5897880" y="99060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192" name="Text Box 7"/>
          <p:cNvSpPr txBox="1">
            <a:spLocks noChangeArrowheads="1"/>
          </p:cNvSpPr>
          <p:nvPr/>
        </p:nvSpPr>
        <p:spPr bwMode="auto">
          <a:xfrm>
            <a:off x="8321040" y="987921"/>
            <a:ext cx="640080" cy="276999"/>
          </a:xfrm>
          <a:prstGeom prst="rect">
            <a:avLst/>
          </a:prstGeom>
          <a:noFill/>
          <a:ln w="9525">
            <a:noFill/>
            <a:miter lim="800000"/>
            <a:headEnd/>
            <a:tailEnd/>
          </a:ln>
        </p:spPr>
        <p:txBody>
          <a:bodyPr wrap="square">
            <a:spAutoFit/>
          </a:bodyPr>
          <a:lstStyle/>
          <a:p>
            <a:pPr>
              <a:spcBef>
                <a:spcPct val="15000"/>
              </a:spcBef>
            </a:pPr>
            <a:endParaRPr lang="en-US" sz="1200" dirty="0">
              <a:solidFill>
                <a:schemeClr val="accent2"/>
              </a:solidFill>
              <a:latin typeface="Comic Sans MS" pitchFamily="66" charset="0"/>
            </a:endParaRPr>
          </a:p>
        </p:txBody>
      </p:sp>
      <p:sp>
        <p:nvSpPr>
          <p:cNvPr id="193" name="Text Box 9"/>
          <p:cNvSpPr txBox="1">
            <a:spLocks noChangeArrowheads="1"/>
          </p:cNvSpPr>
          <p:nvPr/>
        </p:nvSpPr>
        <p:spPr bwMode="auto">
          <a:xfrm>
            <a:off x="3383280" y="997519"/>
            <a:ext cx="248286"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9</a:t>
            </a:r>
          </a:p>
        </p:txBody>
      </p:sp>
      <p:sp>
        <p:nvSpPr>
          <p:cNvPr id="194" name="Rectangle 23"/>
          <p:cNvSpPr>
            <a:spLocks noChangeArrowheads="1"/>
          </p:cNvSpPr>
          <p:nvPr/>
        </p:nvSpPr>
        <p:spPr bwMode="auto">
          <a:xfrm>
            <a:off x="478472" y="308895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95" name="Text Box 25"/>
          <p:cNvSpPr txBox="1">
            <a:spLocks noChangeArrowheads="1"/>
          </p:cNvSpPr>
          <p:nvPr/>
        </p:nvSpPr>
        <p:spPr bwMode="auto">
          <a:xfrm>
            <a:off x="365760" y="324294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0</a:t>
            </a:r>
          </a:p>
        </p:txBody>
      </p:sp>
      <p:sp>
        <p:nvSpPr>
          <p:cNvPr id="196" name="Text Box 37"/>
          <p:cNvSpPr txBox="1">
            <a:spLocks noChangeArrowheads="1"/>
          </p:cNvSpPr>
          <p:nvPr/>
        </p:nvSpPr>
        <p:spPr bwMode="auto">
          <a:xfrm>
            <a:off x="5880441" y="3252372"/>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3</a:t>
            </a:r>
          </a:p>
        </p:txBody>
      </p:sp>
      <p:sp>
        <p:nvSpPr>
          <p:cNvPr id="197" name="Rectangle 38"/>
          <p:cNvSpPr>
            <a:spLocks noChangeArrowheads="1"/>
          </p:cNvSpPr>
          <p:nvPr/>
        </p:nvSpPr>
        <p:spPr bwMode="auto">
          <a:xfrm>
            <a:off x="5972516" y="3092034"/>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98" name="Rectangle 38"/>
          <p:cNvSpPr>
            <a:spLocks noChangeArrowheads="1"/>
          </p:cNvSpPr>
          <p:nvPr/>
        </p:nvSpPr>
        <p:spPr bwMode="auto">
          <a:xfrm>
            <a:off x="1099502" y="308260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99" name="Text Box 37"/>
          <p:cNvSpPr txBox="1">
            <a:spLocks noChangeArrowheads="1"/>
          </p:cNvSpPr>
          <p:nvPr/>
        </p:nvSpPr>
        <p:spPr bwMode="auto">
          <a:xfrm>
            <a:off x="986790" y="324294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5</a:t>
            </a:r>
          </a:p>
        </p:txBody>
      </p:sp>
      <p:sp>
        <p:nvSpPr>
          <p:cNvPr id="200" name="Line 36"/>
          <p:cNvSpPr>
            <a:spLocks noChangeShapeType="1"/>
          </p:cNvSpPr>
          <p:nvPr/>
        </p:nvSpPr>
        <p:spPr bwMode="auto">
          <a:xfrm flipH="1">
            <a:off x="4679089" y="1748704"/>
            <a:ext cx="152400" cy="152400"/>
          </a:xfrm>
          <a:prstGeom prst="line">
            <a:avLst/>
          </a:prstGeom>
          <a:noFill/>
          <a:ln w="28575">
            <a:solidFill>
              <a:schemeClr val="tx1"/>
            </a:solidFill>
            <a:round/>
            <a:headEnd/>
            <a:tailEnd/>
          </a:ln>
        </p:spPr>
        <p:txBody>
          <a:bodyPr/>
          <a:lstStyle/>
          <a:p>
            <a:endParaRPr lang="en-US" dirty="0"/>
          </a:p>
        </p:txBody>
      </p:sp>
      <p:sp>
        <p:nvSpPr>
          <p:cNvPr id="201" name="Line 34"/>
          <p:cNvSpPr>
            <a:spLocks noChangeShapeType="1"/>
          </p:cNvSpPr>
          <p:nvPr/>
        </p:nvSpPr>
        <p:spPr bwMode="auto">
          <a:xfrm flipH="1">
            <a:off x="4674553" y="1440712"/>
            <a:ext cx="152400" cy="152400"/>
          </a:xfrm>
          <a:prstGeom prst="line">
            <a:avLst/>
          </a:prstGeom>
          <a:noFill/>
          <a:ln w="28575">
            <a:solidFill>
              <a:schemeClr val="tx1"/>
            </a:solidFill>
            <a:round/>
            <a:headEnd/>
            <a:tailEnd/>
          </a:ln>
        </p:spPr>
        <p:txBody>
          <a:bodyPr/>
          <a:lstStyle/>
          <a:p>
            <a:endParaRPr lang="en-US" dirty="0"/>
          </a:p>
        </p:txBody>
      </p:sp>
      <p:sp>
        <p:nvSpPr>
          <p:cNvPr id="202" name="Line 36"/>
          <p:cNvSpPr>
            <a:spLocks noChangeShapeType="1"/>
          </p:cNvSpPr>
          <p:nvPr/>
        </p:nvSpPr>
        <p:spPr bwMode="auto">
          <a:xfrm flipH="1">
            <a:off x="4666615" y="1580746"/>
            <a:ext cx="152400" cy="152400"/>
          </a:xfrm>
          <a:prstGeom prst="line">
            <a:avLst/>
          </a:prstGeom>
          <a:noFill/>
          <a:ln w="28575">
            <a:solidFill>
              <a:schemeClr val="tx1"/>
            </a:solidFill>
            <a:round/>
            <a:headEnd/>
            <a:tailEnd/>
          </a:ln>
        </p:spPr>
        <p:txBody>
          <a:bodyPr/>
          <a:lstStyle/>
          <a:p>
            <a:endParaRPr lang="en-US" dirty="0"/>
          </a:p>
        </p:txBody>
      </p:sp>
      <p:sp>
        <p:nvSpPr>
          <p:cNvPr id="203" name="Line 39"/>
          <p:cNvSpPr>
            <a:spLocks noChangeShapeType="1"/>
          </p:cNvSpPr>
          <p:nvPr/>
        </p:nvSpPr>
        <p:spPr bwMode="auto">
          <a:xfrm flipH="1">
            <a:off x="4044734" y="1463935"/>
            <a:ext cx="152400" cy="152400"/>
          </a:xfrm>
          <a:prstGeom prst="line">
            <a:avLst/>
          </a:prstGeom>
          <a:noFill/>
          <a:ln w="28575">
            <a:solidFill>
              <a:schemeClr val="tx1"/>
            </a:solidFill>
            <a:round/>
            <a:headEnd/>
            <a:tailEnd/>
          </a:ln>
        </p:spPr>
        <p:txBody>
          <a:bodyPr/>
          <a:lstStyle/>
          <a:p>
            <a:endParaRPr lang="en-US" dirty="0"/>
          </a:p>
        </p:txBody>
      </p:sp>
      <p:sp>
        <p:nvSpPr>
          <p:cNvPr id="204" name="Line 39"/>
          <p:cNvSpPr>
            <a:spLocks noChangeShapeType="1"/>
          </p:cNvSpPr>
          <p:nvPr/>
        </p:nvSpPr>
        <p:spPr bwMode="auto">
          <a:xfrm flipH="1">
            <a:off x="4057434" y="1294073"/>
            <a:ext cx="152400" cy="152400"/>
          </a:xfrm>
          <a:prstGeom prst="line">
            <a:avLst/>
          </a:prstGeom>
          <a:noFill/>
          <a:ln w="28575">
            <a:solidFill>
              <a:schemeClr val="tx1"/>
            </a:solidFill>
            <a:round/>
            <a:headEnd/>
            <a:tailEnd/>
          </a:ln>
        </p:spPr>
        <p:txBody>
          <a:bodyPr/>
          <a:lstStyle/>
          <a:p>
            <a:endParaRPr lang="en-US" dirty="0"/>
          </a:p>
        </p:txBody>
      </p:sp>
      <p:sp>
        <p:nvSpPr>
          <p:cNvPr id="205" name="Line 39"/>
          <p:cNvSpPr>
            <a:spLocks noChangeShapeType="1"/>
          </p:cNvSpPr>
          <p:nvPr/>
        </p:nvSpPr>
        <p:spPr bwMode="auto">
          <a:xfrm flipH="1">
            <a:off x="4663440" y="1288312"/>
            <a:ext cx="152400" cy="152400"/>
          </a:xfrm>
          <a:prstGeom prst="line">
            <a:avLst/>
          </a:prstGeom>
          <a:noFill/>
          <a:ln w="28575">
            <a:solidFill>
              <a:schemeClr val="tx1"/>
            </a:solidFill>
            <a:round/>
            <a:headEnd/>
            <a:tailEnd/>
          </a:ln>
        </p:spPr>
        <p:txBody>
          <a:bodyPr/>
          <a:lstStyle/>
          <a:p>
            <a:endParaRPr lang="en-US" dirty="0"/>
          </a:p>
        </p:txBody>
      </p:sp>
      <p:sp>
        <p:nvSpPr>
          <p:cNvPr id="206" name="Isosceles Triangle 205"/>
          <p:cNvSpPr/>
          <p:nvPr/>
        </p:nvSpPr>
        <p:spPr bwMode="auto">
          <a:xfrm>
            <a:off x="4051712" y="1595295"/>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207" name="Isosceles Triangle 206"/>
          <p:cNvSpPr/>
          <p:nvPr/>
        </p:nvSpPr>
        <p:spPr bwMode="auto">
          <a:xfrm>
            <a:off x="4058855" y="1745589"/>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208" name="Isosceles Triangle 207"/>
          <p:cNvSpPr/>
          <p:nvPr/>
        </p:nvSpPr>
        <p:spPr bwMode="auto">
          <a:xfrm>
            <a:off x="4056474" y="1904296"/>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209" name="Isosceles Triangle 208"/>
          <p:cNvSpPr/>
          <p:nvPr/>
        </p:nvSpPr>
        <p:spPr bwMode="auto">
          <a:xfrm>
            <a:off x="1203537" y="1245981"/>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210" name="Rectangle 38"/>
          <p:cNvSpPr>
            <a:spLocks noChangeArrowheads="1"/>
          </p:cNvSpPr>
          <p:nvPr/>
        </p:nvSpPr>
        <p:spPr bwMode="auto">
          <a:xfrm>
            <a:off x="6577989" y="3096797"/>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11" name="Line 36"/>
          <p:cNvSpPr>
            <a:spLocks noChangeShapeType="1"/>
          </p:cNvSpPr>
          <p:nvPr/>
        </p:nvSpPr>
        <p:spPr bwMode="auto">
          <a:xfrm flipH="1">
            <a:off x="4663440" y="1889760"/>
            <a:ext cx="152400" cy="152400"/>
          </a:xfrm>
          <a:prstGeom prst="line">
            <a:avLst/>
          </a:prstGeom>
          <a:noFill/>
          <a:ln w="28575">
            <a:solidFill>
              <a:schemeClr val="tx1"/>
            </a:solidFill>
            <a:round/>
            <a:headEnd/>
            <a:tailEnd/>
          </a:ln>
        </p:spPr>
        <p:txBody>
          <a:bodyPr/>
          <a:lstStyle/>
          <a:p>
            <a:endParaRPr lang="en-US" dirty="0"/>
          </a:p>
        </p:txBody>
      </p:sp>
      <p:sp>
        <p:nvSpPr>
          <p:cNvPr id="212" name="Line 36"/>
          <p:cNvSpPr>
            <a:spLocks noChangeShapeType="1"/>
          </p:cNvSpPr>
          <p:nvPr/>
        </p:nvSpPr>
        <p:spPr bwMode="auto">
          <a:xfrm flipH="1">
            <a:off x="4663440" y="2058035"/>
            <a:ext cx="152400" cy="152400"/>
          </a:xfrm>
          <a:prstGeom prst="line">
            <a:avLst/>
          </a:prstGeom>
          <a:noFill/>
          <a:ln w="28575">
            <a:solidFill>
              <a:schemeClr val="tx1"/>
            </a:solidFill>
            <a:round/>
            <a:headEnd/>
            <a:tailEnd/>
          </a:ln>
        </p:spPr>
        <p:txBody>
          <a:bodyPr/>
          <a:lstStyle/>
          <a:p>
            <a:endParaRPr lang="en-US" dirty="0"/>
          </a:p>
        </p:txBody>
      </p:sp>
      <p:sp>
        <p:nvSpPr>
          <p:cNvPr id="213" name="Line 36"/>
          <p:cNvSpPr>
            <a:spLocks noChangeShapeType="1"/>
          </p:cNvSpPr>
          <p:nvPr/>
        </p:nvSpPr>
        <p:spPr bwMode="auto">
          <a:xfrm flipH="1">
            <a:off x="4663440" y="2224723"/>
            <a:ext cx="152400" cy="152400"/>
          </a:xfrm>
          <a:prstGeom prst="line">
            <a:avLst/>
          </a:prstGeom>
          <a:noFill/>
          <a:ln w="28575">
            <a:solidFill>
              <a:schemeClr val="tx1"/>
            </a:solidFill>
            <a:round/>
            <a:headEnd/>
            <a:tailEnd/>
          </a:ln>
        </p:spPr>
        <p:txBody>
          <a:bodyPr/>
          <a:lstStyle/>
          <a:p>
            <a:endParaRPr lang="en-US" dirty="0"/>
          </a:p>
        </p:txBody>
      </p:sp>
      <p:sp>
        <p:nvSpPr>
          <p:cNvPr id="214" name="Line 36"/>
          <p:cNvSpPr>
            <a:spLocks noChangeShapeType="1"/>
          </p:cNvSpPr>
          <p:nvPr/>
        </p:nvSpPr>
        <p:spPr bwMode="auto">
          <a:xfrm flipH="1">
            <a:off x="4663440" y="2391410"/>
            <a:ext cx="152400" cy="152400"/>
          </a:xfrm>
          <a:prstGeom prst="line">
            <a:avLst/>
          </a:prstGeom>
          <a:noFill/>
          <a:ln w="28575">
            <a:solidFill>
              <a:schemeClr val="tx1"/>
            </a:solidFill>
            <a:round/>
            <a:headEnd/>
            <a:tailEnd/>
          </a:ln>
        </p:spPr>
        <p:txBody>
          <a:bodyPr/>
          <a:lstStyle/>
          <a:p>
            <a:endParaRPr lang="en-US" dirty="0"/>
          </a:p>
        </p:txBody>
      </p:sp>
      <p:sp>
        <p:nvSpPr>
          <p:cNvPr id="215" name="Text Box 37"/>
          <p:cNvSpPr txBox="1">
            <a:spLocks noChangeArrowheads="1"/>
          </p:cNvSpPr>
          <p:nvPr/>
        </p:nvSpPr>
        <p:spPr bwMode="auto">
          <a:xfrm>
            <a:off x="4069080" y="3504247"/>
            <a:ext cx="304800" cy="366713"/>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5</a:t>
            </a:r>
          </a:p>
        </p:txBody>
      </p:sp>
      <p:sp>
        <p:nvSpPr>
          <p:cNvPr id="216" name="Text Box 37"/>
          <p:cNvSpPr txBox="1">
            <a:spLocks noChangeArrowheads="1"/>
          </p:cNvSpPr>
          <p:nvPr/>
        </p:nvSpPr>
        <p:spPr bwMode="auto">
          <a:xfrm>
            <a:off x="4297680" y="3497160"/>
            <a:ext cx="304800" cy="366712"/>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8</a:t>
            </a:r>
          </a:p>
        </p:txBody>
      </p:sp>
      <p:sp>
        <p:nvSpPr>
          <p:cNvPr id="217" name="Text Box 37"/>
          <p:cNvSpPr txBox="1">
            <a:spLocks noChangeArrowheads="1"/>
          </p:cNvSpPr>
          <p:nvPr/>
        </p:nvSpPr>
        <p:spPr bwMode="auto">
          <a:xfrm>
            <a:off x="6474801" y="3255547"/>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218" name="Line 36"/>
          <p:cNvSpPr>
            <a:spLocks noChangeShapeType="1"/>
          </p:cNvSpPr>
          <p:nvPr/>
        </p:nvSpPr>
        <p:spPr bwMode="auto">
          <a:xfrm flipH="1">
            <a:off x="4663440" y="2540120"/>
            <a:ext cx="152400" cy="152400"/>
          </a:xfrm>
          <a:prstGeom prst="line">
            <a:avLst/>
          </a:prstGeom>
          <a:noFill/>
          <a:ln w="28575">
            <a:solidFill>
              <a:schemeClr val="tx1"/>
            </a:solidFill>
            <a:round/>
            <a:headEnd/>
            <a:tailEnd/>
          </a:ln>
        </p:spPr>
        <p:txBody>
          <a:bodyPr/>
          <a:lstStyle/>
          <a:p>
            <a:endParaRPr lang="en-US" dirty="0"/>
          </a:p>
        </p:txBody>
      </p:sp>
      <p:sp>
        <p:nvSpPr>
          <p:cNvPr id="219" name="Line 36"/>
          <p:cNvSpPr>
            <a:spLocks noChangeShapeType="1"/>
          </p:cNvSpPr>
          <p:nvPr/>
        </p:nvSpPr>
        <p:spPr bwMode="auto">
          <a:xfrm flipH="1">
            <a:off x="4065761" y="2079308"/>
            <a:ext cx="152400" cy="152400"/>
          </a:xfrm>
          <a:prstGeom prst="line">
            <a:avLst/>
          </a:prstGeom>
          <a:noFill/>
          <a:ln w="28575">
            <a:solidFill>
              <a:schemeClr val="tx1"/>
            </a:solidFill>
            <a:round/>
            <a:headEnd/>
            <a:tailEnd/>
          </a:ln>
        </p:spPr>
        <p:txBody>
          <a:bodyPr/>
          <a:lstStyle/>
          <a:p>
            <a:endParaRPr lang="en-US" dirty="0"/>
          </a:p>
        </p:txBody>
      </p:sp>
      <p:sp>
        <p:nvSpPr>
          <p:cNvPr id="220" name="Rectangle 38"/>
          <p:cNvSpPr>
            <a:spLocks noChangeArrowheads="1"/>
          </p:cNvSpPr>
          <p:nvPr/>
        </p:nvSpPr>
        <p:spPr bwMode="auto">
          <a:xfrm>
            <a:off x="1697355" y="308356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21" name="Line 36"/>
          <p:cNvSpPr>
            <a:spLocks noChangeShapeType="1"/>
          </p:cNvSpPr>
          <p:nvPr/>
        </p:nvSpPr>
        <p:spPr bwMode="auto">
          <a:xfrm flipH="1">
            <a:off x="4067142" y="2210488"/>
            <a:ext cx="152400" cy="152400"/>
          </a:xfrm>
          <a:prstGeom prst="line">
            <a:avLst/>
          </a:prstGeom>
          <a:noFill/>
          <a:ln w="28575">
            <a:solidFill>
              <a:schemeClr val="tx1"/>
            </a:solidFill>
            <a:round/>
            <a:headEnd/>
            <a:tailEnd/>
          </a:ln>
        </p:spPr>
        <p:txBody>
          <a:bodyPr/>
          <a:lstStyle/>
          <a:p>
            <a:endParaRPr lang="en-US" dirty="0"/>
          </a:p>
        </p:txBody>
      </p:sp>
      <p:sp>
        <p:nvSpPr>
          <p:cNvPr id="222" name="Line 36"/>
          <p:cNvSpPr>
            <a:spLocks noChangeShapeType="1"/>
          </p:cNvSpPr>
          <p:nvPr/>
        </p:nvSpPr>
        <p:spPr bwMode="auto">
          <a:xfrm flipH="1">
            <a:off x="4061992" y="2387720"/>
            <a:ext cx="152400" cy="152400"/>
          </a:xfrm>
          <a:prstGeom prst="line">
            <a:avLst/>
          </a:prstGeom>
          <a:noFill/>
          <a:ln w="28575">
            <a:solidFill>
              <a:schemeClr val="tx1"/>
            </a:solidFill>
            <a:round/>
            <a:headEnd/>
            <a:tailEnd/>
          </a:ln>
        </p:spPr>
        <p:txBody>
          <a:bodyPr/>
          <a:lstStyle/>
          <a:p>
            <a:endParaRPr lang="en-US" dirty="0"/>
          </a:p>
        </p:txBody>
      </p:sp>
      <p:sp>
        <p:nvSpPr>
          <p:cNvPr id="223" name="Text Box 37"/>
          <p:cNvSpPr txBox="1">
            <a:spLocks noChangeArrowheads="1"/>
          </p:cNvSpPr>
          <p:nvPr/>
        </p:nvSpPr>
        <p:spPr bwMode="auto">
          <a:xfrm>
            <a:off x="6645611" y="1540674"/>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224" name="Text Box 37"/>
          <p:cNvSpPr txBox="1">
            <a:spLocks noChangeArrowheads="1"/>
          </p:cNvSpPr>
          <p:nvPr/>
        </p:nvSpPr>
        <p:spPr bwMode="auto">
          <a:xfrm>
            <a:off x="6837046" y="1546862"/>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225" name="Line 36"/>
          <p:cNvSpPr>
            <a:spLocks noChangeShapeType="1"/>
          </p:cNvSpPr>
          <p:nvPr/>
        </p:nvSpPr>
        <p:spPr bwMode="auto">
          <a:xfrm flipH="1">
            <a:off x="4060422" y="2529840"/>
            <a:ext cx="152400" cy="152400"/>
          </a:xfrm>
          <a:prstGeom prst="line">
            <a:avLst/>
          </a:prstGeom>
          <a:noFill/>
          <a:ln w="28575">
            <a:solidFill>
              <a:schemeClr val="tx1"/>
            </a:solidFill>
            <a:round/>
            <a:headEnd/>
            <a:tailEnd/>
          </a:ln>
        </p:spPr>
        <p:txBody>
          <a:bodyPr/>
          <a:lstStyle/>
          <a:p>
            <a:endParaRPr lang="en-US" dirty="0"/>
          </a:p>
        </p:txBody>
      </p:sp>
      <p:sp>
        <p:nvSpPr>
          <p:cNvPr id="226" name="Line 36"/>
          <p:cNvSpPr>
            <a:spLocks noChangeShapeType="1"/>
          </p:cNvSpPr>
          <p:nvPr/>
        </p:nvSpPr>
        <p:spPr bwMode="auto">
          <a:xfrm flipH="1">
            <a:off x="4060422" y="2692520"/>
            <a:ext cx="152400" cy="152400"/>
          </a:xfrm>
          <a:prstGeom prst="line">
            <a:avLst/>
          </a:prstGeom>
          <a:noFill/>
          <a:ln w="28575">
            <a:solidFill>
              <a:schemeClr val="tx1"/>
            </a:solidFill>
            <a:round/>
            <a:headEnd/>
            <a:tailEnd/>
          </a:ln>
        </p:spPr>
        <p:txBody>
          <a:bodyPr/>
          <a:lstStyle/>
          <a:p>
            <a:endParaRPr lang="en-US" dirty="0"/>
          </a:p>
        </p:txBody>
      </p:sp>
      <p:sp>
        <p:nvSpPr>
          <p:cNvPr id="227" name="Text Box 37"/>
          <p:cNvSpPr txBox="1">
            <a:spLocks noChangeArrowheads="1"/>
          </p:cNvSpPr>
          <p:nvPr/>
        </p:nvSpPr>
        <p:spPr bwMode="auto">
          <a:xfrm>
            <a:off x="6391903" y="1546174"/>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13</a:t>
            </a:r>
          </a:p>
        </p:txBody>
      </p:sp>
      <p:sp>
        <p:nvSpPr>
          <p:cNvPr id="228" name="Line 36"/>
          <p:cNvSpPr>
            <a:spLocks noChangeShapeType="1"/>
          </p:cNvSpPr>
          <p:nvPr/>
        </p:nvSpPr>
        <p:spPr bwMode="auto">
          <a:xfrm flipH="1">
            <a:off x="6858000" y="4145280"/>
            <a:ext cx="152400" cy="152400"/>
          </a:xfrm>
          <a:prstGeom prst="line">
            <a:avLst/>
          </a:prstGeom>
          <a:noFill/>
          <a:ln w="28575">
            <a:solidFill>
              <a:schemeClr val="tx1"/>
            </a:solidFill>
            <a:round/>
            <a:headEnd/>
            <a:tailEnd/>
          </a:ln>
        </p:spPr>
        <p:txBody>
          <a:bodyPr/>
          <a:lstStyle/>
          <a:p>
            <a:endParaRPr lang="en-US" dirty="0"/>
          </a:p>
        </p:txBody>
      </p:sp>
      <p:sp>
        <p:nvSpPr>
          <p:cNvPr id="229" name="Text Box 37"/>
          <p:cNvSpPr txBox="1">
            <a:spLocks noChangeArrowheads="1"/>
          </p:cNvSpPr>
          <p:nvPr/>
        </p:nvSpPr>
        <p:spPr bwMode="auto">
          <a:xfrm>
            <a:off x="1554480" y="3255010"/>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10</a:t>
            </a:r>
          </a:p>
        </p:txBody>
      </p:sp>
      <p:sp>
        <p:nvSpPr>
          <p:cNvPr id="230" name="Line 36"/>
          <p:cNvSpPr>
            <a:spLocks noChangeShapeType="1"/>
          </p:cNvSpPr>
          <p:nvPr/>
        </p:nvSpPr>
        <p:spPr bwMode="auto">
          <a:xfrm flipH="1">
            <a:off x="4663440" y="2682240"/>
            <a:ext cx="152400" cy="152400"/>
          </a:xfrm>
          <a:prstGeom prst="line">
            <a:avLst/>
          </a:prstGeom>
          <a:noFill/>
          <a:ln w="28575">
            <a:solidFill>
              <a:schemeClr val="tx1"/>
            </a:solidFill>
            <a:round/>
            <a:headEnd/>
            <a:tailEnd/>
          </a:ln>
        </p:spPr>
        <p:txBody>
          <a:bodyPr/>
          <a:lstStyle/>
          <a:p>
            <a:endParaRPr lang="en-US" dirty="0"/>
          </a:p>
        </p:txBody>
      </p:sp>
      <p:sp>
        <p:nvSpPr>
          <p:cNvPr id="231" name="Rectangle 38"/>
          <p:cNvSpPr>
            <a:spLocks noChangeArrowheads="1"/>
          </p:cNvSpPr>
          <p:nvPr/>
        </p:nvSpPr>
        <p:spPr bwMode="auto">
          <a:xfrm>
            <a:off x="7169173" y="3096162"/>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32" name="Line 36"/>
          <p:cNvSpPr>
            <a:spLocks noChangeShapeType="1"/>
          </p:cNvSpPr>
          <p:nvPr/>
        </p:nvSpPr>
        <p:spPr bwMode="auto">
          <a:xfrm flipH="1">
            <a:off x="4656352" y="2880360"/>
            <a:ext cx="152400" cy="152400"/>
          </a:xfrm>
          <a:prstGeom prst="line">
            <a:avLst/>
          </a:prstGeom>
          <a:noFill/>
          <a:ln w="28575">
            <a:solidFill>
              <a:schemeClr val="tx1"/>
            </a:solidFill>
            <a:round/>
            <a:headEnd/>
            <a:tailEnd/>
          </a:ln>
        </p:spPr>
        <p:txBody>
          <a:bodyPr/>
          <a:lstStyle/>
          <a:p>
            <a:endParaRPr lang="en-US" dirty="0"/>
          </a:p>
        </p:txBody>
      </p:sp>
      <p:sp>
        <p:nvSpPr>
          <p:cNvPr id="233" name="Line 36"/>
          <p:cNvSpPr>
            <a:spLocks noChangeShapeType="1"/>
          </p:cNvSpPr>
          <p:nvPr/>
        </p:nvSpPr>
        <p:spPr bwMode="auto">
          <a:xfrm flipH="1">
            <a:off x="4655761" y="3032760"/>
            <a:ext cx="152400" cy="152400"/>
          </a:xfrm>
          <a:prstGeom prst="line">
            <a:avLst/>
          </a:prstGeom>
          <a:noFill/>
          <a:ln w="28575">
            <a:solidFill>
              <a:schemeClr val="tx1"/>
            </a:solidFill>
            <a:round/>
            <a:headEnd/>
            <a:tailEnd/>
          </a:ln>
        </p:spPr>
        <p:txBody>
          <a:bodyPr/>
          <a:lstStyle/>
          <a:p>
            <a:endParaRPr lang="en-US" dirty="0"/>
          </a:p>
        </p:txBody>
      </p:sp>
      <p:sp>
        <p:nvSpPr>
          <p:cNvPr id="234" name="Line 36"/>
          <p:cNvSpPr>
            <a:spLocks noChangeShapeType="1"/>
          </p:cNvSpPr>
          <p:nvPr/>
        </p:nvSpPr>
        <p:spPr bwMode="auto">
          <a:xfrm flipH="1">
            <a:off x="4778501" y="1288312"/>
            <a:ext cx="152400" cy="152400"/>
          </a:xfrm>
          <a:prstGeom prst="line">
            <a:avLst/>
          </a:prstGeom>
          <a:noFill/>
          <a:ln w="28575">
            <a:solidFill>
              <a:schemeClr val="tx1"/>
            </a:solidFill>
            <a:round/>
            <a:headEnd/>
            <a:tailEnd/>
          </a:ln>
        </p:spPr>
        <p:txBody>
          <a:bodyPr/>
          <a:lstStyle/>
          <a:p>
            <a:endParaRPr lang="en-US" dirty="0"/>
          </a:p>
        </p:txBody>
      </p:sp>
      <p:sp>
        <p:nvSpPr>
          <p:cNvPr id="235" name="Line 36"/>
          <p:cNvSpPr>
            <a:spLocks noChangeShapeType="1"/>
          </p:cNvSpPr>
          <p:nvPr/>
        </p:nvSpPr>
        <p:spPr bwMode="auto">
          <a:xfrm flipH="1">
            <a:off x="4807570" y="1446473"/>
            <a:ext cx="152400" cy="152400"/>
          </a:xfrm>
          <a:prstGeom prst="line">
            <a:avLst/>
          </a:prstGeom>
          <a:noFill/>
          <a:ln w="28575">
            <a:solidFill>
              <a:schemeClr val="tx1"/>
            </a:solidFill>
            <a:round/>
            <a:headEnd/>
            <a:tailEnd/>
          </a:ln>
        </p:spPr>
        <p:txBody>
          <a:bodyPr/>
          <a:lstStyle/>
          <a:p>
            <a:endParaRPr lang="en-US" dirty="0"/>
          </a:p>
        </p:txBody>
      </p:sp>
      <p:sp>
        <p:nvSpPr>
          <p:cNvPr id="236" name="Text Box 37"/>
          <p:cNvSpPr txBox="1">
            <a:spLocks noChangeArrowheads="1"/>
          </p:cNvSpPr>
          <p:nvPr/>
        </p:nvSpPr>
        <p:spPr bwMode="auto">
          <a:xfrm>
            <a:off x="2124384" y="1552369"/>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14</a:t>
            </a:r>
          </a:p>
        </p:txBody>
      </p:sp>
      <p:sp>
        <p:nvSpPr>
          <p:cNvPr id="237" name="Text Box 37"/>
          <p:cNvSpPr txBox="1">
            <a:spLocks noChangeArrowheads="1"/>
          </p:cNvSpPr>
          <p:nvPr/>
        </p:nvSpPr>
        <p:spPr bwMode="auto">
          <a:xfrm>
            <a:off x="2345896" y="1569943"/>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10</a:t>
            </a:r>
          </a:p>
        </p:txBody>
      </p:sp>
      <p:sp>
        <p:nvSpPr>
          <p:cNvPr id="238" name="Text Box 37"/>
          <p:cNvSpPr txBox="1">
            <a:spLocks noChangeArrowheads="1"/>
          </p:cNvSpPr>
          <p:nvPr/>
        </p:nvSpPr>
        <p:spPr bwMode="auto">
          <a:xfrm>
            <a:off x="2560320" y="1571848"/>
            <a:ext cx="350838" cy="277813"/>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14</a:t>
            </a:r>
          </a:p>
        </p:txBody>
      </p:sp>
      <p:sp>
        <p:nvSpPr>
          <p:cNvPr id="239" name="Line 36"/>
          <p:cNvSpPr>
            <a:spLocks noChangeShapeType="1"/>
          </p:cNvSpPr>
          <p:nvPr/>
        </p:nvSpPr>
        <p:spPr bwMode="auto">
          <a:xfrm flipH="1">
            <a:off x="1051560" y="4147473"/>
            <a:ext cx="152400" cy="152400"/>
          </a:xfrm>
          <a:prstGeom prst="line">
            <a:avLst/>
          </a:prstGeom>
          <a:noFill/>
          <a:ln w="28575">
            <a:solidFill>
              <a:schemeClr val="tx1"/>
            </a:solidFill>
            <a:round/>
            <a:headEnd/>
            <a:tailEnd/>
          </a:ln>
        </p:spPr>
        <p:txBody>
          <a:bodyPr/>
          <a:lstStyle/>
          <a:p>
            <a:endParaRPr lang="en-US" dirty="0"/>
          </a:p>
        </p:txBody>
      </p:sp>
      <p:sp>
        <p:nvSpPr>
          <p:cNvPr id="240" name="Line 36"/>
          <p:cNvSpPr>
            <a:spLocks noChangeShapeType="1"/>
          </p:cNvSpPr>
          <p:nvPr/>
        </p:nvSpPr>
        <p:spPr bwMode="auto">
          <a:xfrm flipH="1">
            <a:off x="4800600" y="1584960"/>
            <a:ext cx="152400" cy="152400"/>
          </a:xfrm>
          <a:prstGeom prst="line">
            <a:avLst/>
          </a:prstGeom>
          <a:noFill/>
          <a:ln w="28575">
            <a:solidFill>
              <a:schemeClr val="tx1"/>
            </a:solidFill>
            <a:round/>
            <a:headEnd/>
            <a:tailEnd/>
          </a:ln>
        </p:spPr>
        <p:txBody>
          <a:bodyPr/>
          <a:lstStyle/>
          <a:p>
            <a:endParaRPr lang="en-US" dirty="0"/>
          </a:p>
        </p:txBody>
      </p:sp>
      <p:sp>
        <p:nvSpPr>
          <p:cNvPr id="241" name="Line 36"/>
          <p:cNvSpPr>
            <a:spLocks noChangeShapeType="1"/>
          </p:cNvSpPr>
          <p:nvPr/>
        </p:nvSpPr>
        <p:spPr bwMode="auto">
          <a:xfrm flipH="1">
            <a:off x="4054904" y="2870080"/>
            <a:ext cx="152400" cy="152400"/>
          </a:xfrm>
          <a:prstGeom prst="line">
            <a:avLst/>
          </a:prstGeom>
          <a:noFill/>
          <a:ln w="28575">
            <a:solidFill>
              <a:schemeClr val="tx1"/>
            </a:solidFill>
            <a:round/>
            <a:headEnd/>
            <a:tailEnd/>
          </a:ln>
        </p:spPr>
        <p:txBody>
          <a:bodyPr/>
          <a:lstStyle/>
          <a:p>
            <a:endParaRPr lang="en-US" dirty="0"/>
          </a:p>
        </p:txBody>
      </p:sp>
      <p:sp>
        <p:nvSpPr>
          <p:cNvPr id="242" name="Text Box 37"/>
          <p:cNvSpPr txBox="1">
            <a:spLocks noChangeArrowheads="1"/>
          </p:cNvSpPr>
          <p:nvPr/>
        </p:nvSpPr>
        <p:spPr bwMode="auto">
          <a:xfrm>
            <a:off x="7023441" y="3267612"/>
            <a:ext cx="3968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243" name="Line 39"/>
          <p:cNvSpPr>
            <a:spLocks noChangeShapeType="1"/>
          </p:cNvSpPr>
          <p:nvPr/>
        </p:nvSpPr>
        <p:spPr bwMode="auto">
          <a:xfrm flipH="1">
            <a:off x="4053840" y="3033824"/>
            <a:ext cx="152400" cy="152400"/>
          </a:xfrm>
          <a:prstGeom prst="line">
            <a:avLst/>
          </a:prstGeom>
          <a:noFill/>
          <a:ln w="28575">
            <a:solidFill>
              <a:schemeClr val="tx1"/>
            </a:solidFill>
            <a:round/>
            <a:headEnd/>
            <a:tailEnd/>
          </a:ln>
        </p:spPr>
        <p:txBody>
          <a:bodyPr/>
          <a:lstStyle/>
          <a:p>
            <a:endParaRPr lang="en-US" dirty="0"/>
          </a:p>
        </p:txBody>
      </p:sp>
      <p:sp>
        <p:nvSpPr>
          <p:cNvPr id="244" name="Line 39"/>
          <p:cNvSpPr>
            <a:spLocks noChangeShapeType="1"/>
          </p:cNvSpPr>
          <p:nvPr/>
        </p:nvSpPr>
        <p:spPr bwMode="auto">
          <a:xfrm flipH="1">
            <a:off x="4206240" y="1264920"/>
            <a:ext cx="152400" cy="152400"/>
          </a:xfrm>
          <a:prstGeom prst="line">
            <a:avLst/>
          </a:prstGeom>
          <a:noFill/>
          <a:ln w="28575">
            <a:solidFill>
              <a:schemeClr val="tx1"/>
            </a:solidFill>
            <a:round/>
            <a:headEnd/>
            <a:tailEnd/>
          </a:ln>
        </p:spPr>
        <p:txBody>
          <a:bodyPr/>
          <a:lstStyle/>
          <a:p>
            <a:endParaRPr lang="en-US" dirty="0"/>
          </a:p>
        </p:txBody>
      </p:sp>
      <p:sp>
        <p:nvSpPr>
          <p:cNvPr id="245" name="Line 39"/>
          <p:cNvSpPr>
            <a:spLocks noChangeShapeType="1"/>
          </p:cNvSpPr>
          <p:nvPr/>
        </p:nvSpPr>
        <p:spPr bwMode="auto">
          <a:xfrm flipH="1">
            <a:off x="4206240" y="1417320"/>
            <a:ext cx="152400" cy="152400"/>
          </a:xfrm>
          <a:prstGeom prst="line">
            <a:avLst/>
          </a:prstGeom>
          <a:noFill/>
          <a:ln w="28575">
            <a:solidFill>
              <a:schemeClr val="tx1"/>
            </a:solidFill>
            <a:round/>
            <a:headEnd/>
            <a:tailEnd/>
          </a:ln>
        </p:spPr>
        <p:txBody>
          <a:bodyPr/>
          <a:lstStyle/>
          <a:p>
            <a:endParaRPr lang="en-US" dirty="0"/>
          </a:p>
        </p:txBody>
      </p:sp>
      <p:sp>
        <p:nvSpPr>
          <p:cNvPr id="246" name="Rectangle 38"/>
          <p:cNvSpPr>
            <a:spLocks noChangeArrowheads="1"/>
          </p:cNvSpPr>
          <p:nvPr/>
        </p:nvSpPr>
        <p:spPr bwMode="auto">
          <a:xfrm>
            <a:off x="2298700" y="3088958"/>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47" name="Text Box 37"/>
          <p:cNvSpPr txBox="1">
            <a:spLocks noChangeArrowheads="1"/>
          </p:cNvSpPr>
          <p:nvPr/>
        </p:nvSpPr>
        <p:spPr bwMode="auto">
          <a:xfrm>
            <a:off x="2173296" y="325818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248" name="Line 39"/>
          <p:cNvSpPr>
            <a:spLocks noChangeShapeType="1"/>
          </p:cNvSpPr>
          <p:nvPr/>
        </p:nvSpPr>
        <p:spPr bwMode="auto">
          <a:xfrm flipH="1">
            <a:off x="4206240" y="1600200"/>
            <a:ext cx="152400" cy="152400"/>
          </a:xfrm>
          <a:prstGeom prst="line">
            <a:avLst/>
          </a:prstGeom>
          <a:noFill/>
          <a:ln w="28575">
            <a:solidFill>
              <a:schemeClr val="tx1"/>
            </a:solidFill>
            <a:round/>
            <a:headEnd/>
            <a:tailEnd/>
          </a:ln>
        </p:spPr>
        <p:txBody>
          <a:bodyPr/>
          <a:lstStyle/>
          <a:p>
            <a:endParaRPr lang="en-US" dirty="0"/>
          </a:p>
        </p:txBody>
      </p:sp>
      <p:sp>
        <p:nvSpPr>
          <p:cNvPr id="249" name="Line 36"/>
          <p:cNvSpPr>
            <a:spLocks noChangeShapeType="1"/>
          </p:cNvSpPr>
          <p:nvPr/>
        </p:nvSpPr>
        <p:spPr bwMode="auto">
          <a:xfrm flipH="1">
            <a:off x="4800600" y="1737360"/>
            <a:ext cx="152400" cy="152400"/>
          </a:xfrm>
          <a:prstGeom prst="line">
            <a:avLst/>
          </a:prstGeom>
          <a:noFill/>
          <a:ln w="28575">
            <a:solidFill>
              <a:schemeClr val="tx1"/>
            </a:solidFill>
            <a:round/>
            <a:headEnd/>
            <a:tailEnd/>
          </a:ln>
        </p:spPr>
        <p:txBody>
          <a:bodyPr/>
          <a:lstStyle/>
          <a:p>
            <a:endParaRPr lang="en-US" dirty="0"/>
          </a:p>
        </p:txBody>
      </p:sp>
      <p:sp>
        <p:nvSpPr>
          <p:cNvPr id="250" name="Text Box 37"/>
          <p:cNvSpPr txBox="1">
            <a:spLocks noChangeArrowheads="1"/>
          </p:cNvSpPr>
          <p:nvPr/>
        </p:nvSpPr>
        <p:spPr bwMode="auto">
          <a:xfrm>
            <a:off x="7663521" y="3267612"/>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16</a:t>
            </a:r>
          </a:p>
        </p:txBody>
      </p:sp>
      <p:sp>
        <p:nvSpPr>
          <p:cNvPr id="251" name="Line 36"/>
          <p:cNvSpPr>
            <a:spLocks noChangeShapeType="1"/>
          </p:cNvSpPr>
          <p:nvPr/>
        </p:nvSpPr>
        <p:spPr bwMode="auto">
          <a:xfrm flipH="1">
            <a:off x="4206240" y="1744448"/>
            <a:ext cx="152400" cy="152400"/>
          </a:xfrm>
          <a:prstGeom prst="line">
            <a:avLst/>
          </a:prstGeom>
          <a:noFill/>
          <a:ln w="28575">
            <a:solidFill>
              <a:schemeClr val="tx1"/>
            </a:solidFill>
            <a:round/>
            <a:headEnd/>
            <a:tailEnd/>
          </a:ln>
        </p:spPr>
        <p:txBody>
          <a:bodyPr/>
          <a:lstStyle/>
          <a:p>
            <a:endParaRPr lang="en-US" dirty="0"/>
          </a:p>
        </p:txBody>
      </p:sp>
      <p:sp>
        <p:nvSpPr>
          <p:cNvPr id="29698" name="Slide Number Placeholder 3"/>
          <p:cNvSpPr txBox="1">
            <a:spLocks noGrp="1"/>
          </p:cNvSpPr>
          <p:nvPr/>
        </p:nvSpPr>
        <p:spPr bwMode="auto">
          <a:xfrm>
            <a:off x="8534400" y="6473825"/>
            <a:ext cx="457200" cy="307975"/>
          </a:xfrm>
          <a:prstGeom prst="rect">
            <a:avLst/>
          </a:prstGeom>
          <a:noFill/>
          <a:ln w="9525">
            <a:noFill/>
            <a:miter lim="800000"/>
            <a:headEnd/>
            <a:tailEnd/>
          </a:ln>
        </p:spPr>
        <p:txBody>
          <a:bodyPr/>
          <a:lstStyle/>
          <a:p>
            <a:pPr algn="r"/>
            <a:fld id="{44C799EB-C36B-4F04-B04B-2A855790C62A}" type="slidenum">
              <a:rPr lang="en-US" sz="1000" b="0"/>
              <a:pPr algn="r"/>
              <a:t>36</a:t>
            </a:fld>
            <a:endParaRPr lang="en-US" sz="1000" b="0" dirty="0"/>
          </a:p>
        </p:txBody>
      </p:sp>
      <p:sp>
        <p:nvSpPr>
          <p:cNvPr id="29722" name="Text Box 28"/>
          <p:cNvSpPr txBox="1">
            <a:spLocks noChangeArrowheads="1"/>
          </p:cNvSpPr>
          <p:nvPr/>
        </p:nvSpPr>
        <p:spPr bwMode="auto">
          <a:xfrm>
            <a:off x="5492750" y="4297363"/>
            <a:ext cx="396875" cy="455612"/>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264221" name="Text Box 29"/>
          <p:cNvSpPr txBox="1">
            <a:spLocks noChangeArrowheads="1"/>
          </p:cNvSpPr>
          <p:nvPr/>
        </p:nvSpPr>
        <p:spPr bwMode="auto">
          <a:xfrm>
            <a:off x="382588" y="4301490"/>
            <a:ext cx="8378825" cy="2419350"/>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a:spAutoFit/>
          </a:bodyPr>
          <a:lstStyle/>
          <a:p>
            <a:pPr>
              <a:spcBef>
                <a:spcPct val="40000"/>
              </a:spcBef>
              <a:buFont typeface="Wingdings 2" pitchFamily="18" charset="2"/>
              <a:buNone/>
              <a:defRPr/>
            </a:pPr>
            <a:r>
              <a:rPr lang="en-US" sz="1400" b="0" dirty="0">
                <a:cs typeface="+mn-cs"/>
              </a:rPr>
              <a:t>Cougars #10 serves the ball (</a:t>
            </a:r>
            <a:r>
              <a:rPr lang="en-US" sz="1400" b="0" dirty="0">
                <a:latin typeface="Wingdings" pitchFamily="2" charset="2"/>
                <a:cs typeface="+mn-cs"/>
              </a:rPr>
              <a:t>ü</a:t>
            </a:r>
            <a:r>
              <a:rPr lang="en-US" sz="1400" dirty="0">
                <a:cs typeface="+mn-cs"/>
              </a:rPr>
              <a:t> </a:t>
            </a:r>
            <a:r>
              <a:rPr lang="en-US" sz="1400" b="0" dirty="0">
                <a:cs typeface="+mn-cs"/>
              </a:rPr>
              <a:t>the Service Rounds box), and the ball goes out. </a:t>
            </a:r>
            <a:endParaRPr lang="en-US" sz="1400" dirty="0">
              <a:cs typeface="+mn-cs"/>
            </a:endParaRPr>
          </a:p>
          <a:p>
            <a:pPr>
              <a:spcBef>
                <a:spcPct val="40000"/>
              </a:spcBef>
              <a:buFont typeface="Wingdings 2" pitchFamily="18" charset="2"/>
              <a:buNone/>
              <a:defRPr/>
            </a:pPr>
            <a:r>
              <a:rPr lang="en-US" sz="1400" b="0" dirty="0">
                <a:cs typeface="+mn-cs"/>
              </a:rPr>
              <a:t>Enter</a:t>
            </a:r>
            <a:r>
              <a:rPr lang="en-US" sz="1400" dirty="0">
                <a:cs typeface="+mn-cs"/>
              </a:rPr>
              <a:t> </a:t>
            </a:r>
            <a:r>
              <a:rPr lang="en-US" sz="1400" dirty="0">
                <a:solidFill>
                  <a:srgbClr val="3366CC"/>
                </a:solidFill>
                <a:effectLst>
                  <a:outerShdw blurRad="38100" dist="38100" dir="2700000" algn="tl">
                    <a:srgbClr val="000000"/>
                  </a:outerShdw>
                </a:effectLst>
                <a:cs typeface="+mn-cs"/>
              </a:rPr>
              <a:t>Exit Score of 16</a:t>
            </a:r>
            <a:r>
              <a:rPr lang="en-US" sz="1400" b="0" dirty="0">
                <a:cs typeface="+mn-cs"/>
              </a:rPr>
              <a:t> and slash the </a:t>
            </a:r>
            <a:r>
              <a:rPr lang="en-US" sz="1400" dirty="0">
                <a:cs typeface="+mn-cs"/>
              </a:rPr>
              <a:t>loss of rally point</a:t>
            </a:r>
            <a:r>
              <a:rPr lang="en-US" sz="1400" b="0" dirty="0">
                <a:cs typeface="+mn-cs"/>
              </a:rPr>
              <a:t> for Owls in their Points column.</a:t>
            </a:r>
            <a:endParaRPr lang="en-US" sz="1400" dirty="0">
              <a:cs typeface="+mn-cs"/>
            </a:endParaRPr>
          </a:p>
          <a:p>
            <a:pPr>
              <a:spcBef>
                <a:spcPct val="40000"/>
              </a:spcBef>
              <a:buFont typeface="Wingdings 2" pitchFamily="18" charset="2"/>
              <a:buNone/>
              <a:defRPr/>
            </a:pPr>
            <a:r>
              <a:rPr lang="en-US" sz="1400" b="0" dirty="0">
                <a:cs typeface="+mn-cs"/>
              </a:rPr>
              <a:t>Owls #11 serves the ball (</a:t>
            </a:r>
            <a:r>
              <a:rPr lang="en-US" sz="1400" b="0" dirty="0">
                <a:latin typeface="Wingdings" pitchFamily="2" charset="2"/>
                <a:cs typeface="+mn-cs"/>
              </a:rPr>
              <a:t>ü</a:t>
            </a:r>
            <a:r>
              <a:rPr lang="en-US" sz="1400" dirty="0">
                <a:cs typeface="+mn-cs"/>
              </a:rPr>
              <a:t> </a:t>
            </a:r>
            <a:r>
              <a:rPr lang="en-US" sz="1400" b="0" dirty="0">
                <a:cs typeface="+mn-cs"/>
              </a:rPr>
              <a:t>the Service Rounds box), and scores a point.  Then scores 3 more points.</a:t>
            </a:r>
          </a:p>
          <a:p>
            <a:pPr>
              <a:spcBef>
                <a:spcPct val="40000"/>
              </a:spcBef>
              <a:buFont typeface="Wingdings 2" pitchFamily="18" charset="2"/>
              <a:buNone/>
              <a:defRPr/>
            </a:pPr>
            <a:r>
              <a:rPr lang="en-US" sz="1400" b="0" dirty="0">
                <a:cs typeface="+mn-cs"/>
              </a:rPr>
              <a:t>The Cougars substitute #8 for #14.  In the </a:t>
            </a:r>
            <a:r>
              <a:rPr lang="en-US" sz="1400" dirty="0">
                <a:cs typeface="+mn-cs"/>
              </a:rPr>
              <a:t>Score at Substitution </a:t>
            </a:r>
            <a:r>
              <a:rPr lang="en-US" sz="1400" b="0" dirty="0">
                <a:cs typeface="+mn-cs"/>
              </a:rPr>
              <a:t>section, enter</a:t>
            </a:r>
            <a:r>
              <a:rPr lang="en-US" sz="1400" dirty="0">
                <a:cs typeface="+mn-cs"/>
              </a:rPr>
              <a:t> #8 </a:t>
            </a:r>
          </a:p>
          <a:p>
            <a:pPr>
              <a:spcBef>
                <a:spcPct val="40000"/>
              </a:spcBef>
              <a:buFont typeface="Wingdings 2" pitchFamily="18" charset="2"/>
              <a:buNone/>
              <a:defRPr/>
            </a:pPr>
            <a:r>
              <a:rPr lang="en-US" sz="1400" b="0" dirty="0">
                <a:cs typeface="+mn-cs"/>
              </a:rPr>
              <a:t>then </a:t>
            </a:r>
            <a:r>
              <a:rPr lang="en-US" sz="1400" dirty="0">
                <a:cs typeface="+mn-cs"/>
              </a:rPr>
              <a:t>enter the score </a:t>
            </a:r>
            <a:r>
              <a:rPr lang="en-US" sz="1400" b="0" dirty="0">
                <a:cs typeface="+mn-cs"/>
              </a:rPr>
              <a:t>for each team, substituting team first.  </a:t>
            </a:r>
          </a:p>
          <a:p>
            <a:pPr>
              <a:spcBef>
                <a:spcPct val="40000"/>
              </a:spcBef>
              <a:buFont typeface="Wingdings 2" pitchFamily="18" charset="2"/>
              <a:buNone/>
              <a:defRPr/>
            </a:pPr>
            <a:r>
              <a:rPr lang="en-US" sz="1400" b="0" dirty="0">
                <a:cs typeface="+mn-cs"/>
              </a:rPr>
              <a:t>Finally, </a:t>
            </a:r>
            <a:r>
              <a:rPr lang="en-US" sz="1400" dirty="0">
                <a:cs typeface="+mn-cs"/>
              </a:rPr>
              <a:t>slash the next number </a:t>
            </a:r>
            <a:r>
              <a:rPr lang="en-US" sz="1400" b="0" dirty="0">
                <a:cs typeface="+mn-cs"/>
              </a:rPr>
              <a:t>in the Substitutions section</a:t>
            </a:r>
          </a:p>
          <a:p>
            <a:pPr>
              <a:spcBef>
                <a:spcPct val="40000"/>
              </a:spcBef>
              <a:buFont typeface="Wingdings 2" pitchFamily="18" charset="2"/>
              <a:buNone/>
              <a:defRPr/>
            </a:pPr>
            <a:r>
              <a:rPr lang="en-US" sz="1400" b="0" dirty="0">
                <a:cs typeface="+mn-cs"/>
              </a:rPr>
              <a:t>Owls #11 wins one more point, then loses the next rally.</a:t>
            </a:r>
            <a:br>
              <a:rPr lang="en-US" sz="1400" b="0" dirty="0">
                <a:cs typeface="+mn-cs"/>
              </a:rPr>
            </a:br>
            <a:r>
              <a:rPr lang="en-US" sz="1400" b="0" dirty="0">
                <a:cs typeface="+mn-cs"/>
              </a:rPr>
              <a:t>  </a:t>
            </a:r>
            <a:r>
              <a:rPr lang="en-US" sz="1400" dirty="0">
                <a:cs typeface="+mn-cs"/>
              </a:rPr>
              <a:t>Slash Owls next point, enter exit score and slash loss of rally point for the Cougars</a:t>
            </a:r>
          </a:p>
        </p:txBody>
      </p:sp>
      <p:sp>
        <p:nvSpPr>
          <p:cNvPr id="264232" name="Line 40"/>
          <p:cNvSpPr>
            <a:spLocks noChangeShapeType="1"/>
          </p:cNvSpPr>
          <p:nvPr/>
        </p:nvSpPr>
        <p:spPr bwMode="auto">
          <a:xfrm flipH="1" flipV="1">
            <a:off x="4969126" y="2002472"/>
            <a:ext cx="2422909" cy="2715577"/>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33" name="Rectangle 41"/>
          <p:cNvSpPr>
            <a:spLocks noChangeArrowheads="1"/>
          </p:cNvSpPr>
          <p:nvPr/>
        </p:nvSpPr>
        <p:spPr bwMode="auto">
          <a:xfrm>
            <a:off x="0" y="76200"/>
            <a:ext cx="9144000" cy="762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Scoring the Set</a:t>
            </a:r>
          </a:p>
        </p:txBody>
      </p:sp>
      <p:pic>
        <p:nvPicPr>
          <p:cNvPr id="2064" name="Picture 16" descr="Vball9"/>
          <p:cNvPicPr>
            <a:picLocks noChangeAspect="1" noChangeArrowheads="1"/>
          </p:cNvPicPr>
          <p:nvPr/>
        </p:nvPicPr>
        <p:blipFill>
          <a:blip r:embed="rId4" cstate="print"/>
          <a:srcRect/>
          <a:stretch>
            <a:fillRect/>
          </a:stretch>
        </p:blipFill>
        <p:spPr bwMode="auto">
          <a:xfrm>
            <a:off x="198438" y="6505575"/>
            <a:ext cx="230187" cy="238125"/>
          </a:xfrm>
          <a:prstGeom prst="rect">
            <a:avLst/>
          </a:prstGeom>
          <a:noFill/>
          <a:ln w="9525">
            <a:noFill/>
            <a:miter lim="800000"/>
            <a:headEnd/>
            <a:tailEnd/>
          </a:ln>
        </p:spPr>
      </p:pic>
      <p:sp>
        <p:nvSpPr>
          <p:cNvPr id="48" name="Line 32"/>
          <p:cNvSpPr>
            <a:spLocks noChangeShapeType="1"/>
          </p:cNvSpPr>
          <p:nvPr/>
        </p:nvSpPr>
        <p:spPr bwMode="auto">
          <a:xfrm flipV="1">
            <a:off x="2924811" y="3375127"/>
            <a:ext cx="171084" cy="998752"/>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99" name="Line 39"/>
          <p:cNvSpPr>
            <a:spLocks noChangeShapeType="1"/>
          </p:cNvSpPr>
          <p:nvPr/>
        </p:nvSpPr>
        <p:spPr bwMode="auto">
          <a:xfrm flipH="1">
            <a:off x="4785360" y="1910298"/>
            <a:ext cx="152400" cy="167640"/>
          </a:xfrm>
          <a:prstGeom prst="line">
            <a:avLst/>
          </a:prstGeom>
          <a:noFill/>
          <a:ln w="28575">
            <a:solidFill>
              <a:schemeClr val="tx1"/>
            </a:solidFill>
            <a:round/>
            <a:headEnd/>
            <a:tailEnd/>
          </a:ln>
        </p:spPr>
        <p:txBody>
          <a:bodyPr/>
          <a:lstStyle/>
          <a:p>
            <a:endParaRPr lang="en-US" dirty="0"/>
          </a:p>
        </p:txBody>
      </p:sp>
      <p:sp>
        <p:nvSpPr>
          <p:cNvPr id="101" name="Line 32"/>
          <p:cNvSpPr>
            <a:spLocks noChangeShapeType="1"/>
          </p:cNvSpPr>
          <p:nvPr/>
        </p:nvSpPr>
        <p:spPr bwMode="auto">
          <a:xfrm flipV="1">
            <a:off x="2331553" y="3512044"/>
            <a:ext cx="579605" cy="1206005"/>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02" name="Rectangle 38"/>
          <p:cNvSpPr>
            <a:spLocks noChangeArrowheads="1"/>
          </p:cNvSpPr>
          <p:nvPr/>
        </p:nvSpPr>
        <p:spPr bwMode="auto">
          <a:xfrm>
            <a:off x="8390175" y="3092987"/>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04" name="Line 40"/>
          <p:cNvSpPr>
            <a:spLocks noChangeShapeType="1"/>
          </p:cNvSpPr>
          <p:nvPr/>
        </p:nvSpPr>
        <p:spPr bwMode="auto">
          <a:xfrm flipH="1" flipV="1">
            <a:off x="4930901" y="2155508"/>
            <a:ext cx="1131675" cy="2792729"/>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05" name="Line 39"/>
          <p:cNvSpPr>
            <a:spLocks noChangeShapeType="1"/>
          </p:cNvSpPr>
          <p:nvPr/>
        </p:nvSpPr>
        <p:spPr bwMode="auto">
          <a:xfrm flipH="1">
            <a:off x="4800600" y="2057400"/>
            <a:ext cx="152400" cy="152400"/>
          </a:xfrm>
          <a:prstGeom prst="line">
            <a:avLst/>
          </a:prstGeom>
          <a:noFill/>
          <a:ln w="28575">
            <a:solidFill>
              <a:schemeClr val="tx1"/>
            </a:solidFill>
            <a:round/>
            <a:headEnd/>
            <a:tailEnd/>
          </a:ln>
        </p:spPr>
        <p:txBody>
          <a:bodyPr/>
          <a:lstStyle/>
          <a:p>
            <a:endParaRPr lang="en-US" dirty="0"/>
          </a:p>
        </p:txBody>
      </p:sp>
      <p:sp>
        <p:nvSpPr>
          <p:cNvPr id="106" name="Line 39"/>
          <p:cNvSpPr>
            <a:spLocks noChangeShapeType="1"/>
          </p:cNvSpPr>
          <p:nvPr/>
        </p:nvSpPr>
        <p:spPr bwMode="auto">
          <a:xfrm flipH="1">
            <a:off x="4800600" y="2209800"/>
            <a:ext cx="152400" cy="152400"/>
          </a:xfrm>
          <a:prstGeom prst="line">
            <a:avLst/>
          </a:prstGeom>
          <a:noFill/>
          <a:ln w="28575">
            <a:solidFill>
              <a:schemeClr val="tx1"/>
            </a:solidFill>
            <a:round/>
            <a:headEnd/>
            <a:tailEnd/>
          </a:ln>
        </p:spPr>
        <p:txBody>
          <a:bodyPr/>
          <a:lstStyle/>
          <a:p>
            <a:endParaRPr lang="en-US" dirty="0"/>
          </a:p>
        </p:txBody>
      </p:sp>
      <p:sp>
        <p:nvSpPr>
          <p:cNvPr id="107" name="Line 39"/>
          <p:cNvSpPr>
            <a:spLocks noChangeShapeType="1"/>
          </p:cNvSpPr>
          <p:nvPr/>
        </p:nvSpPr>
        <p:spPr bwMode="auto">
          <a:xfrm flipH="1">
            <a:off x="4793512" y="2377440"/>
            <a:ext cx="152400" cy="152400"/>
          </a:xfrm>
          <a:prstGeom prst="line">
            <a:avLst/>
          </a:prstGeom>
          <a:noFill/>
          <a:ln w="28575">
            <a:solidFill>
              <a:schemeClr val="tx1"/>
            </a:solidFill>
            <a:round/>
            <a:headEnd/>
            <a:tailEnd/>
          </a:ln>
        </p:spPr>
        <p:txBody>
          <a:bodyPr/>
          <a:lstStyle/>
          <a:p>
            <a:endParaRPr lang="en-US" dirty="0"/>
          </a:p>
        </p:txBody>
      </p:sp>
      <p:sp>
        <p:nvSpPr>
          <p:cNvPr id="108" name="Line 39"/>
          <p:cNvSpPr>
            <a:spLocks noChangeShapeType="1"/>
          </p:cNvSpPr>
          <p:nvPr/>
        </p:nvSpPr>
        <p:spPr bwMode="auto">
          <a:xfrm flipH="1">
            <a:off x="4800600" y="2545080"/>
            <a:ext cx="152400" cy="152400"/>
          </a:xfrm>
          <a:prstGeom prst="line">
            <a:avLst/>
          </a:prstGeom>
          <a:noFill/>
          <a:ln w="28575">
            <a:solidFill>
              <a:schemeClr val="tx1"/>
            </a:solidFill>
            <a:round/>
            <a:headEnd/>
            <a:tailEnd/>
          </a:ln>
        </p:spPr>
        <p:txBody>
          <a:bodyPr/>
          <a:lstStyle/>
          <a:p>
            <a:endParaRPr lang="en-US" dirty="0"/>
          </a:p>
        </p:txBody>
      </p:sp>
      <p:sp>
        <p:nvSpPr>
          <p:cNvPr id="109" name="Line 40"/>
          <p:cNvSpPr>
            <a:spLocks noChangeShapeType="1"/>
          </p:cNvSpPr>
          <p:nvPr/>
        </p:nvSpPr>
        <p:spPr bwMode="auto">
          <a:xfrm flipH="1" flipV="1">
            <a:off x="4969126" y="2621279"/>
            <a:ext cx="3528530" cy="2442165"/>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10" name="Text Box 37"/>
          <p:cNvSpPr txBox="1">
            <a:spLocks noChangeArrowheads="1"/>
          </p:cNvSpPr>
          <p:nvPr/>
        </p:nvSpPr>
        <p:spPr bwMode="auto">
          <a:xfrm>
            <a:off x="2346119" y="1758624"/>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16</a:t>
            </a:r>
          </a:p>
        </p:txBody>
      </p:sp>
      <p:sp>
        <p:nvSpPr>
          <p:cNvPr id="111" name="Text Box 37"/>
          <p:cNvSpPr txBox="1">
            <a:spLocks noChangeArrowheads="1"/>
          </p:cNvSpPr>
          <p:nvPr/>
        </p:nvSpPr>
        <p:spPr bwMode="auto">
          <a:xfrm>
            <a:off x="2560320" y="1768904"/>
            <a:ext cx="350838"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21</a:t>
            </a:r>
          </a:p>
        </p:txBody>
      </p:sp>
      <p:sp>
        <p:nvSpPr>
          <p:cNvPr id="112" name="Line 36"/>
          <p:cNvSpPr>
            <a:spLocks noChangeShapeType="1"/>
          </p:cNvSpPr>
          <p:nvPr/>
        </p:nvSpPr>
        <p:spPr bwMode="auto">
          <a:xfrm flipH="1">
            <a:off x="1188720" y="4154950"/>
            <a:ext cx="114500" cy="152400"/>
          </a:xfrm>
          <a:prstGeom prst="line">
            <a:avLst/>
          </a:prstGeom>
          <a:noFill/>
          <a:ln w="28575">
            <a:solidFill>
              <a:schemeClr val="tx1"/>
            </a:solidFill>
            <a:round/>
            <a:headEnd/>
            <a:tailEnd/>
          </a:ln>
        </p:spPr>
        <p:txBody>
          <a:bodyPr/>
          <a:lstStyle/>
          <a:p>
            <a:endParaRPr lang="en-US" dirty="0"/>
          </a:p>
        </p:txBody>
      </p:sp>
      <p:sp>
        <p:nvSpPr>
          <p:cNvPr id="115" name="Text Box 37"/>
          <p:cNvSpPr txBox="1">
            <a:spLocks noChangeArrowheads="1"/>
          </p:cNvSpPr>
          <p:nvPr/>
        </p:nvSpPr>
        <p:spPr bwMode="auto">
          <a:xfrm>
            <a:off x="2177526" y="1749425"/>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117" name="Line 40"/>
          <p:cNvSpPr>
            <a:spLocks noChangeShapeType="1"/>
          </p:cNvSpPr>
          <p:nvPr/>
        </p:nvSpPr>
        <p:spPr bwMode="auto">
          <a:xfrm flipH="1" flipV="1">
            <a:off x="2313282" y="1994115"/>
            <a:ext cx="4514238" cy="3276384"/>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18" name="Line 40"/>
          <p:cNvSpPr>
            <a:spLocks noChangeShapeType="1"/>
          </p:cNvSpPr>
          <p:nvPr/>
        </p:nvSpPr>
        <p:spPr bwMode="auto">
          <a:xfrm flipV="1">
            <a:off x="1645919" y="2002472"/>
            <a:ext cx="925195" cy="3636328"/>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19" name="Line 40"/>
          <p:cNvSpPr>
            <a:spLocks noChangeShapeType="1"/>
          </p:cNvSpPr>
          <p:nvPr/>
        </p:nvSpPr>
        <p:spPr bwMode="auto">
          <a:xfrm flipH="1" flipV="1">
            <a:off x="1257472" y="4221479"/>
            <a:ext cx="3912783" cy="1749425"/>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20" name="Line 40"/>
          <p:cNvSpPr>
            <a:spLocks noChangeShapeType="1"/>
          </p:cNvSpPr>
          <p:nvPr/>
        </p:nvSpPr>
        <p:spPr bwMode="auto">
          <a:xfrm flipH="1" flipV="1">
            <a:off x="4930901" y="2870080"/>
            <a:ext cx="1573388" cy="3203625"/>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21" name="Line 39"/>
          <p:cNvSpPr>
            <a:spLocks noChangeShapeType="1"/>
          </p:cNvSpPr>
          <p:nvPr/>
        </p:nvSpPr>
        <p:spPr bwMode="auto">
          <a:xfrm flipH="1">
            <a:off x="4800600" y="2697480"/>
            <a:ext cx="152400" cy="152400"/>
          </a:xfrm>
          <a:prstGeom prst="line">
            <a:avLst/>
          </a:prstGeom>
          <a:noFill/>
          <a:ln w="28575">
            <a:solidFill>
              <a:schemeClr val="tx1"/>
            </a:solidFill>
            <a:round/>
            <a:headEnd/>
            <a:tailEnd/>
          </a:ln>
        </p:spPr>
        <p:txBody>
          <a:bodyPr/>
          <a:lstStyle/>
          <a:p>
            <a:endParaRPr lang="en-US" dirty="0"/>
          </a:p>
        </p:txBody>
      </p:sp>
      <p:sp>
        <p:nvSpPr>
          <p:cNvPr id="122" name="Line 40"/>
          <p:cNvSpPr>
            <a:spLocks noChangeShapeType="1"/>
          </p:cNvSpPr>
          <p:nvPr/>
        </p:nvSpPr>
        <p:spPr bwMode="auto">
          <a:xfrm flipV="1">
            <a:off x="7714531" y="3497158"/>
            <a:ext cx="713190" cy="297666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23" name="Text Box 37"/>
          <p:cNvSpPr txBox="1">
            <a:spLocks noChangeArrowheads="1"/>
          </p:cNvSpPr>
          <p:nvPr/>
        </p:nvSpPr>
        <p:spPr bwMode="auto">
          <a:xfrm>
            <a:off x="8261588" y="3262849"/>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22</a:t>
            </a:r>
          </a:p>
        </p:txBody>
      </p:sp>
      <p:sp>
        <p:nvSpPr>
          <p:cNvPr id="124" name="Line 40"/>
          <p:cNvSpPr>
            <a:spLocks noChangeShapeType="1"/>
          </p:cNvSpPr>
          <p:nvPr/>
        </p:nvSpPr>
        <p:spPr bwMode="auto">
          <a:xfrm flipV="1">
            <a:off x="3879326" y="2079307"/>
            <a:ext cx="418354" cy="4394518"/>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25" name="Line 36"/>
          <p:cNvSpPr>
            <a:spLocks noChangeShapeType="1"/>
          </p:cNvSpPr>
          <p:nvPr/>
        </p:nvSpPr>
        <p:spPr bwMode="auto">
          <a:xfrm flipH="1">
            <a:off x="4198088" y="1920240"/>
            <a:ext cx="152400" cy="152400"/>
          </a:xfrm>
          <a:prstGeom prst="line">
            <a:avLst/>
          </a:prstGeom>
          <a:noFill/>
          <a:ln w="28575">
            <a:solidFill>
              <a:schemeClr val="tx1"/>
            </a:solidFill>
            <a:round/>
            <a:headEnd/>
            <a:tailEnd/>
          </a:ln>
        </p:spPr>
        <p:txBody>
          <a:bodyPr/>
          <a:lstStyle/>
          <a:p>
            <a:endParaRPr lang="en-US" dirty="0"/>
          </a:p>
        </p:txBody>
      </p:sp>
      <p:sp>
        <p:nvSpPr>
          <p:cNvPr id="252" name="Rectangle 38"/>
          <p:cNvSpPr>
            <a:spLocks noChangeArrowheads="1"/>
          </p:cNvSpPr>
          <p:nvPr/>
        </p:nvSpPr>
        <p:spPr bwMode="auto">
          <a:xfrm>
            <a:off x="2914127" y="308356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53" name="Text Box 37"/>
          <p:cNvSpPr txBox="1">
            <a:spLocks noChangeArrowheads="1"/>
          </p:cNvSpPr>
          <p:nvPr/>
        </p:nvSpPr>
        <p:spPr bwMode="auto">
          <a:xfrm>
            <a:off x="2785745" y="3260296"/>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16</a:t>
            </a:r>
          </a:p>
        </p:txBody>
      </p:sp>
      <p:sp>
        <p:nvSpPr>
          <p:cNvPr id="339" name="Text Box 16"/>
          <p:cNvSpPr txBox="1">
            <a:spLocks noChangeArrowheads="1"/>
          </p:cNvSpPr>
          <p:nvPr/>
        </p:nvSpPr>
        <p:spPr bwMode="auto">
          <a:xfrm>
            <a:off x="8458200" y="731520"/>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pic>
        <p:nvPicPr>
          <p:cNvPr id="340" name="Picture 2" descr="C:\Files\VBall\Logos\LS_Log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 y="91440"/>
            <a:ext cx="836612" cy="836613"/>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125" descr="Ready.jpg"/>
          <p:cNvPicPr>
            <a:picLocks noChangeAspect="1"/>
          </p:cNvPicPr>
          <p:nvPr/>
        </p:nvPicPr>
        <p:blipFill>
          <a:blip r:embed="rId6" cstate="print"/>
          <a:srcRect/>
          <a:stretch>
            <a:fillRect/>
          </a:stretch>
        </p:blipFill>
        <p:spPr bwMode="auto">
          <a:xfrm>
            <a:off x="7488238" y="3621405"/>
            <a:ext cx="1427162" cy="2505075"/>
          </a:xfrm>
          <a:prstGeom prst="rect">
            <a:avLst/>
          </a:prstGeom>
          <a:noFill/>
          <a:ln w="9525">
            <a:noFill/>
            <a:miter lim="800000"/>
            <a:headEnd/>
            <a:tailEnd/>
          </a:ln>
          <a:effectLst>
            <a:innerShdw blurRad="63500" dist="50800" dir="2700000">
              <a:prstClr val="black">
                <a:alpha val="50000"/>
              </a:prstClr>
            </a:innerShdw>
          </a:effectLst>
        </p:spPr>
      </p:pic>
      <p:pic>
        <p:nvPicPr>
          <p:cNvPr id="127" name="Picture 9" descr="Click Next"/>
          <p:cNvPicPr>
            <a:picLocks noChangeAspect="1" noChangeArrowheads="1"/>
          </p:cNvPicPr>
          <p:nvPr/>
        </p:nvPicPr>
        <p:blipFill>
          <a:blip r:embed="rId7" cstate="print"/>
          <a:srcRect/>
          <a:stretch>
            <a:fillRect/>
          </a:stretch>
        </p:blipFill>
        <p:spPr bwMode="auto">
          <a:xfrm>
            <a:off x="8640406" y="5830761"/>
            <a:ext cx="230187" cy="230187"/>
          </a:xfrm>
          <a:prstGeom prst="rect">
            <a:avLst/>
          </a:prstGeom>
          <a:noFill/>
          <a:ln w="9525">
            <a:noFill/>
            <a:miter lim="800000"/>
            <a:headEnd/>
            <a:tailEnd/>
          </a:ln>
        </p:spPr>
      </p:pic>
      <p:sp>
        <p:nvSpPr>
          <p:cNvPr id="129" name="Text Box 44"/>
          <p:cNvSpPr txBox="1">
            <a:spLocks noChangeArrowheads="1"/>
          </p:cNvSpPr>
          <p:nvPr/>
        </p:nvSpPr>
        <p:spPr bwMode="auto">
          <a:xfrm>
            <a:off x="1477519" y="720585"/>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30" name="Text Box 4"/>
          <p:cNvSpPr txBox="1">
            <a:spLocks noChangeArrowheads="1"/>
          </p:cNvSpPr>
          <p:nvPr/>
        </p:nvSpPr>
        <p:spPr bwMode="auto">
          <a:xfrm>
            <a:off x="1196277" y="695658"/>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31" name="Text Box 4"/>
          <p:cNvSpPr txBox="1">
            <a:spLocks noChangeArrowheads="1"/>
          </p:cNvSpPr>
          <p:nvPr/>
        </p:nvSpPr>
        <p:spPr bwMode="auto">
          <a:xfrm>
            <a:off x="6339331" y="697892"/>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32" name="Text Box 49"/>
          <p:cNvSpPr txBox="1">
            <a:spLocks noChangeArrowheads="1"/>
          </p:cNvSpPr>
          <p:nvPr/>
        </p:nvSpPr>
        <p:spPr bwMode="auto">
          <a:xfrm>
            <a:off x="6628765" y="713794"/>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33" name="TextBox 132">
            <a:extLst>
              <a:ext uri="{FF2B5EF4-FFF2-40B4-BE49-F238E27FC236}">
                <a16:creationId xmlns:a16="http://schemas.microsoft.com/office/drawing/2014/main" id="{26E7E9D1-7BA9-4B78-B761-2362FCA3CB70}"/>
              </a:ext>
            </a:extLst>
          </p:cNvPr>
          <p:cNvSpPr txBox="1"/>
          <p:nvPr/>
        </p:nvSpPr>
        <p:spPr>
          <a:xfrm>
            <a:off x="145324" y="6069024"/>
            <a:ext cx="401072" cy="369332"/>
          </a:xfrm>
          <a:prstGeom prst="rect">
            <a:avLst/>
          </a:prstGeom>
          <a:noFill/>
        </p:spPr>
        <p:txBody>
          <a:bodyPr wrap="none" rtlCol="0">
            <a:spAutoFit/>
          </a:bodyPr>
          <a:lstStyle/>
          <a:p>
            <a:r>
              <a:rPr lang="en-US" dirty="0">
                <a:latin typeface="Wingdings 3" panose="05040102010807070707" pitchFamily="18" charset="2"/>
              </a:rPr>
              <a:t>a</a:t>
            </a:r>
          </a:p>
        </p:txBody>
      </p:sp>
      <p:pic>
        <p:nvPicPr>
          <p:cNvPr id="2" name="Picture 9" descr="Click Next">
            <a:extLst>
              <a:ext uri="{FF2B5EF4-FFF2-40B4-BE49-F238E27FC236}">
                <a16:creationId xmlns:a16="http://schemas.microsoft.com/office/drawing/2014/main" id="{4533B56D-B173-9342-356D-B3B48C897745}"/>
              </a:ext>
            </a:extLst>
          </p:cNvPr>
          <p:cNvPicPr>
            <a:picLocks noChangeAspect="1" noChangeArrowheads="1"/>
          </p:cNvPicPr>
          <p:nvPr/>
        </p:nvPicPr>
        <p:blipFill>
          <a:blip r:embed="rId7" cstate="print"/>
          <a:srcRect/>
          <a:stretch>
            <a:fillRect/>
          </a:stretch>
        </p:blipFill>
        <p:spPr bwMode="auto">
          <a:xfrm>
            <a:off x="8868092" y="4661852"/>
            <a:ext cx="230188" cy="230188"/>
          </a:xfrm>
          <a:prstGeom prst="rect">
            <a:avLst/>
          </a:prstGeom>
          <a:noFill/>
          <a:ln w="9525">
            <a:noFill/>
            <a:miter lim="800000"/>
            <a:headEnd/>
            <a:tailEnd/>
          </a:ln>
        </p:spPr>
      </p:pic>
      <p:sp>
        <p:nvSpPr>
          <p:cNvPr id="3" name="TextBox 2">
            <a:extLst>
              <a:ext uri="{FF2B5EF4-FFF2-40B4-BE49-F238E27FC236}">
                <a16:creationId xmlns:a16="http://schemas.microsoft.com/office/drawing/2014/main" id="{1F0539CE-6470-D0B1-10FF-50A057995F51}"/>
              </a:ext>
            </a:extLst>
          </p:cNvPr>
          <p:cNvSpPr txBox="1"/>
          <p:nvPr/>
        </p:nvSpPr>
        <p:spPr>
          <a:xfrm>
            <a:off x="116395" y="4861799"/>
            <a:ext cx="401072" cy="369332"/>
          </a:xfrm>
          <a:prstGeom prst="rect">
            <a:avLst/>
          </a:prstGeom>
          <a:noFill/>
        </p:spPr>
        <p:txBody>
          <a:bodyPr wrap="none" rtlCol="0">
            <a:spAutoFit/>
          </a:bodyPr>
          <a:lstStyle/>
          <a:p>
            <a:r>
              <a:rPr lang="en-US" dirty="0">
                <a:latin typeface="Wingdings 3" panose="05040102010807070707" pitchFamily="18" charset="2"/>
              </a:rPr>
              <a:t>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2" presetClass="entr" presetSubtype="8" fill="hold" nodeType="afterEffect">
                                  <p:stCondLst>
                                    <p:cond delay="2000"/>
                                  </p:stCondLst>
                                  <p:childTnLst>
                                    <p:set>
                                      <p:cBhvr>
                                        <p:cTn id="6" dur="1" fill="hold">
                                          <p:stCondLst>
                                            <p:cond delay="0"/>
                                          </p:stCondLst>
                                        </p:cTn>
                                        <p:tgtEl>
                                          <p:spTgt spid="264221">
                                            <p:txEl>
                                              <p:pRg st="0" end="0"/>
                                            </p:txEl>
                                          </p:spTgt>
                                        </p:tgtEl>
                                        <p:attrNameLst>
                                          <p:attrName>style.visibility</p:attrName>
                                        </p:attrNameLst>
                                      </p:cBhvr>
                                      <p:to>
                                        <p:strVal val="visible"/>
                                      </p:to>
                                    </p:set>
                                    <p:animEffect transition="in" filter="wipe(left)">
                                      <p:cBhvr>
                                        <p:cTn id="7" dur="1000"/>
                                        <p:tgtEl>
                                          <p:spTgt spid="264221">
                                            <p:txEl>
                                              <p:pRg st="0" end="0"/>
                                            </p:txEl>
                                          </p:spTgt>
                                        </p:tgtEl>
                                      </p:cBhvr>
                                    </p:animEffect>
                                  </p:childTnLst>
                                </p:cTn>
                              </p:par>
                            </p:childTnLst>
                          </p:cTn>
                        </p:par>
                        <p:par>
                          <p:cTn id="8" fill="hold">
                            <p:stCondLst>
                              <p:cond delay="3500"/>
                            </p:stCondLst>
                            <p:childTnLst>
                              <p:par>
                                <p:cTn id="9" presetID="22" presetClass="entr" presetSubtype="4"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down)">
                                      <p:cBhvr>
                                        <p:cTn id="11" dur="2000"/>
                                        <p:tgtEl>
                                          <p:spTgt spid="48"/>
                                        </p:tgtEl>
                                      </p:cBhvr>
                                    </p:animEffect>
                                  </p:childTnLst>
                                  <p:subTnLst>
                                    <p:set>
                                      <p:cBhvr override="childStyle">
                                        <p:cTn dur="1" fill="hold" display="0" masterRel="sameClick" afterEffect="1">
                                          <p:stCondLst>
                                            <p:cond evt="end" delay="0">
                                              <p:tn val="9"/>
                                            </p:cond>
                                          </p:stCondLst>
                                        </p:cTn>
                                        <p:tgtEl>
                                          <p:spTgt spid="48"/>
                                        </p:tgtEl>
                                        <p:attrNameLst>
                                          <p:attrName>style.visibility</p:attrName>
                                        </p:attrNameLst>
                                      </p:cBhvr>
                                      <p:to>
                                        <p:strVal val="hidden"/>
                                      </p:to>
                                    </p:set>
                                  </p:subTnLst>
                                </p:cTn>
                              </p:par>
                            </p:childTnLst>
                          </p:cTn>
                        </p:par>
                        <p:par>
                          <p:cTn id="12" fill="hold">
                            <p:stCondLst>
                              <p:cond delay="5500"/>
                            </p:stCondLst>
                            <p:childTnLst>
                              <p:par>
                                <p:cTn id="13" presetID="22" presetClass="entr" presetSubtype="8" fill="hold" grpId="0" nodeType="afterEffect">
                                  <p:stCondLst>
                                    <p:cond delay="0"/>
                                  </p:stCondLst>
                                  <p:childTnLst>
                                    <p:set>
                                      <p:cBhvr>
                                        <p:cTn id="14" dur="1" fill="hold">
                                          <p:stCondLst>
                                            <p:cond delay="0"/>
                                          </p:stCondLst>
                                        </p:cTn>
                                        <p:tgtEl>
                                          <p:spTgt spid="252"/>
                                        </p:tgtEl>
                                        <p:attrNameLst>
                                          <p:attrName>style.visibility</p:attrName>
                                        </p:attrNameLst>
                                      </p:cBhvr>
                                      <p:to>
                                        <p:strVal val="visible"/>
                                      </p:to>
                                    </p:set>
                                    <p:animEffect transition="in" filter="wipe(left)">
                                      <p:cBhvr>
                                        <p:cTn id="15" dur="500"/>
                                        <p:tgtEl>
                                          <p:spTgt spid="252"/>
                                        </p:tgtEl>
                                      </p:cBhvr>
                                    </p:animEffect>
                                  </p:childTnLst>
                                </p:cTn>
                              </p:par>
                            </p:childTnLst>
                          </p:cTn>
                        </p:par>
                        <p:par>
                          <p:cTn id="16" fill="hold">
                            <p:stCondLst>
                              <p:cond delay="6000"/>
                            </p:stCondLst>
                            <p:childTnLst>
                              <p:par>
                                <p:cTn id="17" presetID="22" presetClass="entr" presetSubtype="8" fill="hold" nodeType="afterEffect">
                                  <p:stCondLst>
                                    <p:cond delay="2000"/>
                                  </p:stCondLst>
                                  <p:childTnLst>
                                    <p:set>
                                      <p:cBhvr>
                                        <p:cTn id="18" dur="1" fill="hold">
                                          <p:stCondLst>
                                            <p:cond delay="0"/>
                                          </p:stCondLst>
                                        </p:cTn>
                                        <p:tgtEl>
                                          <p:spTgt spid="264221">
                                            <p:txEl>
                                              <p:pRg st="1" end="1"/>
                                            </p:txEl>
                                          </p:spTgt>
                                        </p:tgtEl>
                                        <p:attrNameLst>
                                          <p:attrName>style.visibility</p:attrName>
                                        </p:attrNameLst>
                                      </p:cBhvr>
                                      <p:to>
                                        <p:strVal val="visible"/>
                                      </p:to>
                                    </p:set>
                                    <p:animEffect transition="in" filter="wipe(left)">
                                      <p:cBhvr>
                                        <p:cTn id="19" dur="1000"/>
                                        <p:tgtEl>
                                          <p:spTgt spid="264221">
                                            <p:txEl>
                                              <p:pRg st="1" end="1"/>
                                            </p:txEl>
                                          </p:spTgt>
                                        </p:tgtEl>
                                      </p:cBhvr>
                                    </p:animEffect>
                                  </p:childTnLst>
                                </p:cTn>
                              </p:par>
                            </p:childTnLst>
                          </p:cTn>
                        </p:par>
                        <p:par>
                          <p:cTn id="20" fill="hold">
                            <p:stCondLst>
                              <p:cond delay="9000"/>
                            </p:stCondLst>
                            <p:childTnLst>
                              <p:par>
                                <p:cTn id="21" presetID="22" presetClass="entr" presetSubtype="4" fill="hold" grpId="0" nodeType="afterEffect">
                                  <p:stCondLst>
                                    <p:cond delay="0"/>
                                  </p:stCondLst>
                                  <p:childTnLst>
                                    <p:set>
                                      <p:cBhvr>
                                        <p:cTn id="22" dur="1" fill="hold">
                                          <p:stCondLst>
                                            <p:cond delay="0"/>
                                          </p:stCondLst>
                                        </p:cTn>
                                        <p:tgtEl>
                                          <p:spTgt spid="101"/>
                                        </p:tgtEl>
                                        <p:attrNameLst>
                                          <p:attrName>style.visibility</p:attrName>
                                        </p:attrNameLst>
                                      </p:cBhvr>
                                      <p:to>
                                        <p:strVal val="visible"/>
                                      </p:to>
                                    </p:set>
                                    <p:animEffect transition="in" filter="wipe(down)">
                                      <p:cBhvr>
                                        <p:cTn id="23" dur="2000"/>
                                        <p:tgtEl>
                                          <p:spTgt spid="101"/>
                                        </p:tgtEl>
                                      </p:cBhvr>
                                    </p:animEffect>
                                  </p:childTnLst>
                                  <p:subTnLst>
                                    <p:set>
                                      <p:cBhvr override="childStyle">
                                        <p:cTn dur="1" fill="hold" display="0" masterRel="sameClick" afterEffect="1">
                                          <p:stCondLst>
                                            <p:cond evt="end" delay="0">
                                              <p:tn val="21"/>
                                            </p:cond>
                                          </p:stCondLst>
                                        </p:cTn>
                                        <p:tgtEl>
                                          <p:spTgt spid="101"/>
                                        </p:tgtEl>
                                        <p:attrNameLst>
                                          <p:attrName>style.visibility</p:attrName>
                                        </p:attrNameLst>
                                      </p:cBhvr>
                                      <p:to>
                                        <p:strVal val="hidden"/>
                                      </p:to>
                                    </p:set>
                                  </p:subTnLst>
                                </p:cTn>
                              </p:par>
                            </p:childTnLst>
                          </p:cTn>
                        </p:par>
                        <p:par>
                          <p:cTn id="24" fill="hold">
                            <p:stCondLst>
                              <p:cond delay="11000"/>
                            </p:stCondLst>
                            <p:childTnLst>
                              <p:par>
                                <p:cTn id="25" presetID="22" presetClass="entr" presetSubtype="8" fill="hold" grpId="0" nodeType="afterEffect">
                                  <p:stCondLst>
                                    <p:cond delay="0"/>
                                  </p:stCondLst>
                                  <p:childTnLst>
                                    <p:set>
                                      <p:cBhvr>
                                        <p:cTn id="26" dur="1" fill="hold">
                                          <p:stCondLst>
                                            <p:cond delay="0"/>
                                          </p:stCondLst>
                                        </p:cTn>
                                        <p:tgtEl>
                                          <p:spTgt spid="253"/>
                                        </p:tgtEl>
                                        <p:attrNameLst>
                                          <p:attrName>style.visibility</p:attrName>
                                        </p:attrNameLst>
                                      </p:cBhvr>
                                      <p:to>
                                        <p:strVal val="visible"/>
                                      </p:to>
                                    </p:set>
                                    <p:animEffect transition="in" filter="wipe(left)">
                                      <p:cBhvr>
                                        <p:cTn id="27" dur="500"/>
                                        <p:tgtEl>
                                          <p:spTgt spid="253"/>
                                        </p:tgtEl>
                                      </p:cBhvr>
                                    </p:animEffect>
                                  </p:childTnLst>
                                </p:cTn>
                              </p:par>
                            </p:childTnLst>
                          </p:cTn>
                        </p:par>
                        <p:par>
                          <p:cTn id="28" fill="hold">
                            <p:stCondLst>
                              <p:cond delay="11500"/>
                            </p:stCondLst>
                            <p:childTnLst>
                              <p:par>
                                <p:cTn id="29" presetID="22" presetClass="entr" presetSubtype="2" fill="hold" grpId="0" nodeType="afterEffect">
                                  <p:stCondLst>
                                    <p:cond delay="1000"/>
                                  </p:stCondLst>
                                  <p:childTnLst>
                                    <p:set>
                                      <p:cBhvr>
                                        <p:cTn id="30" dur="1" fill="hold">
                                          <p:stCondLst>
                                            <p:cond delay="0"/>
                                          </p:stCondLst>
                                        </p:cTn>
                                        <p:tgtEl>
                                          <p:spTgt spid="264232"/>
                                        </p:tgtEl>
                                        <p:attrNameLst>
                                          <p:attrName>style.visibility</p:attrName>
                                        </p:attrNameLst>
                                      </p:cBhvr>
                                      <p:to>
                                        <p:strVal val="visible"/>
                                      </p:to>
                                    </p:set>
                                    <p:animEffect transition="in" filter="wipe(right)">
                                      <p:cBhvr>
                                        <p:cTn id="31" dur="2000"/>
                                        <p:tgtEl>
                                          <p:spTgt spid="264232"/>
                                        </p:tgtEl>
                                      </p:cBhvr>
                                    </p:animEffect>
                                  </p:childTnLst>
                                  <p:subTnLst>
                                    <p:set>
                                      <p:cBhvr override="childStyle">
                                        <p:cTn dur="1" fill="hold" display="0" masterRel="sameClick" afterEffect="1">
                                          <p:stCondLst>
                                            <p:cond evt="end" delay="0">
                                              <p:tn val="29"/>
                                            </p:cond>
                                          </p:stCondLst>
                                        </p:cTn>
                                        <p:tgtEl>
                                          <p:spTgt spid="264232"/>
                                        </p:tgtEl>
                                        <p:attrNameLst>
                                          <p:attrName>style.visibility</p:attrName>
                                        </p:attrNameLst>
                                      </p:cBhvr>
                                      <p:to>
                                        <p:strVal val="hidden"/>
                                      </p:to>
                                    </p:set>
                                  </p:subTnLst>
                                </p:cTn>
                              </p:par>
                            </p:childTnLst>
                          </p:cTn>
                        </p:par>
                        <p:par>
                          <p:cTn id="32" fill="hold">
                            <p:stCondLst>
                              <p:cond delay="14500"/>
                            </p:stCondLst>
                            <p:childTnLst>
                              <p:par>
                                <p:cTn id="33" presetID="22" presetClass="entr" presetSubtype="8" fill="hold" grpId="0" nodeType="afterEffect">
                                  <p:stCondLst>
                                    <p:cond delay="0"/>
                                  </p:stCondLst>
                                  <p:childTnLst>
                                    <p:set>
                                      <p:cBhvr>
                                        <p:cTn id="34" dur="1" fill="hold">
                                          <p:stCondLst>
                                            <p:cond delay="0"/>
                                          </p:stCondLst>
                                        </p:cTn>
                                        <p:tgtEl>
                                          <p:spTgt spid="99"/>
                                        </p:tgtEl>
                                        <p:attrNameLst>
                                          <p:attrName>style.visibility</p:attrName>
                                        </p:attrNameLst>
                                      </p:cBhvr>
                                      <p:to>
                                        <p:strVal val="visible"/>
                                      </p:to>
                                    </p:set>
                                    <p:animEffect transition="in" filter="wipe(left)">
                                      <p:cBhvr>
                                        <p:cTn id="35" dur="1000"/>
                                        <p:tgtEl>
                                          <p:spTgt spid="99"/>
                                        </p:tgtEl>
                                      </p:cBhvr>
                                    </p:animEffect>
                                  </p:childTnLst>
                                </p:cTn>
                              </p:par>
                            </p:childTnLst>
                          </p:cTn>
                        </p:par>
                        <p:par>
                          <p:cTn id="36" fill="hold">
                            <p:stCondLst>
                              <p:cond delay="15500"/>
                            </p:stCondLst>
                            <p:childTnLst>
                              <p:par>
                                <p:cTn id="37" presetID="53" presetClass="entr" presetSubtype="0"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1000" fill="hold"/>
                                        <p:tgtEl>
                                          <p:spTgt spid="2"/>
                                        </p:tgtEl>
                                        <p:attrNameLst>
                                          <p:attrName>ppt_w</p:attrName>
                                        </p:attrNameLst>
                                      </p:cBhvr>
                                      <p:tavLst>
                                        <p:tav tm="0">
                                          <p:val>
                                            <p:fltVal val="0"/>
                                          </p:val>
                                        </p:tav>
                                        <p:tav tm="100000">
                                          <p:val>
                                            <p:strVal val="#ppt_w"/>
                                          </p:val>
                                        </p:tav>
                                      </p:tavLst>
                                    </p:anim>
                                    <p:anim calcmode="lin" valueType="num">
                                      <p:cBhvr>
                                        <p:cTn id="40" dur="1000" fill="hold"/>
                                        <p:tgtEl>
                                          <p:spTgt spid="2"/>
                                        </p:tgtEl>
                                        <p:attrNameLst>
                                          <p:attrName>ppt_h</p:attrName>
                                        </p:attrNameLst>
                                      </p:cBhvr>
                                      <p:tavLst>
                                        <p:tav tm="0">
                                          <p:val>
                                            <p:fltVal val="0"/>
                                          </p:val>
                                        </p:tav>
                                        <p:tav tm="100000">
                                          <p:val>
                                            <p:strVal val="#ppt_h"/>
                                          </p:val>
                                        </p:tav>
                                      </p:tavLst>
                                    </p:anim>
                                    <p:animEffect transition="in" filter="fade">
                                      <p:cBhvr>
                                        <p:cTn id="41" dur="1000"/>
                                        <p:tgtEl>
                                          <p:spTgt spid="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2000"/>
                                        <p:tgtEl>
                                          <p:spTgt spid="2"/>
                                        </p:tgtEl>
                                      </p:cBhvr>
                                    </p:animEffect>
                                    <p:set>
                                      <p:cBhvr>
                                        <p:cTn id="46" dur="1" fill="hold">
                                          <p:stCondLst>
                                            <p:cond delay="1999"/>
                                          </p:stCondLst>
                                        </p:cTn>
                                        <p:tgtEl>
                                          <p:spTgt spid="2"/>
                                        </p:tgtEl>
                                        <p:attrNameLst>
                                          <p:attrName>style.visibility</p:attrName>
                                        </p:attrNameLst>
                                      </p:cBhvr>
                                      <p:to>
                                        <p:strVal val="hidden"/>
                                      </p:to>
                                    </p:set>
                                  </p:childTnLst>
                                </p:cTn>
                              </p:par>
                              <p:par>
                                <p:cTn id="47" presetID="22" presetClass="entr" presetSubtype="8" fill="hold" grpId="0" nodeType="with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left)">
                                      <p:cBhvr>
                                        <p:cTn id="49" dur="500"/>
                                        <p:tgtEl>
                                          <p:spTgt spid="3"/>
                                        </p:tgtEl>
                                      </p:cBhvr>
                                    </p:animEffect>
                                  </p:childTnLst>
                                </p:cTn>
                              </p:par>
                            </p:childTnLst>
                          </p:cTn>
                        </p:par>
                        <p:par>
                          <p:cTn id="50" fill="hold">
                            <p:stCondLst>
                              <p:cond delay="2000"/>
                            </p:stCondLst>
                            <p:childTnLst>
                              <p:par>
                                <p:cTn id="51" presetID="22" presetClass="entr" presetSubtype="8" fill="hold" nodeType="afterEffect">
                                  <p:stCondLst>
                                    <p:cond delay="250"/>
                                  </p:stCondLst>
                                  <p:childTnLst>
                                    <p:set>
                                      <p:cBhvr>
                                        <p:cTn id="52" dur="1" fill="hold">
                                          <p:stCondLst>
                                            <p:cond delay="0"/>
                                          </p:stCondLst>
                                        </p:cTn>
                                        <p:tgtEl>
                                          <p:spTgt spid="264221">
                                            <p:txEl>
                                              <p:pRg st="2" end="2"/>
                                            </p:txEl>
                                          </p:spTgt>
                                        </p:tgtEl>
                                        <p:attrNameLst>
                                          <p:attrName>style.visibility</p:attrName>
                                        </p:attrNameLst>
                                      </p:cBhvr>
                                      <p:to>
                                        <p:strVal val="visible"/>
                                      </p:to>
                                    </p:set>
                                    <p:animEffect transition="in" filter="wipe(left)">
                                      <p:cBhvr>
                                        <p:cTn id="53" dur="1000"/>
                                        <p:tgtEl>
                                          <p:spTgt spid="264221">
                                            <p:txEl>
                                              <p:pRg st="2" end="2"/>
                                            </p:txEl>
                                          </p:spTgt>
                                        </p:tgtEl>
                                      </p:cBhvr>
                                    </p:animEffect>
                                  </p:childTnLst>
                                </p:cTn>
                              </p:par>
                            </p:childTnLst>
                          </p:cTn>
                        </p:par>
                        <p:par>
                          <p:cTn id="54" fill="hold">
                            <p:stCondLst>
                              <p:cond delay="3250"/>
                            </p:stCondLst>
                            <p:childTnLst>
                              <p:par>
                                <p:cTn id="55" presetID="10" presetClass="exit" presetSubtype="0" fill="hold" grpId="1" nodeType="afterEffect">
                                  <p:stCondLst>
                                    <p:cond delay="0"/>
                                  </p:stCondLst>
                                  <p:childTnLst>
                                    <p:animEffect transition="out" filter="fade">
                                      <p:cBhvr>
                                        <p:cTn id="56" dur="500"/>
                                        <p:tgtEl>
                                          <p:spTgt spid="3"/>
                                        </p:tgtEl>
                                      </p:cBhvr>
                                    </p:animEffect>
                                    <p:set>
                                      <p:cBhvr>
                                        <p:cTn id="57" dur="1" fill="hold">
                                          <p:stCondLst>
                                            <p:cond delay="499"/>
                                          </p:stCondLst>
                                        </p:cTn>
                                        <p:tgtEl>
                                          <p:spTgt spid="3"/>
                                        </p:tgtEl>
                                        <p:attrNameLst>
                                          <p:attrName>style.visibility</p:attrName>
                                        </p:attrNameLst>
                                      </p:cBhvr>
                                      <p:to>
                                        <p:strVal val="hidden"/>
                                      </p:to>
                                    </p:set>
                                  </p:childTnLst>
                                </p:cTn>
                              </p:par>
                            </p:childTnLst>
                          </p:cTn>
                        </p:par>
                        <p:par>
                          <p:cTn id="58" fill="hold">
                            <p:stCondLst>
                              <p:cond delay="3750"/>
                            </p:stCondLst>
                            <p:childTnLst>
                              <p:par>
                                <p:cTn id="59" presetID="22" presetClass="entr" presetSubtype="8" fill="hold" grpId="0" nodeType="afterEffect">
                                  <p:stCondLst>
                                    <p:cond delay="0"/>
                                  </p:stCondLst>
                                  <p:childTnLst>
                                    <p:set>
                                      <p:cBhvr>
                                        <p:cTn id="60" dur="1" fill="hold">
                                          <p:stCondLst>
                                            <p:cond delay="0"/>
                                          </p:stCondLst>
                                        </p:cTn>
                                        <p:tgtEl>
                                          <p:spTgt spid="102"/>
                                        </p:tgtEl>
                                        <p:attrNameLst>
                                          <p:attrName>style.visibility</p:attrName>
                                        </p:attrNameLst>
                                      </p:cBhvr>
                                      <p:to>
                                        <p:strVal val="visible"/>
                                      </p:to>
                                    </p:set>
                                    <p:animEffect transition="in" filter="wipe(left)">
                                      <p:cBhvr>
                                        <p:cTn id="61" dur="1000"/>
                                        <p:tgtEl>
                                          <p:spTgt spid="102"/>
                                        </p:tgtEl>
                                      </p:cBhvr>
                                    </p:animEffect>
                                  </p:childTnLst>
                                </p:cTn>
                              </p:par>
                            </p:childTnLst>
                          </p:cTn>
                        </p:par>
                        <p:par>
                          <p:cTn id="62" fill="hold">
                            <p:stCondLst>
                              <p:cond delay="4750"/>
                            </p:stCondLst>
                            <p:childTnLst>
                              <p:par>
                                <p:cTn id="63" presetID="22" presetClass="entr" presetSubtype="4" fill="hold" grpId="0" nodeType="after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wipe(down)">
                                      <p:cBhvr>
                                        <p:cTn id="65" dur="2000"/>
                                        <p:tgtEl>
                                          <p:spTgt spid="104"/>
                                        </p:tgtEl>
                                      </p:cBhvr>
                                    </p:animEffect>
                                  </p:childTnLst>
                                  <p:subTnLst>
                                    <p:set>
                                      <p:cBhvr override="childStyle">
                                        <p:cTn dur="1" fill="hold" display="0" masterRel="sameClick" afterEffect="1">
                                          <p:stCondLst>
                                            <p:cond evt="end" delay="0">
                                              <p:tn val="63"/>
                                            </p:cond>
                                          </p:stCondLst>
                                        </p:cTn>
                                        <p:tgtEl>
                                          <p:spTgt spid="104"/>
                                        </p:tgtEl>
                                        <p:attrNameLst>
                                          <p:attrName>style.visibility</p:attrName>
                                        </p:attrNameLst>
                                      </p:cBhvr>
                                      <p:to>
                                        <p:strVal val="hidden"/>
                                      </p:to>
                                    </p:set>
                                  </p:subTnLst>
                                </p:cTn>
                              </p:par>
                            </p:childTnLst>
                          </p:cTn>
                        </p:par>
                        <p:par>
                          <p:cTn id="66" fill="hold">
                            <p:stCondLst>
                              <p:cond delay="6750"/>
                            </p:stCondLst>
                            <p:childTnLst>
                              <p:par>
                                <p:cTn id="67" presetID="22" presetClass="entr" presetSubtype="8" fill="hold" grpId="0" nodeType="afterEffect">
                                  <p:stCondLst>
                                    <p:cond delay="0"/>
                                  </p:stCondLst>
                                  <p:childTnLst>
                                    <p:set>
                                      <p:cBhvr>
                                        <p:cTn id="68" dur="1" fill="hold">
                                          <p:stCondLst>
                                            <p:cond delay="0"/>
                                          </p:stCondLst>
                                        </p:cTn>
                                        <p:tgtEl>
                                          <p:spTgt spid="105"/>
                                        </p:tgtEl>
                                        <p:attrNameLst>
                                          <p:attrName>style.visibility</p:attrName>
                                        </p:attrNameLst>
                                      </p:cBhvr>
                                      <p:to>
                                        <p:strVal val="visible"/>
                                      </p:to>
                                    </p:set>
                                    <p:animEffect transition="in" filter="wipe(left)">
                                      <p:cBhvr>
                                        <p:cTn id="69" dur="1000"/>
                                        <p:tgtEl>
                                          <p:spTgt spid="105"/>
                                        </p:tgtEl>
                                      </p:cBhvr>
                                    </p:animEffect>
                                  </p:childTnLst>
                                </p:cTn>
                              </p:par>
                            </p:childTnLst>
                          </p:cTn>
                        </p:par>
                        <p:par>
                          <p:cTn id="70" fill="hold">
                            <p:stCondLst>
                              <p:cond delay="7750"/>
                            </p:stCondLst>
                            <p:childTnLst>
                              <p:par>
                                <p:cTn id="71" presetID="22" presetClass="entr" presetSubtype="4" fill="hold" grpId="0" nodeType="afterEffect">
                                  <p:stCondLst>
                                    <p:cond delay="0"/>
                                  </p:stCondLst>
                                  <p:childTnLst>
                                    <p:set>
                                      <p:cBhvr>
                                        <p:cTn id="72" dur="1" fill="hold">
                                          <p:stCondLst>
                                            <p:cond delay="0"/>
                                          </p:stCondLst>
                                        </p:cTn>
                                        <p:tgtEl>
                                          <p:spTgt spid="109"/>
                                        </p:tgtEl>
                                        <p:attrNameLst>
                                          <p:attrName>style.visibility</p:attrName>
                                        </p:attrNameLst>
                                      </p:cBhvr>
                                      <p:to>
                                        <p:strVal val="visible"/>
                                      </p:to>
                                    </p:set>
                                    <p:animEffect transition="in" filter="wipe(down)">
                                      <p:cBhvr>
                                        <p:cTn id="73" dur="2000"/>
                                        <p:tgtEl>
                                          <p:spTgt spid="109"/>
                                        </p:tgtEl>
                                      </p:cBhvr>
                                    </p:animEffect>
                                  </p:childTnLst>
                                  <p:subTnLst>
                                    <p:set>
                                      <p:cBhvr override="childStyle">
                                        <p:cTn dur="1" fill="hold" display="0" masterRel="sameClick" afterEffect="1">
                                          <p:stCondLst>
                                            <p:cond evt="end" delay="0">
                                              <p:tn val="71"/>
                                            </p:cond>
                                          </p:stCondLst>
                                        </p:cTn>
                                        <p:tgtEl>
                                          <p:spTgt spid="109"/>
                                        </p:tgtEl>
                                        <p:attrNameLst>
                                          <p:attrName>style.visibility</p:attrName>
                                        </p:attrNameLst>
                                      </p:cBhvr>
                                      <p:to>
                                        <p:strVal val="hidden"/>
                                      </p:to>
                                    </p:set>
                                  </p:subTnLst>
                                </p:cTn>
                              </p:par>
                            </p:childTnLst>
                          </p:cTn>
                        </p:par>
                        <p:par>
                          <p:cTn id="74" fill="hold">
                            <p:stCondLst>
                              <p:cond delay="9750"/>
                            </p:stCondLst>
                            <p:childTnLst>
                              <p:par>
                                <p:cTn id="75" presetID="22" presetClass="entr" presetSubtype="8" fill="hold" grpId="0" nodeType="afterEffect">
                                  <p:stCondLst>
                                    <p:cond delay="0"/>
                                  </p:stCondLst>
                                  <p:childTnLst>
                                    <p:set>
                                      <p:cBhvr>
                                        <p:cTn id="76" dur="1" fill="hold">
                                          <p:stCondLst>
                                            <p:cond delay="0"/>
                                          </p:stCondLst>
                                        </p:cTn>
                                        <p:tgtEl>
                                          <p:spTgt spid="106"/>
                                        </p:tgtEl>
                                        <p:attrNameLst>
                                          <p:attrName>style.visibility</p:attrName>
                                        </p:attrNameLst>
                                      </p:cBhvr>
                                      <p:to>
                                        <p:strVal val="visible"/>
                                      </p:to>
                                    </p:set>
                                    <p:animEffect transition="in" filter="wipe(left)">
                                      <p:cBhvr>
                                        <p:cTn id="77" dur="1000"/>
                                        <p:tgtEl>
                                          <p:spTgt spid="106"/>
                                        </p:tgtEl>
                                      </p:cBhvr>
                                    </p:animEffect>
                                  </p:childTnLst>
                                </p:cTn>
                              </p:par>
                            </p:childTnLst>
                          </p:cTn>
                        </p:par>
                        <p:par>
                          <p:cTn id="78" fill="hold">
                            <p:stCondLst>
                              <p:cond delay="10750"/>
                            </p:stCondLst>
                            <p:childTnLst>
                              <p:par>
                                <p:cTn id="79" presetID="22" presetClass="entr" presetSubtype="8" fill="hold" grpId="0" nodeType="afterEffect">
                                  <p:stCondLst>
                                    <p:cond delay="0"/>
                                  </p:stCondLst>
                                  <p:childTnLst>
                                    <p:set>
                                      <p:cBhvr>
                                        <p:cTn id="80" dur="1" fill="hold">
                                          <p:stCondLst>
                                            <p:cond delay="0"/>
                                          </p:stCondLst>
                                        </p:cTn>
                                        <p:tgtEl>
                                          <p:spTgt spid="107"/>
                                        </p:tgtEl>
                                        <p:attrNameLst>
                                          <p:attrName>style.visibility</p:attrName>
                                        </p:attrNameLst>
                                      </p:cBhvr>
                                      <p:to>
                                        <p:strVal val="visible"/>
                                      </p:to>
                                    </p:set>
                                    <p:animEffect transition="in" filter="wipe(left)">
                                      <p:cBhvr>
                                        <p:cTn id="81" dur="1000"/>
                                        <p:tgtEl>
                                          <p:spTgt spid="107"/>
                                        </p:tgtEl>
                                      </p:cBhvr>
                                    </p:animEffect>
                                  </p:childTnLst>
                                </p:cTn>
                              </p:par>
                            </p:childTnLst>
                          </p:cTn>
                        </p:par>
                        <p:par>
                          <p:cTn id="82" fill="hold">
                            <p:stCondLst>
                              <p:cond delay="11750"/>
                            </p:stCondLst>
                            <p:childTnLst>
                              <p:par>
                                <p:cTn id="83" presetID="22" presetClass="entr" presetSubtype="8" fill="hold" grpId="0" nodeType="afterEffect">
                                  <p:stCondLst>
                                    <p:cond delay="0"/>
                                  </p:stCondLst>
                                  <p:childTnLst>
                                    <p:set>
                                      <p:cBhvr>
                                        <p:cTn id="84" dur="1" fill="hold">
                                          <p:stCondLst>
                                            <p:cond delay="0"/>
                                          </p:stCondLst>
                                        </p:cTn>
                                        <p:tgtEl>
                                          <p:spTgt spid="108"/>
                                        </p:tgtEl>
                                        <p:attrNameLst>
                                          <p:attrName>style.visibility</p:attrName>
                                        </p:attrNameLst>
                                      </p:cBhvr>
                                      <p:to>
                                        <p:strVal val="visible"/>
                                      </p:to>
                                    </p:set>
                                    <p:animEffect transition="in" filter="wipe(left)">
                                      <p:cBhvr>
                                        <p:cTn id="85" dur="1000"/>
                                        <p:tgtEl>
                                          <p:spTgt spid="108"/>
                                        </p:tgtEl>
                                      </p:cBhvr>
                                    </p:animEffect>
                                  </p:childTnLst>
                                </p:cTn>
                              </p:par>
                            </p:childTnLst>
                          </p:cTn>
                        </p:par>
                        <p:par>
                          <p:cTn id="86" fill="hold">
                            <p:stCondLst>
                              <p:cond delay="12750"/>
                            </p:stCondLst>
                            <p:childTnLst>
                              <p:par>
                                <p:cTn id="87" presetID="22" presetClass="entr" presetSubtype="8" fill="hold" nodeType="afterEffect">
                                  <p:stCondLst>
                                    <p:cond delay="0"/>
                                  </p:stCondLst>
                                  <p:childTnLst>
                                    <p:set>
                                      <p:cBhvr>
                                        <p:cTn id="88" dur="1" fill="hold">
                                          <p:stCondLst>
                                            <p:cond delay="0"/>
                                          </p:stCondLst>
                                        </p:cTn>
                                        <p:tgtEl>
                                          <p:spTgt spid="264221">
                                            <p:txEl>
                                              <p:pRg st="3" end="3"/>
                                            </p:txEl>
                                          </p:spTgt>
                                        </p:tgtEl>
                                        <p:attrNameLst>
                                          <p:attrName>style.visibility</p:attrName>
                                        </p:attrNameLst>
                                      </p:cBhvr>
                                      <p:to>
                                        <p:strVal val="visible"/>
                                      </p:to>
                                    </p:set>
                                    <p:animEffect transition="in" filter="wipe(left)">
                                      <p:cBhvr>
                                        <p:cTn id="89" dur="1000"/>
                                        <p:tgtEl>
                                          <p:spTgt spid="264221">
                                            <p:txEl>
                                              <p:pRg st="3" end="3"/>
                                            </p:txEl>
                                          </p:spTgt>
                                        </p:tgtEl>
                                      </p:cBhvr>
                                    </p:animEffect>
                                  </p:childTnLst>
                                </p:cTn>
                              </p:par>
                            </p:childTnLst>
                          </p:cTn>
                        </p:par>
                        <p:par>
                          <p:cTn id="90" fill="hold">
                            <p:stCondLst>
                              <p:cond delay="13750"/>
                            </p:stCondLst>
                            <p:childTnLst>
                              <p:par>
                                <p:cTn id="91" presetID="22" presetClass="entr" presetSubtype="4" fill="hold" grpId="0" nodeType="afterEffect">
                                  <p:stCondLst>
                                    <p:cond delay="2000"/>
                                  </p:stCondLst>
                                  <p:childTnLst>
                                    <p:set>
                                      <p:cBhvr>
                                        <p:cTn id="92" dur="1" fill="hold">
                                          <p:stCondLst>
                                            <p:cond delay="0"/>
                                          </p:stCondLst>
                                        </p:cTn>
                                        <p:tgtEl>
                                          <p:spTgt spid="117"/>
                                        </p:tgtEl>
                                        <p:attrNameLst>
                                          <p:attrName>style.visibility</p:attrName>
                                        </p:attrNameLst>
                                      </p:cBhvr>
                                      <p:to>
                                        <p:strVal val="visible"/>
                                      </p:to>
                                    </p:set>
                                    <p:animEffect transition="in" filter="wipe(down)">
                                      <p:cBhvr>
                                        <p:cTn id="93" dur="2000"/>
                                        <p:tgtEl>
                                          <p:spTgt spid="117"/>
                                        </p:tgtEl>
                                      </p:cBhvr>
                                    </p:animEffect>
                                  </p:childTnLst>
                                  <p:subTnLst>
                                    <p:set>
                                      <p:cBhvr override="childStyle">
                                        <p:cTn dur="1" fill="hold" display="0" masterRel="sameClick" afterEffect="1">
                                          <p:stCondLst>
                                            <p:cond evt="end" delay="0">
                                              <p:tn val="91"/>
                                            </p:cond>
                                          </p:stCondLst>
                                        </p:cTn>
                                        <p:tgtEl>
                                          <p:spTgt spid="117"/>
                                        </p:tgtEl>
                                        <p:attrNameLst>
                                          <p:attrName>style.visibility</p:attrName>
                                        </p:attrNameLst>
                                      </p:cBhvr>
                                      <p:to>
                                        <p:strVal val="hidden"/>
                                      </p:to>
                                    </p:set>
                                  </p:subTnLst>
                                </p:cTn>
                              </p:par>
                            </p:childTnLst>
                          </p:cTn>
                        </p:par>
                        <p:par>
                          <p:cTn id="94" fill="hold">
                            <p:stCondLst>
                              <p:cond delay="17750"/>
                            </p:stCondLst>
                            <p:childTnLst>
                              <p:par>
                                <p:cTn id="95" presetID="22" presetClass="entr" presetSubtype="8" fill="hold" grpId="0" nodeType="afterEffect">
                                  <p:stCondLst>
                                    <p:cond delay="0"/>
                                  </p:stCondLst>
                                  <p:childTnLst>
                                    <p:set>
                                      <p:cBhvr>
                                        <p:cTn id="96" dur="1" fill="hold">
                                          <p:stCondLst>
                                            <p:cond delay="0"/>
                                          </p:stCondLst>
                                        </p:cTn>
                                        <p:tgtEl>
                                          <p:spTgt spid="115"/>
                                        </p:tgtEl>
                                        <p:attrNameLst>
                                          <p:attrName>style.visibility</p:attrName>
                                        </p:attrNameLst>
                                      </p:cBhvr>
                                      <p:to>
                                        <p:strVal val="visible"/>
                                      </p:to>
                                    </p:set>
                                    <p:animEffect transition="in" filter="wipe(left)">
                                      <p:cBhvr>
                                        <p:cTn id="97" dur="1000"/>
                                        <p:tgtEl>
                                          <p:spTgt spid="115"/>
                                        </p:tgtEl>
                                      </p:cBhvr>
                                    </p:animEffect>
                                  </p:childTnLst>
                                </p:cTn>
                              </p:par>
                            </p:childTnLst>
                          </p:cTn>
                        </p:par>
                        <p:par>
                          <p:cTn id="98" fill="hold">
                            <p:stCondLst>
                              <p:cond delay="18750"/>
                            </p:stCondLst>
                            <p:childTnLst>
                              <p:par>
                                <p:cTn id="99" presetID="22" presetClass="entr" presetSubtype="8" fill="hold" nodeType="afterEffect">
                                  <p:stCondLst>
                                    <p:cond delay="1000"/>
                                  </p:stCondLst>
                                  <p:childTnLst>
                                    <p:set>
                                      <p:cBhvr>
                                        <p:cTn id="100" dur="1" fill="hold">
                                          <p:stCondLst>
                                            <p:cond delay="0"/>
                                          </p:stCondLst>
                                        </p:cTn>
                                        <p:tgtEl>
                                          <p:spTgt spid="264221">
                                            <p:txEl>
                                              <p:pRg st="4" end="4"/>
                                            </p:txEl>
                                          </p:spTgt>
                                        </p:tgtEl>
                                        <p:attrNameLst>
                                          <p:attrName>style.visibility</p:attrName>
                                        </p:attrNameLst>
                                      </p:cBhvr>
                                      <p:to>
                                        <p:strVal val="visible"/>
                                      </p:to>
                                    </p:set>
                                    <p:animEffect transition="in" filter="wipe(left)">
                                      <p:cBhvr>
                                        <p:cTn id="101" dur="1000"/>
                                        <p:tgtEl>
                                          <p:spTgt spid="264221">
                                            <p:txEl>
                                              <p:pRg st="4" end="4"/>
                                            </p:txEl>
                                          </p:spTgt>
                                        </p:tgtEl>
                                      </p:cBhvr>
                                    </p:animEffect>
                                  </p:childTnLst>
                                </p:cTn>
                              </p:par>
                            </p:childTnLst>
                          </p:cTn>
                        </p:par>
                        <p:par>
                          <p:cTn id="102" fill="hold">
                            <p:stCondLst>
                              <p:cond delay="20750"/>
                            </p:stCondLst>
                            <p:childTnLst>
                              <p:par>
                                <p:cTn id="103" presetID="22" presetClass="entr" presetSubtype="4" fill="hold" grpId="0" nodeType="afterEffect">
                                  <p:stCondLst>
                                    <p:cond delay="2000"/>
                                  </p:stCondLst>
                                  <p:childTnLst>
                                    <p:set>
                                      <p:cBhvr>
                                        <p:cTn id="104" dur="1" fill="hold">
                                          <p:stCondLst>
                                            <p:cond delay="0"/>
                                          </p:stCondLst>
                                        </p:cTn>
                                        <p:tgtEl>
                                          <p:spTgt spid="118"/>
                                        </p:tgtEl>
                                        <p:attrNameLst>
                                          <p:attrName>style.visibility</p:attrName>
                                        </p:attrNameLst>
                                      </p:cBhvr>
                                      <p:to>
                                        <p:strVal val="visible"/>
                                      </p:to>
                                    </p:set>
                                    <p:animEffect transition="in" filter="wipe(down)">
                                      <p:cBhvr>
                                        <p:cTn id="105" dur="2000"/>
                                        <p:tgtEl>
                                          <p:spTgt spid="118"/>
                                        </p:tgtEl>
                                      </p:cBhvr>
                                    </p:animEffect>
                                  </p:childTnLst>
                                  <p:subTnLst>
                                    <p:set>
                                      <p:cBhvr override="childStyle">
                                        <p:cTn dur="1" fill="hold" display="0" masterRel="sameClick" afterEffect="1">
                                          <p:stCondLst>
                                            <p:cond evt="end" delay="0">
                                              <p:tn val="103"/>
                                            </p:cond>
                                          </p:stCondLst>
                                        </p:cTn>
                                        <p:tgtEl>
                                          <p:spTgt spid="118"/>
                                        </p:tgtEl>
                                        <p:attrNameLst>
                                          <p:attrName>style.visibility</p:attrName>
                                        </p:attrNameLst>
                                      </p:cBhvr>
                                      <p:to>
                                        <p:strVal val="hidden"/>
                                      </p:to>
                                    </p:set>
                                  </p:subTnLst>
                                </p:cTn>
                              </p:par>
                            </p:childTnLst>
                          </p:cTn>
                        </p:par>
                        <p:par>
                          <p:cTn id="106" fill="hold">
                            <p:stCondLst>
                              <p:cond delay="24750"/>
                            </p:stCondLst>
                            <p:childTnLst>
                              <p:par>
                                <p:cTn id="107" presetID="22" presetClass="entr" presetSubtype="8" fill="hold" grpId="0" nodeType="afterEffect">
                                  <p:stCondLst>
                                    <p:cond delay="0"/>
                                  </p:stCondLst>
                                  <p:childTnLst>
                                    <p:set>
                                      <p:cBhvr>
                                        <p:cTn id="108" dur="1" fill="hold">
                                          <p:stCondLst>
                                            <p:cond delay="0"/>
                                          </p:stCondLst>
                                        </p:cTn>
                                        <p:tgtEl>
                                          <p:spTgt spid="110"/>
                                        </p:tgtEl>
                                        <p:attrNameLst>
                                          <p:attrName>style.visibility</p:attrName>
                                        </p:attrNameLst>
                                      </p:cBhvr>
                                      <p:to>
                                        <p:strVal val="visible"/>
                                      </p:to>
                                    </p:set>
                                    <p:animEffect transition="in" filter="wipe(left)">
                                      <p:cBhvr>
                                        <p:cTn id="109" dur="1000"/>
                                        <p:tgtEl>
                                          <p:spTgt spid="110"/>
                                        </p:tgtEl>
                                      </p:cBhvr>
                                    </p:animEffect>
                                  </p:childTnLst>
                                </p:cTn>
                              </p:par>
                            </p:childTnLst>
                          </p:cTn>
                        </p:par>
                        <p:par>
                          <p:cTn id="110" fill="hold">
                            <p:stCondLst>
                              <p:cond delay="25750"/>
                            </p:stCondLst>
                            <p:childTnLst>
                              <p:par>
                                <p:cTn id="111" presetID="22" presetClass="entr" presetSubtype="8" fill="hold" grpId="0" nodeType="afterEffect">
                                  <p:stCondLst>
                                    <p:cond delay="0"/>
                                  </p:stCondLst>
                                  <p:childTnLst>
                                    <p:set>
                                      <p:cBhvr>
                                        <p:cTn id="112" dur="1" fill="hold">
                                          <p:stCondLst>
                                            <p:cond delay="0"/>
                                          </p:stCondLst>
                                        </p:cTn>
                                        <p:tgtEl>
                                          <p:spTgt spid="111"/>
                                        </p:tgtEl>
                                        <p:attrNameLst>
                                          <p:attrName>style.visibility</p:attrName>
                                        </p:attrNameLst>
                                      </p:cBhvr>
                                      <p:to>
                                        <p:strVal val="visible"/>
                                      </p:to>
                                    </p:set>
                                    <p:animEffect transition="in" filter="wipe(left)">
                                      <p:cBhvr>
                                        <p:cTn id="113" dur="1000"/>
                                        <p:tgtEl>
                                          <p:spTgt spid="111"/>
                                        </p:tgtEl>
                                      </p:cBhvr>
                                    </p:animEffect>
                                  </p:childTnLst>
                                </p:cTn>
                              </p:par>
                            </p:childTnLst>
                          </p:cTn>
                        </p:par>
                        <p:par>
                          <p:cTn id="114" fill="hold">
                            <p:stCondLst>
                              <p:cond delay="26750"/>
                            </p:stCondLst>
                            <p:childTnLst>
                              <p:par>
                                <p:cTn id="115" presetID="22" presetClass="entr" presetSubtype="8" fill="hold" nodeType="afterEffect">
                                  <p:stCondLst>
                                    <p:cond delay="1000"/>
                                  </p:stCondLst>
                                  <p:childTnLst>
                                    <p:set>
                                      <p:cBhvr>
                                        <p:cTn id="116" dur="1" fill="hold">
                                          <p:stCondLst>
                                            <p:cond delay="0"/>
                                          </p:stCondLst>
                                        </p:cTn>
                                        <p:tgtEl>
                                          <p:spTgt spid="264221">
                                            <p:txEl>
                                              <p:pRg st="5" end="5"/>
                                            </p:txEl>
                                          </p:spTgt>
                                        </p:tgtEl>
                                        <p:attrNameLst>
                                          <p:attrName>style.visibility</p:attrName>
                                        </p:attrNameLst>
                                      </p:cBhvr>
                                      <p:to>
                                        <p:strVal val="visible"/>
                                      </p:to>
                                    </p:set>
                                    <p:animEffect transition="in" filter="wipe(left)">
                                      <p:cBhvr>
                                        <p:cTn id="117" dur="1000"/>
                                        <p:tgtEl>
                                          <p:spTgt spid="264221">
                                            <p:txEl>
                                              <p:pRg st="5" end="5"/>
                                            </p:txEl>
                                          </p:spTgt>
                                        </p:tgtEl>
                                      </p:cBhvr>
                                    </p:animEffect>
                                  </p:childTnLst>
                                </p:cTn>
                              </p:par>
                            </p:childTnLst>
                          </p:cTn>
                        </p:par>
                        <p:par>
                          <p:cTn id="118" fill="hold">
                            <p:stCondLst>
                              <p:cond delay="28750"/>
                            </p:stCondLst>
                            <p:childTnLst>
                              <p:par>
                                <p:cTn id="119" presetID="22" presetClass="entr" presetSubtype="2" fill="hold" grpId="0" nodeType="afterEffect">
                                  <p:stCondLst>
                                    <p:cond delay="0"/>
                                  </p:stCondLst>
                                  <p:childTnLst>
                                    <p:set>
                                      <p:cBhvr>
                                        <p:cTn id="120" dur="1" fill="hold">
                                          <p:stCondLst>
                                            <p:cond delay="0"/>
                                          </p:stCondLst>
                                        </p:cTn>
                                        <p:tgtEl>
                                          <p:spTgt spid="119"/>
                                        </p:tgtEl>
                                        <p:attrNameLst>
                                          <p:attrName>style.visibility</p:attrName>
                                        </p:attrNameLst>
                                      </p:cBhvr>
                                      <p:to>
                                        <p:strVal val="visible"/>
                                      </p:to>
                                    </p:set>
                                    <p:animEffect transition="in" filter="wipe(right)">
                                      <p:cBhvr>
                                        <p:cTn id="121" dur="2000"/>
                                        <p:tgtEl>
                                          <p:spTgt spid="119"/>
                                        </p:tgtEl>
                                      </p:cBhvr>
                                    </p:animEffect>
                                  </p:childTnLst>
                                  <p:subTnLst>
                                    <p:set>
                                      <p:cBhvr override="childStyle">
                                        <p:cTn dur="1" fill="hold" display="0" masterRel="sameClick" afterEffect="1">
                                          <p:stCondLst>
                                            <p:cond evt="end" delay="0">
                                              <p:tn val="119"/>
                                            </p:cond>
                                          </p:stCondLst>
                                        </p:cTn>
                                        <p:tgtEl>
                                          <p:spTgt spid="119"/>
                                        </p:tgtEl>
                                        <p:attrNameLst>
                                          <p:attrName>style.visibility</p:attrName>
                                        </p:attrNameLst>
                                      </p:cBhvr>
                                      <p:to>
                                        <p:strVal val="hidden"/>
                                      </p:to>
                                    </p:set>
                                  </p:subTnLst>
                                </p:cTn>
                              </p:par>
                            </p:childTnLst>
                          </p:cTn>
                        </p:par>
                        <p:par>
                          <p:cTn id="122" fill="hold">
                            <p:stCondLst>
                              <p:cond delay="30750"/>
                            </p:stCondLst>
                            <p:childTnLst>
                              <p:par>
                                <p:cTn id="123" presetID="22" presetClass="entr" presetSubtype="4" fill="hold" grpId="0" nodeType="afterEffect">
                                  <p:stCondLst>
                                    <p:cond delay="0"/>
                                  </p:stCondLst>
                                  <p:childTnLst>
                                    <p:set>
                                      <p:cBhvr>
                                        <p:cTn id="124" dur="1" fill="hold">
                                          <p:stCondLst>
                                            <p:cond delay="0"/>
                                          </p:stCondLst>
                                        </p:cTn>
                                        <p:tgtEl>
                                          <p:spTgt spid="112"/>
                                        </p:tgtEl>
                                        <p:attrNameLst>
                                          <p:attrName>style.visibility</p:attrName>
                                        </p:attrNameLst>
                                      </p:cBhvr>
                                      <p:to>
                                        <p:strVal val="visible"/>
                                      </p:to>
                                    </p:set>
                                    <p:animEffect transition="in" filter="wipe(down)">
                                      <p:cBhvr>
                                        <p:cTn id="125" dur="1000"/>
                                        <p:tgtEl>
                                          <p:spTgt spid="112"/>
                                        </p:tgtEl>
                                      </p:cBhvr>
                                    </p:animEffect>
                                  </p:childTnLst>
                                </p:cTn>
                              </p:par>
                            </p:childTnLst>
                          </p:cTn>
                        </p:par>
                        <p:par>
                          <p:cTn id="126" fill="hold">
                            <p:stCondLst>
                              <p:cond delay="31750"/>
                            </p:stCondLst>
                            <p:childTnLst>
                              <p:par>
                                <p:cTn id="127" presetID="22" presetClass="entr" presetSubtype="4" fill="hold" nodeType="afterEffect">
                                  <p:stCondLst>
                                    <p:cond delay="0"/>
                                  </p:stCondLst>
                                  <p:childTnLst>
                                    <p:set>
                                      <p:cBhvr>
                                        <p:cTn id="128" dur="1" fill="hold">
                                          <p:stCondLst>
                                            <p:cond delay="0"/>
                                          </p:stCondLst>
                                        </p:cTn>
                                        <p:tgtEl>
                                          <p:spTgt spid="126"/>
                                        </p:tgtEl>
                                        <p:attrNameLst>
                                          <p:attrName>style.visibility</p:attrName>
                                        </p:attrNameLst>
                                      </p:cBhvr>
                                      <p:to>
                                        <p:strVal val="visible"/>
                                      </p:to>
                                    </p:set>
                                    <p:animEffect transition="in" filter="wipe(down)">
                                      <p:cBhvr>
                                        <p:cTn id="129" dur="1000"/>
                                        <p:tgtEl>
                                          <p:spTgt spid="126"/>
                                        </p:tgtEl>
                                      </p:cBhvr>
                                    </p:animEffect>
                                  </p:childTnLst>
                                </p:cTn>
                              </p:par>
                            </p:childTnLst>
                          </p:cTn>
                        </p:par>
                        <p:par>
                          <p:cTn id="130" fill="hold">
                            <p:stCondLst>
                              <p:cond delay="32750"/>
                            </p:stCondLst>
                            <p:childTnLst>
                              <p:par>
                                <p:cTn id="131" presetID="53" presetClass="entr" presetSubtype="0" fill="hold" nodeType="afterEffect">
                                  <p:stCondLst>
                                    <p:cond delay="0"/>
                                  </p:stCondLst>
                                  <p:childTnLst>
                                    <p:set>
                                      <p:cBhvr>
                                        <p:cTn id="132" dur="1" fill="hold">
                                          <p:stCondLst>
                                            <p:cond delay="0"/>
                                          </p:stCondLst>
                                        </p:cTn>
                                        <p:tgtEl>
                                          <p:spTgt spid="127"/>
                                        </p:tgtEl>
                                        <p:attrNameLst>
                                          <p:attrName>style.visibility</p:attrName>
                                        </p:attrNameLst>
                                      </p:cBhvr>
                                      <p:to>
                                        <p:strVal val="visible"/>
                                      </p:to>
                                    </p:set>
                                    <p:anim calcmode="lin" valueType="num">
                                      <p:cBhvr>
                                        <p:cTn id="133" dur="1000" fill="hold"/>
                                        <p:tgtEl>
                                          <p:spTgt spid="127"/>
                                        </p:tgtEl>
                                        <p:attrNameLst>
                                          <p:attrName>ppt_w</p:attrName>
                                        </p:attrNameLst>
                                      </p:cBhvr>
                                      <p:tavLst>
                                        <p:tav tm="0">
                                          <p:val>
                                            <p:fltVal val="0"/>
                                          </p:val>
                                        </p:tav>
                                        <p:tav tm="100000">
                                          <p:val>
                                            <p:strVal val="#ppt_w"/>
                                          </p:val>
                                        </p:tav>
                                      </p:tavLst>
                                    </p:anim>
                                    <p:anim calcmode="lin" valueType="num">
                                      <p:cBhvr>
                                        <p:cTn id="134" dur="1000" fill="hold"/>
                                        <p:tgtEl>
                                          <p:spTgt spid="127"/>
                                        </p:tgtEl>
                                        <p:attrNameLst>
                                          <p:attrName>ppt_h</p:attrName>
                                        </p:attrNameLst>
                                      </p:cBhvr>
                                      <p:tavLst>
                                        <p:tav tm="0">
                                          <p:val>
                                            <p:fltVal val="0"/>
                                          </p:val>
                                        </p:tav>
                                        <p:tav tm="100000">
                                          <p:val>
                                            <p:strVal val="#ppt_h"/>
                                          </p:val>
                                        </p:tav>
                                      </p:tavLst>
                                    </p:anim>
                                    <p:animEffect transition="in" filter="fade">
                                      <p:cBhvr>
                                        <p:cTn id="135" dur="1000"/>
                                        <p:tgtEl>
                                          <p:spTgt spid="127"/>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xit" presetSubtype="0" fill="hold" nodeType="clickEffect">
                                  <p:stCondLst>
                                    <p:cond delay="0"/>
                                  </p:stCondLst>
                                  <p:childTnLst>
                                    <p:animEffect transition="out" filter="fade">
                                      <p:cBhvr>
                                        <p:cTn id="139" dur="2000"/>
                                        <p:tgtEl>
                                          <p:spTgt spid="126"/>
                                        </p:tgtEl>
                                      </p:cBhvr>
                                    </p:animEffect>
                                    <p:set>
                                      <p:cBhvr>
                                        <p:cTn id="140" dur="1" fill="hold">
                                          <p:stCondLst>
                                            <p:cond delay="1999"/>
                                          </p:stCondLst>
                                        </p:cTn>
                                        <p:tgtEl>
                                          <p:spTgt spid="126"/>
                                        </p:tgtEl>
                                        <p:attrNameLst>
                                          <p:attrName>style.visibility</p:attrName>
                                        </p:attrNameLst>
                                      </p:cBhvr>
                                      <p:to>
                                        <p:strVal val="hidden"/>
                                      </p:to>
                                    </p:set>
                                  </p:childTnLst>
                                </p:cTn>
                              </p:par>
                              <p:par>
                                <p:cTn id="141" presetID="10" presetClass="exit" presetSubtype="0" fill="hold" nodeType="withEffect">
                                  <p:stCondLst>
                                    <p:cond delay="0"/>
                                  </p:stCondLst>
                                  <p:childTnLst>
                                    <p:animEffect transition="out" filter="fade">
                                      <p:cBhvr>
                                        <p:cTn id="142" dur="2000"/>
                                        <p:tgtEl>
                                          <p:spTgt spid="127"/>
                                        </p:tgtEl>
                                      </p:cBhvr>
                                    </p:animEffect>
                                    <p:set>
                                      <p:cBhvr>
                                        <p:cTn id="143" dur="1" fill="hold">
                                          <p:stCondLst>
                                            <p:cond delay="1999"/>
                                          </p:stCondLst>
                                        </p:cTn>
                                        <p:tgtEl>
                                          <p:spTgt spid="127"/>
                                        </p:tgtEl>
                                        <p:attrNameLst>
                                          <p:attrName>style.visibility</p:attrName>
                                        </p:attrNameLst>
                                      </p:cBhvr>
                                      <p:to>
                                        <p:strVal val="hidden"/>
                                      </p:to>
                                    </p:set>
                                  </p:childTnLst>
                                </p:cTn>
                              </p:par>
                              <p:par>
                                <p:cTn id="144" presetID="22" presetClass="entr" presetSubtype="8" fill="hold" grpId="0" nodeType="withEffect">
                                  <p:stCondLst>
                                    <p:cond delay="0"/>
                                  </p:stCondLst>
                                  <p:childTnLst>
                                    <p:set>
                                      <p:cBhvr>
                                        <p:cTn id="145" dur="1" fill="hold">
                                          <p:stCondLst>
                                            <p:cond delay="0"/>
                                          </p:stCondLst>
                                        </p:cTn>
                                        <p:tgtEl>
                                          <p:spTgt spid="133"/>
                                        </p:tgtEl>
                                        <p:attrNameLst>
                                          <p:attrName>style.visibility</p:attrName>
                                        </p:attrNameLst>
                                      </p:cBhvr>
                                      <p:to>
                                        <p:strVal val="visible"/>
                                      </p:to>
                                    </p:set>
                                    <p:animEffect transition="in" filter="wipe(left)">
                                      <p:cBhvr>
                                        <p:cTn id="146" dur="500"/>
                                        <p:tgtEl>
                                          <p:spTgt spid="133"/>
                                        </p:tgtEl>
                                      </p:cBhvr>
                                    </p:animEffect>
                                  </p:childTnLst>
                                </p:cTn>
                              </p:par>
                            </p:childTnLst>
                          </p:cTn>
                        </p:par>
                        <p:par>
                          <p:cTn id="147" fill="hold">
                            <p:stCondLst>
                              <p:cond delay="2000"/>
                            </p:stCondLst>
                            <p:childTnLst>
                              <p:par>
                                <p:cTn id="148" presetID="22" presetClass="entr" presetSubtype="8" fill="hold" nodeType="afterEffect">
                                  <p:stCondLst>
                                    <p:cond delay="500"/>
                                  </p:stCondLst>
                                  <p:childTnLst>
                                    <p:set>
                                      <p:cBhvr>
                                        <p:cTn id="149" dur="1" fill="hold">
                                          <p:stCondLst>
                                            <p:cond delay="0"/>
                                          </p:stCondLst>
                                        </p:cTn>
                                        <p:tgtEl>
                                          <p:spTgt spid="264221">
                                            <p:txEl>
                                              <p:pRg st="6" end="6"/>
                                            </p:txEl>
                                          </p:spTgt>
                                        </p:tgtEl>
                                        <p:attrNameLst>
                                          <p:attrName>style.visibility</p:attrName>
                                        </p:attrNameLst>
                                      </p:cBhvr>
                                      <p:to>
                                        <p:strVal val="visible"/>
                                      </p:to>
                                    </p:set>
                                    <p:animEffect transition="in" filter="wipe(left)">
                                      <p:cBhvr>
                                        <p:cTn id="150" dur="1000"/>
                                        <p:tgtEl>
                                          <p:spTgt spid="264221">
                                            <p:txEl>
                                              <p:pRg st="6" end="6"/>
                                            </p:txEl>
                                          </p:spTgt>
                                        </p:tgtEl>
                                      </p:cBhvr>
                                    </p:animEffect>
                                  </p:childTnLst>
                                </p:cTn>
                              </p:par>
                            </p:childTnLst>
                          </p:cTn>
                        </p:par>
                        <p:par>
                          <p:cTn id="151" fill="hold">
                            <p:stCondLst>
                              <p:cond delay="3500"/>
                            </p:stCondLst>
                            <p:childTnLst>
                              <p:par>
                                <p:cTn id="152" presetID="22" presetClass="entr" presetSubtype="4" fill="hold" grpId="0" nodeType="afterEffect">
                                  <p:stCondLst>
                                    <p:cond delay="2000"/>
                                  </p:stCondLst>
                                  <p:childTnLst>
                                    <p:set>
                                      <p:cBhvr>
                                        <p:cTn id="153" dur="1" fill="hold">
                                          <p:stCondLst>
                                            <p:cond delay="0"/>
                                          </p:stCondLst>
                                        </p:cTn>
                                        <p:tgtEl>
                                          <p:spTgt spid="120"/>
                                        </p:tgtEl>
                                        <p:attrNameLst>
                                          <p:attrName>style.visibility</p:attrName>
                                        </p:attrNameLst>
                                      </p:cBhvr>
                                      <p:to>
                                        <p:strVal val="visible"/>
                                      </p:to>
                                    </p:set>
                                    <p:animEffect transition="in" filter="wipe(down)">
                                      <p:cBhvr>
                                        <p:cTn id="154" dur="2000"/>
                                        <p:tgtEl>
                                          <p:spTgt spid="120"/>
                                        </p:tgtEl>
                                      </p:cBhvr>
                                    </p:animEffect>
                                  </p:childTnLst>
                                  <p:subTnLst>
                                    <p:set>
                                      <p:cBhvr override="childStyle">
                                        <p:cTn dur="1" fill="hold" display="0" masterRel="sameClick" afterEffect="1">
                                          <p:stCondLst>
                                            <p:cond evt="end" delay="0">
                                              <p:tn val="152"/>
                                            </p:cond>
                                          </p:stCondLst>
                                        </p:cTn>
                                        <p:tgtEl>
                                          <p:spTgt spid="120"/>
                                        </p:tgtEl>
                                        <p:attrNameLst>
                                          <p:attrName>style.visibility</p:attrName>
                                        </p:attrNameLst>
                                      </p:cBhvr>
                                      <p:to>
                                        <p:strVal val="hidden"/>
                                      </p:to>
                                    </p:set>
                                  </p:subTnLst>
                                </p:cTn>
                              </p:par>
                            </p:childTnLst>
                          </p:cTn>
                        </p:par>
                        <p:par>
                          <p:cTn id="155" fill="hold">
                            <p:stCondLst>
                              <p:cond delay="7500"/>
                            </p:stCondLst>
                            <p:childTnLst>
                              <p:par>
                                <p:cTn id="156" presetID="22" presetClass="entr" presetSubtype="4" fill="hold" grpId="0" nodeType="afterEffect">
                                  <p:stCondLst>
                                    <p:cond delay="0"/>
                                  </p:stCondLst>
                                  <p:childTnLst>
                                    <p:set>
                                      <p:cBhvr>
                                        <p:cTn id="157" dur="1" fill="hold">
                                          <p:stCondLst>
                                            <p:cond delay="0"/>
                                          </p:stCondLst>
                                        </p:cTn>
                                        <p:tgtEl>
                                          <p:spTgt spid="121"/>
                                        </p:tgtEl>
                                        <p:attrNameLst>
                                          <p:attrName>style.visibility</p:attrName>
                                        </p:attrNameLst>
                                      </p:cBhvr>
                                      <p:to>
                                        <p:strVal val="visible"/>
                                      </p:to>
                                    </p:set>
                                    <p:animEffect transition="in" filter="wipe(down)">
                                      <p:cBhvr>
                                        <p:cTn id="158" dur="1000"/>
                                        <p:tgtEl>
                                          <p:spTgt spid="121"/>
                                        </p:tgtEl>
                                      </p:cBhvr>
                                    </p:animEffect>
                                  </p:childTnLst>
                                </p:cTn>
                              </p:par>
                            </p:childTnLst>
                          </p:cTn>
                        </p:par>
                        <p:par>
                          <p:cTn id="159" fill="hold">
                            <p:stCondLst>
                              <p:cond delay="8500"/>
                            </p:stCondLst>
                            <p:childTnLst>
                              <p:par>
                                <p:cTn id="160" presetID="22" presetClass="entr" presetSubtype="4" fill="hold" grpId="0" nodeType="afterEffect">
                                  <p:stCondLst>
                                    <p:cond delay="500"/>
                                  </p:stCondLst>
                                  <p:childTnLst>
                                    <p:set>
                                      <p:cBhvr>
                                        <p:cTn id="161" dur="1" fill="hold">
                                          <p:stCondLst>
                                            <p:cond delay="0"/>
                                          </p:stCondLst>
                                        </p:cTn>
                                        <p:tgtEl>
                                          <p:spTgt spid="122"/>
                                        </p:tgtEl>
                                        <p:attrNameLst>
                                          <p:attrName>style.visibility</p:attrName>
                                        </p:attrNameLst>
                                      </p:cBhvr>
                                      <p:to>
                                        <p:strVal val="visible"/>
                                      </p:to>
                                    </p:set>
                                    <p:animEffect transition="in" filter="wipe(down)">
                                      <p:cBhvr>
                                        <p:cTn id="162" dur="1000"/>
                                        <p:tgtEl>
                                          <p:spTgt spid="122"/>
                                        </p:tgtEl>
                                      </p:cBhvr>
                                    </p:animEffect>
                                  </p:childTnLst>
                                  <p:subTnLst>
                                    <p:set>
                                      <p:cBhvr override="childStyle">
                                        <p:cTn dur="1" fill="hold" display="0" masterRel="sameClick" afterEffect="1">
                                          <p:stCondLst>
                                            <p:cond evt="end" delay="0">
                                              <p:tn val="160"/>
                                            </p:cond>
                                          </p:stCondLst>
                                        </p:cTn>
                                        <p:tgtEl>
                                          <p:spTgt spid="122"/>
                                        </p:tgtEl>
                                        <p:attrNameLst>
                                          <p:attrName>style.visibility</p:attrName>
                                        </p:attrNameLst>
                                      </p:cBhvr>
                                      <p:to>
                                        <p:strVal val="hidden"/>
                                      </p:to>
                                    </p:set>
                                  </p:subTnLst>
                                </p:cTn>
                              </p:par>
                            </p:childTnLst>
                          </p:cTn>
                        </p:par>
                        <p:par>
                          <p:cTn id="163" fill="hold">
                            <p:stCondLst>
                              <p:cond delay="10000"/>
                            </p:stCondLst>
                            <p:childTnLst>
                              <p:par>
                                <p:cTn id="164" presetID="22" presetClass="entr" presetSubtype="8" fill="hold" grpId="0" nodeType="afterEffect">
                                  <p:stCondLst>
                                    <p:cond delay="0"/>
                                  </p:stCondLst>
                                  <p:childTnLst>
                                    <p:set>
                                      <p:cBhvr>
                                        <p:cTn id="165" dur="1" fill="hold">
                                          <p:stCondLst>
                                            <p:cond delay="0"/>
                                          </p:stCondLst>
                                        </p:cTn>
                                        <p:tgtEl>
                                          <p:spTgt spid="123"/>
                                        </p:tgtEl>
                                        <p:attrNameLst>
                                          <p:attrName>style.visibility</p:attrName>
                                        </p:attrNameLst>
                                      </p:cBhvr>
                                      <p:to>
                                        <p:strVal val="visible"/>
                                      </p:to>
                                    </p:set>
                                    <p:animEffect transition="in" filter="wipe(left)">
                                      <p:cBhvr>
                                        <p:cTn id="166" dur="1000"/>
                                        <p:tgtEl>
                                          <p:spTgt spid="123"/>
                                        </p:tgtEl>
                                      </p:cBhvr>
                                    </p:animEffect>
                                  </p:childTnLst>
                                </p:cTn>
                              </p:par>
                            </p:childTnLst>
                          </p:cTn>
                        </p:par>
                        <p:par>
                          <p:cTn id="167" fill="hold">
                            <p:stCondLst>
                              <p:cond delay="11000"/>
                            </p:stCondLst>
                            <p:childTnLst>
                              <p:par>
                                <p:cTn id="168" presetID="22" presetClass="entr" presetSubtype="4" fill="hold" grpId="0" nodeType="afterEffect">
                                  <p:stCondLst>
                                    <p:cond delay="1000"/>
                                  </p:stCondLst>
                                  <p:childTnLst>
                                    <p:set>
                                      <p:cBhvr>
                                        <p:cTn id="169" dur="1" fill="hold">
                                          <p:stCondLst>
                                            <p:cond delay="0"/>
                                          </p:stCondLst>
                                        </p:cTn>
                                        <p:tgtEl>
                                          <p:spTgt spid="124"/>
                                        </p:tgtEl>
                                        <p:attrNameLst>
                                          <p:attrName>style.visibility</p:attrName>
                                        </p:attrNameLst>
                                      </p:cBhvr>
                                      <p:to>
                                        <p:strVal val="visible"/>
                                      </p:to>
                                    </p:set>
                                    <p:animEffect transition="in" filter="wipe(down)">
                                      <p:cBhvr>
                                        <p:cTn id="170" dur="2000"/>
                                        <p:tgtEl>
                                          <p:spTgt spid="124"/>
                                        </p:tgtEl>
                                      </p:cBhvr>
                                    </p:animEffect>
                                  </p:childTnLst>
                                  <p:subTnLst>
                                    <p:set>
                                      <p:cBhvr override="childStyle">
                                        <p:cTn dur="1" fill="hold" display="0" masterRel="sameClick" afterEffect="1">
                                          <p:stCondLst>
                                            <p:cond evt="end" delay="0">
                                              <p:tn val="168"/>
                                            </p:cond>
                                          </p:stCondLst>
                                        </p:cTn>
                                        <p:tgtEl>
                                          <p:spTgt spid="124"/>
                                        </p:tgtEl>
                                        <p:attrNameLst>
                                          <p:attrName>style.visibility</p:attrName>
                                        </p:attrNameLst>
                                      </p:cBhvr>
                                      <p:to>
                                        <p:strVal val="hidden"/>
                                      </p:to>
                                    </p:set>
                                  </p:subTnLst>
                                </p:cTn>
                              </p:par>
                            </p:childTnLst>
                          </p:cTn>
                        </p:par>
                        <p:par>
                          <p:cTn id="171" fill="hold">
                            <p:stCondLst>
                              <p:cond delay="14000"/>
                            </p:stCondLst>
                            <p:childTnLst>
                              <p:par>
                                <p:cTn id="172" presetID="22" presetClass="entr" presetSubtype="4" fill="hold" grpId="0" nodeType="afterEffect">
                                  <p:stCondLst>
                                    <p:cond delay="0"/>
                                  </p:stCondLst>
                                  <p:childTnLst>
                                    <p:set>
                                      <p:cBhvr>
                                        <p:cTn id="173" dur="1" fill="hold">
                                          <p:stCondLst>
                                            <p:cond delay="0"/>
                                          </p:stCondLst>
                                        </p:cTn>
                                        <p:tgtEl>
                                          <p:spTgt spid="125"/>
                                        </p:tgtEl>
                                        <p:attrNameLst>
                                          <p:attrName>style.visibility</p:attrName>
                                        </p:attrNameLst>
                                      </p:cBhvr>
                                      <p:to>
                                        <p:strVal val="visible"/>
                                      </p:to>
                                    </p:set>
                                    <p:animEffect transition="in" filter="wipe(down)">
                                      <p:cBhvr>
                                        <p:cTn id="174" dur="1000"/>
                                        <p:tgtEl>
                                          <p:spTgt spid="125"/>
                                        </p:tgtEl>
                                      </p:cBhvr>
                                    </p:animEffect>
                                  </p:childTnLst>
                                </p:cTn>
                              </p:par>
                            </p:childTnLst>
                          </p:cTn>
                        </p:par>
                        <p:par>
                          <p:cTn id="175" fill="hold">
                            <p:stCondLst>
                              <p:cond delay="15000"/>
                            </p:stCondLst>
                            <p:childTnLst>
                              <p:par>
                                <p:cTn id="176" presetID="10" presetClass="exit" presetSubtype="0" fill="hold" grpId="1" nodeType="afterEffect">
                                  <p:stCondLst>
                                    <p:cond delay="0"/>
                                  </p:stCondLst>
                                  <p:childTnLst>
                                    <p:animEffect transition="out" filter="fade">
                                      <p:cBhvr>
                                        <p:cTn id="177" dur="500"/>
                                        <p:tgtEl>
                                          <p:spTgt spid="133"/>
                                        </p:tgtEl>
                                      </p:cBhvr>
                                    </p:animEffect>
                                    <p:set>
                                      <p:cBhvr>
                                        <p:cTn id="178" dur="1" fill="hold">
                                          <p:stCondLst>
                                            <p:cond delay="499"/>
                                          </p:stCondLst>
                                        </p:cTn>
                                        <p:tgtEl>
                                          <p:spTgt spid="133"/>
                                        </p:tgtEl>
                                        <p:attrNameLst>
                                          <p:attrName>style.visibility</p:attrName>
                                        </p:attrNameLst>
                                      </p:cBhvr>
                                      <p:to>
                                        <p:strVal val="hidden"/>
                                      </p:to>
                                    </p:set>
                                  </p:childTnLst>
                                </p:cTn>
                              </p:par>
                            </p:childTnLst>
                          </p:cTn>
                        </p:par>
                        <p:par>
                          <p:cTn id="179" fill="hold">
                            <p:stCondLst>
                              <p:cond delay="15500"/>
                            </p:stCondLst>
                            <p:childTnLst>
                              <p:par>
                                <p:cTn id="180" presetID="4" presetClass="entr" presetSubtype="32" fill="hold" nodeType="afterEffect">
                                  <p:stCondLst>
                                    <p:cond delay="0"/>
                                  </p:stCondLst>
                                  <p:childTnLst>
                                    <p:set>
                                      <p:cBhvr>
                                        <p:cTn id="181" dur="1" fill="hold">
                                          <p:stCondLst>
                                            <p:cond delay="0"/>
                                          </p:stCondLst>
                                        </p:cTn>
                                        <p:tgtEl>
                                          <p:spTgt spid="2064"/>
                                        </p:tgtEl>
                                        <p:attrNameLst>
                                          <p:attrName>style.visibility</p:attrName>
                                        </p:attrNameLst>
                                      </p:cBhvr>
                                      <p:to>
                                        <p:strVal val="visible"/>
                                      </p:to>
                                    </p:set>
                                    <p:animEffect transition="in" filter="box(out)">
                                      <p:cBhvr>
                                        <p:cTn id="182"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232" grpId="0" animBg="1"/>
      <p:bldP spid="48" grpId="0" animBg="1"/>
      <p:bldP spid="99" grpId="0" animBg="1"/>
      <p:bldP spid="101" grpId="0" animBg="1"/>
      <p:bldP spid="102" grpId="0"/>
      <p:bldP spid="104" grpId="0" animBg="1"/>
      <p:bldP spid="105" grpId="0" animBg="1"/>
      <p:bldP spid="106" grpId="0" animBg="1"/>
      <p:bldP spid="107" grpId="0" animBg="1"/>
      <p:bldP spid="108" grpId="0" animBg="1"/>
      <p:bldP spid="109" grpId="0" animBg="1"/>
      <p:bldP spid="110" grpId="0"/>
      <p:bldP spid="111" grpId="0"/>
      <p:bldP spid="112" grpId="0" animBg="1"/>
      <p:bldP spid="115" grpId="0"/>
      <p:bldP spid="117" grpId="0" animBg="1"/>
      <p:bldP spid="118" grpId="0" animBg="1"/>
      <p:bldP spid="119" grpId="0" animBg="1"/>
      <p:bldP spid="120" grpId="0" animBg="1"/>
      <p:bldP spid="121" grpId="0" animBg="1"/>
      <p:bldP spid="122" grpId="0" animBg="1"/>
      <p:bldP spid="123" grpId="0"/>
      <p:bldP spid="124" grpId="0" animBg="1"/>
      <p:bldP spid="125" grpId="0" animBg="1"/>
      <p:bldP spid="252" grpId="0"/>
      <p:bldP spid="253" grpId="0"/>
      <p:bldP spid="133" grpId="0"/>
      <p:bldP spid="133" grpId="1"/>
      <p:bldP spid="3" grpId="0"/>
      <p:bldP spid="3"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5FC689-02B2-98AF-1A27-6490A1392F26}"/>
              </a:ext>
            </a:extLst>
          </p:cNvPr>
          <p:cNvPicPr>
            <a:picLocks noChangeAspect="1"/>
          </p:cNvPicPr>
          <p:nvPr/>
        </p:nvPicPr>
        <p:blipFill>
          <a:blip r:embed="rId2"/>
          <a:stretch>
            <a:fillRect/>
          </a:stretch>
        </p:blipFill>
        <p:spPr>
          <a:xfrm>
            <a:off x="215877" y="741844"/>
            <a:ext cx="8716962" cy="3610983"/>
          </a:xfrm>
          <a:prstGeom prst="rect">
            <a:avLst/>
          </a:prstGeom>
          <a:effectLst>
            <a:outerShdw blurRad="50800" dist="38100" dir="2700000" algn="tl" rotWithShape="0">
              <a:prstClr val="black">
                <a:alpha val="40000"/>
              </a:prstClr>
            </a:outerShdw>
          </a:effectLst>
        </p:spPr>
      </p:pic>
      <p:sp>
        <p:nvSpPr>
          <p:cNvPr id="315" name="Text Box 3"/>
          <p:cNvSpPr txBox="1">
            <a:spLocks noChangeArrowheads="1"/>
          </p:cNvSpPr>
          <p:nvPr/>
        </p:nvSpPr>
        <p:spPr bwMode="auto">
          <a:xfrm>
            <a:off x="1240929" y="981297"/>
            <a:ext cx="1072354" cy="307777"/>
          </a:xfrm>
          <a:prstGeom prst="rect">
            <a:avLst/>
          </a:prstGeom>
          <a:noFill/>
          <a:ln w="9525">
            <a:noFill/>
            <a:miter lim="800000"/>
            <a:headEnd/>
            <a:tailEnd/>
          </a:ln>
        </p:spPr>
        <p:txBody>
          <a:bodyPr wrap="square">
            <a:spAutoFit/>
          </a:bodyPr>
          <a:lstStyle/>
          <a:p>
            <a:pPr algn="ctr">
              <a:spcBef>
                <a:spcPct val="50000"/>
              </a:spcBef>
            </a:pPr>
            <a:r>
              <a:rPr lang="en-US" sz="1400" dirty="0">
                <a:solidFill>
                  <a:schemeClr val="accent2"/>
                </a:solidFill>
                <a:latin typeface="Comic Sans MS" pitchFamily="66" charset="0"/>
              </a:rPr>
              <a:t>COUGARS</a:t>
            </a:r>
          </a:p>
        </p:txBody>
      </p:sp>
      <p:sp>
        <p:nvSpPr>
          <p:cNvPr id="316" name="Text Box 4"/>
          <p:cNvSpPr txBox="1">
            <a:spLocks noChangeArrowheads="1"/>
          </p:cNvSpPr>
          <p:nvPr/>
        </p:nvSpPr>
        <p:spPr bwMode="auto">
          <a:xfrm>
            <a:off x="3833392" y="90743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317" name="Text Box 5"/>
          <p:cNvSpPr txBox="1">
            <a:spLocks noChangeArrowheads="1"/>
          </p:cNvSpPr>
          <p:nvPr/>
        </p:nvSpPr>
        <p:spPr bwMode="auto">
          <a:xfrm>
            <a:off x="5162164" y="1028558"/>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318" name="Text Box 6"/>
          <p:cNvSpPr txBox="1">
            <a:spLocks noChangeArrowheads="1"/>
          </p:cNvSpPr>
          <p:nvPr/>
        </p:nvSpPr>
        <p:spPr bwMode="auto">
          <a:xfrm>
            <a:off x="3688080" y="96437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319" name="Text Box 7"/>
          <p:cNvSpPr txBox="1">
            <a:spLocks noChangeArrowheads="1"/>
          </p:cNvSpPr>
          <p:nvPr/>
        </p:nvSpPr>
        <p:spPr bwMode="auto">
          <a:xfrm>
            <a:off x="5305184" y="967328"/>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320" name="Text Box 8"/>
          <p:cNvSpPr txBox="1">
            <a:spLocks noChangeArrowheads="1"/>
          </p:cNvSpPr>
          <p:nvPr/>
        </p:nvSpPr>
        <p:spPr bwMode="auto">
          <a:xfrm>
            <a:off x="6119495" y="990600"/>
            <a:ext cx="1241425" cy="307777"/>
          </a:xfrm>
          <a:prstGeom prst="rect">
            <a:avLst/>
          </a:prstGeom>
          <a:noFill/>
          <a:ln w="9525">
            <a:noFill/>
            <a:miter lim="800000"/>
            <a:headEnd/>
            <a:tailEnd/>
          </a:ln>
        </p:spPr>
        <p:txBody>
          <a:bodyPr>
            <a:spAutoFit/>
          </a:bodyPr>
          <a:lstStyle/>
          <a:p>
            <a:pPr algn="ctr">
              <a:spcBef>
                <a:spcPct val="50000"/>
              </a:spcBef>
            </a:pPr>
            <a:r>
              <a:rPr lang="en-US" sz="1400" dirty="0">
                <a:solidFill>
                  <a:schemeClr val="accent2"/>
                </a:solidFill>
                <a:latin typeface="Comic Sans MS" pitchFamily="66" charset="0"/>
              </a:rPr>
              <a:t>OWLS</a:t>
            </a:r>
          </a:p>
        </p:txBody>
      </p:sp>
      <p:sp>
        <p:nvSpPr>
          <p:cNvPr id="321" name="Text Box 9"/>
          <p:cNvSpPr txBox="1">
            <a:spLocks noChangeArrowheads="1"/>
          </p:cNvSpPr>
          <p:nvPr/>
        </p:nvSpPr>
        <p:spPr bwMode="auto">
          <a:xfrm>
            <a:off x="2959243" y="999845"/>
            <a:ext cx="424037"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15</a:t>
            </a:r>
          </a:p>
        </p:txBody>
      </p:sp>
      <p:sp>
        <p:nvSpPr>
          <p:cNvPr id="322" name="Text Box 10"/>
          <p:cNvSpPr txBox="1">
            <a:spLocks noChangeArrowheads="1"/>
          </p:cNvSpPr>
          <p:nvPr/>
        </p:nvSpPr>
        <p:spPr bwMode="auto">
          <a:xfrm>
            <a:off x="541552" y="135636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323" name="Text Box 11"/>
          <p:cNvSpPr txBox="1">
            <a:spLocks noChangeArrowheads="1"/>
          </p:cNvSpPr>
          <p:nvPr/>
        </p:nvSpPr>
        <p:spPr bwMode="auto">
          <a:xfrm>
            <a:off x="1135697" y="135636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324" name="Text Box 12"/>
          <p:cNvSpPr txBox="1">
            <a:spLocks noChangeArrowheads="1"/>
          </p:cNvSpPr>
          <p:nvPr/>
        </p:nvSpPr>
        <p:spPr bwMode="auto">
          <a:xfrm>
            <a:off x="1745297" y="135636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325" name="Text Box 13"/>
          <p:cNvSpPr txBox="1">
            <a:spLocks noChangeArrowheads="1"/>
          </p:cNvSpPr>
          <p:nvPr/>
        </p:nvSpPr>
        <p:spPr bwMode="auto">
          <a:xfrm>
            <a:off x="2369820" y="136779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326" name="Text Box 14"/>
          <p:cNvSpPr txBox="1">
            <a:spLocks noChangeArrowheads="1"/>
          </p:cNvSpPr>
          <p:nvPr/>
        </p:nvSpPr>
        <p:spPr bwMode="auto">
          <a:xfrm>
            <a:off x="2924810" y="136779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327" name="Text Box 15"/>
          <p:cNvSpPr txBox="1">
            <a:spLocks noChangeArrowheads="1"/>
          </p:cNvSpPr>
          <p:nvPr/>
        </p:nvSpPr>
        <p:spPr bwMode="auto">
          <a:xfrm>
            <a:off x="3535680" y="136779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328" name="Text Box 16"/>
          <p:cNvSpPr txBox="1">
            <a:spLocks noChangeArrowheads="1"/>
          </p:cNvSpPr>
          <p:nvPr/>
        </p:nvSpPr>
        <p:spPr bwMode="auto">
          <a:xfrm>
            <a:off x="5409708" y="1365787"/>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329" name="Text Box 17"/>
          <p:cNvSpPr txBox="1">
            <a:spLocks noChangeArrowheads="1"/>
          </p:cNvSpPr>
          <p:nvPr/>
        </p:nvSpPr>
        <p:spPr bwMode="auto">
          <a:xfrm>
            <a:off x="6010910" y="1356691"/>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330" name="Text Box 18"/>
          <p:cNvSpPr txBox="1">
            <a:spLocks noChangeArrowheads="1"/>
          </p:cNvSpPr>
          <p:nvPr/>
        </p:nvSpPr>
        <p:spPr bwMode="auto">
          <a:xfrm>
            <a:off x="6618288" y="1359763"/>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331" name="Text Box 19"/>
          <p:cNvSpPr txBox="1">
            <a:spLocks noChangeArrowheads="1"/>
          </p:cNvSpPr>
          <p:nvPr/>
        </p:nvSpPr>
        <p:spPr bwMode="auto">
          <a:xfrm>
            <a:off x="7170420" y="1359763"/>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332" name="Text Box 20"/>
          <p:cNvSpPr txBox="1">
            <a:spLocks noChangeArrowheads="1"/>
          </p:cNvSpPr>
          <p:nvPr/>
        </p:nvSpPr>
        <p:spPr bwMode="auto">
          <a:xfrm>
            <a:off x="7840980" y="1359763"/>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333" name="Text Box 21"/>
          <p:cNvSpPr txBox="1">
            <a:spLocks noChangeArrowheads="1"/>
          </p:cNvSpPr>
          <p:nvPr/>
        </p:nvSpPr>
        <p:spPr bwMode="auto">
          <a:xfrm>
            <a:off x="8427720" y="1345475"/>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334" name="Text Box 22"/>
          <p:cNvSpPr txBox="1">
            <a:spLocks noChangeArrowheads="1"/>
          </p:cNvSpPr>
          <p:nvPr/>
        </p:nvSpPr>
        <p:spPr bwMode="auto">
          <a:xfrm>
            <a:off x="5193447" y="3146528"/>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335" name="Text Box 28"/>
          <p:cNvSpPr txBox="1">
            <a:spLocks noChangeArrowheads="1"/>
          </p:cNvSpPr>
          <p:nvPr/>
        </p:nvSpPr>
        <p:spPr bwMode="auto">
          <a:xfrm>
            <a:off x="481751" y="977900"/>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336" name="Text Box 6"/>
          <p:cNvSpPr txBox="1">
            <a:spLocks noChangeArrowheads="1"/>
          </p:cNvSpPr>
          <p:nvPr/>
        </p:nvSpPr>
        <p:spPr bwMode="auto">
          <a:xfrm>
            <a:off x="5623560" y="99060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337" name="Text Box 6"/>
          <p:cNvSpPr txBox="1">
            <a:spLocks noChangeArrowheads="1"/>
          </p:cNvSpPr>
          <p:nvPr/>
        </p:nvSpPr>
        <p:spPr bwMode="auto">
          <a:xfrm>
            <a:off x="5897880" y="99060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338" name="Text Box 7"/>
          <p:cNvSpPr txBox="1">
            <a:spLocks noChangeArrowheads="1"/>
          </p:cNvSpPr>
          <p:nvPr/>
        </p:nvSpPr>
        <p:spPr bwMode="auto">
          <a:xfrm>
            <a:off x="8321040" y="987921"/>
            <a:ext cx="640080" cy="276999"/>
          </a:xfrm>
          <a:prstGeom prst="rect">
            <a:avLst/>
          </a:prstGeom>
          <a:noFill/>
          <a:ln w="9525">
            <a:noFill/>
            <a:miter lim="800000"/>
            <a:headEnd/>
            <a:tailEnd/>
          </a:ln>
        </p:spPr>
        <p:txBody>
          <a:bodyPr wrap="square">
            <a:spAutoFit/>
          </a:bodyPr>
          <a:lstStyle/>
          <a:p>
            <a:pPr>
              <a:spcBef>
                <a:spcPct val="15000"/>
              </a:spcBef>
            </a:pPr>
            <a:endParaRPr lang="en-US" sz="1200" dirty="0">
              <a:solidFill>
                <a:schemeClr val="accent2"/>
              </a:solidFill>
              <a:latin typeface="Comic Sans MS" pitchFamily="66" charset="0"/>
            </a:endParaRPr>
          </a:p>
        </p:txBody>
      </p:sp>
      <p:sp>
        <p:nvSpPr>
          <p:cNvPr id="339" name="Text Box 9"/>
          <p:cNvSpPr txBox="1">
            <a:spLocks noChangeArrowheads="1"/>
          </p:cNvSpPr>
          <p:nvPr/>
        </p:nvSpPr>
        <p:spPr bwMode="auto">
          <a:xfrm>
            <a:off x="3383280" y="1010378"/>
            <a:ext cx="248286"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9</a:t>
            </a:r>
          </a:p>
        </p:txBody>
      </p:sp>
      <p:sp>
        <p:nvSpPr>
          <p:cNvPr id="340" name="Rectangle 23"/>
          <p:cNvSpPr>
            <a:spLocks noChangeArrowheads="1"/>
          </p:cNvSpPr>
          <p:nvPr/>
        </p:nvSpPr>
        <p:spPr bwMode="auto">
          <a:xfrm>
            <a:off x="459422" y="310800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41" name="Text Box 25"/>
          <p:cNvSpPr txBox="1">
            <a:spLocks noChangeArrowheads="1"/>
          </p:cNvSpPr>
          <p:nvPr/>
        </p:nvSpPr>
        <p:spPr bwMode="auto">
          <a:xfrm>
            <a:off x="365760" y="324294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0</a:t>
            </a:r>
          </a:p>
        </p:txBody>
      </p:sp>
      <p:sp>
        <p:nvSpPr>
          <p:cNvPr id="342" name="Text Box 37"/>
          <p:cNvSpPr txBox="1">
            <a:spLocks noChangeArrowheads="1"/>
          </p:cNvSpPr>
          <p:nvPr/>
        </p:nvSpPr>
        <p:spPr bwMode="auto">
          <a:xfrm>
            <a:off x="5852160" y="324294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3</a:t>
            </a:r>
          </a:p>
        </p:txBody>
      </p:sp>
      <p:sp>
        <p:nvSpPr>
          <p:cNvPr id="343" name="Rectangle 38"/>
          <p:cNvSpPr>
            <a:spLocks noChangeArrowheads="1"/>
          </p:cNvSpPr>
          <p:nvPr/>
        </p:nvSpPr>
        <p:spPr bwMode="auto">
          <a:xfrm>
            <a:off x="5931535" y="309530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44" name="Rectangle 38"/>
          <p:cNvSpPr>
            <a:spLocks noChangeArrowheads="1"/>
          </p:cNvSpPr>
          <p:nvPr/>
        </p:nvSpPr>
        <p:spPr bwMode="auto">
          <a:xfrm>
            <a:off x="1099502" y="309530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45" name="Text Box 37"/>
          <p:cNvSpPr txBox="1">
            <a:spLocks noChangeArrowheads="1"/>
          </p:cNvSpPr>
          <p:nvPr/>
        </p:nvSpPr>
        <p:spPr bwMode="auto">
          <a:xfrm>
            <a:off x="986790" y="324294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5</a:t>
            </a:r>
          </a:p>
        </p:txBody>
      </p:sp>
      <p:sp>
        <p:nvSpPr>
          <p:cNvPr id="346" name="Line 36"/>
          <p:cNvSpPr>
            <a:spLocks noChangeShapeType="1"/>
          </p:cNvSpPr>
          <p:nvPr/>
        </p:nvSpPr>
        <p:spPr bwMode="auto">
          <a:xfrm flipH="1">
            <a:off x="4631749" y="1767756"/>
            <a:ext cx="152400" cy="152400"/>
          </a:xfrm>
          <a:prstGeom prst="line">
            <a:avLst/>
          </a:prstGeom>
          <a:noFill/>
          <a:ln w="28575">
            <a:solidFill>
              <a:schemeClr val="tx1"/>
            </a:solidFill>
            <a:round/>
            <a:headEnd/>
            <a:tailEnd/>
          </a:ln>
        </p:spPr>
        <p:txBody>
          <a:bodyPr/>
          <a:lstStyle/>
          <a:p>
            <a:endParaRPr lang="en-US" dirty="0"/>
          </a:p>
        </p:txBody>
      </p:sp>
      <p:sp>
        <p:nvSpPr>
          <p:cNvPr id="347" name="Line 34"/>
          <p:cNvSpPr>
            <a:spLocks noChangeShapeType="1"/>
          </p:cNvSpPr>
          <p:nvPr/>
        </p:nvSpPr>
        <p:spPr bwMode="auto">
          <a:xfrm flipH="1">
            <a:off x="4622483" y="1463040"/>
            <a:ext cx="152400" cy="152400"/>
          </a:xfrm>
          <a:prstGeom prst="line">
            <a:avLst/>
          </a:prstGeom>
          <a:noFill/>
          <a:ln w="28575">
            <a:solidFill>
              <a:schemeClr val="tx1"/>
            </a:solidFill>
            <a:round/>
            <a:headEnd/>
            <a:tailEnd/>
          </a:ln>
        </p:spPr>
        <p:txBody>
          <a:bodyPr/>
          <a:lstStyle/>
          <a:p>
            <a:endParaRPr lang="en-US" dirty="0"/>
          </a:p>
        </p:txBody>
      </p:sp>
      <p:sp>
        <p:nvSpPr>
          <p:cNvPr id="348" name="Line 36"/>
          <p:cNvSpPr>
            <a:spLocks noChangeShapeType="1"/>
          </p:cNvSpPr>
          <p:nvPr/>
        </p:nvSpPr>
        <p:spPr bwMode="auto">
          <a:xfrm flipH="1">
            <a:off x="4634924" y="1599798"/>
            <a:ext cx="152400" cy="152400"/>
          </a:xfrm>
          <a:prstGeom prst="line">
            <a:avLst/>
          </a:prstGeom>
          <a:noFill/>
          <a:ln w="28575">
            <a:solidFill>
              <a:schemeClr val="tx1"/>
            </a:solidFill>
            <a:round/>
            <a:headEnd/>
            <a:tailEnd/>
          </a:ln>
        </p:spPr>
        <p:txBody>
          <a:bodyPr/>
          <a:lstStyle/>
          <a:p>
            <a:endParaRPr lang="en-US" dirty="0"/>
          </a:p>
        </p:txBody>
      </p:sp>
      <p:sp>
        <p:nvSpPr>
          <p:cNvPr id="349" name="Line 39"/>
          <p:cNvSpPr>
            <a:spLocks noChangeShapeType="1"/>
          </p:cNvSpPr>
          <p:nvPr/>
        </p:nvSpPr>
        <p:spPr bwMode="auto">
          <a:xfrm flipH="1">
            <a:off x="4023360" y="1435361"/>
            <a:ext cx="152400" cy="152400"/>
          </a:xfrm>
          <a:prstGeom prst="line">
            <a:avLst/>
          </a:prstGeom>
          <a:noFill/>
          <a:ln w="28575">
            <a:solidFill>
              <a:schemeClr val="tx1"/>
            </a:solidFill>
            <a:round/>
            <a:headEnd/>
            <a:tailEnd/>
          </a:ln>
        </p:spPr>
        <p:txBody>
          <a:bodyPr/>
          <a:lstStyle/>
          <a:p>
            <a:endParaRPr lang="en-US" dirty="0"/>
          </a:p>
        </p:txBody>
      </p:sp>
      <p:sp>
        <p:nvSpPr>
          <p:cNvPr id="350" name="Line 39"/>
          <p:cNvSpPr>
            <a:spLocks noChangeShapeType="1"/>
          </p:cNvSpPr>
          <p:nvPr/>
        </p:nvSpPr>
        <p:spPr bwMode="auto">
          <a:xfrm flipH="1">
            <a:off x="4036060" y="1301114"/>
            <a:ext cx="152400" cy="152400"/>
          </a:xfrm>
          <a:prstGeom prst="line">
            <a:avLst/>
          </a:prstGeom>
          <a:noFill/>
          <a:ln w="28575">
            <a:solidFill>
              <a:schemeClr val="tx1"/>
            </a:solidFill>
            <a:round/>
            <a:headEnd/>
            <a:tailEnd/>
          </a:ln>
        </p:spPr>
        <p:txBody>
          <a:bodyPr/>
          <a:lstStyle/>
          <a:p>
            <a:endParaRPr lang="en-US" dirty="0"/>
          </a:p>
        </p:txBody>
      </p:sp>
      <p:sp>
        <p:nvSpPr>
          <p:cNvPr id="351" name="Line 39"/>
          <p:cNvSpPr>
            <a:spLocks noChangeShapeType="1"/>
          </p:cNvSpPr>
          <p:nvPr/>
        </p:nvSpPr>
        <p:spPr bwMode="auto">
          <a:xfrm flipH="1">
            <a:off x="4631749" y="1281964"/>
            <a:ext cx="152400" cy="152400"/>
          </a:xfrm>
          <a:prstGeom prst="line">
            <a:avLst/>
          </a:prstGeom>
          <a:noFill/>
          <a:ln w="28575">
            <a:solidFill>
              <a:schemeClr val="tx1"/>
            </a:solidFill>
            <a:round/>
            <a:headEnd/>
            <a:tailEnd/>
          </a:ln>
        </p:spPr>
        <p:txBody>
          <a:bodyPr/>
          <a:lstStyle/>
          <a:p>
            <a:endParaRPr lang="en-US" dirty="0"/>
          </a:p>
        </p:txBody>
      </p:sp>
      <p:sp>
        <p:nvSpPr>
          <p:cNvPr id="352" name="Isosceles Triangle 351"/>
          <p:cNvSpPr/>
          <p:nvPr/>
        </p:nvSpPr>
        <p:spPr bwMode="auto">
          <a:xfrm>
            <a:off x="4030338" y="1604821"/>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353" name="Isosceles Triangle 352"/>
          <p:cNvSpPr/>
          <p:nvPr/>
        </p:nvSpPr>
        <p:spPr bwMode="auto">
          <a:xfrm>
            <a:off x="4037481" y="1755115"/>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354" name="Isosceles Triangle 353"/>
          <p:cNvSpPr/>
          <p:nvPr/>
        </p:nvSpPr>
        <p:spPr bwMode="auto">
          <a:xfrm>
            <a:off x="4035100" y="1913822"/>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355" name="Isosceles Triangle 354"/>
          <p:cNvSpPr/>
          <p:nvPr/>
        </p:nvSpPr>
        <p:spPr bwMode="auto">
          <a:xfrm>
            <a:off x="1189644" y="1241317"/>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356" name="Rectangle 38"/>
          <p:cNvSpPr>
            <a:spLocks noChangeArrowheads="1"/>
          </p:cNvSpPr>
          <p:nvPr/>
        </p:nvSpPr>
        <p:spPr bwMode="auto">
          <a:xfrm>
            <a:off x="6543358" y="309372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57" name="Line 36"/>
          <p:cNvSpPr>
            <a:spLocks noChangeShapeType="1"/>
          </p:cNvSpPr>
          <p:nvPr/>
        </p:nvSpPr>
        <p:spPr bwMode="auto">
          <a:xfrm flipH="1">
            <a:off x="4631749" y="1908812"/>
            <a:ext cx="152400" cy="152400"/>
          </a:xfrm>
          <a:prstGeom prst="line">
            <a:avLst/>
          </a:prstGeom>
          <a:noFill/>
          <a:ln w="28575">
            <a:solidFill>
              <a:schemeClr val="tx1"/>
            </a:solidFill>
            <a:round/>
            <a:headEnd/>
            <a:tailEnd/>
          </a:ln>
        </p:spPr>
        <p:txBody>
          <a:bodyPr/>
          <a:lstStyle/>
          <a:p>
            <a:endParaRPr lang="en-US" dirty="0"/>
          </a:p>
        </p:txBody>
      </p:sp>
      <p:sp>
        <p:nvSpPr>
          <p:cNvPr id="358" name="Line 36"/>
          <p:cNvSpPr>
            <a:spLocks noChangeShapeType="1"/>
          </p:cNvSpPr>
          <p:nvPr/>
        </p:nvSpPr>
        <p:spPr bwMode="auto">
          <a:xfrm flipH="1">
            <a:off x="4631749" y="2077087"/>
            <a:ext cx="152400" cy="152400"/>
          </a:xfrm>
          <a:prstGeom prst="line">
            <a:avLst/>
          </a:prstGeom>
          <a:noFill/>
          <a:ln w="28575">
            <a:solidFill>
              <a:schemeClr val="tx1"/>
            </a:solidFill>
            <a:round/>
            <a:headEnd/>
            <a:tailEnd/>
          </a:ln>
        </p:spPr>
        <p:txBody>
          <a:bodyPr/>
          <a:lstStyle/>
          <a:p>
            <a:endParaRPr lang="en-US" dirty="0"/>
          </a:p>
        </p:txBody>
      </p:sp>
      <p:sp>
        <p:nvSpPr>
          <p:cNvPr id="359" name="Line 36"/>
          <p:cNvSpPr>
            <a:spLocks noChangeShapeType="1"/>
          </p:cNvSpPr>
          <p:nvPr/>
        </p:nvSpPr>
        <p:spPr bwMode="auto">
          <a:xfrm flipH="1">
            <a:off x="4631749" y="2243775"/>
            <a:ext cx="152400" cy="152400"/>
          </a:xfrm>
          <a:prstGeom prst="line">
            <a:avLst/>
          </a:prstGeom>
          <a:noFill/>
          <a:ln w="28575">
            <a:solidFill>
              <a:schemeClr val="tx1"/>
            </a:solidFill>
            <a:round/>
            <a:headEnd/>
            <a:tailEnd/>
          </a:ln>
        </p:spPr>
        <p:txBody>
          <a:bodyPr/>
          <a:lstStyle/>
          <a:p>
            <a:endParaRPr lang="en-US" dirty="0"/>
          </a:p>
        </p:txBody>
      </p:sp>
      <p:sp>
        <p:nvSpPr>
          <p:cNvPr id="360" name="Line 36"/>
          <p:cNvSpPr>
            <a:spLocks noChangeShapeType="1"/>
          </p:cNvSpPr>
          <p:nvPr/>
        </p:nvSpPr>
        <p:spPr bwMode="auto">
          <a:xfrm flipH="1">
            <a:off x="4631749" y="2391412"/>
            <a:ext cx="152400" cy="152400"/>
          </a:xfrm>
          <a:prstGeom prst="line">
            <a:avLst/>
          </a:prstGeom>
          <a:noFill/>
          <a:ln w="28575">
            <a:solidFill>
              <a:schemeClr val="tx1"/>
            </a:solidFill>
            <a:round/>
            <a:headEnd/>
            <a:tailEnd/>
          </a:ln>
        </p:spPr>
        <p:txBody>
          <a:bodyPr/>
          <a:lstStyle/>
          <a:p>
            <a:endParaRPr lang="en-US" dirty="0"/>
          </a:p>
        </p:txBody>
      </p:sp>
      <p:sp>
        <p:nvSpPr>
          <p:cNvPr id="361" name="Text Box 37"/>
          <p:cNvSpPr txBox="1">
            <a:spLocks noChangeArrowheads="1"/>
          </p:cNvSpPr>
          <p:nvPr/>
        </p:nvSpPr>
        <p:spPr bwMode="auto">
          <a:xfrm>
            <a:off x="4069080" y="3504247"/>
            <a:ext cx="304800" cy="366713"/>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5</a:t>
            </a:r>
          </a:p>
        </p:txBody>
      </p:sp>
      <p:sp>
        <p:nvSpPr>
          <p:cNvPr id="362" name="Text Box 37"/>
          <p:cNvSpPr txBox="1">
            <a:spLocks noChangeArrowheads="1"/>
          </p:cNvSpPr>
          <p:nvPr/>
        </p:nvSpPr>
        <p:spPr bwMode="auto">
          <a:xfrm>
            <a:off x="4297680" y="3497160"/>
            <a:ext cx="304800" cy="366712"/>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8</a:t>
            </a:r>
          </a:p>
        </p:txBody>
      </p:sp>
      <p:sp>
        <p:nvSpPr>
          <p:cNvPr id="363" name="Text Box 37"/>
          <p:cNvSpPr txBox="1">
            <a:spLocks noChangeArrowheads="1"/>
          </p:cNvSpPr>
          <p:nvPr/>
        </p:nvSpPr>
        <p:spPr bwMode="auto">
          <a:xfrm>
            <a:off x="6446520" y="324612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364" name="Line 36"/>
          <p:cNvSpPr>
            <a:spLocks noChangeShapeType="1"/>
          </p:cNvSpPr>
          <p:nvPr/>
        </p:nvSpPr>
        <p:spPr bwMode="auto">
          <a:xfrm flipH="1">
            <a:off x="4631749" y="2559172"/>
            <a:ext cx="152400" cy="152400"/>
          </a:xfrm>
          <a:prstGeom prst="line">
            <a:avLst/>
          </a:prstGeom>
          <a:noFill/>
          <a:ln w="28575">
            <a:solidFill>
              <a:schemeClr val="tx1"/>
            </a:solidFill>
            <a:round/>
            <a:headEnd/>
            <a:tailEnd/>
          </a:ln>
        </p:spPr>
        <p:txBody>
          <a:bodyPr/>
          <a:lstStyle/>
          <a:p>
            <a:endParaRPr lang="en-US" dirty="0"/>
          </a:p>
        </p:txBody>
      </p:sp>
      <p:sp>
        <p:nvSpPr>
          <p:cNvPr id="365" name="Line 36"/>
          <p:cNvSpPr>
            <a:spLocks noChangeShapeType="1"/>
          </p:cNvSpPr>
          <p:nvPr/>
        </p:nvSpPr>
        <p:spPr bwMode="auto">
          <a:xfrm flipH="1">
            <a:off x="4044387" y="2088834"/>
            <a:ext cx="152400" cy="152400"/>
          </a:xfrm>
          <a:prstGeom prst="line">
            <a:avLst/>
          </a:prstGeom>
          <a:noFill/>
          <a:ln w="28575">
            <a:solidFill>
              <a:schemeClr val="tx1"/>
            </a:solidFill>
            <a:round/>
            <a:headEnd/>
            <a:tailEnd/>
          </a:ln>
        </p:spPr>
        <p:txBody>
          <a:bodyPr/>
          <a:lstStyle/>
          <a:p>
            <a:endParaRPr lang="en-US" dirty="0"/>
          </a:p>
        </p:txBody>
      </p:sp>
      <p:sp>
        <p:nvSpPr>
          <p:cNvPr id="366" name="Rectangle 38"/>
          <p:cNvSpPr>
            <a:spLocks noChangeArrowheads="1"/>
          </p:cNvSpPr>
          <p:nvPr/>
        </p:nvSpPr>
        <p:spPr bwMode="auto">
          <a:xfrm>
            <a:off x="1697355" y="310896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67" name="Line 36"/>
          <p:cNvSpPr>
            <a:spLocks noChangeShapeType="1"/>
          </p:cNvSpPr>
          <p:nvPr/>
        </p:nvSpPr>
        <p:spPr bwMode="auto">
          <a:xfrm flipH="1">
            <a:off x="4045768" y="2220014"/>
            <a:ext cx="152400" cy="152400"/>
          </a:xfrm>
          <a:prstGeom prst="line">
            <a:avLst/>
          </a:prstGeom>
          <a:noFill/>
          <a:ln w="28575">
            <a:solidFill>
              <a:schemeClr val="tx1"/>
            </a:solidFill>
            <a:round/>
            <a:headEnd/>
            <a:tailEnd/>
          </a:ln>
        </p:spPr>
        <p:txBody>
          <a:bodyPr/>
          <a:lstStyle/>
          <a:p>
            <a:endParaRPr lang="en-US" dirty="0"/>
          </a:p>
        </p:txBody>
      </p:sp>
      <p:sp>
        <p:nvSpPr>
          <p:cNvPr id="368" name="Line 36"/>
          <p:cNvSpPr>
            <a:spLocks noChangeShapeType="1"/>
          </p:cNvSpPr>
          <p:nvPr/>
        </p:nvSpPr>
        <p:spPr bwMode="auto">
          <a:xfrm flipH="1">
            <a:off x="4027918" y="2390896"/>
            <a:ext cx="152400" cy="152400"/>
          </a:xfrm>
          <a:prstGeom prst="line">
            <a:avLst/>
          </a:prstGeom>
          <a:noFill/>
          <a:ln w="28575">
            <a:solidFill>
              <a:schemeClr val="tx1"/>
            </a:solidFill>
            <a:round/>
            <a:headEnd/>
            <a:tailEnd/>
          </a:ln>
        </p:spPr>
        <p:txBody>
          <a:bodyPr/>
          <a:lstStyle/>
          <a:p>
            <a:endParaRPr lang="en-US" dirty="0"/>
          </a:p>
        </p:txBody>
      </p:sp>
      <p:sp>
        <p:nvSpPr>
          <p:cNvPr id="369" name="Text Box 37"/>
          <p:cNvSpPr txBox="1">
            <a:spLocks noChangeArrowheads="1"/>
          </p:cNvSpPr>
          <p:nvPr/>
        </p:nvSpPr>
        <p:spPr bwMode="auto">
          <a:xfrm>
            <a:off x="6620364" y="153924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370" name="Text Box 37"/>
          <p:cNvSpPr txBox="1">
            <a:spLocks noChangeArrowheads="1"/>
          </p:cNvSpPr>
          <p:nvPr/>
        </p:nvSpPr>
        <p:spPr bwMode="auto">
          <a:xfrm>
            <a:off x="6827520" y="153924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371" name="Line 36"/>
          <p:cNvSpPr>
            <a:spLocks noChangeShapeType="1"/>
          </p:cNvSpPr>
          <p:nvPr/>
        </p:nvSpPr>
        <p:spPr bwMode="auto">
          <a:xfrm flipH="1">
            <a:off x="4039048" y="2539366"/>
            <a:ext cx="152400" cy="152400"/>
          </a:xfrm>
          <a:prstGeom prst="line">
            <a:avLst/>
          </a:prstGeom>
          <a:noFill/>
          <a:ln w="28575">
            <a:solidFill>
              <a:schemeClr val="tx1"/>
            </a:solidFill>
            <a:round/>
            <a:headEnd/>
            <a:tailEnd/>
          </a:ln>
        </p:spPr>
        <p:txBody>
          <a:bodyPr/>
          <a:lstStyle/>
          <a:p>
            <a:endParaRPr lang="en-US" dirty="0"/>
          </a:p>
        </p:txBody>
      </p:sp>
      <p:sp>
        <p:nvSpPr>
          <p:cNvPr id="372" name="Line 36"/>
          <p:cNvSpPr>
            <a:spLocks noChangeShapeType="1"/>
          </p:cNvSpPr>
          <p:nvPr/>
        </p:nvSpPr>
        <p:spPr bwMode="auto">
          <a:xfrm flipH="1">
            <a:off x="4039048" y="2702046"/>
            <a:ext cx="152400" cy="152400"/>
          </a:xfrm>
          <a:prstGeom prst="line">
            <a:avLst/>
          </a:prstGeom>
          <a:noFill/>
          <a:ln w="28575">
            <a:solidFill>
              <a:schemeClr val="tx1"/>
            </a:solidFill>
            <a:round/>
            <a:headEnd/>
            <a:tailEnd/>
          </a:ln>
        </p:spPr>
        <p:txBody>
          <a:bodyPr/>
          <a:lstStyle/>
          <a:p>
            <a:endParaRPr lang="en-US" dirty="0"/>
          </a:p>
        </p:txBody>
      </p:sp>
      <p:sp>
        <p:nvSpPr>
          <p:cNvPr id="373" name="Text Box 37"/>
          <p:cNvSpPr txBox="1">
            <a:spLocks noChangeArrowheads="1"/>
          </p:cNvSpPr>
          <p:nvPr/>
        </p:nvSpPr>
        <p:spPr bwMode="auto">
          <a:xfrm>
            <a:off x="6372851" y="1544740"/>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13</a:t>
            </a:r>
          </a:p>
        </p:txBody>
      </p:sp>
      <p:sp>
        <p:nvSpPr>
          <p:cNvPr id="374" name="Line 36"/>
          <p:cNvSpPr>
            <a:spLocks noChangeShapeType="1"/>
          </p:cNvSpPr>
          <p:nvPr/>
        </p:nvSpPr>
        <p:spPr bwMode="auto">
          <a:xfrm flipH="1">
            <a:off x="7071360" y="4145280"/>
            <a:ext cx="152400" cy="152400"/>
          </a:xfrm>
          <a:prstGeom prst="line">
            <a:avLst/>
          </a:prstGeom>
          <a:noFill/>
          <a:ln w="28575">
            <a:solidFill>
              <a:schemeClr val="tx1"/>
            </a:solidFill>
            <a:round/>
            <a:headEnd/>
            <a:tailEnd/>
          </a:ln>
        </p:spPr>
        <p:txBody>
          <a:bodyPr/>
          <a:lstStyle/>
          <a:p>
            <a:endParaRPr lang="en-US" dirty="0"/>
          </a:p>
        </p:txBody>
      </p:sp>
      <p:sp>
        <p:nvSpPr>
          <p:cNvPr id="375" name="Text Box 37"/>
          <p:cNvSpPr txBox="1">
            <a:spLocks noChangeArrowheads="1"/>
          </p:cNvSpPr>
          <p:nvPr/>
        </p:nvSpPr>
        <p:spPr bwMode="auto">
          <a:xfrm>
            <a:off x="1554480" y="3255010"/>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10</a:t>
            </a:r>
          </a:p>
        </p:txBody>
      </p:sp>
      <p:sp>
        <p:nvSpPr>
          <p:cNvPr id="376" name="Line 36"/>
          <p:cNvSpPr>
            <a:spLocks noChangeShapeType="1"/>
          </p:cNvSpPr>
          <p:nvPr/>
        </p:nvSpPr>
        <p:spPr bwMode="auto">
          <a:xfrm flipH="1">
            <a:off x="4631749" y="2701292"/>
            <a:ext cx="152400" cy="152400"/>
          </a:xfrm>
          <a:prstGeom prst="line">
            <a:avLst/>
          </a:prstGeom>
          <a:noFill/>
          <a:ln w="28575">
            <a:solidFill>
              <a:schemeClr val="tx1"/>
            </a:solidFill>
            <a:round/>
            <a:headEnd/>
            <a:tailEnd/>
          </a:ln>
        </p:spPr>
        <p:txBody>
          <a:bodyPr/>
          <a:lstStyle/>
          <a:p>
            <a:endParaRPr lang="en-US" dirty="0"/>
          </a:p>
        </p:txBody>
      </p:sp>
      <p:sp>
        <p:nvSpPr>
          <p:cNvPr id="377" name="Rectangle 38"/>
          <p:cNvSpPr>
            <a:spLocks noChangeArrowheads="1"/>
          </p:cNvSpPr>
          <p:nvPr/>
        </p:nvSpPr>
        <p:spPr bwMode="auto">
          <a:xfrm>
            <a:off x="7140892" y="3105785"/>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78" name="Line 36"/>
          <p:cNvSpPr>
            <a:spLocks noChangeShapeType="1"/>
          </p:cNvSpPr>
          <p:nvPr/>
        </p:nvSpPr>
        <p:spPr bwMode="auto">
          <a:xfrm flipH="1">
            <a:off x="4618311" y="2880362"/>
            <a:ext cx="152400" cy="152400"/>
          </a:xfrm>
          <a:prstGeom prst="line">
            <a:avLst/>
          </a:prstGeom>
          <a:noFill/>
          <a:ln w="28575">
            <a:solidFill>
              <a:schemeClr val="tx1"/>
            </a:solidFill>
            <a:round/>
            <a:headEnd/>
            <a:tailEnd/>
          </a:ln>
        </p:spPr>
        <p:txBody>
          <a:bodyPr/>
          <a:lstStyle/>
          <a:p>
            <a:endParaRPr lang="en-US" dirty="0"/>
          </a:p>
        </p:txBody>
      </p:sp>
      <p:sp>
        <p:nvSpPr>
          <p:cNvPr id="379" name="Line 36"/>
          <p:cNvSpPr>
            <a:spLocks noChangeShapeType="1"/>
          </p:cNvSpPr>
          <p:nvPr/>
        </p:nvSpPr>
        <p:spPr bwMode="auto">
          <a:xfrm flipH="1">
            <a:off x="4617720" y="3045462"/>
            <a:ext cx="152400" cy="152400"/>
          </a:xfrm>
          <a:prstGeom prst="line">
            <a:avLst/>
          </a:prstGeom>
          <a:noFill/>
          <a:ln w="28575">
            <a:solidFill>
              <a:schemeClr val="tx1"/>
            </a:solidFill>
            <a:round/>
            <a:headEnd/>
            <a:tailEnd/>
          </a:ln>
        </p:spPr>
        <p:txBody>
          <a:bodyPr/>
          <a:lstStyle/>
          <a:p>
            <a:endParaRPr lang="en-US" dirty="0"/>
          </a:p>
        </p:txBody>
      </p:sp>
      <p:sp>
        <p:nvSpPr>
          <p:cNvPr id="380" name="Line 36"/>
          <p:cNvSpPr>
            <a:spLocks noChangeShapeType="1"/>
          </p:cNvSpPr>
          <p:nvPr/>
        </p:nvSpPr>
        <p:spPr bwMode="auto">
          <a:xfrm flipH="1">
            <a:off x="4773754" y="1262912"/>
            <a:ext cx="152400" cy="152400"/>
          </a:xfrm>
          <a:prstGeom prst="line">
            <a:avLst/>
          </a:prstGeom>
          <a:noFill/>
          <a:ln w="28575">
            <a:solidFill>
              <a:schemeClr val="tx1"/>
            </a:solidFill>
            <a:round/>
            <a:headEnd/>
            <a:tailEnd/>
          </a:ln>
        </p:spPr>
        <p:txBody>
          <a:bodyPr/>
          <a:lstStyle/>
          <a:p>
            <a:endParaRPr lang="en-US" dirty="0"/>
          </a:p>
        </p:txBody>
      </p:sp>
      <p:sp>
        <p:nvSpPr>
          <p:cNvPr id="381" name="Line 36"/>
          <p:cNvSpPr>
            <a:spLocks noChangeShapeType="1"/>
          </p:cNvSpPr>
          <p:nvPr/>
        </p:nvSpPr>
        <p:spPr bwMode="auto">
          <a:xfrm flipH="1">
            <a:off x="4790123" y="1421073"/>
            <a:ext cx="152400" cy="152400"/>
          </a:xfrm>
          <a:prstGeom prst="line">
            <a:avLst/>
          </a:prstGeom>
          <a:noFill/>
          <a:ln w="28575">
            <a:solidFill>
              <a:schemeClr val="tx1"/>
            </a:solidFill>
            <a:round/>
            <a:headEnd/>
            <a:tailEnd/>
          </a:ln>
        </p:spPr>
        <p:txBody>
          <a:bodyPr/>
          <a:lstStyle/>
          <a:p>
            <a:endParaRPr lang="en-US" dirty="0"/>
          </a:p>
        </p:txBody>
      </p:sp>
      <p:sp>
        <p:nvSpPr>
          <p:cNvPr id="382" name="Text Box 37"/>
          <p:cNvSpPr txBox="1">
            <a:spLocks noChangeArrowheads="1"/>
          </p:cNvSpPr>
          <p:nvPr/>
        </p:nvSpPr>
        <p:spPr bwMode="auto">
          <a:xfrm>
            <a:off x="2105332" y="1552369"/>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14</a:t>
            </a:r>
          </a:p>
        </p:txBody>
      </p:sp>
      <p:sp>
        <p:nvSpPr>
          <p:cNvPr id="383" name="Text Box 37"/>
          <p:cNvSpPr txBox="1">
            <a:spLocks noChangeArrowheads="1"/>
          </p:cNvSpPr>
          <p:nvPr/>
        </p:nvSpPr>
        <p:spPr bwMode="auto">
          <a:xfrm>
            <a:off x="2314575" y="1569943"/>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10</a:t>
            </a:r>
          </a:p>
        </p:txBody>
      </p:sp>
      <p:sp>
        <p:nvSpPr>
          <p:cNvPr id="384" name="Text Box 37"/>
          <p:cNvSpPr txBox="1">
            <a:spLocks noChangeArrowheads="1"/>
          </p:cNvSpPr>
          <p:nvPr/>
        </p:nvSpPr>
        <p:spPr bwMode="auto">
          <a:xfrm>
            <a:off x="2519363" y="1571848"/>
            <a:ext cx="350838" cy="277813"/>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14</a:t>
            </a:r>
          </a:p>
        </p:txBody>
      </p:sp>
      <p:sp>
        <p:nvSpPr>
          <p:cNvPr id="385" name="Line 36"/>
          <p:cNvSpPr>
            <a:spLocks noChangeShapeType="1"/>
          </p:cNvSpPr>
          <p:nvPr/>
        </p:nvSpPr>
        <p:spPr bwMode="auto">
          <a:xfrm flipH="1">
            <a:off x="1036320" y="4138192"/>
            <a:ext cx="152400" cy="152400"/>
          </a:xfrm>
          <a:prstGeom prst="line">
            <a:avLst/>
          </a:prstGeom>
          <a:noFill/>
          <a:ln w="28575">
            <a:solidFill>
              <a:schemeClr val="tx1"/>
            </a:solidFill>
            <a:round/>
            <a:headEnd/>
            <a:tailEnd/>
          </a:ln>
        </p:spPr>
        <p:txBody>
          <a:bodyPr/>
          <a:lstStyle/>
          <a:p>
            <a:endParaRPr lang="en-US" dirty="0"/>
          </a:p>
        </p:txBody>
      </p:sp>
      <p:sp>
        <p:nvSpPr>
          <p:cNvPr id="386" name="Line 36"/>
          <p:cNvSpPr>
            <a:spLocks noChangeShapeType="1"/>
          </p:cNvSpPr>
          <p:nvPr/>
        </p:nvSpPr>
        <p:spPr bwMode="auto">
          <a:xfrm flipH="1">
            <a:off x="4783153" y="1572260"/>
            <a:ext cx="152400" cy="152400"/>
          </a:xfrm>
          <a:prstGeom prst="line">
            <a:avLst/>
          </a:prstGeom>
          <a:noFill/>
          <a:ln w="28575">
            <a:solidFill>
              <a:schemeClr val="tx1"/>
            </a:solidFill>
            <a:round/>
            <a:headEnd/>
            <a:tailEnd/>
          </a:ln>
        </p:spPr>
        <p:txBody>
          <a:bodyPr/>
          <a:lstStyle/>
          <a:p>
            <a:endParaRPr lang="en-US" dirty="0"/>
          </a:p>
        </p:txBody>
      </p:sp>
      <p:sp>
        <p:nvSpPr>
          <p:cNvPr id="387" name="Line 36"/>
          <p:cNvSpPr>
            <a:spLocks noChangeShapeType="1"/>
          </p:cNvSpPr>
          <p:nvPr/>
        </p:nvSpPr>
        <p:spPr bwMode="auto">
          <a:xfrm flipH="1">
            <a:off x="4033530" y="2879606"/>
            <a:ext cx="152400" cy="152400"/>
          </a:xfrm>
          <a:prstGeom prst="line">
            <a:avLst/>
          </a:prstGeom>
          <a:noFill/>
          <a:ln w="28575">
            <a:solidFill>
              <a:schemeClr val="tx1"/>
            </a:solidFill>
            <a:round/>
            <a:headEnd/>
            <a:tailEnd/>
          </a:ln>
        </p:spPr>
        <p:txBody>
          <a:bodyPr/>
          <a:lstStyle/>
          <a:p>
            <a:endParaRPr lang="en-US" dirty="0"/>
          </a:p>
        </p:txBody>
      </p:sp>
      <p:sp>
        <p:nvSpPr>
          <p:cNvPr id="388" name="Text Box 37"/>
          <p:cNvSpPr txBox="1">
            <a:spLocks noChangeArrowheads="1"/>
          </p:cNvSpPr>
          <p:nvPr/>
        </p:nvSpPr>
        <p:spPr bwMode="auto">
          <a:xfrm>
            <a:off x="6995160" y="3258185"/>
            <a:ext cx="3968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389" name="Line 39"/>
          <p:cNvSpPr>
            <a:spLocks noChangeShapeType="1"/>
          </p:cNvSpPr>
          <p:nvPr/>
        </p:nvSpPr>
        <p:spPr bwMode="auto">
          <a:xfrm flipH="1">
            <a:off x="4032466" y="3043350"/>
            <a:ext cx="152400" cy="152400"/>
          </a:xfrm>
          <a:prstGeom prst="line">
            <a:avLst/>
          </a:prstGeom>
          <a:noFill/>
          <a:ln w="28575">
            <a:solidFill>
              <a:schemeClr val="tx1"/>
            </a:solidFill>
            <a:round/>
            <a:headEnd/>
            <a:tailEnd/>
          </a:ln>
        </p:spPr>
        <p:txBody>
          <a:bodyPr/>
          <a:lstStyle/>
          <a:p>
            <a:endParaRPr lang="en-US" dirty="0"/>
          </a:p>
        </p:txBody>
      </p:sp>
      <p:sp>
        <p:nvSpPr>
          <p:cNvPr id="390" name="Line 39"/>
          <p:cNvSpPr>
            <a:spLocks noChangeShapeType="1"/>
          </p:cNvSpPr>
          <p:nvPr/>
        </p:nvSpPr>
        <p:spPr bwMode="auto">
          <a:xfrm flipH="1">
            <a:off x="4191951" y="1269683"/>
            <a:ext cx="152400" cy="152400"/>
          </a:xfrm>
          <a:prstGeom prst="line">
            <a:avLst/>
          </a:prstGeom>
          <a:noFill/>
          <a:ln w="28575">
            <a:solidFill>
              <a:schemeClr val="tx1"/>
            </a:solidFill>
            <a:round/>
            <a:headEnd/>
            <a:tailEnd/>
          </a:ln>
        </p:spPr>
        <p:txBody>
          <a:bodyPr/>
          <a:lstStyle/>
          <a:p>
            <a:endParaRPr lang="en-US" dirty="0"/>
          </a:p>
        </p:txBody>
      </p:sp>
      <p:sp>
        <p:nvSpPr>
          <p:cNvPr id="391" name="Line 39"/>
          <p:cNvSpPr>
            <a:spLocks noChangeShapeType="1"/>
          </p:cNvSpPr>
          <p:nvPr/>
        </p:nvSpPr>
        <p:spPr bwMode="auto">
          <a:xfrm flipH="1">
            <a:off x="4191951" y="1422083"/>
            <a:ext cx="152400" cy="152400"/>
          </a:xfrm>
          <a:prstGeom prst="line">
            <a:avLst/>
          </a:prstGeom>
          <a:noFill/>
          <a:ln w="28575">
            <a:solidFill>
              <a:schemeClr val="tx1"/>
            </a:solidFill>
            <a:round/>
            <a:headEnd/>
            <a:tailEnd/>
          </a:ln>
        </p:spPr>
        <p:txBody>
          <a:bodyPr/>
          <a:lstStyle/>
          <a:p>
            <a:endParaRPr lang="en-US" dirty="0"/>
          </a:p>
        </p:txBody>
      </p:sp>
      <p:sp>
        <p:nvSpPr>
          <p:cNvPr id="392" name="Rectangle 38"/>
          <p:cNvSpPr>
            <a:spLocks noChangeArrowheads="1"/>
          </p:cNvSpPr>
          <p:nvPr/>
        </p:nvSpPr>
        <p:spPr bwMode="auto">
          <a:xfrm>
            <a:off x="2286000" y="3108008"/>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93" name="Text Box 37"/>
          <p:cNvSpPr txBox="1">
            <a:spLocks noChangeArrowheads="1"/>
          </p:cNvSpPr>
          <p:nvPr/>
        </p:nvSpPr>
        <p:spPr bwMode="auto">
          <a:xfrm>
            <a:off x="2173296" y="325818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394" name="Line 39"/>
          <p:cNvSpPr>
            <a:spLocks noChangeShapeType="1"/>
          </p:cNvSpPr>
          <p:nvPr/>
        </p:nvSpPr>
        <p:spPr bwMode="auto">
          <a:xfrm flipH="1">
            <a:off x="4191951" y="1604963"/>
            <a:ext cx="152400" cy="152400"/>
          </a:xfrm>
          <a:prstGeom prst="line">
            <a:avLst/>
          </a:prstGeom>
          <a:noFill/>
          <a:ln w="28575">
            <a:solidFill>
              <a:schemeClr val="tx1"/>
            </a:solidFill>
            <a:round/>
            <a:headEnd/>
            <a:tailEnd/>
          </a:ln>
        </p:spPr>
        <p:txBody>
          <a:bodyPr/>
          <a:lstStyle/>
          <a:p>
            <a:endParaRPr lang="en-US" dirty="0"/>
          </a:p>
        </p:txBody>
      </p:sp>
      <p:sp>
        <p:nvSpPr>
          <p:cNvPr id="395" name="Line 36"/>
          <p:cNvSpPr>
            <a:spLocks noChangeShapeType="1"/>
          </p:cNvSpPr>
          <p:nvPr/>
        </p:nvSpPr>
        <p:spPr bwMode="auto">
          <a:xfrm flipH="1">
            <a:off x="4783153" y="1737360"/>
            <a:ext cx="152400" cy="152400"/>
          </a:xfrm>
          <a:prstGeom prst="line">
            <a:avLst/>
          </a:prstGeom>
          <a:noFill/>
          <a:ln w="28575">
            <a:solidFill>
              <a:schemeClr val="tx1"/>
            </a:solidFill>
            <a:round/>
            <a:headEnd/>
            <a:tailEnd/>
          </a:ln>
        </p:spPr>
        <p:txBody>
          <a:bodyPr/>
          <a:lstStyle/>
          <a:p>
            <a:endParaRPr lang="en-US" dirty="0"/>
          </a:p>
        </p:txBody>
      </p:sp>
      <p:sp>
        <p:nvSpPr>
          <p:cNvPr id="396" name="Text Box 37"/>
          <p:cNvSpPr txBox="1">
            <a:spLocks noChangeArrowheads="1"/>
          </p:cNvSpPr>
          <p:nvPr/>
        </p:nvSpPr>
        <p:spPr bwMode="auto">
          <a:xfrm>
            <a:off x="7635240" y="325818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16</a:t>
            </a:r>
          </a:p>
        </p:txBody>
      </p:sp>
      <p:sp>
        <p:nvSpPr>
          <p:cNvPr id="397" name="Line 36"/>
          <p:cNvSpPr>
            <a:spLocks noChangeShapeType="1"/>
          </p:cNvSpPr>
          <p:nvPr/>
        </p:nvSpPr>
        <p:spPr bwMode="auto">
          <a:xfrm flipH="1">
            <a:off x="4191951" y="1749211"/>
            <a:ext cx="152400" cy="152400"/>
          </a:xfrm>
          <a:prstGeom prst="line">
            <a:avLst/>
          </a:prstGeom>
          <a:noFill/>
          <a:ln w="28575">
            <a:solidFill>
              <a:schemeClr val="tx1"/>
            </a:solidFill>
            <a:round/>
            <a:headEnd/>
            <a:tailEnd/>
          </a:ln>
        </p:spPr>
        <p:txBody>
          <a:bodyPr/>
          <a:lstStyle/>
          <a:p>
            <a:endParaRPr lang="en-US" dirty="0"/>
          </a:p>
        </p:txBody>
      </p:sp>
      <p:sp>
        <p:nvSpPr>
          <p:cNvPr id="398" name="Line 39"/>
          <p:cNvSpPr>
            <a:spLocks noChangeShapeType="1"/>
          </p:cNvSpPr>
          <p:nvPr/>
        </p:nvSpPr>
        <p:spPr bwMode="auto">
          <a:xfrm flipH="1">
            <a:off x="4773879" y="1892518"/>
            <a:ext cx="152400" cy="152400"/>
          </a:xfrm>
          <a:prstGeom prst="line">
            <a:avLst/>
          </a:prstGeom>
          <a:noFill/>
          <a:ln w="28575">
            <a:solidFill>
              <a:schemeClr val="tx1"/>
            </a:solidFill>
            <a:round/>
            <a:headEnd/>
            <a:tailEnd/>
          </a:ln>
        </p:spPr>
        <p:txBody>
          <a:bodyPr/>
          <a:lstStyle/>
          <a:p>
            <a:endParaRPr lang="en-US" dirty="0"/>
          </a:p>
        </p:txBody>
      </p:sp>
      <p:sp>
        <p:nvSpPr>
          <p:cNvPr id="399" name="Rectangle 38"/>
          <p:cNvSpPr>
            <a:spLocks noChangeArrowheads="1"/>
          </p:cNvSpPr>
          <p:nvPr/>
        </p:nvSpPr>
        <p:spPr bwMode="auto">
          <a:xfrm>
            <a:off x="8361894" y="310896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400" name="Line 39"/>
          <p:cNvSpPr>
            <a:spLocks noChangeShapeType="1"/>
          </p:cNvSpPr>
          <p:nvPr/>
        </p:nvSpPr>
        <p:spPr bwMode="auto">
          <a:xfrm flipH="1">
            <a:off x="4783153" y="2057400"/>
            <a:ext cx="152400" cy="152400"/>
          </a:xfrm>
          <a:prstGeom prst="line">
            <a:avLst/>
          </a:prstGeom>
          <a:noFill/>
          <a:ln w="28575">
            <a:solidFill>
              <a:schemeClr val="tx1"/>
            </a:solidFill>
            <a:round/>
            <a:headEnd/>
            <a:tailEnd/>
          </a:ln>
        </p:spPr>
        <p:txBody>
          <a:bodyPr/>
          <a:lstStyle/>
          <a:p>
            <a:endParaRPr lang="en-US" dirty="0"/>
          </a:p>
        </p:txBody>
      </p:sp>
      <p:sp>
        <p:nvSpPr>
          <p:cNvPr id="401" name="Line 39"/>
          <p:cNvSpPr>
            <a:spLocks noChangeShapeType="1"/>
          </p:cNvSpPr>
          <p:nvPr/>
        </p:nvSpPr>
        <p:spPr bwMode="auto">
          <a:xfrm flipH="1">
            <a:off x="4783153" y="2209800"/>
            <a:ext cx="152400" cy="152400"/>
          </a:xfrm>
          <a:prstGeom prst="line">
            <a:avLst/>
          </a:prstGeom>
          <a:noFill/>
          <a:ln w="28575">
            <a:solidFill>
              <a:schemeClr val="tx1"/>
            </a:solidFill>
            <a:round/>
            <a:headEnd/>
            <a:tailEnd/>
          </a:ln>
        </p:spPr>
        <p:txBody>
          <a:bodyPr/>
          <a:lstStyle/>
          <a:p>
            <a:endParaRPr lang="en-US" dirty="0"/>
          </a:p>
        </p:txBody>
      </p:sp>
      <p:sp>
        <p:nvSpPr>
          <p:cNvPr id="402" name="Line 39"/>
          <p:cNvSpPr>
            <a:spLocks noChangeShapeType="1"/>
          </p:cNvSpPr>
          <p:nvPr/>
        </p:nvSpPr>
        <p:spPr bwMode="auto">
          <a:xfrm flipH="1">
            <a:off x="4776065" y="2377440"/>
            <a:ext cx="152400" cy="152400"/>
          </a:xfrm>
          <a:prstGeom prst="line">
            <a:avLst/>
          </a:prstGeom>
          <a:noFill/>
          <a:ln w="28575">
            <a:solidFill>
              <a:schemeClr val="tx1"/>
            </a:solidFill>
            <a:round/>
            <a:headEnd/>
            <a:tailEnd/>
          </a:ln>
        </p:spPr>
        <p:txBody>
          <a:bodyPr/>
          <a:lstStyle/>
          <a:p>
            <a:endParaRPr lang="en-US" dirty="0"/>
          </a:p>
        </p:txBody>
      </p:sp>
      <p:sp>
        <p:nvSpPr>
          <p:cNvPr id="403" name="Line 39"/>
          <p:cNvSpPr>
            <a:spLocks noChangeShapeType="1"/>
          </p:cNvSpPr>
          <p:nvPr/>
        </p:nvSpPr>
        <p:spPr bwMode="auto">
          <a:xfrm flipH="1">
            <a:off x="4783153" y="2545080"/>
            <a:ext cx="152400" cy="152400"/>
          </a:xfrm>
          <a:prstGeom prst="line">
            <a:avLst/>
          </a:prstGeom>
          <a:noFill/>
          <a:ln w="28575">
            <a:solidFill>
              <a:schemeClr val="tx1"/>
            </a:solidFill>
            <a:round/>
            <a:headEnd/>
            <a:tailEnd/>
          </a:ln>
        </p:spPr>
        <p:txBody>
          <a:bodyPr/>
          <a:lstStyle/>
          <a:p>
            <a:endParaRPr lang="en-US" dirty="0"/>
          </a:p>
        </p:txBody>
      </p:sp>
      <p:sp>
        <p:nvSpPr>
          <p:cNvPr id="404" name="Text Box 37"/>
          <p:cNvSpPr txBox="1">
            <a:spLocks noChangeArrowheads="1"/>
          </p:cNvSpPr>
          <p:nvPr/>
        </p:nvSpPr>
        <p:spPr bwMode="auto">
          <a:xfrm>
            <a:off x="2314575" y="1771649"/>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16</a:t>
            </a:r>
          </a:p>
        </p:txBody>
      </p:sp>
      <p:sp>
        <p:nvSpPr>
          <p:cNvPr id="405" name="Text Box 37"/>
          <p:cNvSpPr txBox="1">
            <a:spLocks noChangeArrowheads="1"/>
          </p:cNvSpPr>
          <p:nvPr/>
        </p:nvSpPr>
        <p:spPr bwMode="auto">
          <a:xfrm>
            <a:off x="2514600" y="1768904"/>
            <a:ext cx="350838"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21</a:t>
            </a:r>
          </a:p>
        </p:txBody>
      </p:sp>
      <p:sp>
        <p:nvSpPr>
          <p:cNvPr id="406" name="Line 36"/>
          <p:cNvSpPr>
            <a:spLocks noChangeShapeType="1"/>
          </p:cNvSpPr>
          <p:nvPr/>
        </p:nvSpPr>
        <p:spPr bwMode="auto">
          <a:xfrm flipH="1">
            <a:off x="1133832" y="4136096"/>
            <a:ext cx="152400" cy="152400"/>
          </a:xfrm>
          <a:prstGeom prst="line">
            <a:avLst/>
          </a:prstGeom>
          <a:noFill/>
          <a:ln w="28575">
            <a:solidFill>
              <a:schemeClr val="tx1"/>
            </a:solidFill>
            <a:round/>
            <a:headEnd/>
            <a:tailEnd/>
          </a:ln>
        </p:spPr>
        <p:txBody>
          <a:bodyPr/>
          <a:lstStyle/>
          <a:p>
            <a:endParaRPr lang="en-US" dirty="0"/>
          </a:p>
        </p:txBody>
      </p:sp>
      <p:sp>
        <p:nvSpPr>
          <p:cNvPr id="407" name="Text Box 37"/>
          <p:cNvSpPr txBox="1">
            <a:spLocks noChangeArrowheads="1"/>
          </p:cNvSpPr>
          <p:nvPr/>
        </p:nvSpPr>
        <p:spPr bwMode="auto">
          <a:xfrm>
            <a:off x="2153711" y="1758951"/>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408" name="Line 39"/>
          <p:cNvSpPr>
            <a:spLocks noChangeShapeType="1"/>
          </p:cNvSpPr>
          <p:nvPr/>
        </p:nvSpPr>
        <p:spPr bwMode="auto">
          <a:xfrm flipH="1">
            <a:off x="4783153" y="2697480"/>
            <a:ext cx="152400" cy="152400"/>
          </a:xfrm>
          <a:prstGeom prst="line">
            <a:avLst/>
          </a:prstGeom>
          <a:noFill/>
          <a:ln w="28575">
            <a:solidFill>
              <a:schemeClr val="tx1"/>
            </a:solidFill>
            <a:round/>
            <a:headEnd/>
            <a:tailEnd/>
          </a:ln>
        </p:spPr>
        <p:txBody>
          <a:bodyPr/>
          <a:lstStyle/>
          <a:p>
            <a:endParaRPr lang="en-US" dirty="0"/>
          </a:p>
        </p:txBody>
      </p:sp>
      <p:sp>
        <p:nvSpPr>
          <p:cNvPr id="409" name="Text Box 37"/>
          <p:cNvSpPr txBox="1">
            <a:spLocks noChangeArrowheads="1"/>
          </p:cNvSpPr>
          <p:nvPr/>
        </p:nvSpPr>
        <p:spPr bwMode="auto">
          <a:xfrm>
            <a:off x="8233307" y="3253422"/>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22</a:t>
            </a:r>
          </a:p>
        </p:txBody>
      </p:sp>
      <p:sp>
        <p:nvSpPr>
          <p:cNvPr id="410" name="Line 36"/>
          <p:cNvSpPr>
            <a:spLocks noChangeShapeType="1"/>
          </p:cNvSpPr>
          <p:nvPr/>
        </p:nvSpPr>
        <p:spPr bwMode="auto">
          <a:xfrm flipH="1">
            <a:off x="4183799" y="1925003"/>
            <a:ext cx="152400" cy="152400"/>
          </a:xfrm>
          <a:prstGeom prst="line">
            <a:avLst/>
          </a:prstGeom>
          <a:noFill/>
          <a:ln w="28575">
            <a:solidFill>
              <a:schemeClr val="tx1"/>
            </a:solidFill>
            <a:round/>
            <a:headEnd/>
            <a:tailEnd/>
          </a:ln>
        </p:spPr>
        <p:txBody>
          <a:bodyPr/>
          <a:lstStyle/>
          <a:p>
            <a:endParaRPr lang="en-US" dirty="0"/>
          </a:p>
        </p:txBody>
      </p:sp>
      <p:sp>
        <p:nvSpPr>
          <p:cNvPr id="411" name="Rectangle 38"/>
          <p:cNvSpPr>
            <a:spLocks noChangeArrowheads="1"/>
          </p:cNvSpPr>
          <p:nvPr/>
        </p:nvSpPr>
        <p:spPr bwMode="auto">
          <a:xfrm>
            <a:off x="2914127" y="310896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412" name="Text Box 37"/>
          <p:cNvSpPr txBox="1">
            <a:spLocks noChangeArrowheads="1"/>
          </p:cNvSpPr>
          <p:nvPr/>
        </p:nvSpPr>
        <p:spPr bwMode="auto">
          <a:xfrm>
            <a:off x="2785745" y="3260296"/>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16</a:t>
            </a:r>
          </a:p>
        </p:txBody>
      </p:sp>
      <p:pic>
        <p:nvPicPr>
          <p:cNvPr id="2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 y="4491990"/>
            <a:ext cx="2114550" cy="200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748" name="Text Box 28"/>
          <p:cNvSpPr txBox="1">
            <a:spLocks noChangeArrowheads="1"/>
          </p:cNvSpPr>
          <p:nvPr/>
        </p:nvSpPr>
        <p:spPr bwMode="auto">
          <a:xfrm>
            <a:off x="5492750" y="4297363"/>
            <a:ext cx="396875" cy="455612"/>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264221" name="Text Box 29"/>
          <p:cNvSpPr txBox="1">
            <a:spLocks noChangeArrowheads="1"/>
          </p:cNvSpPr>
          <p:nvPr/>
        </p:nvSpPr>
        <p:spPr bwMode="auto">
          <a:xfrm>
            <a:off x="3098800" y="3749675"/>
            <a:ext cx="5892800" cy="3021013"/>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a:spAutoFit/>
          </a:bodyPr>
          <a:lstStyle/>
          <a:p>
            <a:pPr>
              <a:spcBef>
                <a:spcPct val="40000"/>
              </a:spcBef>
              <a:buFont typeface="Wingdings 2" pitchFamily="18" charset="2"/>
              <a:buNone/>
              <a:defRPr/>
            </a:pPr>
            <a:r>
              <a:rPr lang="en-US" sz="1400" b="0" dirty="0">
                <a:cs typeface="+mn-cs"/>
              </a:rPr>
              <a:t>Cougars #12 serves the ball, and scores a point.  </a:t>
            </a:r>
          </a:p>
          <a:p>
            <a:pPr>
              <a:spcBef>
                <a:spcPct val="40000"/>
              </a:spcBef>
              <a:buFont typeface="Wingdings 2" pitchFamily="18" charset="2"/>
              <a:buNone/>
              <a:defRPr/>
            </a:pPr>
            <a:r>
              <a:rPr lang="en-US" sz="1400" b="0" dirty="0">
                <a:cs typeface="+mn-cs"/>
              </a:rPr>
              <a:t>#12 serves and wins an additional point.</a:t>
            </a:r>
            <a:endParaRPr lang="en-US" sz="1400" dirty="0">
              <a:cs typeface="+mn-cs"/>
            </a:endParaRPr>
          </a:p>
          <a:p>
            <a:pPr>
              <a:spcBef>
                <a:spcPct val="40000"/>
              </a:spcBef>
              <a:buFont typeface="Wingdings 2" pitchFamily="18" charset="2"/>
              <a:buNone/>
              <a:defRPr/>
            </a:pPr>
            <a:r>
              <a:rPr lang="en-US" sz="1400" b="0" dirty="0">
                <a:cs typeface="+mn-cs"/>
              </a:rPr>
              <a:t>The captain for the Owls calls a time out.</a:t>
            </a:r>
          </a:p>
          <a:p>
            <a:pPr>
              <a:spcBef>
                <a:spcPct val="40000"/>
              </a:spcBef>
              <a:buFont typeface="Wingdings 2" pitchFamily="18" charset="2"/>
              <a:buNone/>
              <a:defRPr/>
            </a:pPr>
            <a:r>
              <a:rPr lang="en-US" sz="1400" b="0" dirty="0">
                <a:cs typeface="+mn-cs"/>
              </a:rPr>
              <a:t>Owls #11 yells at an opposing player.</a:t>
            </a:r>
          </a:p>
          <a:p>
            <a:pPr>
              <a:spcBef>
                <a:spcPct val="40000"/>
              </a:spcBef>
              <a:buFont typeface="Wingdings 2" pitchFamily="18" charset="2"/>
              <a:buNone/>
              <a:defRPr/>
            </a:pPr>
            <a:r>
              <a:rPr lang="en-US" sz="1400" b="0" dirty="0">
                <a:cs typeface="+mn-cs"/>
              </a:rPr>
              <a:t>R1 holds up a yellow card and points at Owls #11.</a:t>
            </a:r>
            <a:endParaRPr lang="en-US" sz="1400" dirty="0">
              <a:cs typeface="+mn-cs"/>
            </a:endParaRPr>
          </a:p>
          <a:p>
            <a:pPr>
              <a:spcBef>
                <a:spcPct val="40000"/>
              </a:spcBef>
              <a:buFont typeface="Wingdings 2" pitchFamily="18" charset="2"/>
              <a:buNone/>
              <a:defRPr/>
            </a:pPr>
            <a:r>
              <a:rPr lang="en-US" sz="1400" b="0" dirty="0">
                <a:cs typeface="+mn-cs"/>
              </a:rPr>
              <a:t>In the SANCTIONS box make the following entry: </a:t>
            </a:r>
          </a:p>
          <a:p>
            <a:pPr>
              <a:spcBef>
                <a:spcPct val="40000"/>
              </a:spcBef>
              <a:buFont typeface="Wingdings 2" pitchFamily="18" charset="2"/>
              <a:buNone/>
              <a:defRPr/>
            </a:pPr>
            <a:r>
              <a:rPr lang="en-US" sz="1400" dirty="0">
                <a:solidFill>
                  <a:srgbClr val="FF0000"/>
                </a:solidFill>
                <a:cs typeface="+mn-cs"/>
              </a:rPr>
              <a:t>W</a:t>
            </a:r>
            <a:r>
              <a:rPr lang="en-US" sz="1400" b="0" dirty="0">
                <a:cs typeface="+mn-cs"/>
              </a:rPr>
              <a:t>arning on Player #</a:t>
            </a:r>
            <a:r>
              <a:rPr lang="en-US" sz="1400" dirty="0">
                <a:solidFill>
                  <a:srgbClr val="FF0000"/>
                </a:solidFill>
                <a:cs typeface="+mn-cs"/>
              </a:rPr>
              <a:t>11</a:t>
            </a:r>
            <a:r>
              <a:rPr lang="en-US" sz="1400" dirty="0">
                <a:cs typeface="+mn-cs"/>
              </a:rPr>
              <a:t>, </a:t>
            </a:r>
            <a:r>
              <a:rPr lang="en-US" sz="1400" b="0" dirty="0">
                <a:cs typeface="+mn-cs"/>
              </a:rPr>
              <a:t>Team </a:t>
            </a:r>
            <a:r>
              <a:rPr lang="en-US" sz="1400" dirty="0">
                <a:solidFill>
                  <a:srgbClr val="FF0000"/>
                </a:solidFill>
                <a:cs typeface="+mn-cs"/>
              </a:rPr>
              <a:t>B</a:t>
            </a:r>
            <a:r>
              <a:rPr lang="en-US" sz="1400" dirty="0">
                <a:cs typeface="+mn-cs"/>
              </a:rPr>
              <a:t>, </a:t>
            </a:r>
            <a:r>
              <a:rPr lang="en-US" sz="1400" b="0" dirty="0">
                <a:cs typeface="+mn-cs"/>
              </a:rPr>
              <a:t>Set</a:t>
            </a:r>
            <a:r>
              <a:rPr lang="en-US" sz="1400" dirty="0">
                <a:cs typeface="+mn-cs"/>
              </a:rPr>
              <a:t> </a:t>
            </a:r>
            <a:r>
              <a:rPr lang="en-US" sz="1400" dirty="0">
                <a:solidFill>
                  <a:srgbClr val="FF0000"/>
                </a:solidFill>
                <a:cs typeface="+mn-cs"/>
              </a:rPr>
              <a:t>1</a:t>
            </a:r>
            <a:r>
              <a:rPr lang="en-US" sz="1400" dirty="0">
                <a:cs typeface="+mn-cs"/>
              </a:rPr>
              <a:t>, </a:t>
            </a:r>
            <a:r>
              <a:rPr lang="en-US" sz="1400" b="0" dirty="0">
                <a:cs typeface="+mn-cs"/>
              </a:rPr>
              <a:t>Score </a:t>
            </a:r>
            <a:r>
              <a:rPr lang="en-US" sz="1400" dirty="0">
                <a:solidFill>
                  <a:srgbClr val="FF0000"/>
                </a:solidFill>
                <a:cs typeface="+mn-cs"/>
              </a:rPr>
              <a:t>22:19</a:t>
            </a:r>
          </a:p>
          <a:p>
            <a:pPr>
              <a:spcBef>
                <a:spcPct val="40000"/>
              </a:spcBef>
              <a:buFont typeface="Wingdings 2" pitchFamily="18" charset="2"/>
              <a:buNone/>
              <a:defRPr/>
            </a:pPr>
            <a:r>
              <a:rPr lang="en-US" sz="1400" b="0" dirty="0">
                <a:cs typeface="+mn-cs"/>
              </a:rPr>
              <a:t>Since this is only a warning, no other action is necessary</a:t>
            </a:r>
          </a:p>
          <a:p>
            <a:pPr>
              <a:spcBef>
                <a:spcPct val="40000"/>
              </a:spcBef>
              <a:buFont typeface="Wingdings 2" pitchFamily="18" charset="2"/>
              <a:buNone/>
              <a:defRPr/>
            </a:pPr>
            <a:r>
              <a:rPr lang="en-US" sz="1400" b="0" dirty="0">
                <a:cs typeface="+mn-cs"/>
              </a:rPr>
              <a:t>After entering the Sanction information provide the Ready signal</a:t>
            </a:r>
          </a:p>
          <a:p>
            <a:pPr>
              <a:spcBef>
                <a:spcPct val="40000"/>
              </a:spcBef>
              <a:buFont typeface="Wingdings 2" pitchFamily="18" charset="2"/>
              <a:buNone/>
              <a:defRPr/>
            </a:pPr>
            <a:r>
              <a:rPr lang="en-US" sz="1400" b="0" dirty="0">
                <a:cs typeface="+mn-cs"/>
              </a:rPr>
              <a:t>Cougars #12 serves the ball and loses the rally.</a:t>
            </a:r>
          </a:p>
        </p:txBody>
      </p:sp>
      <p:sp>
        <p:nvSpPr>
          <p:cNvPr id="264232" name="Line 40"/>
          <p:cNvSpPr>
            <a:spLocks noChangeShapeType="1"/>
          </p:cNvSpPr>
          <p:nvPr/>
        </p:nvSpPr>
        <p:spPr bwMode="auto">
          <a:xfrm flipH="1" flipV="1">
            <a:off x="2313282" y="5260180"/>
            <a:ext cx="3676356" cy="362744"/>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4233" name="Rectangle 41"/>
          <p:cNvSpPr>
            <a:spLocks noChangeArrowheads="1"/>
          </p:cNvSpPr>
          <p:nvPr/>
        </p:nvSpPr>
        <p:spPr bwMode="auto">
          <a:xfrm>
            <a:off x="0" y="76200"/>
            <a:ext cx="9144000" cy="762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Scoring the Set</a:t>
            </a:r>
          </a:p>
        </p:txBody>
      </p:sp>
      <p:pic>
        <p:nvPicPr>
          <p:cNvPr id="2064" name="Picture 16" descr="Vball9"/>
          <p:cNvPicPr>
            <a:picLocks noChangeAspect="1" noChangeArrowheads="1"/>
          </p:cNvPicPr>
          <p:nvPr/>
        </p:nvPicPr>
        <p:blipFill>
          <a:blip r:embed="rId4" cstate="print"/>
          <a:srcRect/>
          <a:stretch>
            <a:fillRect/>
          </a:stretch>
        </p:blipFill>
        <p:spPr bwMode="auto">
          <a:xfrm>
            <a:off x="198438" y="6505575"/>
            <a:ext cx="230187" cy="238125"/>
          </a:xfrm>
          <a:prstGeom prst="rect">
            <a:avLst/>
          </a:prstGeom>
          <a:noFill/>
          <a:ln w="9525">
            <a:noFill/>
            <a:miter lim="800000"/>
            <a:headEnd/>
            <a:tailEnd/>
          </a:ln>
        </p:spPr>
      </p:pic>
      <p:sp>
        <p:nvSpPr>
          <p:cNvPr id="48" name="Line 32"/>
          <p:cNvSpPr>
            <a:spLocks noChangeShapeType="1"/>
          </p:cNvSpPr>
          <p:nvPr/>
        </p:nvSpPr>
        <p:spPr bwMode="auto">
          <a:xfrm flipH="1" flipV="1">
            <a:off x="3774678" y="3292316"/>
            <a:ext cx="1300242" cy="569215"/>
          </a:xfrm>
          <a:prstGeom prst="line">
            <a:avLst/>
          </a:prstGeom>
          <a:noFill/>
          <a:ln w="28575" cap="rnd">
            <a:solidFill>
              <a:schemeClr val="tx1"/>
            </a:solidFill>
            <a:prstDash val="sysDot"/>
            <a:round/>
            <a:headEnd/>
            <a:tailEnd type="triangle" w="med" len="med"/>
          </a:ln>
        </p:spPr>
        <p:txBody>
          <a:bodyPr/>
          <a:lstStyle/>
          <a:p>
            <a:endParaRPr lang="en-US" dirty="0"/>
          </a:p>
        </p:txBody>
      </p:sp>
      <p:sp>
        <p:nvSpPr>
          <p:cNvPr id="103" name="Line 32"/>
          <p:cNvSpPr>
            <a:spLocks noChangeShapeType="1"/>
          </p:cNvSpPr>
          <p:nvPr/>
        </p:nvSpPr>
        <p:spPr bwMode="auto">
          <a:xfrm flipH="1" flipV="1">
            <a:off x="4350488" y="2301240"/>
            <a:ext cx="2050312" cy="1905635"/>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04" name="Line 40"/>
          <p:cNvSpPr>
            <a:spLocks noChangeShapeType="1"/>
          </p:cNvSpPr>
          <p:nvPr/>
        </p:nvSpPr>
        <p:spPr bwMode="auto">
          <a:xfrm flipH="1" flipV="1">
            <a:off x="4358640" y="2155508"/>
            <a:ext cx="2773998" cy="177673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09" name="Line 40"/>
          <p:cNvSpPr>
            <a:spLocks noChangeShapeType="1"/>
          </p:cNvSpPr>
          <p:nvPr/>
        </p:nvSpPr>
        <p:spPr bwMode="auto">
          <a:xfrm flipH="1" flipV="1">
            <a:off x="2062956" y="5303518"/>
            <a:ext cx="3423444" cy="31940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17" name="Line 40"/>
          <p:cNvSpPr>
            <a:spLocks noChangeShapeType="1"/>
          </p:cNvSpPr>
          <p:nvPr/>
        </p:nvSpPr>
        <p:spPr bwMode="auto">
          <a:xfrm flipH="1" flipV="1">
            <a:off x="5313276" y="3687603"/>
            <a:ext cx="1133562" cy="83836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24" name="Line 40"/>
          <p:cNvSpPr>
            <a:spLocks noChangeShapeType="1"/>
          </p:cNvSpPr>
          <p:nvPr/>
        </p:nvSpPr>
        <p:spPr bwMode="auto">
          <a:xfrm flipH="1" flipV="1">
            <a:off x="1143000" y="5303519"/>
            <a:ext cx="3657600" cy="319405"/>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30834" name="Text Box 37"/>
          <p:cNvSpPr txBox="1">
            <a:spLocks noChangeArrowheads="1"/>
          </p:cNvSpPr>
          <p:nvPr/>
        </p:nvSpPr>
        <p:spPr bwMode="auto">
          <a:xfrm>
            <a:off x="2553119" y="4630842"/>
            <a:ext cx="460375"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X</a:t>
            </a:r>
          </a:p>
        </p:txBody>
      </p:sp>
      <p:sp>
        <p:nvSpPr>
          <p:cNvPr id="133" name="Text Box 37"/>
          <p:cNvSpPr txBox="1">
            <a:spLocks noChangeArrowheads="1"/>
          </p:cNvSpPr>
          <p:nvPr/>
        </p:nvSpPr>
        <p:spPr bwMode="auto">
          <a:xfrm>
            <a:off x="904874" y="5071428"/>
            <a:ext cx="414338"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11</a:t>
            </a:r>
          </a:p>
        </p:txBody>
      </p:sp>
      <p:sp>
        <p:nvSpPr>
          <p:cNvPr id="135" name="Text Box 37"/>
          <p:cNvSpPr txBox="1">
            <a:spLocks noChangeArrowheads="1"/>
          </p:cNvSpPr>
          <p:nvPr/>
        </p:nvSpPr>
        <p:spPr bwMode="auto">
          <a:xfrm>
            <a:off x="1847852" y="5071428"/>
            <a:ext cx="414337"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B</a:t>
            </a:r>
          </a:p>
        </p:txBody>
      </p:sp>
      <p:sp>
        <p:nvSpPr>
          <p:cNvPr id="136" name="Text Box 37"/>
          <p:cNvSpPr txBox="1">
            <a:spLocks noChangeArrowheads="1"/>
          </p:cNvSpPr>
          <p:nvPr/>
        </p:nvSpPr>
        <p:spPr bwMode="auto">
          <a:xfrm>
            <a:off x="2090737" y="5041265"/>
            <a:ext cx="414337"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a:t>
            </a:r>
          </a:p>
        </p:txBody>
      </p:sp>
      <p:sp>
        <p:nvSpPr>
          <p:cNvPr id="137" name="Text Box 37"/>
          <p:cNvSpPr txBox="1">
            <a:spLocks noChangeArrowheads="1"/>
          </p:cNvSpPr>
          <p:nvPr/>
        </p:nvSpPr>
        <p:spPr bwMode="auto">
          <a:xfrm>
            <a:off x="2260600" y="5071427"/>
            <a:ext cx="711200" cy="277813"/>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22 19</a:t>
            </a:r>
          </a:p>
        </p:txBody>
      </p:sp>
      <p:sp>
        <p:nvSpPr>
          <p:cNvPr id="140" name="Line 40"/>
          <p:cNvSpPr>
            <a:spLocks noChangeShapeType="1"/>
          </p:cNvSpPr>
          <p:nvPr/>
        </p:nvSpPr>
        <p:spPr bwMode="auto">
          <a:xfrm flipH="1" flipV="1">
            <a:off x="2774520" y="5195251"/>
            <a:ext cx="4083479" cy="383223"/>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43" name="Line 40"/>
          <p:cNvSpPr>
            <a:spLocks noChangeShapeType="1"/>
          </p:cNvSpPr>
          <p:nvPr/>
        </p:nvSpPr>
        <p:spPr bwMode="auto">
          <a:xfrm flipH="1" flipV="1">
            <a:off x="3704431" y="3504246"/>
            <a:ext cx="3290094" cy="307911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44" name="Line 40"/>
          <p:cNvSpPr>
            <a:spLocks noChangeShapeType="1"/>
          </p:cNvSpPr>
          <p:nvPr/>
        </p:nvSpPr>
        <p:spPr bwMode="auto">
          <a:xfrm flipH="1" flipV="1">
            <a:off x="4952999" y="3022479"/>
            <a:ext cx="2041525" cy="3560883"/>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45" name="Line 36"/>
          <p:cNvSpPr>
            <a:spLocks noChangeShapeType="1"/>
          </p:cNvSpPr>
          <p:nvPr/>
        </p:nvSpPr>
        <p:spPr bwMode="auto">
          <a:xfrm flipH="1">
            <a:off x="4778605" y="2856342"/>
            <a:ext cx="152400" cy="152400"/>
          </a:xfrm>
          <a:prstGeom prst="line">
            <a:avLst/>
          </a:prstGeom>
          <a:noFill/>
          <a:ln w="28575">
            <a:solidFill>
              <a:schemeClr val="tx1"/>
            </a:solidFill>
            <a:round/>
            <a:headEnd/>
            <a:tailEnd/>
          </a:ln>
        </p:spPr>
        <p:txBody>
          <a:bodyPr/>
          <a:lstStyle/>
          <a:p>
            <a:endParaRPr lang="en-US" dirty="0"/>
          </a:p>
        </p:txBody>
      </p:sp>
      <p:pic>
        <p:nvPicPr>
          <p:cNvPr id="147" name="Picture 9" descr="Click Next"/>
          <p:cNvPicPr>
            <a:picLocks noChangeAspect="1" noChangeArrowheads="1"/>
          </p:cNvPicPr>
          <p:nvPr/>
        </p:nvPicPr>
        <p:blipFill>
          <a:blip r:embed="rId5" cstate="print"/>
          <a:srcRect/>
          <a:stretch>
            <a:fillRect/>
          </a:stretch>
        </p:blipFill>
        <p:spPr bwMode="auto">
          <a:xfrm>
            <a:off x="8746696" y="4359275"/>
            <a:ext cx="230188" cy="230188"/>
          </a:xfrm>
          <a:prstGeom prst="rect">
            <a:avLst/>
          </a:prstGeom>
          <a:noFill/>
          <a:ln w="9525">
            <a:noFill/>
            <a:miter lim="800000"/>
            <a:headEnd/>
            <a:tailEnd/>
          </a:ln>
        </p:spPr>
      </p:pic>
      <p:pic>
        <p:nvPicPr>
          <p:cNvPr id="150" name="Picture 9" descr="Click Next"/>
          <p:cNvPicPr>
            <a:picLocks noChangeAspect="1" noChangeArrowheads="1"/>
          </p:cNvPicPr>
          <p:nvPr/>
        </p:nvPicPr>
        <p:blipFill>
          <a:blip r:embed="rId5" cstate="print"/>
          <a:srcRect/>
          <a:stretch>
            <a:fillRect/>
          </a:stretch>
        </p:blipFill>
        <p:spPr bwMode="auto">
          <a:xfrm>
            <a:off x="8746696" y="4451350"/>
            <a:ext cx="230188" cy="230188"/>
          </a:xfrm>
          <a:prstGeom prst="rect">
            <a:avLst/>
          </a:prstGeom>
          <a:noFill/>
          <a:ln w="9525">
            <a:noFill/>
            <a:miter lim="800000"/>
            <a:headEnd/>
            <a:tailEnd/>
          </a:ln>
        </p:spPr>
      </p:pic>
      <p:sp>
        <p:nvSpPr>
          <p:cNvPr id="416" name="Rectangle 38"/>
          <p:cNvSpPr>
            <a:spLocks noChangeArrowheads="1"/>
          </p:cNvSpPr>
          <p:nvPr/>
        </p:nvSpPr>
        <p:spPr bwMode="auto">
          <a:xfrm>
            <a:off x="3522663" y="310896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46" name="Rectangle 145"/>
          <p:cNvSpPr>
            <a:spLocks noChangeArrowheads="1"/>
          </p:cNvSpPr>
          <p:nvPr/>
        </p:nvSpPr>
        <p:spPr bwMode="auto">
          <a:xfrm>
            <a:off x="228600" y="2971800"/>
            <a:ext cx="4281487" cy="1477328"/>
          </a:xfrm>
          <a:prstGeom prst="rect">
            <a:avLst/>
          </a:prstGeom>
          <a:solidFill>
            <a:srgbClr val="FFFF00"/>
          </a:solidFill>
          <a:ln w="9525">
            <a:noFill/>
            <a:miter lim="800000"/>
            <a:headEnd/>
            <a:tailEnd/>
          </a:ln>
          <a:effectLst>
            <a:outerShdw blurRad="50800" dist="38100" dir="2700000" algn="tl" rotWithShape="0">
              <a:prstClr val="black">
                <a:alpha val="40000"/>
              </a:prstClr>
            </a:outerShdw>
          </a:effectLst>
        </p:spPr>
        <p:txBody>
          <a:bodyPr>
            <a:spAutoFit/>
          </a:bodyPr>
          <a:lstStyle/>
          <a:p>
            <a:pPr marL="115888" indent="-115888">
              <a:lnSpc>
                <a:spcPct val="90000"/>
              </a:lnSpc>
              <a:buFont typeface="Arial" charset="0"/>
              <a:buChar char="•"/>
              <a:defRPr/>
            </a:pPr>
            <a:r>
              <a:rPr lang="en-US" sz="1200" b="0" dirty="0">
                <a:cs typeface="+mn-cs"/>
              </a:rPr>
              <a:t>Reminder: Sanctions are cumulative over the entire match</a:t>
            </a:r>
            <a:br>
              <a:rPr lang="en-US" sz="1200" b="0" dirty="0">
                <a:cs typeface="+mn-cs"/>
              </a:rPr>
            </a:br>
            <a:r>
              <a:rPr lang="en-US" sz="1200" b="0" dirty="0">
                <a:cs typeface="+mn-cs"/>
              </a:rPr>
              <a:t> </a:t>
            </a:r>
          </a:p>
          <a:p>
            <a:pPr marL="115888" indent="-115888">
              <a:lnSpc>
                <a:spcPct val="90000"/>
              </a:lnSpc>
              <a:buFont typeface="Arial" charset="0"/>
              <a:buChar char="•"/>
              <a:defRPr/>
            </a:pPr>
            <a:r>
              <a:rPr lang="en-US" sz="1200" b="0" dirty="0">
                <a:cs typeface="+mn-cs"/>
              </a:rPr>
              <a:t>Re-enter them on any additional score sheets</a:t>
            </a:r>
            <a:br>
              <a:rPr lang="en-US" sz="1200" b="0" dirty="0">
                <a:cs typeface="+mn-cs"/>
              </a:rPr>
            </a:br>
            <a:r>
              <a:rPr lang="en-US" sz="1200" b="0" dirty="0">
                <a:cs typeface="+mn-cs"/>
              </a:rPr>
              <a:t>(like a deciding set)</a:t>
            </a:r>
            <a:br>
              <a:rPr lang="en-US" sz="1200" b="0" dirty="0">
                <a:cs typeface="+mn-cs"/>
              </a:rPr>
            </a:br>
            <a:endParaRPr lang="en-US" sz="1200" b="0" dirty="0">
              <a:cs typeface="+mn-cs"/>
            </a:endParaRPr>
          </a:p>
          <a:p>
            <a:r>
              <a:rPr lang="en-US" sz="1200" dirty="0"/>
              <a:t>Note: </a:t>
            </a:r>
            <a:r>
              <a:rPr lang="en-US" sz="1200" b="0" dirty="0"/>
              <a:t>Yellow card warnings are assessed to individuals,</a:t>
            </a:r>
          </a:p>
          <a:p>
            <a:r>
              <a:rPr lang="en-US" sz="1200" b="0" dirty="0"/>
              <a:t>but are in force for the entire team. This means that each</a:t>
            </a:r>
          </a:p>
          <a:p>
            <a:r>
              <a:rPr lang="en-US" sz="1200" b="0" dirty="0"/>
              <a:t>team may only receive one yellow card per match.</a:t>
            </a:r>
            <a:endParaRPr lang="en-US" sz="1200" b="0" dirty="0">
              <a:cs typeface="+mn-cs"/>
            </a:endParaRPr>
          </a:p>
        </p:txBody>
      </p:sp>
      <p:pic>
        <p:nvPicPr>
          <p:cNvPr id="148" name="Picture 9" descr="Click Next"/>
          <p:cNvPicPr>
            <a:picLocks noChangeAspect="1" noChangeArrowheads="1"/>
          </p:cNvPicPr>
          <p:nvPr/>
        </p:nvPicPr>
        <p:blipFill>
          <a:blip r:embed="rId5" cstate="print"/>
          <a:srcRect/>
          <a:stretch>
            <a:fillRect/>
          </a:stretch>
        </p:blipFill>
        <p:spPr bwMode="auto">
          <a:xfrm>
            <a:off x="4273224" y="4218941"/>
            <a:ext cx="230187" cy="230187"/>
          </a:xfrm>
          <a:prstGeom prst="rect">
            <a:avLst/>
          </a:prstGeom>
          <a:noFill/>
          <a:ln w="9525">
            <a:noFill/>
            <a:miter lim="800000"/>
            <a:headEnd/>
            <a:tailEnd/>
          </a:ln>
        </p:spPr>
      </p:pic>
      <p:pic>
        <p:nvPicPr>
          <p:cNvPr id="151" name="Picture 150" descr="Ready.jpg"/>
          <p:cNvPicPr>
            <a:picLocks noChangeAspect="1"/>
          </p:cNvPicPr>
          <p:nvPr/>
        </p:nvPicPr>
        <p:blipFill>
          <a:blip r:embed="rId6" cstate="print"/>
          <a:srcRect/>
          <a:stretch>
            <a:fillRect/>
          </a:stretch>
        </p:blipFill>
        <p:spPr bwMode="auto">
          <a:xfrm>
            <a:off x="6949440" y="2207894"/>
            <a:ext cx="1427163" cy="2505075"/>
          </a:xfrm>
          <a:prstGeom prst="rect">
            <a:avLst/>
          </a:prstGeom>
          <a:noFill/>
          <a:ln w="9525">
            <a:noFill/>
            <a:miter lim="800000"/>
            <a:headEnd/>
            <a:tailEnd/>
          </a:ln>
          <a:effectLst>
            <a:innerShdw blurRad="63500" dist="50800" dir="2700000">
              <a:prstClr val="black">
                <a:alpha val="50000"/>
              </a:prstClr>
            </a:innerShdw>
          </a:effectLst>
        </p:spPr>
      </p:pic>
      <p:sp>
        <p:nvSpPr>
          <p:cNvPr id="413" name="Line 36"/>
          <p:cNvSpPr>
            <a:spLocks noChangeShapeType="1"/>
          </p:cNvSpPr>
          <p:nvPr/>
        </p:nvSpPr>
        <p:spPr bwMode="auto">
          <a:xfrm flipH="1">
            <a:off x="4191951" y="2077403"/>
            <a:ext cx="152400" cy="152400"/>
          </a:xfrm>
          <a:prstGeom prst="line">
            <a:avLst/>
          </a:prstGeom>
          <a:noFill/>
          <a:ln w="28575">
            <a:solidFill>
              <a:schemeClr val="tx1"/>
            </a:solidFill>
            <a:round/>
            <a:headEnd/>
            <a:tailEnd/>
          </a:ln>
        </p:spPr>
        <p:txBody>
          <a:bodyPr/>
          <a:lstStyle/>
          <a:p>
            <a:endParaRPr lang="en-US" dirty="0"/>
          </a:p>
        </p:txBody>
      </p:sp>
      <p:sp>
        <p:nvSpPr>
          <p:cNvPr id="414" name="Line 36"/>
          <p:cNvSpPr>
            <a:spLocks noChangeShapeType="1"/>
          </p:cNvSpPr>
          <p:nvPr/>
        </p:nvSpPr>
        <p:spPr bwMode="auto">
          <a:xfrm flipH="1">
            <a:off x="4191951" y="2229803"/>
            <a:ext cx="152400" cy="152400"/>
          </a:xfrm>
          <a:prstGeom prst="line">
            <a:avLst/>
          </a:prstGeom>
          <a:noFill/>
          <a:ln w="28575">
            <a:solidFill>
              <a:schemeClr val="tx1"/>
            </a:solidFill>
            <a:round/>
            <a:headEnd/>
            <a:tailEnd/>
          </a:ln>
        </p:spPr>
        <p:txBody>
          <a:bodyPr/>
          <a:lstStyle/>
          <a:p>
            <a:endParaRPr lang="en-US" dirty="0"/>
          </a:p>
        </p:txBody>
      </p:sp>
      <p:sp>
        <p:nvSpPr>
          <p:cNvPr id="417" name="Text Box 37"/>
          <p:cNvSpPr txBox="1">
            <a:spLocks noChangeArrowheads="1"/>
          </p:cNvSpPr>
          <p:nvPr/>
        </p:nvSpPr>
        <p:spPr bwMode="auto">
          <a:xfrm>
            <a:off x="4572000" y="3498223"/>
            <a:ext cx="502920" cy="369332"/>
          </a:xfrm>
          <a:prstGeom prst="rect">
            <a:avLst/>
          </a:prstGeom>
          <a:noFill/>
          <a:ln w="9525">
            <a:noFill/>
            <a:miter lim="800000"/>
            <a:headEnd/>
            <a:tailEnd/>
          </a:ln>
        </p:spPr>
        <p:txBody>
          <a:bodyPr wrap="square">
            <a:spAutoFit/>
          </a:bodyPr>
          <a:lstStyle/>
          <a:p>
            <a:pPr>
              <a:spcBef>
                <a:spcPct val="50000"/>
              </a:spcBef>
            </a:pPr>
            <a:r>
              <a:rPr lang="en-US" b="0" dirty="0">
                <a:latin typeface="Comic Sans MS" pitchFamily="66" charset="0"/>
              </a:rPr>
              <a:t>22</a:t>
            </a:r>
          </a:p>
        </p:txBody>
      </p:sp>
      <p:sp>
        <p:nvSpPr>
          <p:cNvPr id="418" name="Text Box 37"/>
          <p:cNvSpPr txBox="1">
            <a:spLocks noChangeArrowheads="1"/>
          </p:cNvSpPr>
          <p:nvPr/>
        </p:nvSpPr>
        <p:spPr bwMode="auto">
          <a:xfrm>
            <a:off x="4894660" y="3492199"/>
            <a:ext cx="517668" cy="369332"/>
          </a:xfrm>
          <a:prstGeom prst="rect">
            <a:avLst/>
          </a:prstGeom>
          <a:noFill/>
          <a:ln w="9525">
            <a:noFill/>
            <a:miter lim="800000"/>
            <a:headEnd/>
            <a:tailEnd/>
          </a:ln>
        </p:spPr>
        <p:txBody>
          <a:bodyPr wrap="square">
            <a:spAutoFit/>
          </a:bodyPr>
          <a:lstStyle/>
          <a:p>
            <a:pPr>
              <a:spcBef>
                <a:spcPct val="50000"/>
              </a:spcBef>
            </a:pPr>
            <a:r>
              <a:rPr lang="en-US" b="0" dirty="0">
                <a:latin typeface="Comic Sans MS" pitchFamily="66" charset="0"/>
              </a:rPr>
              <a:t>19</a:t>
            </a:r>
          </a:p>
        </p:txBody>
      </p:sp>
      <p:sp>
        <p:nvSpPr>
          <p:cNvPr id="419" name="Text Box 37"/>
          <p:cNvSpPr txBox="1">
            <a:spLocks noChangeArrowheads="1"/>
          </p:cNvSpPr>
          <p:nvPr/>
        </p:nvSpPr>
        <p:spPr bwMode="auto">
          <a:xfrm>
            <a:off x="3380105" y="3246120"/>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19</a:t>
            </a:r>
          </a:p>
        </p:txBody>
      </p:sp>
      <p:sp>
        <p:nvSpPr>
          <p:cNvPr id="420" name="Text Box 16"/>
          <p:cNvSpPr txBox="1">
            <a:spLocks noChangeArrowheads="1"/>
          </p:cNvSpPr>
          <p:nvPr/>
        </p:nvSpPr>
        <p:spPr bwMode="auto">
          <a:xfrm>
            <a:off x="8458200" y="731520"/>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pic>
        <p:nvPicPr>
          <p:cNvPr id="421" name="Picture 2" descr="C:\Files\VBall\Logos\LS_Logo.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160" y="91440"/>
            <a:ext cx="836612" cy="836613"/>
          </a:xfrm>
          <a:prstGeom prst="rect">
            <a:avLst/>
          </a:prstGeom>
          <a:noFill/>
          <a:extLst>
            <a:ext uri="{909E8E84-426E-40DD-AFC4-6F175D3DCCD1}">
              <a14:hiddenFill xmlns:a14="http://schemas.microsoft.com/office/drawing/2010/main">
                <a:solidFill>
                  <a:srgbClr val="FFFFFF"/>
                </a:solidFill>
              </a14:hiddenFill>
            </a:ext>
          </a:extLst>
        </p:spPr>
      </p:pic>
      <p:sp>
        <p:nvSpPr>
          <p:cNvPr id="138" name="TextBox 137"/>
          <p:cNvSpPr txBox="1">
            <a:spLocks noChangeArrowheads="1"/>
          </p:cNvSpPr>
          <p:nvPr/>
        </p:nvSpPr>
        <p:spPr bwMode="auto">
          <a:xfrm>
            <a:off x="3108960" y="3379153"/>
            <a:ext cx="3228191" cy="369332"/>
          </a:xfrm>
          <a:prstGeom prst="rect">
            <a:avLst/>
          </a:prstGeom>
          <a:solidFill>
            <a:srgbClr val="92D050"/>
          </a:solidFill>
          <a:ln w="9525">
            <a:noFill/>
            <a:miter lim="800000"/>
            <a:headEnd/>
            <a:tailEnd/>
          </a:ln>
          <a:effectLst>
            <a:outerShdw blurRad="50800" dist="38100" dir="2700000" algn="tl" rotWithShape="0">
              <a:prstClr val="black">
                <a:alpha val="40000"/>
              </a:prstClr>
            </a:outerShdw>
          </a:effectLst>
        </p:spPr>
        <p:txBody>
          <a:bodyPr wrap="none">
            <a:spAutoFit/>
          </a:bodyPr>
          <a:lstStyle/>
          <a:p>
            <a:pPr algn="ctr">
              <a:defRPr/>
            </a:pPr>
            <a:r>
              <a:rPr lang="en-US" dirty="0">
                <a:solidFill>
                  <a:schemeClr val="bg1"/>
                </a:solidFill>
                <a:cs typeface="+mn-cs"/>
              </a:rPr>
              <a:t>Let’s try a few on your own!</a:t>
            </a:r>
          </a:p>
        </p:txBody>
      </p:sp>
      <p:sp>
        <p:nvSpPr>
          <p:cNvPr id="30724" name="Slide Number Placeholder 3"/>
          <p:cNvSpPr txBox="1">
            <a:spLocks noGrp="1"/>
          </p:cNvSpPr>
          <p:nvPr/>
        </p:nvSpPr>
        <p:spPr bwMode="auto">
          <a:xfrm>
            <a:off x="8321040" y="6595745"/>
            <a:ext cx="457200" cy="307975"/>
          </a:xfrm>
          <a:prstGeom prst="rect">
            <a:avLst/>
          </a:prstGeom>
          <a:noFill/>
          <a:ln w="9525">
            <a:noFill/>
            <a:miter lim="800000"/>
            <a:headEnd/>
            <a:tailEnd/>
          </a:ln>
        </p:spPr>
        <p:txBody>
          <a:bodyPr/>
          <a:lstStyle/>
          <a:p>
            <a:pPr algn="r"/>
            <a:fld id="{8FE6CE3F-052F-46A2-AA1E-39F569F4ED14}" type="slidenum">
              <a:rPr lang="en-US" sz="1000" b="0"/>
              <a:pPr algn="r"/>
              <a:t>37</a:t>
            </a:fld>
            <a:endParaRPr lang="en-US" sz="1000" b="0" dirty="0"/>
          </a:p>
        </p:txBody>
      </p:sp>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36146" y="2816859"/>
            <a:ext cx="1510550" cy="1940560"/>
          </a:xfrm>
          <a:prstGeom prst="rect">
            <a:avLst/>
          </a:prstGeom>
          <a:scene3d>
            <a:camera prst="orthographicFront"/>
            <a:lightRig rig="threePt" dir="t"/>
          </a:scene3d>
          <a:sp3d>
            <a:bevelT/>
          </a:sp3d>
        </p:spPr>
      </p:pic>
      <p:sp>
        <p:nvSpPr>
          <p:cNvPr id="142" name="Text Box 44"/>
          <p:cNvSpPr txBox="1">
            <a:spLocks noChangeArrowheads="1"/>
          </p:cNvSpPr>
          <p:nvPr/>
        </p:nvSpPr>
        <p:spPr bwMode="auto">
          <a:xfrm>
            <a:off x="1449238" y="728142"/>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52" name="Text Box 4"/>
          <p:cNvSpPr txBox="1">
            <a:spLocks noChangeArrowheads="1"/>
          </p:cNvSpPr>
          <p:nvPr/>
        </p:nvSpPr>
        <p:spPr bwMode="auto">
          <a:xfrm>
            <a:off x="1161854" y="731520"/>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53" name="Text Box 4"/>
          <p:cNvSpPr txBox="1">
            <a:spLocks noChangeArrowheads="1"/>
          </p:cNvSpPr>
          <p:nvPr/>
        </p:nvSpPr>
        <p:spPr bwMode="auto">
          <a:xfrm>
            <a:off x="6339331" y="705449"/>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54" name="Text Box 49"/>
          <p:cNvSpPr txBox="1">
            <a:spLocks noChangeArrowheads="1"/>
          </p:cNvSpPr>
          <p:nvPr/>
        </p:nvSpPr>
        <p:spPr bwMode="auto">
          <a:xfrm>
            <a:off x="6628765" y="721351"/>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55" name="TextBox 154">
            <a:extLst>
              <a:ext uri="{FF2B5EF4-FFF2-40B4-BE49-F238E27FC236}">
                <a16:creationId xmlns:a16="http://schemas.microsoft.com/office/drawing/2014/main" id="{1906410A-3249-4CC9-B21F-9C4F6B018E7E}"/>
              </a:ext>
            </a:extLst>
          </p:cNvPr>
          <p:cNvSpPr txBox="1"/>
          <p:nvPr/>
        </p:nvSpPr>
        <p:spPr>
          <a:xfrm>
            <a:off x="2874440" y="4622312"/>
            <a:ext cx="401072" cy="369332"/>
          </a:xfrm>
          <a:prstGeom prst="rect">
            <a:avLst/>
          </a:prstGeom>
          <a:noFill/>
        </p:spPr>
        <p:txBody>
          <a:bodyPr wrap="none" rtlCol="0">
            <a:spAutoFit/>
          </a:bodyPr>
          <a:lstStyle/>
          <a:p>
            <a:r>
              <a:rPr lang="en-US" dirty="0">
                <a:latin typeface="Wingdings 3" panose="05040102010807070707" pitchFamily="18" charset="2"/>
              </a:rPr>
              <a:t>a</a:t>
            </a:r>
          </a:p>
        </p:txBody>
      </p:sp>
      <p:sp>
        <p:nvSpPr>
          <p:cNvPr id="156" name="TextBox 155">
            <a:extLst>
              <a:ext uri="{FF2B5EF4-FFF2-40B4-BE49-F238E27FC236}">
                <a16:creationId xmlns:a16="http://schemas.microsoft.com/office/drawing/2014/main" id="{9DD38DA7-2285-4E24-8C03-604722237540}"/>
              </a:ext>
            </a:extLst>
          </p:cNvPr>
          <p:cNvSpPr txBox="1"/>
          <p:nvPr/>
        </p:nvSpPr>
        <p:spPr>
          <a:xfrm>
            <a:off x="2864032" y="6413556"/>
            <a:ext cx="401072" cy="369332"/>
          </a:xfrm>
          <a:prstGeom prst="rect">
            <a:avLst/>
          </a:prstGeom>
          <a:noFill/>
        </p:spPr>
        <p:txBody>
          <a:bodyPr wrap="none" rtlCol="0">
            <a:spAutoFit/>
          </a:bodyPr>
          <a:lstStyle/>
          <a:p>
            <a:r>
              <a:rPr lang="en-US" dirty="0">
                <a:latin typeface="Wingdings 3" panose="05040102010807070707" pitchFamily="18" charset="2"/>
              </a:rPr>
              <a:t>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 presetClass="entr" presetSubtype="9" fill="hold" grpId="0" nodeType="afterEffect">
                                  <p:stCondLst>
                                    <p:cond delay="1000"/>
                                  </p:stCondLst>
                                  <p:childTnLst>
                                    <p:set>
                                      <p:cBhvr>
                                        <p:cTn id="6" dur="1" fill="hold">
                                          <p:stCondLst>
                                            <p:cond delay="0"/>
                                          </p:stCondLst>
                                        </p:cTn>
                                        <p:tgtEl>
                                          <p:spTgt spid="138"/>
                                        </p:tgtEl>
                                        <p:attrNameLst>
                                          <p:attrName>style.visibility</p:attrName>
                                        </p:attrNameLst>
                                      </p:cBhvr>
                                      <p:to>
                                        <p:strVal val="visible"/>
                                      </p:to>
                                    </p:set>
                                    <p:anim calcmode="lin" valueType="num">
                                      <p:cBhvr additive="base">
                                        <p:cTn id="7" dur="1000" fill="hold"/>
                                        <p:tgtEl>
                                          <p:spTgt spid="138"/>
                                        </p:tgtEl>
                                        <p:attrNameLst>
                                          <p:attrName>ppt_x</p:attrName>
                                        </p:attrNameLst>
                                      </p:cBhvr>
                                      <p:tavLst>
                                        <p:tav tm="0">
                                          <p:val>
                                            <p:strVal val="0-#ppt_w/2"/>
                                          </p:val>
                                        </p:tav>
                                        <p:tav tm="100000">
                                          <p:val>
                                            <p:strVal val="#ppt_x"/>
                                          </p:val>
                                        </p:tav>
                                      </p:tavLst>
                                    </p:anim>
                                    <p:anim calcmode="lin" valueType="num">
                                      <p:cBhvr additive="base">
                                        <p:cTn id="8" dur="1000" fill="hold"/>
                                        <p:tgtEl>
                                          <p:spTgt spid="138"/>
                                        </p:tgtEl>
                                        <p:attrNameLst>
                                          <p:attrName>ppt_y</p:attrName>
                                        </p:attrNameLst>
                                      </p:cBhvr>
                                      <p:tavLst>
                                        <p:tav tm="0">
                                          <p:val>
                                            <p:strVal val="0-#ppt_h/2"/>
                                          </p:val>
                                        </p:tav>
                                        <p:tav tm="100000">
                                          <p:val>
                                            <p:strVal val="#ppt_y"/>
                                          </p:val>
                                        </p:tav>
                                      </p:tavLst>
                                    </p:anim>
                                  </p:childTnLst>
                                </p:cTn>
                              </p:par>
                            </p:childTnLst>
                          </p:cTn>
                        </p:par>
                        <p:par>
                          <p:cTn id="9" fill="hold">
                            <p:stCondLst>
                              <p:cond delay="2500"/>
                            </p:stCondLst>
                            <p:childTnLst>
                              <p:par>
                                <p:cTn id="10" presetID="22" presetClass="entr" presetSubtype="8" fill="hold" nodeType="afterEffect">
                                  <p:stCondLst>
                                    <p:cond delay="3000"/>
                                  </p:stCondLst>
                                  <p:childTnLst>
                                    <p:set>
                                      <p:cBhvr>
                                        <p:cTn id="11" dur="1" fill="hold">
                                          <p:stCondLst>
                                            <p:cond delay="0"/>
                                          </p:stCondLst>
                                        </p:cTn>
                                        <p:tgtEl>
                                          <p:spTgt spid="264221">
                                            <p:txEl>
                                              <p:pRg st="0" end="0"/>
                                            </p:txEl>
                                          </p:spTgt>
                                        </p:tgtEl>
                                        <p:attrNameLst>
                                          <p:attrName>style.visibility</p:attrName>
                                        </p:attrNameLst>
                                      </p:cBhvr>
                                      <p:to>
                                        <p:strVal val="visible"/>
                                      </p:to>
                                    </p:set>
                                    <p:animEffect transition="in" filter="wipe(left)">
                                      <p:cBhvr>
                                        <p:cTn id="12" dur="1000"/>
                                        <p:tgtEl>
                                          <p:spTgt spid="264221">
                                            <p:txEl>
                                              <p:pRg st="0" end="0"/>
                                            </p:txEl>
                                          </p:spTgt>
                                        </p:tgtEl>
                                      </p:cBhvr>
                                    </p:animEffect>
                                  </p:childTnLst>
                                </p:cTn>
                              </p:par>
                            </p:childTnLst>
                          </p:cTn>
                        </p:par>
                        <p:par>
                          <p:cTn id="13" fill="hold">
                            <p:stCondLst>
                              <p:cond delay="6500"/>
                            </p:stCondLst>
                            <p:childTnLst>
                              <p:par>
                                <p:cTn id="14" presetID="22" presetClass="entr" presetSubtype="8" fill="hold" nodeType="afterEffect">
                                  <p:stCondLst>
                                    <p:cond delay="3000"/>
                                  </p:stCondLst>
                                  <p:childTnLst>
                                    <p:set>
                                      <p:cBhvr>
                                        <p:cTn id="15" dur="1" fill="hold">
                                          <p:stCondLst>
                                            <p:cond delay="0"/>
                                          </p:stCondLst>
                                        </p:cTn>
                                        <p:tgtEl>
                                          <p:spTgt spid="264221">
                                            <p:txEl>
                                              <p:pRg st="1" end="1"/>
                                            </p:txEl>
                                          </p:spTgt>
                                        </p:tgtEl>
                                        <p:attrNameLst>
                                          <p:attrName>style.visibility</p:attrName>
                                        </p:attrNameLst>
                                      </p:cBhvr>
                                      <p:to>
                                        <p:strVal val="visible"/>
                                      </p:to>
                                    </p:set>
                                    <p:animEffect transition="in" filter="wipe(left)">
                                      <p:cBhvr>
                                        <p:cTn id="16" dur="1000"/>
                                        <p:tgtEl>
                                          <p:spTgt spid="264221">
                                            <p:txEl>
                                              <p:pRg st="1" end="1"/>
                                            </p:txEl>
                                          </p:spTgt>
                                        </p:tgtEl>
                                      </p:cBhvr>
                                    </p:animEffect>
                                  </p:childTnLst>
                                </p:cTn>
                              </p:par>
                            </p:childTnLst>
                          </p:cTn>
                        </p:par>
                        <p:par>
                          <p:cTn id="17" fill="hold">
                            <p:stCondLst>
                              <p:cond delay="10500"/>
                            </p:stCondLst>
                            <p:childTnLst>
                              <p:par>
                                <p:cTn id="18" presetID="22" presetClass="entr" presetSubtype="8" fill="hold" nodeType="afterEffect">
                                  <p:stCondLst>
                                    <p:cond delay="3000"/>
                                  </p:stCondLst>
                                  <p:childTnLst>
                                    <p:set>
                                      <p:cBhvr>
                                        <p:cTn id="19" dur="1" fill="hold">
                                          <p:stCondLst>
                                            <p:cond delay="0"/>
                                          </p:stCondLst>
                                        </p:cTn>
                                        <p:tgtEl>
                                          <p:spTgt spid="264221">
                                            <p:txEl>
                                              <p:pRg st="2" end="2"/>
                                            </p:txEl>
                                          </p:spTgt>
                                        </p:tgtEl>
                                        <p:attrNameLst>
                                          <p:attrName>style.visibility</p:attrName>
                                        </p:attrNameLst>
                                      </p:cBhvr>
                                      <p:to>
                                        <p:strVal val="visible"/>
                                      </p:to>
                                    </p:set>
                                    <p:animEffect transition="in" filter="wipe(left)">
                                      <p:cBhvr>
                                        <p:cTn id="20" dur="1000"/>
                                        <p:tgtEl>
                                          <p:spTgt spid="264221">
                                            <p:txEl>
                                              <p:pRg st="2" end="2"/>
                                            </p:txEl>
                                          </p:spTgt>
                                        </p:tgtEl>
                                      </p:cBhvr>
                                    </p:animEffect>
                                  </p:childTnLst>
                                </p:cTn>
                              </p:par>
                            </p:childTnLst>
                          </p:cTn>
                        </p:par>
                        <p:par>
                          <p:cTn id="21" fill="hold">
                            <p:stCondLst>
                              <p:cond delay="14500"/>
                            </p:stCondLst>
                            <p:childTnLst>
                              <p:par>
                                <p:cTn id="22" presetID="10" presetClass="exit" presetSubtype="0" fill="hold" grpId="1" nodeType="afterEffect">
                                  <p:stCondLst>
                                    <p:cond delay="0"/>
                                  </p:stCondLst>
                                  <p:childTnLst>
                                    <p:animEffect transition="out" filter="fade">
                                      <p:cBhvr>
                                        <p:cTn id="23" dur="500"/>
                                        <p:tgtEl>
                                          <p:spTgt spid="138"/>
                                        </p:tgtEl>
                                      </p:cBhvr>
                                    </p:animEffect>
                                    <p:set>
                                      <p:cBhvr>
                                        <p:cTn id="24" dur="1" fill="hold">
                                          <p:stCondLst>
                                            <p:cond delay="499"/>
                                          </p:stCondLst>
                                        </p:cTn>
                                        <p:tgtEl>
                                          <p:spTgt spid="138"/>
                                        </p:tgtEl>
                                        <p:attrNameLst>
                                          <p:attrName>style.visibility</p:attrName>
                                        </p:attrNameLst>
                                      </p:cBhvr>
                                      <p:to>
                                        <p:strVal val="hidden"/>
                                      </p:to>
                                    </p:set>
                                  </p:childTnLst>
                                </p:cTn>
                              </p:par>
                            </p:childTnLst>
                          </p:cTn>
                        </p:par>
                        <p:par>
                          <p:cTn id="25" fill="hold">
                            <p:stCondLst>
                              <p:cond delay="15000"/>
                            </p:stCondLst>
                            <p:childTnLst>
                              <p:par>
                                <p:cTn id="26" presetID="53" presetClass="entr" presetSubtype="0" fill="hold" nodeType="afterEffect">
                                  <p:stCondLst>
                                    <p:cond delay="0"/>
                                  </p:stCondLst>
                                  <p:childTnLst>
                                    <p:set>
                                      <p:cBhvr>
                                        <p:cTn id="27" dur="1" fill="hold">
                                          <p:stCondLst>
                                            <p:cond delay="0"/>
                                          </p:stCondLst>
                                        </p:cTn>
                                        <p:tgtEl>
                                          <p:spTgt spid="147"/>
                                        </p:tgtEl>
                                        <p:attrNameLst>
                                          <p:attrName>style.visibility</p:attrName>
                                        </p:attrNameLst>
                                      </p:cBhvr>
                                      <p:to>
                                        <p:strVal val="visible"/>
                                      </p:to>
                                    </p:set>
                                    <p:anim calcmode="lin" valueType="num">
                                      <p:cBhvr>
                                        <p:cTn id="28" dur="1000" fill="hold"/>
                                        <p:tgtEl>
                                          <p:spTgt spid="147"/>
                                        </p:tgtEl>
                                        <p:attrNameLst>
                                          <p:attrName>ppt_w</p:attrName>
                                        </p:attrNameLst>
                                      </p:cBhvr>
                                      <p:tavLst>
                                        <p:tav tm="0">
                                          <p:val>
                                            <p:fltVal val="0"/>
                                          </p:val>
                                        </p:tav>
                                        <p:tav tm="100000">
                                          <p:val>
                                            <p:strVal val="#ppt_w"/>
                                          </p:val>
                                        </p:tav>
                                      </p:tavLst>
                                    </p:anim>
                                    <p:anim calcmode="lin" valueType="num">
                                      <p:cBhvr>
                                        <p:cTn id="29" dur="1000" fill="hold"/>
                                        <p:tgtEl>
                                          <p:spTgt spid="147"/>
                                        </p:tgtEl>
                                        <p:attrNameLst>
                                          <p:attrName>ppt_h</p:attrName>
                                        </p:attrNameLst>
                                      </p:cBhvr>
                                      <p:tavLst>
                                        <p:tav tm="0">
                                          <p:val>
                                            <p:fltVal val="0"/>
                                          </p:val>
                                        </p:tav>
                                        <p:tav tm="100000">
                                          <p:val>
                                            <p:strVal val="#ppt_h"/>
                                          </p:val>
                                        </p:tav>
                                      </p:tavLst>
                                    </p:anim>
                                    <p:animEffect transition="in" filter="fade">
                                      <p:cBhvr>
                                        <p:cTn id="30" dur="1000"/>
                                        <p:tgtEl>
                                          <p:spTgt spid="14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wipe(right)">
                                      <p:cBhvr>
                                        <p:cTn id="35" dur="1000"/>
                                        <p:tgtEl>
                                          <p:spTgt spid="48"/>
                                        </p:tgtEl>
                                      </p:cBhvr>
                                    </p:animEffect>
                                  </p:childTnLst>
                                  <p:subTnLst>
                                    <p:set>
                                      <p:cBhvr override="childStyle">
                                        <p:cTn dur="1" fill="hold" display="0" masterRel="sameClick" afterEffect="1">
                                          <p:stCondLst>
                                            <p:cond evt="end" delay="0">
                                              <p:tn val="33"/>
                                            </p:cond>
                                          </p:stCondLst>
                                        </p:cTn>
                                        <p:tgtEl>
                                          <p:spTgt spid="48"/>
                                        </p:tgtEl>
                                        <p:attrNameLst>
                                          <p:attrName>style.visibility</p:attrName>
                                        </p:attrNameLst>
                                      </p:cBhvr>
                                      <p:to>
                                        <p:strVal val="hidden"/>
                                      </p:to>
                                    </p:set>
                                  </p:subTnLst>
                                </p:cTn>
                              </p:par>
                              <p:par>
                                <p:cTn id="36" presetID="10" presetClass="exit" presetSubtype="0" fill="hold" nodeType="withEffect">
                                  <p:stCondLst>
                                    <p:cond delay="0"/>
                                  </p:stCondLst>
                                  <p:childTnLst>
                                    <p:animEffect transition="out" filter="fade">
                                      <p:cBhvr>
                                        <p:cTn id="37" dur="2000"/>
                                        <p:tgtEl>
                                          <p:spTgt spid="147"/>
                                        </p:tgtEl>
                                      </p:cBhvr>
                                    </p:animEffect>
                                    <p:set>
                                      <p:cBhvr>
                                        <p:cTn id="38" dur="1" fill="hold">
                                          <p:stCondLst>
                                            <p:cond delay="1999"/>
                                          </p:stCondLst>
                                        </p:cTn>
                                        <p:tgtEl>
                                          <p:spTgt spid="147"/>
                                        </p:tgtEl>
                                        <p:attrNameLst>
                                          <p:attrName>style.visibility</p:attrName>
                                        </p:attrNameLst>
                                      </p:cBhvr>
                                      <p:to>
                                        <p:strVal val="hidden"/>
                                      </p:to>
                                    </p:set>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416"/>
                                        </p:tgtEl>
                                        <p:attrNameLst>
                                          <p:attrName>style.visibility</p:attrName>
                                        </p:attrNameLst>
                                      </p:cBhvr>
                                      <p:to>
                                        <p:strVal val="visible"/>
                                      </p:to>
                                    </p:set>
                                    <p:animEffect transition="in" filter="wipe(left)">
                                      <p:cBhvr>
                                        <p:cTn id="42" dur="500"/>
                                        <p:tgtEl>
                                          <p:spTgt spid="416"/>
                                        </p:tgtEl>
                                      </p:cBhvr>
                                    </p:animEffect>
                                  </p:childTnLst>
                                </p:cTn>
                              </p:par>
                            </p:childTnLst>
                          </p:cTn>
                        </p:par>
                        <p:par>
                          <p:cTn id="43" fill="hold">
                            <p:stCondLst>
                              <p:cond delay="2500"/>
                            </p:stCondLst>
                            <p:childTnLst>
                              <p:par>
                                <p:cTn id="44" presetID="22" presetClass="entr" presetSubtype="2" fill="hold" grpId="0" nodeType="afterEffect">
                                  <p:stCondLst>
                                    <p:cond delay="1000"/>
                                  </p:stCondLst>
                                  <p:childTnLst>
                                    <p:set>
                                      <p:cBhvr>
                                        <p:cTn id="45" dur="1" fill="hold">
                                          <p:stCondLst>
                                            <p:cond delay="0"/>
                                          </p:stCondLst>
                                        </p:cTn>
                                        <p:tgtEl>
                                          <p:spTgt spid="104"/>
                                        </p:tgtEl>
                                        <p:attrNameLst>
                                          <p:attrName>style.visibility</p:attrName>
                                        </p:attrNameLst>
                                      </p:cBhvr>
                                      <p:to>
                                        <p:strVal val="visible"/>
                                      </p:to>
                                    </p:set>
                                    <p:animEffect transition="in" filter="wipe(right)">
                                      <p:cBhvr>
                                        <p:cTn id="46" dur="2000"/>
                                        <p:tgtEl>
                                          <p:spTgt spid="104"/>
                                        </p:tgtEl>
                                      </p:cBhvr>
                                    </p:animEffect>
                                  </p:childTnLst>
                                  <p:subTnLst>
                                    <p:set>
                                      <p:cBhvr override="childStyle">
                                        <p:cTn dur="1" fill="hold" display="0" masterRel="sameClick" afterEffect="1">
                                          <p:stCondLst>
                                            <p:cond evt="end" delay="0">
                                              <p:tn val="44"/>
                                            </p:cond>
                                          </p:stCondLst>
                                        </p:cTn>
                                        <p:tgtEl>
                                          <p:spTgt spid="104"/>
                                        </p:tgtEl>
                                        <p:attrNameLst>
                                          <p:attrName>style.visibility</p:attrName>
                                        </p:attrNameLst>
                                      </p:cBhvr>
                                      <p:to>
                                        <p:strVal val="hidden"/>
                                      </p:to>
                                    </p:set>
                                  </p:subTnLst>
                                </p:cTn>
                              </p:par>
                            </p:childTnLst>
                          </p:cTn>
                        </p:par>
                        <p:par>
                          <p:cTn id="47" fill="hold">
                            <p:stCondLst>
                              <p:cond delay="5500"/>
                            </p:stCondLst>
                            <p:childTnLst>
                              <p:par>
                                <p:cTn id="48" presetID="22" presetClass="entr" presetSubtype="8" fill="hold" grpId="0" nodeType="afterEffect">
                                  <p:stCondLst>
                                    <p:cond delay="0"/>
                                  </p:stCondLst>
                                  <p:childTnLst>
                                    <p:set>
                                      <p:cBhvr>
                                        <p:cTn id="49" dur="1" fill="hold">
                                          <p:stCondLst>
                                            <p:cond delay="0"/>
                                          </p:stCondLst>
                                        </p:cTn>
                                        <p:tgtEl>
                                          <p:spTgt spid="413"/>
                                        </p:tgtEl>
                                        <p:attrNameLst>
                                          <p:attrName>style.visibility</p:attrName>
                                        </p:attrNameLst>
                                      </p:cBhvr>
                                      <p:to>
                                        <p:strVal val="visible"/>
                                      </p:to>
                                    </p:set>
                                    <p:animEffect transition="in" filter="wipe(left)">
                                      <p:cBhvr>
                                        <p:cTn id="50" dur="500"/>
                                        <p:tgtEl>
                                          <p:spTgt spid="413"/>
                                        </p:tgtEl>
                                      </p:cBhvr>
                                    </p:animEffect>
                                  </p:childTnLst>
                                </p:cTn>
                              </p:par>
                            </p:childTnLst>
                          </p:cTn>
                        </p:par>
                        <p:par>
                          <p:cTn id="51" fill="hold">
                            <p:stCondLst>
                              <p:cond delay="6000"/>
                            </p:stCondLst>
                            <p:childTnLst>
                              <p:par>
                                <p:cTn id="52" presetID="22" presetClass="entr" presetSubtype="4" fill="hold" grpId="0" nodeType="afterEffect">
                                  <p:stCondLst>
                                    <p:cond delay="1500"/>
                                  </p:stCondLst>
                                  <p:childTnLst>
                                    <p:set>
                                      <p:cBhvr>
                                        <p:cTn id="53" dur="1" fill="hold">
                                          <p:stCondLst>
                                            <p:cond delay="0"/>
                                          </p:stCondLst>
                                        </p:cTn>
                                        <p:tgtEl>
                                          <p:spTgt spid="103"/>
                                        </p:tgtEl>
                                        <p:attrNameLst>
                                          <p:attrName>style.visibility</p:attrName>
                                        </p:attrNameLst>
                                      </p:cBhvr>
                                      <p:to>
                                        <p:strVal val="visible"/>
                                      </p:to>
                                    </p:set>
                                    <p:animEffect transition="in" filter="wipe(down)">
                                      <p:cBhvr>
                                        <p:cTn id="54" dur="2000"/>
                                        <p:tgtEl>
                                          <p:spTgt spid="103"/>
                                        </p:tgtEl>
                                      </p:cBhvr>
                                    </p:animEffect>
                                  </p:childTnLst>
                                  <p:subTnLst>
                                    <p:set>
                                      <p:cBhvr override="childStyle">
                                        <p:cTn dur="1" fill="hold" display="0" masterRel="sameClick" afterEffect="1">
                                          <p:stCondLst>
                                            <p:cond evt="end" delay="0">
                                              <p:tn val="52"/>
                                            </p:cond>
                                          </p:stCondLst>
                                        </p:cTn>
                                        <p:tgtEl>
                                          <p:spTgt spid="103"/>
                                        </p:tgtEl>
                                        <p:attrNameLst>
                                          <p:attrName>style.visibility</p:attrName>
                                        </p:attrNameLst>
                                      </p:cBhvr>
                                      <p:to>
                                        <p:strVal val="hidden"/>
                                      </p:to>
                                    </p:set>
                                  </p:subTnLst>
                                </p:cTn>
                              </p:par>
                            </p:childTnLst>
                          </p:cTn>
                        </p:par>
                        <p:par>
                          <p:cTn id="55" fill="hold">
                            <p:stCondLst>
                              <p:cond delay="9500"/>
                            </p:stCondLst>
                            <p:childTnLst>
                              <p:par>
                                <p:cTn id="56" presetID="22" presetClass="entr" presetSubtype="8" fill="hold" grpId="0" nodeType="afterEffect">
                                  <p:stCondLst>
                                    <p:cond delay="0"/>
                                  </p:stCondLst>
                                  <p:childTnLst>
                                    <p:set>
                                      <p:cBhvr>
                                        <p:cTn id="57" dur="1" fill="hold">
                                          <p:stCondLst>
                                            <p:cond delay="0"/>
                                          </p:stCondLst>
                                        </p:cTn>
                                        <p:tgtEl>
                                          <p:spTgt spid="414"/>
                                        </p:tgtEl>
                                        <p:attrNameLst>
                                          <p:attrName>style.visibility</p:attrName>
                                        </p:attrNameLst>
                                      </p:cBhvr>
                                      <p:to>
                                        <p:strVal val="visible"/>
                                      </p:to>
                                    </p:set>
                                    <p:animEffect transition="in" filter="wipe(left)">
                                      <p:cBhvr>
                                        <p:cTn id="58" dur="500"/>
                                        <p:tgtEl>
                                          <p:spTgt spid="414"/>
                                        </p:tgtEl>
                                      </p:cBhvr>
                                    </p:animEffect>
                                  </p:childTnLst>
                                </p:cTn>
                              </p:par>
                            </p:childTnLst>
                          </p:cTn>
                        </p:par>
                        <p:par>
                          <p:cTn id="59" fill="hold">
                            <p:stCondLst>
                              <p:cond delay="10000"/>
                            </p:stCondLst>
                            <p:childTnLst>
                              <p:par>
                                <p:cTn id="60" presetID="22" presetClass="entr" presetSubtype="4" fill="hold" grpId="0" nodeType="afterEffect">
                                  <p:stCondLst>
                                    <p:cond delay="1000"/>
                                  </p:stCondLst>
                                  <p:childTnLst>
                                    <p:set>
                                      <p:cBhvr>
                                        <p:cTn id="61" dur="1" fill="hold">
                                          <p:stCondLst>
                                            <p:cond delay="0"/>
                                          </p:stCondLst>
                                        </p:cTn>
                                        <p:tgtEl>
                                          <p:spTgt spid="117"/>
                                        </p:tgtEl>
                                        <p:attrNameLst>
                                          <p:attrName>style.visibility</p:attrName>
                                        </p:attrNameLst>
                                      </p:cBhvr>
                                      <p:to>
                                        <p:strVal val="visible"/>
                                      </p:to>
                                    </p:set>
                                    <p:animEffect transition="in" filter="wipe(down)">
                                      <p:cBhvr>
                                        <p:cTn id="62" dur="2000"/>
                                        <p:tgtEl>
                                          <p:spTgt spid="117"/>
                                        </p:tgtEl>
                                      </p:cBhvr>
                                    </p:animEffect>
                                  </p:childTnLst>
                                  <p:subTnLst>
                                    <p:set>
                                      <p:cBhvr override="childStyle">
                                        <p:cTn dur="1" fill="hold" display="0" masterRel="sameClick" afterEffect="1">
                                          <p:stCondLst>
                                            <p:cond evt="end" delay="0">
                                              <p:tn val="60"/>
                                            </p:cond>
                                          </p:stCondLst>
                                        </p:cTn>
                                        <p:tgtEl>
                                          <p:spTgt spid="117"/>
                                        </p:tgtEl>
                                        <p:attrNameLst>
                                          <p:attrName>style.visibility</p:attrName>
                                        </p:attrNameLst>
                                      </p:cBhvr>
                                      <p:to>
                                        <p:strVal val="hidden"/>
                                      </p:to>
                                    </p:set>
                                  </p:subTnLst>
                                </p:cTn>
                              </p:par>
                            </p:childTnLst>
                          </p:cTn>
                        </p:par>
                        <p:par>
                          <p:cTn id="63" fill="hold">
                            <p:stCondLst>
                              <p:cond delay="13000"/>
                            </p:stCondLst>
                            <p:childTnLst>
                              <p:par>
                                <p:cTn id="64" presetID="22" presetClass="entr" presetSubtype="8" fill="hold" grpId="0" nodeType="afterEffect">
                                  <p:stCondLst>
                                    <p:cond delay="0"/>
                                  </p:stCondLst>
                                  <p:childTnLst>
                                    <p:set>
                                      <p:cBhvr>
                                        <p:cTn id="65" dur="1" fill="hold">
                                          <p:stCondLst>
                                            <p:cond delay="0"/>
                                          </p:stCondLst>
                                        </p:cTn>
                                        <p:tgtEl>
                                          <p:spTgt spid="417"/>
                                        </p:tgtEl>
                                        <p:attrNameLst>
                                          <p:attrName>style.visibility</p:attrName>
                                        </p:attrNameLst>
                                      </p:cBhvr>
                                      <p:to>
                                        <p:strVal val="visible"/>
                                      </p:to>
                                    </p:set>
                                    <p:animEffect transition="in" filter="wipe(left)">
                                      <p:cBhvr>
                                        <p:cTn id="66" dur="500"/>
                                        <p:tgtEl>
                                          <p:spTgt spid="417"/>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418"/>
                                        </p:tgtEl>
                                        <p:attrNameLst>
                                          <p:attrName>style.visibility</p:attrName>
                                        </p:attrNameLst>
                                      </p:cBhvr>
                                      <p:to>
                                        <p:strVal val="visible"/>
                                      </p:to>
                                    </p:set>
                                    <p:animEffect transition="in" filter="wipe(left)">
                                      <p:cBhvr>
                                        <p:cTn id="69" dur="500"/>
                                        <p:tgtEl>
                                          <p:spTgt spid="418"/>
                                        </p:tgtEl>
                                      </p:cBhvr>
                                    </p:animEffect>
                                  </p:childTnLst>
                                </p:cTn>
                              </p:par>
                            </p:childTnLst>
                          </p:cTn>
                        </p:par>
                        <p:par>
                          <p:cTn id="70" fill="hold">
                            <p:stCondLst>
                              <p:cond delay="13500"/>
                            </p:stCondLst>
                            <p:childTnLst>
                              <p:par>
                                <p:cTn id="71" presetID="53" presetClass="entr" presetSubtype="0" fill="hold" nodeType="afterEffect">
                                  <p:stCondLst>
                                    <p:cond delay="0"/>
                                  </p:stCondLst>
                                  <p:childTnLst>
                                    <p:set>
                                      <p:cBhvr>
                                        <p:cTn id="72" dur="1" fill="hold">
                                          <p:stCondLst>
                                            <p:cond delay="0"/>
                                          </p:stCondLst>
                                        </p:cTn>
                                        <p:tgtEl>
                                          <p:spTgt spid="150"/>
                                        </p:tgtEl>
                                        <p:attrNameLst>
                                          <p:attrName>style.visibility</p:attrName>
                                        </p:attrNameLst>
                                      </p:cBhvr>
                                      <p:to>
                                        <p:strVal val="visible"/>
                                      </p:to>
                                    </p:set>
                                    <p:anim calcmode="lin" valueType="num">
                                      <p:cBhvr>
                                        <p:cTn id="73" dur="1000" fill="hold"/>
                                        <p:tgtEl>
                                          <p:spTgt spid="150"/>
                                        </p:tgtEl>
                                        <p:attrNameLst>
                                          <p:attrName>ppt_w</p:attrName>
                                        </p:attrNameLst>
                                      </p:cBhvr>
                                      <p:tavLst>
                                        <p:tav tm="0">
                                          <p:val>
                                            <p:fltVal val="0"/>
                                          </p:val>
                                        </p:tav>
                                        <p:tav tm="100000">
                                          <p:val>
                                            <p:strVal val="#ppt_w"/>
                                          </p:val>
                                        </p:tav>
                                      </p:tavLst>
                                    </p:anim>
                                    <p:anim calcmode="lin" valueType="num">
                                      <p:cBhvr>
                                        <p:cTn id="74" dur="1000" fill="hold"/>
                                        <p:tgtEl>
                                          <p:spTgt spid="150"/>
                                        </p:tgtEl>
                                        <p:attrNameLst>
                                          <p:attrName>ppt_h</p:attrName>
                                        </p:attrNameLst>
                                      </p:cBhvr>
                                      <p:tavLst>
                                        <p:tav tm="0">
                                          <p:val>
                                            <p:fltVal val="0"/>
                                          </p:val>
                                        </p:tav>
                                        <p:tav tm="100000">
                                          <p:val>
                                            <p:strVal val="#ppt_h"/>
                                          </p:val>
                                        </p:tav>
                                      </p:tavLst>
                                    </p:anim>
                                    <p:animEffect transition="in" filter="fade">
                                      <p:cBhvr>
                                        <p:cTn id="75" dur="1000"/>
                                        <p:tgtEl>
                                          <p:spTgt spid="150"/>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nodeType="clickEffect">
                                  <p:stCondLst>
                                    <p:cond delay="0"/>
                                  </p:stCondLst>
                                  <p:childTnLst>
                                    <p:set>
                                      <p:cBhvr>
                                        <p:cTn id="79" dur="1" fill="hold">
                                          <p:stCondLst>
                                            <p:cond delay="0"/>
                                          </p:stCondLst>
                                        </p:cTn>
                                        <p:tgtEl>
                                          <p:spTgt spid="264221">
                                            <p:txEl>
                                              <p:pRg st="3" end="3"/>
                                            </p:txEl>
                                          </p:spTgt>
                                        </p:tgtEl>
                                        <p:attrNameLst>
                                          <p:attrName>style.visibility</p:attrName>
                                        </p:attrNameLst>
                                      </p:cBhvr>
                                      <p:to>
                                        <p:strVal val="visible"/>
                                      </p:to>
                                    </p:set>
                                    <p:animEffect transition="in" filter="wipe(left)">
                                      <p:cBhvr>
                                        <p:cTn id="80" dur="1000"/>
                                        <p:tgtEl>
                                          <p:spTgt spid="264221">
                                            <p:txEl>
                                              <p:pRg st="3" end="3"/>
                                            </p:txEl>
                                          </p:spTgt>
                                        </p:tgtEl>
                                      </p:cBhvr>
                                    </p:animEffect>
                                  </p:childTnLst>
                                </p:cTn>
                              </p:par>
                              <p:par>
                                <p:cTn id="81" presetID="10" presetClass="exit" presetSubtype="0" fill="hold" nodeType="withEffect">
                                  <p:stCondLst>
                                    <p:cond delay="0"/>
                                  </p:stCondLst>
                                  <p:childTnLst>
                                    <p:animEffect transition="out" filter="fade">
                                      <p:cBhvr>
                                        <p:cTn id="82" dur="2000"/>
                                        <p:tgtEl>
                                          <p:spTgt spid="150"/>
                                        </p:tgtEl>
                                      </p:cBhvr>
                                    </p:animEffect>
                                    <p:set>
                                      <p:cBhvr>
                                        <p:cTn id="83" dur="1" fill="hold">
                                          <p:stCondLst>
                                            <p:cond delay="1999"/>
                                          </p:stCondLst>
                                        </p:cTn>
                                        <p:tgtEl>
                                          <p:spTgt spid="150"/>
                                        </p:tgtEl>
                                        <p:attrNameLst>
                                          <p:attrName>style.visibility</p:attrName>
                                        </p:attrNameLst>
                                      </p:cBhvr>
                                      <p:to>
                                        <p:strVal val="hidden"/>
                                      </p:to>
                                    </p:set>
                                  </p:childTnLst>
                                </p:cTn>
                              </p:par>
                              <p:par>
                                <p:cTn id="84" presetID="22" presetClass="entr" presetSubtype="8" fill="hold" grpId="0" nodeType="withEffect">
                                  <p:stCondLst>
                                    <p:cond delay="0"/>
                                  </p:stCondLst>
                                  <p:childTnLst>
                                    <p:set>
                                      <p:cBhvr>
                                        <p:cTn id="85" dur="1" fill="hold">
                                          <p:stCondLst>
                                            <p:cond delay="0"/>
                                          </p:stCondLst>
                                        </p:cTn>
                                        <p:tgtEl>
                                          <p:spTgt spid="155"/>
                                        </p:tgtEl>
                                        <p:attrNameLst>
                                          <p:attrName>style.visibility</p:attrName>
                                        </p:attrNameLst>
                                      </p:cBhvr>
                                      <p:to>
                                        <p:strVal val="visible"/>
                                      </p:to>
                                    </p:set>
                                    <p:animEffect transition="in" filter="wipe(left)">
                                      <p:cBhvr>
                                        <p:cTn id="86" dur="500"/>
                                        <p:tgtEl>
                                          <p:spTgt spid="155"/>
                                        </p:tgtEl>
                                      </p:cBhvr>
                                    </p:animEffect>
                                  </p:childTnLst>
                                </p:cTn>
                              </p:par>
                            </p:childTnLst>
                          </p:cTn>
                        </p:par>
                        <p:par>
                          <p:cTn id="87" fill="hold">
                            <p:stCondLst>
                              <p:cond delay="2000"/>
                            </p:stCondLst>
                            <p:childTnLst>
                              <p:par>
                                <p:cTn id="88" presetID="22" presetClass="entr" presetSubtype="8" fill="hold" nodeType="afterEffect">
                                  <p:stCondLst>
                                    <p:cond delay="2000"/>
                                  </p:stCondLst>
                                  <p:childTnLst>
                                    <p:set>
                                      <p:cBhvr>
                                        <p:cTn id="89" dur="1" fill="hold">
                                          <p:stCondLst>
                                            <p:cond delay="0"/>
                                          </p:stCondLst>
                                        </p:cTn>
                                        <p:tgtEl>
                                          <p:spTgt spid="264221">
                                            <p:txEl>
                                              <p:pRg st="4" end="4"/>
                                            </p:txEl>
                                          </p:spTgt>
                                        </p:tgtEl>
                                        <p:attrNameLst>
                                          <p:attrName>style.visibility</p:attrName>
                                        </p:attrNameLst>
                                      </p:cBhvr>
                                      <p:to>
                                        <p:strVal val="visible"/>
                                      </p:to>
                                    </p:set>
                                    <p:animEffect transition="in" filter="wipe(left)">
                                      <p:cBhvr>
                                        <p:cTn id="90" dur="1000"/>
                                        <p:tgtEl>
                                          <p:spTgt spid="264221">
                                            <p:txEl>
                                              <p:pRg st="4" end="4"/>
                                            </p:txEl>
                                          </p:spTgt>
                                        </p:tgtEl>
                                      </p:cBhvr>
                                    </p:animEffect>
                                  </p:childTnLst>
                                </p:cTn>
                              </p:par>
                            </p:childTnLst>
                          </p:cTn>
                        </p:par>
                        <p:par>
                          <p:cTn id="91" fill="hold">
                            <p:stCondLst>
                              <p:cond delay="5000"/>
                            </p:stCondLst>
                            <p:childTnLst>
                              <p:par>
                                <p:cTn id="92" presetID="53" presetClass="entr" presetSubtype="16" fill="hold" nodeType="afterEffect">
                                  <p:stCondLst>
                                    <p:cond delay="0"/>
                                  </p:stCondLst>
                                  <p:childTnLst>
                                    <p:set>
                                      <p:cBhvr>
                                        <p:cTn id="93" dur="1" fill="hold">
                                          <p:stCondLst>
                                            <p:cond delay="0"/>
                                          </p:stCondLst>
                                        </p:cTn>
                                        <p:tgtEl>
                                          <p:spTgt spid="2"/>
                                        </p:tgtEl>
                                        <p:attrNameLst>
                                          <p:attrName>style.visibility</p:attrName>
                                        </p:attrNameLst>
                                      </p:cBhvr>
                                      <p:to>
                                        <p:strVal val="visible"/>
                                      </p:to>
                                    </p:set>
                                    <p:anim calcmode="lin" valueType="num">
                                      <p:cBhvr>
                                        <p:cTn id="94" dur="500" fill="hold"/>
                                        <p:tgtEl>
                                          <p:spTgt spid="2"/>
                                        </p:tgtEl>
                                        <p:attrNameLst>
                                          <p:attrName>ppt_w</p:attrName>
                                        </p:attrNameLst>
                                      </p:cBhvr>
                                      <p:tavLst>
                                        <p:tav tm="0">
                                          <p:val>
                                            <p:fltVal val="0"/>
                                          </p:val>
                                        </p:tav>
                                        <p:tav tm="100000">
                                          <p:val>
                                            <p:strVal val="#ppt_w"/>
                                          </p:val>
                                        </p:tav>
                                      </p:tavLst>
                                    </p:anim>
                                    <p:anim calcmode="lin" valueType="num">
                                      <p:cBhvr>
                                        <p:cTn id="95" dur="500" fill="hold"/>
                                        <p:tgtEl>
                                          <p:spTgt spid="2"/>
                                        </p:tgtEl>
                                        <p:attrNameLst>
                                          <p:attrName>ppt_h</p:attrName>
                                        </p:attrNameLst>
                                      </p:cBhvr>
                                      <p:tavLst>
                                        <p:tav tm="0">
                                          <p:val>
                                            <p:fltVal val="0"/>
                                          </p:val>
                                        </p:tav>
                                        <p:tav tm="100000">
                                          <p:val>
                                            <p:strVal val="#ppt_h"/>
                                          </p:val>
                                        </p:tav>
                                      </p:tavLst>
                                    </p:anim>
                                    <p:animEffect transition="in" filter="fade">
                                      <p:cBhvr>
                                        <p:cTn id="96" dur="500"/>
                                        <p:tgtEl>
                                          <p:spTgt spid="2"/>
                                        </p:tgtEl>
                                      </p:cBhvr>
                                    </p:animEffect>
                                  </p:childTnLst>
                                </p:cTn>
                              </p:par>
                            </p:childTnLst>
                          </p:cTn>
                        </p:par>
                        <p:par>
                          <p:cTn id="97" fill="hold">
                            <p:stCondLst>
                              <p:cond delay="5500"/>
                            </p:stCondLst>
                            <p:childTnLst>
                              <p:par>
                                <p:cTn id="98" presetID="22" presetClass="entr" presetSubtype="8" fill="hold" nodeType="afterEffect">
                                  <p:stCondLst>
                                    <p:cond delay="4000"/>
                                  </p:stCondLst>
                                  <p:childTnLst>
                                    <p:set>
                                      <p:cBhvr>
                                        <p:cTn id="99" dur="1" fill="hold">
                                          <p:stCondLst>
                                            <p:cond delay="0"/>
                                          </p:stCondLst>
                                        </p:cTn>
                                        <p:tgtEl>
                                          <p:spTgt spid="264221">
                                            <p:txEl>
                                              <p:pRg st="5" end="5"/>
                                            </p:txEl>
                                          </p:spTgt>
                                        </p:tgtEl>
                                        <p:attrNameLst>
                                          <p:attrName>style.visibility</p:attrName>
                                        </p:attrNameLst>
                                      </p:cBhvr>
                                      <p:to>
                                        <p:strVal val="visible"/>
                                      </p:to>
                                    </p:set>
                                    <p:animEffect transition="in" filter="wipe(left)">
                                      <p:cBhvr>
                                        <p:cTn id="100" dur="1000"/>
                                        <p:tgtEl>
                                          <p:spTgt spid="264221">
                                            <p:txEl>
                                              <p:pRg st="5" end="5"/>
                                            </p:txEl>
                                          </p:spTgt>
                                        </p:tgtEl>
                                      </p:cBhvr>
                                    </p:animEffect>
                                  </p:childTnLst>
                                </p:cTn>
                              </p:par>
                            </p:childTnLst>
                          </p:cTn>
                        </p:par>
                        <p:par>
                          <p:cTn id="101" fill="hold">
                            <p:stCondLst>
                              <p:cond delay="10500"/>
                            </p:stCondLst>
                            <p:childTnLst>
                              <p:par>
                                <p:cTn id="102" presetID="22" presetClass="entr" presetSubtype="8" fill="hold" nodeType="afterEffect">
                                  <p:stCondLst>
                                    <p:cond delay="1250"/>
                                  </p:stCondLst>
                                  <p:childTnLst>
                                    <p:set>
                                      <p:cBhvr>
                                        <p:cTn id="103" dur="1" fill="hold">
                                          <p:stCondLst>
                                            <p:cond delay="0"/>
                                          </p:stCondLst>
                                        </p:cTn>
                                        <p:tgtEl>
                                          <p:spTgt spid="264221">
                                            <p:txEl>
                                              <p:pRg st="6" end="6"/>
                                            </p:txEl>
                                          </p:spTgt>
                                        </p:tgtEl>
                                        <p:attrNameLst>
                                          <p:attrName>style.visibility</p:attrName>
                                        </p:attrNameLst>
                                      </p:cBhvr>
                                      <p:to>
                                        <p:strVal val="visible"/>
                                      </p:to>
                                    </p:set>
                                    <p:animEffect transition="in" filter="wipe(left)">
                                      <p:cBhvr>
                                        <p:cTn id="104" dur="1000"/>
                                        <p:tgtEl>
                                          <p:spTgt spid="264221">
                                            <p:txEl>
                                              <p:pRg st="6" end="6"/>
                                            </p:txEl>
                                          </p:spTgt>
                                        </p:tgtEl>
                                      </p:cBhvr>
                                    </p:animEffect>
                                  </p:childTnLst>
                                </p:cTn>
                              </p:par>
                            </p:childTnLst>
                          </p:cTn>
                        </p:par>
                        <p:par>
                          <p:cTn id="105" fill="hold">
                            <p:stCondLst>
                              <p:cond delay="12750"/>
                            </p:stCondLst>
                            <p:childTnLst>
                              <p:par>
                                <p:cTn id="106" presetID="22" presetClass="entr" presetSubtype="2" fill="hold" grpId="0" nodeType="afterEffect">
                                  <p:stCondLst>
                                    <p:cond delay="2000"/>
                                  </p:stCondLst>
                                  <p:childTnLst>
                                    <p:set>
                                      <p:cBhvr>
                                        <p:cTn id="107" dur="1" fill="hold">
                                          <p:stCondLst>
                                            <p:cond delay="0"/>
                                          </p:stCondLst>
                                        </p:cTn>
                                        <p:tgtEl>
                                          <p:spTgt spid="124"/>
                                        </p:tgtEl>
                                        <p:attrNameLst>
                                          <p:attrName>style.visibility</p:attrName>
                                        </p:attrNameLst>
                                      </p:cBhvr>
                                      <p:to>
                                        <p:strVal val="visible"/>
                                      </p:to>
                                    </p:set>
                                    <p:animEffect transition="in" filter="wipe(right)">
                                      <p:cBhvr>
                                        <p:cTn id="108" dur="2000"/>
                                        <p:tgtEl>
                                          <p:spTgt spid="124"/>
                                        </p:tgtEl>
                                      </p:cBhvr>
                                    </p:animEffect>
                                  </p:childTnLst>
                                  <p:subTnLst>
                                    <p:set>
                                      <p:cBhvr override="childStyle">
                                        <p:cTn dur="1" fill="hold" display="0" masterRel="sameClick" afterEffect="1">
                                          <p:stCondLst>
                                            <p:cond evt="end" delay="0">
                                              <p:tn val="106"/>
                                            </p:cond>
                                          </p:stCondLst>
                                        </p:cTn>
                                        <p:tgtEl>
                                          <p:spTgt spid="124"/>
                                        </p:tgtEl>
                                        <p:attrNameLst>
                                          <p:attrName>style.visibility</p:attrName>
                                        </p:attrNameLst>
                                      </p:cBhvr>
                                      <p:to>
                                        <p:strVal val="hidden"/>
                                      </p:to>
                                    </p:set>
                                  </p:subTnLst>
                                </p:cTn>
                              </p:par>
                            </p:childTnLst>
                          </p:cTn>
                        </p:par>
                        <p:par>
                          <p:cTn id="109" fill="hold">
                            <p:stCondLst>
                              <p:cond delay="16750"/>
                            </p:stCondLst>
                            <p:childTnLst>
                              <p:par>
                                <p:cTn id="110" presetID="22" presetClass="entr" presetSubtype="8" fill="hold" grpId="0" nodeType="afterEffect">
                                  <p:stCondLst>
                                    <p:cond delay="0"/>
                                  </p:stCondLst>
                                  <p:childTnLst>
                                    <p:set>
                                      <p:cBhvr>
                                        <p:cTn id="111" dur="1" fill="hold">
                                          <p:stCondLst>
                                            <p:cond delay="0"/>
                                          </p:stCondLst>
                                        </p:cTn>
                                        <p:tgtEl>
                                          <p:spTgt spid="133"/>
                                        </p:tgtEl>
                                        <p:attrNameLst>
                                          <p:attrName>style.visibility</p:attrName>
                                        </p:attrNameLst>
                                      </p:cBhvr>
                                      <p:to>
                                        <p:strVal val="visible"/>
                                      </p:to>
                                    </p:set>
                                    <p:animEffect transition="in" filter="wipe(left)">
                                      <p:cBhvr>
                                        <p:cTn id="112" dur="1000"/>
                                        <p:tgtEl>
                                          <p:spTgt spid="133"/>
                                        </p:tgtEl>
                                      </p:cBhvr>
                                    </p:animEffect>
                                  </p:childTnLst>
                                </p:cTn>
                              </p:par>
                            </p:childTnLst>
                          </p:cTn>
                        </p:par>
                        <p:par>
                          <p:cTn id="113" fill="hold">
                            <p:stCondLst>
                              <p:cond delay="17750"/>
                            </p:stCondLst>
                            <p:childTnLst>
                              <p:par>
                                <p:cTn id="114" presetID="22" presetClass="entr" presetSubtype="2" fill="hold" grpId="0" nodeType="afterEffect">
                                  <p:stCondLst>
                                    <p:cond delay="1000"/>
                                  </p:stCondLst>
                                  <p:childTnLst>
                                    <p:set>
                                      <p:cBhvr>
                                        <p:cTn id="115" dur="1" fill="hold">
                                          <p:stCondLst>
                                            <p:cond delay="0"/>
                                          </p:stCondLst>
                                        </p:cTn>
                                        <p:tgtEl>
                                          <p:spTgt spid="109"/>
                                        </p:tgtEl>
                                        <p:attrNameLst>
                                          <p:attrName>style.visibility</p:attrName>
                                        </p:attrNameLst>
                                      </p:cBhvr>
                                      <p:to>
                                        <p:strVal val="visible"/>
                                      </p:to>
                                    </p:set>
                                    <p:animEffect transition="in" filter="wipe(right)">
                                      <p:cBhvr>
                                        <p:cTn id="116" dur="1000"/>
                                        <p:tgtEl>
                                          <p:spTgt spid="109"/>
                                        </p:tgtEl>
                                      </p:cBhvr>
                                    </p:animEffect>
                                  </p:childTnLst>
                                  <p:subTnLst>
                                    <p:set>
                                      <p:cBhvr override="childStyle">
                                        <p:cTn dur="1" fill="hold" display="0" masterRel="sameClick" afterEffect="1">
                                          <p:stCondLst>
                                            <p:cond evt="end" delay="0">
                                              <p:tn val="114"/>
                                            </p:cond>
                                          </p:stCondLst>
                                        </p:cTn>
                                        <p:tgtEl>
                                          <p:spTgt spid="109"/>
                                        </p:tgtEl>
                                        <p:attrNameLst>
                                          <p:attrName>style.visibility</p:attrName>
                                        </p:attrNameLst>
                                      </p:cBhvr>
                                      <p:to>
                                        <p:strVal val="hidden"/>
                                      </p:to>
                                    </p:set>
                                  </p:subTnLst>
                                </p:cTn>
                              </p:par>
                            </p:childTnLst>
                          </p:cTn>
                        </p:par>
                        <p:par>
                          <p:cTn id="117" fill="hold">
                            <p:stCondLst>
                              <p:cond delay="19750"/>
                            </p:stCondLst>
                            <p:childTnLst>
                              <p:par>
                                <p:cTn id="118" presetID="22" presetClass="entr" presetSubtype="8" fill="hold" grpId="0" nodeType="afterEffect">
                                  <p:stCondLst>
                                    <p:cond delay="0"/>
                                  </p:stCondLst>
                                  <p:childTnLst>
                                    <p:set>
                                      <p:cBhvr>
                                        <p:cTn id="119" dur="1" fill="hold">
                                          <p:stCondLst>
                                            <p:cond delay="0"/>
                                          </p:stCondLst>
                                        </p:cTn>
                                        <p:tgtEl>
                                          <p:spTgt spid="135"/>
                                        </p:tgtEl>
                                        <p:attrNameLst>
                                          <p:attrName>style.visibility</p:attrName>
                                        </p:attrNameLst>
                                      </p:cBhvr>
                                      <p:to>
                                        <p:strVal val="visible"/>
                                      </p:to>
                                    </p:set>
                                    <p:animEffect transition="in" filter="wipe(left)">
                                      <p:cBhvr>
                                        <p:cTn id="120" dur="1000"/>
                                        <p:tgtEl>
                                          <p:spTgt spid="135"/>
                                        </p:tgtEl>
                                      </p:cBhvr>
                                    </p:animEffect>
                                  </p:childTnLst>
                                </p:cTn>
                              </p:par>
                            </p:childTnLst>
                          </p:cTn>
                        </p:par>
                        <p:par>
                          <p:cTn id="121" fill="hold">
                            <p:stCondLst>
                              <p:cond delay="20750"/>
                            </p:stCondLst>
                            <p:childTnLst>
                              <p:par>
                                <p:cTn id="122" presetID="22" presetClass="entr" presetSubtype="2" fill="hold" grpId="0" nodeType="afterEffect">
                                  <p:stCondLst>
                                    <p:cond delay="1000"/>
                                  </p:stCondLst>
                                  <p:childTnLst>
                                    <p:set>
                                      <p:cBhvr>
                                        <p:cTn id="123" dur="1" fill="hold">
                                          <p:stCondLst>
                                            <p:cond delay="0"/>
                                          </p:stCondLst>
                                        </p:cTn>
                                        <p:tgtEl>
                                          <p:spTgt spid="264232"/>
                                        </p:tgtEl>
                                        <p:attrNameLst>
                                          <p:attrName>style.visibility</p:attrName>
                                        </p:attrNameLst>
                                      </p:cBhvr>
                                      <p:to>
                                        <p:strVal val="visible"/>
                                      </p:to>
                                    </p:set>
                                    <p:animEffect transition="in" filter="wipe(right)">
                                      <p:cBhvr>
                                        <p:cTn id="124" dur="2000"/>
                                        <p:tgtEl>
                                          <p:spTgt spid="264232"/>
                                        </p:tgtEl>
                                      </p:cBhvr>
                                    </p:animEffect>
                                  </p:childTnLst>
                                  <p:subTnLst>
                                    <p:set>
                                      <p:cBhvr override="childStyle">
                                        <p:cTn dur="1" fill="hold" display="0" masterRel="sameClick" afterEffect="1">
                                          <p:stCondLst>
                                            <p:cond evt="end" delay="0">
                                              <p:tn val="122"/>
                                            </p:cond>
                                          </p:stCondLst>
                                        </p:cTn>
                                        <p:tgtEl>
                                          <p:spTgt spid="264232"/>
                                        </p:tgtEl>
                                        <p:attrNameLst>
                                          <p:attrName>style.visibility</p:attrName>
                                        </p:attrNameLst>
                                      </p:cBhvr>
                                      <p:to>
                                        <p:strVal val="hidden"/>
                                      </p:to>
                                    </p:set>
                                  </p:subTnLst>
                                </p:cTn>
                              </p:par>
                            </p:childTnLst>
                          </p:cTn>
                        </p:par>
                        <p:par>
                          <p:cTn id="125" fill="hold">
                            <p:stCondLst>
                              <p:cond delay="23750"/>
                            </p:stCondLst>
                            <p:childTnLst>
                              <p:par>
                                <p:cTn id="126" presetID="22" presetClass="entr" presetSubtype="8" fill="hold" grpId="0" nodeType="afterEffect">
                                  <p:stCondLst>
                                    <p:cond delay="0"/>
                                  </p:stCondLst>
                                  <p:childTnLst>
                                    <p:set>
                                      <p:cBhvr>
                                        <p:cTn id="127" dur="1" fill="hold">
                                          <p:stCondLst>
                                            <p:cond delay="0"/>
                                          </p:stCondLst>
                                        </p:cTn>
                                        <p:tgtEl>
                                          <p:spTgt spid="136"/>
                                        </p:tgtEl>
                                        <p:attrNameLst>
                                          <p:attrName>style.visibility</p:attrName>
                                        </p:attrNameLst>
                                      </p:cBhvr>
                                      <p:to>
                                        <p:strVal val="visible"/>
                                      </p:to>
                                    </p:set>
                                    <p:animEffect transition="in" filter="wipe(left)">
                                      <p:cBhvr>
                                        <p:cTn id="128" dur="1000"/>
                                        <p:tgtEl>
                                          <p:spTgt spid="136"/>
                                        </p:tgtEl>
                                      </p:cBhvr>
                                    </p:animEffect>
                                  </p:childTnLst>
                                </p:cTn>
                              </p:par>
                            </p:childTnLst>
                          </p:cTn>
                        </p:par>
                        <p:par>
                          <p:cTn id="129" fill="hold">
                            <p:stCondLst>
                              <p:cond delay="24750"/>
                            </p:stCondLst>
                            <p:childTnLst>
                              <p:par>
                                <p:cTn id="130" presetID="22" presetClass="entr" presetSubtype="2" fill="hold" grpId="0" nodeType="afterEffect">
                                  <p:stCondLst>
                                    <p:cond delay="1000"/>
                                  </p:stCondLst>
                                  <p:childTnLst>
                                    <p:set>
                                      <p:cBhvr>
                                        <p:cTn id="131" dur="1" fill="hold">
                                          <p:stCondLst>
                                            <p:cond delay="0"/>
                                          </p:stCondLst>
                                        </p:cTn>
                                        <p:tgtEl>
                                          <p:spTgt spid="140"/>
                                        </p:tgtEl>
                                        <p:attrNameLst>
                                          <p:attrName>style.visibility</p:attrName>
                                        </p:attrNameLst>
                                      </p:cBhvr>
                                      <p:to>
                                        <p:strVal val="visible"/>
                                      </p:to>
                                    </p:set>
                                    <p:animEffect transition="in" filter="wipe(right)">
                                      <p:cBhvr>
                                        <p:cTn id="132" dur="2000"/>
                                        <p:tgtEl>
                                          <p:spTgt spid="140"/>
                                        </p:tgtEl>
                                      </p:cBhvr>
                                    </p:animEffect>
                                  </p:childTnLst>
                                  <p:subTnLst>
                                    <p:set>
                                      <p:cBhvr override="childStyle">
                                        <p:cTn dur="1" fill="hold" display="0" masterRel="sameClick" afterEffect="1">
                                          <p:stCondLst>
                                            <p:cond evt="end" delay="0">
                                              <p:tn val="130"/>
                                            </p:cond>
                                          </p:stCondLst>
                                        </p:cTn>
                                        <p:tgtEl>
                                          <p:spTgt spid="140"/>
                                        </p:tgtEl>
                                        <p:attrNameLst>
                                          <p:attrName>style.visibility</p:attrName>
                                        </p:attrNameLst>
                                      </p:cBhvr>
                                      <p:to>
                                        <p:strVal val="hidden"/>
                                      </p:to>
                                    </p:set>
                                  </p:subTnLst>
                                </p:cTn>
                              </p:par>
                            </p:childTnLst>
                          </p:cTn>
                        </p:par>
                        <p:par>
                          <p:cTn id="133" fill="hold">
                            <p:stCondLst>
                              <p:cond delay="27750"/>
                            </p:stCondLst>
                            <p:childTnLst>
                              <p:par>
                                <p:cTn id="134" presetID="22" presetClass="entr" presetSubtype="8" fill="hold" grpId="0" nodeType="afterEffect">
                                  <p:stCondLst>
                                    <p:cond delay="0"/>
                                  </p:stCondLst>
                                  <p:childTnLst>
                                    <p:set>
                                      <p:cBhvr>
                                        <p:cTn id="135" dur="1" fill="hold">
                                          <p:stCondLst>
                                            <p:cond delay="0"/>
                                          </p:stCondLst>
                                        </p:cTn>
                                        <p:tgtEl>
                                          <p:spTgt spid="137"/>
                                        </p:tgtEl>
                                        <p:attrNameLst>
                                          <p:attrName>style.visibility</p:attrName>
                                        </p:attrNameLst>
                                      </p:cBhvr>
                                      <p:to>
                                        <p:strVal val="visible"/>
                                      </p:to>
                                    </p:set>
                                    <p:animEffect transition="in" filter="wipe(left)">
                                      <p:cBhvr>
                                        <p:cTn id="136" dur="1000"/>
                                        <p:tgtEl>
                                          <p:spTgt spid="137"/>
                                        </p:tgtEl>
                                      </p:cBhvr>
                                    </p:animEffect>
                                  </p:childTnLst>
                                </p:cTn>
                              </p:par>
                            </p:childTnLst>
                          </p:cTn>
                        </p:par>
                        <p:par>
                          <p:cTn id="137" fill="hold">
                            <p:stCondLst>
                              <p:cond delay="28750"/>
                            </p:stCondLst>
                            <p:childTnLst>
                              <p:par>
                                <p:cTn id="138" presetID="10" presetClass="exit" presetSubtype="0" fill="hold" nodeType="afterEffect">
                                  <p:stCondLst>
                                    <p:cond delay="0"/>
                                  </p:stCondLst>
                                  <p:childTnLst>
                                    <p:animEffect transition="out" filter="fade">
                                      <p:cBhvr>
                                        <p:cTn id="139" dur="500"/>
                                        <p:tgtEl>
                                          <p:spTgt spid="2"/>
                                        </p:tgtEl>
                                      </p:cBhvr>
                                    </p:animEffect>
                                    <p:set>
                                      <p:cBhvr>
                                        <p:cTn id="140" dur="1" fill="hold">
                                          <p:stCondLst>
                                            <p:cond delay="499"/>
                                          </p:stCondLst>
                                        </p:cTn>
                                        <p:tgtEl>
                                          <p:spTgt spid="2"/>
                                        </p:tgtEl>
                                        <p:attrNameLst>
                                          <p:attrName>style.visibility</p:attrName>
                                        </p:attrNameLst>
                                      </p:cBhvr>
                                      <p:to>
                                        <p:strVal val="hidden"/>
                                      </p:to>
                                    </p:set>
                                  </p:childTnLst>
                                </p:cTn>
                              </p:par>
                            </p:childTnLst>
                          </p:cTn>
                        </p:par>
                        <p:par>
                          <p:cTn id="141" fill="hold">
                            <p:stCondLst>
                              <p:cond delay="29250"/>
                            </p:stCondLst>
                            <p:childTnLst>
                              <p:par>
                                <p:cTn id="142" presetID="22" presetClass="entr" presetSubtype="8" fill="hold" nodeType="afterEffect">
                                  <p:stCondLst>
                                    <p:cond delay="1000"/>
                                  </p:stCondLst>
                                  <p:childTnLst>
                                    <p:set>
                                      <p:cBhvr>
                                        <p:cTn id="143" dur="1" fill="hold">
                                          <p:stCondLst>
                                            <p:cond delay="0"/>
                                          </p:stCondLst>
                                        </p:cTn>
                                        <p:tgtEl>
                                          <p:spTgt spid="264221">
                                            <p:txEl>
                                              <p:pRg st="7" end="7"/>
                                            </p:txEl>
                                          </p:spTgt>
                                        </p:tgtEl>
                                        <p:attrNameLst>
                                          <p:attrName>style.visibility</p:attrName>
                                        </p:attrNameLst>
                                      </p:cBhvr>
                                      <p:to>
                                        <p:strVal val="visible"/>
                                      </p:to>
                                    </p:set>
                                    <p:animEffect transition="in" filter="wipe(left)">
                                      <p:cBhvr>
                                        <p:cTn id="144" dur="1000"/>
                                        <p:tgtEl>
                                          <p:spTgt spid="264221">
                                            <p:txEl>
                                              <p:pRg st="7" end="7"/>
                                            </p:txEl>
                                          </p:spTgt>
                                        </p:tgtEl>
                                      </p:cBhvr>
                                    </p:animEffect>
                                  </p:childTnLst>
                                </p:cTn>
                              </p:par>
                            </p:childTnLst>
                          </p:cTn>
                        </p:par>
                        <p:par>
                          <p:cTn id="145" fill="hold">
                            <p:stCondLst>
                              <p:cond delay="31250"/>
                            </p:stCondLst>
                            <p:childTnLst>
                              <p:par>
                                <p:cTn id="146" presetID="22" presetClass="entr" presetSubtype="8" fill="hold" nodeType="afterEffect">
                                  <p:stCondLst>
                                    <p:cond delay="0"/>
                                  </p:stCondLst>
                                  <p:childTnLst>
                                    <p:set>
                                      <p:cBhvr>
                                        <p:cTn id="147" dur="1" fill="hold">
                                          <p:stCondLst>
                                            <p:cond delay="0"/>
                                          </p:stCondLst>
                                        </p:cTn>
                                        <p:tgtEl>
                                          <p:spTgt spid="264221">
                                            <p:txEl>
                                              <p:pRg st="8" end="8"/>
                                            </p:txEl>
                                          </p:spTgt>
                                        </p:tgtEl>
                                        <p:attrNameLst>
                                          <p:attrName>style.visibility</p:attrName>
                                        </p:attrNameLst>
                                      </p:cBhvr>
                                      <p:to>
                                        <p:strVal val="visible"/>
                                      </p:to>
                                    </p:set>
                                    <p:animEffect transition="in" filter="wipe(left)">
                                      <p:cBhvr>
                                        <p:cTn id="148" dur="1000"/>
                                        <p:tgtEl>
                                          <p:spTgt spid="264221">
                                            <p:txEl>
                                              <p:pRg st="8" end="8"/>
                                            </p:txEl>
                                          </p:spTgt>
                                        </p:tgtEl>
                                      </p:cBhvr>
                                    </p:animEffect>
                                  </p:childTnLst>
                                </p:cTn>
                              </p:par>
                            </p:childTnLst>
                          </p:cTn>
                        </p:par>
                        <p:par>
                          <p:cTn id="149" fill="hold">
                            <p:stCondLst>
                              <p:cond delay="32250"/>
                            </p:stCondLst>
                            <p:childTnLst>
                              <p:par>
                                <p:cTn id="150" presetID="10" presetClass="exit" presetSubtype="0" fill="hold" grpId="1" nodeType="afterEffect">
                                  <p:stCondLst>
                                    <p:cond delay="0"/>
                                  </p:stCondLst>
                                  <p:childTnLst>
                                    <p:animEffect transition="out" filter="fade">
                                      <p:cBhvr>
                                        <p:cTn id="151" dur="500"/>
                                        <p:tgtEl>
                                          <p:spTgt spid="155"/>
                                        </p:tgtEl>
                                      </p:cBhvr>
                                    </p:animEffect>
                                    <p:set>
                                      <p:cBhvr>
                                        <p:cTn id="152" dur="1" fill="hold">
                                          <p:stCondLst>
                                            <p:cond delay="499"/>
                                          </p:stCondLst>
                                        </p:cTn>
                                        <p:tgtEl>
                                          <p:spTgt spid="155"/>
                                        </p:tgtEl>
                                        <p:attrNameLst>
                                          <p:attrName>style.visibility</p:attrName>
                                        </p:attrNameLst>
                                      </p:cBhvr>
                                      <p:to>
                                        <p:strVal val="hidden"/>
                                      </p:to>
                                    </p:set>
                                  </p:childTnLst>
                                </p:cTn>
                              </p:par>
                              <p:par>
                                <p:cTn id="153" presetID="22" presetClass="entr" presetSubtype="4" fill="hold" nodeType="withEffect">
                                  <p:stCondLst>
                                    <p:cond delay="0"/>
                                  </p:stCondLst>
                                  <p:childTnLst>
                                    <p:set>
                                      <p:cBhvr>
                                        <p:cTn id="154" dur="1" fill="hold">
                                          <p:stCondLst>
                                            <p:cond delay="0"/>
                                          </p:stCondLst>
                                        </p:cTn>
                                        <p:tgtEl>
                                          <p:spTgt spid="151"/>
                                        </p:tgtEl>
                                        <p:attrNameLst>
                                          <p:attrName>style.visibility</p:attrName>
                                        </p:attrNameLst>
                                      </p:cBhvr>
                                      <p:to>
                                        <p:strVal val="visible"/>
                                      </p:to>
                                    </p:set>
                                    <p:animEffect transition="in" filter="wipe(down)">
                                      <p:cBhvr>
                                        <p:cTn id="155" dur="1000"/>
                                        <p:tgtEl>
                                          <p:spTgt spid="151"/>
                                        </p:tgtEl>
                                      </p:cBhvr>
                                    </p:animEffect>
                                  </p:childTnLst>
                                </p:cTn>
                              </p:par>
                            </p:childTnLst>
                          </p:cTn>
                        </p:par>
                        <p:par>
                          <p:cTn id="156" fill="hold">
                            <p:stCondLst>
                              <p:cond delay="33250"/>
                            </p:stCondLst>
                            <p:childTnLst>
                              <p:par>
                                <p:cTn id="157" presetID="53" presetClass="entr" presetSubtype="0" fill="hold" nodeType="afterEffect">
                                  <p:stCondLst>
                                    <p:cond delay="0"/>
                                  </p:stCondLst>
                                  <p:childTnLst>
                                    <p:set>
                                      <p:cBhvr>
                                        <p:cTn id="158" dur="1" fill="hold">
                                          <p:stCondLst>
                                            <p:cond delay="0"/>
                                          </p:stCondLst>
                                        </p:cTn>
                                        <p:tgtEl>
                                          <p:spTgt spid="146"/>
                                        </p:tgtEl>
                                        <p:attrNameLst>
                                          <p:attrName>style.visibility</p:attrName>
                                        </p:attrNameLst>
                                      </p:cBhvr>
                                      <p:to>
                                        <p:strVal val="visible"/>
                                      </p:to>
                                    </p:set>
                                    <p:anim calcmode="lin" valueType="num">
                                      <p:cBhvr>
                                        <p:cTn id="159" dur="500" fill="hold"/>
                                        <p:tgtEl>
                                          <p:spTgt spid="146"/>
                                        </p:tgtEl>
                                        <p:attrNameLst>
                                          <p:attrName>ppt_w</p:attrName>
                                        </p:attrNameLst>
                                      </p:cBhvr>
                                      <p:tavLst>
                                        <p:tav tm="0">
                                          <p:val>
                                            <p:fltVal val="0"/>
                                          </p:val>
                                        </p:tav>
                                        <p:tav tm="100000">
                                          <p:val>
                                            <p:strVal val="#ppt_w"/>
                                          </p:val>
                                        </p:tav>
                                      </p:tavLst>
                                    </p:anim>
                                    <p:anim calcmode="lin" valueType="num">
                                      <p:cBhvr>
                                        <p:cTn id="160" dur="500" fill="hold"/>
                                        <p:tgtEl>
                                          <p:spTgt spid="146"/>
                                        </p:tgtEl>
                                        <p:attrNameLst>
                                          <p:attrName>ppt_h</p:attrName>
                                        </p:attrNameLst>
                                      </p:cBhvr>
                                      <p:tavLst>
                                        <p:tav tm="0">
                                          <p:val>
                                            <p:fltVal val="0"/>
                                          </p:val>
                                        </p:tav>
                                        <p:tav tm="100000">
                                          <p:val>
                                            <p:strVal val="#ppt_h"/>
                                          </p:val>
                                        </p:tav>
                                      </p:tavLst>
                                    </p:anim>
                                    <p:animEffect transition="in" filter="fade">
                                      <p:cBhvr>
                                        <p:cTn id="161" dur="500"/>
                                        <p:tgtEl>
                                          <p:spTgt spid="146"/>
                                        </p:tgtEl>
                                      </p:cBhvr>
                                    </p:animEffect>
                                  </p:childTnLst>
                                </p:cTn>
                              </p:par>
                            </p:childTnLst>
                          </p:cTn>
                        </p:par>
                        <p:par>
                          <p:cTn id="162" fill="hold">
                            <p:stCondLst>
                              <p:cond delay="33750"/>
                            </p:stCondLst>
                            <p:childTnLst>
                              <p:par>
                                <p:cTn id="163" presetID="53" presetClass="entr" presetSubtype="0" fill="hold" nodeType="afterEffect">
                                  <p:stCondLst>
                                    <p:cond delay="0"/>
                                  </p:stCondLst>
                                  <p:childTnLst>
                                    <p:set>
                                      <p:cBhvr>
                                        <p:cTn id="164" dur="1" fill="hold">
                                          <p:stCondLst>
                                            <p:cond delay="0"/>
                                          </p:stCondLst>
                                        </p:cTn>
                                        <p:tgtEl>
                                          <p:spTgt spid="148"/>
                                        </p:tgtEl>
                                        <p:attrNameLst>
                                          <p:attrName>style.visibility</p:attrName>
                                        </p:attrNameLst>
                                      </p:cBhvr>
                                      <p:to>
                                        <p:strVal val="visible"/>
                                      </p:to>
                                    </p:set>
                                    <p:anim calcmode="lin" valueType="num">
                                      <p:cBhvr>
                                        <p:cTn id="165" dur="1000" fill="hold"/>
                                        <p:tgtEl>
                                          <p:spTgt spid="148"/>
                                        </p:tgtEl>
                                        <p:attrNameLst>
                                          <p:attrName>ppt_w</p:attrName>
                                        </p:attrNameLst>
                                      </p:cBhvr>
                                      <p:tavLst>
                                        <p:tav tm="0">
                                          <p:val>
                                            <p:fltVal val="0"/>
                                          </p:val>
                                        </p:tav>
                                        <p:tav tm="100000">
                                          <p:val>
                                            <p:strVal val="#ppt_w"/>
                                          </p:val>
                                        </p:tav>
                                      </p:tavLst>
                                    </p:anim>
                                    <p:anim calcmode="lin" valueType="num">
                                      <p:cBhvr>
                                        <p:cTn id="166" dur="1000" fill="hold"/>
                                        <p:tgtEl>
                                          <p:spTgt spid="148"/>
                                        </p:tgtEl>
                                        <p:attrNameLst>
                                          <p:attrName>ppt_h</p:attrName>
                                        </p:attrNameLst>
                                      </p:cBhvr>
                                      <p:tavLst>
                                        <p:tav tm="0">
                                          <p:val>
                                            <p:fltVal val="0"/>
                                          </p:val>
                                        </p:tav>
                                        <p:tav tm="100000">
                                          <p:val>
                                            <p:strVal val="#ppt_h"/>
                                          </p:val>
                                        </p:tav>
                                      </p:tavLst>
                                    </p:anim>
                                    <p:animEffect transition="in" filter="fade">
                                      <p:cBhvr>
                                        <p:cTn id="167" dur="1000"/>
                                        <p:tgtEl>
                                          <p:spTgt spid="148"/>
                                        </p:tgtEl>
                                      </p:cBhvr>
                                    </p:animEffect>
                                  </p:childTnLst>
                                </p:cTn>
                              </p:par>
                            </p:childTnLst>
                          </p:cTn>
                        </p:par>
                      </p:childTnLst>
                    </p:cTn>
                  </p:par>
                  <p:par>
                    <p:cTn id="168" fill="hold">
                      <p:stCondLst>
                        <p:cond delay="indefinite"/>
                      </p:stCondLst>
                      <p:childTnLst>
                        <p:par>
                          <p:cTn id="169" fill="hold">
                            <p:stCondLst>
                              <p:cond delay="0"/>
                            </p:stCondLst>
                            <p:childTnLst>
                              <p:par>
                                <p:cTn id="170" presetID="10" presetClass="exit" presetSubtype="0" fill="hold" grpId="0" nodeType="clickEffect">
                                  <p:stCondLst>
                                    <p:cond delay="0"/>
                                  </p:stCondLst>
                                  <p:childTnLst>
                                    <p:animEffect transition="out" filter="fade">
                                      <p:cBhvr>
                                        <p:cTn id="171" dur="2000"/>
                                        <p:tgtEl>
                                          <p:spTgt spid="146"/>
                                        </p:tgtEl>
                                      </p:cBhvr>
                                    </p:animEffect>
                                    <p:set>
                                      <p:cBhvr>
                                        <p:cTn id="172" dur="1" fill="hold">
                                          <p:stCondLst>
                                            <p:cond delay="1999"/>
                                          </p:stCondLst>
                                        </p:cTn>
                                        <p:tgtEl>
                                          <p:spTgt spid="146"/>
                                        </p:tgtEl>
                                        <p:attrNameLst>
                                          <p:attrName>style.visibility</p:attrName>
                                        </p:attrNameLst>
                                      </p:cBhvr>
                                      <p:to>
                                        <p:strVal val="hidden"/>
                                      </p:to>
                                    </p:set>
                                  </p:childTnLst>
                                </p:cTn>
                              </p:par>
                              <p:par>
                                <p:cTn id="173" presetID="10" presetClass="exit" presetSubtype="0" fill="hold" nodeType="withEffect">
                                  <p:stCondLst>
                                    <p:cond delay="0"/>
                                  </p:stCondLst>
                                  <p:childTnLst>
                                    <p:animEffect transition="out" filter="fade">
                                      <p:cBhvr>
                                        <p:cTn id="174" dur="2000"/>
                                        <p:tgtEl>
                                          <p:spTgt spid="148"/>
                                        </p:tgtEl>
                                      </p:cBhvr>
                                    </p:animEffect>
                                    <p:set>
                                      <p:cBhvr>
                                        <p:cTn id="175" dur="1" fill="hold">
                                          <p:stCondLst>
                                            <p:cond delay="1999"/>
                                          </p:stCondLst>
                                        </p:cTn>
                                        <p:tgtEl>
                                          <p:spTgt spid="148"/>
                                        </p:tgtEl>
                                        <p:attrNameLst>
                                          <p:attrName>style.visibility</p:attrName>
                                        </p:attrNameLst>
                                      </p:cBhvr>
                                      <p:to>
                                        <p:strVal val="hidden"/>
                                      </p:to>
                                    </p:set>
                                  </p:childTnLst>
                                </p:cTn>
                              </p:par>
                            </p:childTnLst>
                          </p:cTn>
                        </p:par>
                        <p:par>
                          <p:cTn id="176" fill="hold">
                            <p:stCondLst>
                              <p:cond delay="2000"/>
                            </p:stCondLst>
                            <p:childTnLst>
                              <p:par>
                                <p:cTn id="177" presetID="10" presetClass="exit" presetSubtype="0" fill="hold" nodeType="afterEffect">
                                  <p:stCondLst>
                                    <p:cond delay="0"/>
                                  </p:stCondLst>
                                  <p:childTnLst>
                                    <p:animEffect transition="out" filter="fade">
                                      <p:cBhvr>
                                        <p:cTn id="178" dur="2000"/>
                                        <p:tgtEl>
                                          <p:spTgt spid="151"/>
                                        </p:tgtEl>
                                      </p:cBhvr>
                                    </p:animEffect>
                                    <p:set>
                                      <p:cBhvr>
                                        <p:cTn id="179" dur="1" fill="hold">
                                          <p:stCondLst>
                                            <p:cond delay="1999"/>
                                          </p:stCondLst>
                                        </p:cTn>
                                        <p:tgtEl>
                                          <p:spTgt spid="151"/>
                                        </p:tgtEl>
                                        <p:attrNameLst>
                                          <p:attrName>style.visibility</p:attrName>
                                        </p:attrNameLst>
                                      </p:cBhvr>
                                      <p:to>
                                        <p:strVal val="hidden"/>
                                      </p:to>
                                    </p:set>
                                  </p:childTnLst>
                                </p:cTn>
                              </p:par>
                              <p:par>
                                <p:cTn id="180" presetID="22" presetClass="entr" presetSubtype="8" fill="hold" grpId="0" nodeType="withEffect">
                                  <p:stCondLst>
                                    <p:cond delay="0"/>
                                  </p:stCondLst>
                                  <p:childTnLst>
                                    <p:set>
                                      <p:cBhvr>
                                        <p:cTn id="181" dur="1" fill="hold">
                                          <p:stCondLst>
                                            <p:cond delay="0"/>
                                          </p:stCondLst>
                                        </p:cTn>
                                        <p:tgtEl>
                                          <p:spTgt spid="156"/>
                                        </p:tgtEl>
                                        <p:attrNameLst>
                                          <p:attrName>style.visibility</p:attrName>
                                        </p:attrNameLst>
                                      </p:cBhvr>
                                      <p:to>
                                        <p:strVal val="visible"/>
                                      </p:to>
                                    </p:set>
                                    <p:animEffect transition="in" filter="wipe(left)">
                                      <p:cBhvr>
                                        <p:cTn id="182" dur="500"/>
                                        <p:tgtEl>
                                          <p:spTgt spid="156"/>
                                        </p:tgtEl>
                                      </p:cBhvr>
                                    </p:animEffect>
                                  </p:childTnLst>
                                </p:cTn>
                              </p:par>
                            </p:childTnLst>
                          </p:cTn>
                        </p:par>
                        <p:par>
                          <p:cTn id="183" fill="hold">
                            <p:stCondLst>
                              <p:cond delay="4000"/>
                            </p:stCondLst>
                            <p:childTnLst>
                              <p:par>
                                <p:cTn id="184" presetID="22" presetClass="entr" presetSubtype="8" fill="hold" nodeType="afterEffect">
                                  <p:stCondLst>
                                    <p:cond delay="0"/>
                                  </p:stCondLst>
                                  <p:childTnLst>
                                    <p:set>
                                      <p:cBhvr>
                                        <p:cTn id="185" dur="1" fill="hold">
                                          <p:stCondLst>
                                            <p:cond delay="0"/>
                                          </p:stCondLst>
                                        </p:cTn>
                                        <p:tgtEl>
                                          <p:spTgt spid="264221">
                                            <p:txEl>
                                              <p:pRg st="9" end="9"/>
                                            </p:txEl>
                                          </p:spTgt>
                                        </p:tgtEl>
                                        <p:attrNameLst>
                                          <p:attrName>style.visibility</p:attrName>
                                        </p:attrNameLst>
                                      </p:cBhvr>
                                      <p:to>
                                        <p:strVal val="visible"/>
                                      </p:to>
                                    </p:set>
                                    <p:animEffect transition="in" filter="wipe(left)">
                                      <p:cBhvr>
                                        <p:cTn id="186" dur="1000"/>
                                        <p:tgtEl>
                                          <p:spTgt spid="264221">
                                            <p:txEl>
                                              <p:pRg st="9" end="9"/>
                                            </p:txEl>
                                          </p:spTgt>
                                        </p:tgtEl>
                                      </p:cBhvr>
                                    </p:animEffect>
                                  </p:childTnLst>
                                </p:cTn>
                              </p:par>
                            </p:childTnLst>
                          </p:cTn>
                        </p:par>
                        <p:par>
                          <p:cTn id="187" fill="hold">
                            <p:stCondLst>
                              <p:cond delay="5000"/>
                            </p:stCondLst>
                            <p:childTnLst>
                              <p:par>
                                <p:cTn id="188" presetID="22" presetClass="entr" presetSubtype="4" fill="hold" grpId="0" nodeType="afterEffect">
                                  <p:stCondLst>
                                    <p:cond delay="0"/>
                                  </p:stCondLst>
                                  <p:childTnLst>
                                    <p:set>
                                      <p:cBhvr>
                                        <p:cTn id="189" dur="1" fill="hold">
                                          <p:stCondLst>
                                            <p:cond delay="0"/>
                                          </p:stCondLst>
                                        </p:cTn>
                                        <p:tgtEl>
                                          <p:spTgt spid="143"/>
                                        </p:tgtEl>
                                        <p:attrNameLst>
                                          <p:attrName>style.visibility</p:attrName>
                                        </p:attrNameLst>
                                      </p:cBhvr>
                                      <p:to>
                                        <p:strVal val="visible"/>
                                      </p:to>
                                    </p:set>
                                    <p:animEffect transition="in" filter="wipe(down)">
                                      <p:cBhvr>
                                        <p:cTn id="190" dur="2000"/>
                                        <p:tgtEl>
                                          <p:spTgt spid="143"/>
                                        </p:tgtEl>
                                      </p:cBhvr>
                                    </p:animEffect>
                                  </p:childTnLst>
                                  <p:subTnLst>
                                    <p:set>
                                      <p:cBhvr override="childStyle">
                                        <p:cTn dur="1" fill="hold" display="0" masterRel="sameClick" afterEffect="1">
                                          <p:stCondLst>
                                            <p:cond evt="end" delay="0">
                                              <p:tn val="188"/>
                                            </p:cond>
                                          </p:stCondLst>
                                        </p:cTn>
                                        <p:tgtEl>
                                          <p:spTgt spid="143"/>
                                        </p:tgtEl>
                                        <p:attrNameLst>
                                          <p:attrName>style.visibility</p:attrName>
                                        </p:attrNameLst>
                                      </p:cBhvr>
                                      <p:to>
                                        <p:strVal val="hidden"/>
                                      </p:to>
                                    </p:set>
                                  </p:subTnLst>
                                </p:cTn>
                              </p:par>
                            </p:childTnLst>
                          </p:cTn>
                        </p:par>
                        <p:par>
                          <p:cTn id="191" fill="hold">
                            <p:stCondLst>
                              <p:cond delay="7000"/>
                            </p:stCondLst>
                            <p:childTnLst>
                              <p:par>
                                <p:cTn id="192" presetID="22" presetClass="entr" presetSubtype="8" fill="hold" grpId="0" nodeType="afterEffect">
                                  <p:stCondLst>
                                    <p:cond delay="0"/>
                                  </p:stCondLst>
                                  <p:childTnLst>
                                    <p:set>
                                      <p:cBhvr>
                                        <p:cTn id="193" dur="1" fill="hold">
                                          <p:stCondLst>
                                            <p:cond delay="0"/>
                                          </p:stCondLst>
                                        </p:cTn>
                                        <p:tgtEl>
                                          <p:spTgt spid="419"/>
                                        </p:tgtEl>
                                        <p:attrNameLst>
                                          <p:attrName>style.visibility</p:attrName>
                                        </p:attrNameLst>
                                      </p:cBhvr>
                                      <p:to>
                                        <p:strVal val="visible"/>
                                      </p:to>
                                    </p:set>
                                    <p:animEffect transition="in" filter="wipe(left)">
                                      <p:cBhvr>
                                        <p:cTn id="194" dur="500"/>
                                        <p:tgtEl>
                                          <p:spTgt spid="419"/>
                                        </p:tgtEl>
                                      </p:cBhvr>
                                    </p:animEffect>
                                  </p:childTnLst>
                                </p:cTn>
                              </p:par>
                            </p:childTnLst>
                          </p:cTn>
                        </p:par>
                        <p:par>
                          <p:cTn id="195" fill="hold">
                            <p:stCondLst>
                              <p:cond delay="7500"/>
                            </p:stCondLst>
                            <p:childTnLst>
                              <p:par>
                                <p:cTn id="196" presetID="22" presetClass="entr" presetSubtype="4" fill="hold" grpId="0" nodeType="afterEffect">
                                  <p:stCondLst>
                                    <p:cond delay="1000"/>
                                  </p:stCondLst>
                                  <p:childTnLst>
                                    <p:set>
                                      <p:cBhvr>
                                        <p:cTn id="197" dur="1" fill="hold">
                                          <p:stCondLst>
                                            <p:cond delay="0"/>
                                          </p:stCondLst>
                                        </p:cTn>
                                        <p:tgtEl>
                                          <p:spTgt spid="144"/>
                                        </p:tgtEl>
                                        <p:attrNameLst>
                                          <p:attrName>style.visibility</p:attrName>
                                        </p:attrNameLst>
                                      </p:cBhvr>
                                      <p:to>
                                        <p:strVal val="visible"/>
                                      </p:to>
                                    </p:set>
                                    <p:animEffect transition="in" filter="wipe(down)">
                                      <p:cBhvr>
                                        <p:cTn id="198" dur="2000"/>
                                        <p:tgtEl>
                                          <p:spTgt spid="144"/>
                                        </p:tgtEl>
                                      </p:cBhvr>
                                    </p:animEffect>
                                  </p:childTnLst>
                                  <p:subTnLst>
                                    <p:set>
                                      <p:cBhvr override="childStyle">
                                        <p:cTn dur="1" fill="hold" display="0" masterRel="sameClick" afterEffect="1">
                                          <p:stCondLst>
                                            <p:cond evt="end" delay="0">
                                              <p:tn val="196"/>
                                            </p:cond>
                                          </p:stCondLst>
                                        </p:cTn>
                                        <p:tgtEl>
                                          <p:spTgt spid="144"/>
                                        </p:tgtEl>
                                        <p:attrNameLst>
                                          <p:attrName>style.visibility</p:attrName>
                                        </p:attrNameLst>
                                      </p:cBhvr>
                                      <p:to>
                                        <p:strVal val="hidden"/>
                                      </p:to>
                                    </p:set>
                                  </p:subTnLst>
                                </p:cTn>
                              </p:par>
                            </p:childTnLst>
                          </p:cTn>
                        </p:par>
                        <p:par>
                          <p:cTn id="199" fill="hold">
                            <p:stCondLst>
                              <p:cond delay="10500"/>
                            </p:stCondLst>
                            <p:childTnLst>
                              <p:par>
                                <p:cTn id="200" presetID="22" presetClass="entr" presetSubtype="8" fill="hold" grpId="0" nodeType="afterEffect">
                                  <p:stCondLst>
                                    <p:cond delay="0"/>
                                  </p:stCondLst>
                                  <p:childTnLst>
                                    <p:set>
                                      <p:cBhvr>
                                        <p:cTn id="201" dur="1" fill="hold">
                                          <p:stCondLst>
                                            <p:cond delay="0"/>
                                          </p:stCondLst>
                                        </p:cTn>
                                        <p:tgtEl>
                                          <p:spTgt spid="145"/>
                                        </p:tgtEl>
                                        <p:attrNameLst>
                                          <p:attrName>style.visibility</p:attrName>
                                        </p:attrNameLst>
                                      </p:cBhvr>
                                      <p:to>
                                        <p:strVal val="visible"/>
                                      </p:to>
                                    </p:set>
                                    <p:animEffect transition="in" filter="wipe(left)">
                                      <p:cBhvr>
                                        <p:cTn id="202" dur="1000"/>
                                        <p:tgtEl>
                                          <p:spTgt spid="145"/>
                                        </p:tgtEl>
                                      </p:cBhvr>
                                    </p:animEffect>
                                  </p:childTnLst>
                                </p:cTn>
                              </p:par>
                            </p:childTnLst>
                          </p:cTn>
                        </p:par>
                        <p:par>
                          <p:cTn id="203" fill="hold">
                            <p:stCondLst>
                              <p:cond delay="11500"/>
                            </p:stCondLst>
                            <p:childTnLst>
                              <p:par>
                                <p:cTn id="204" presetID="10" presetClass="exit" presetSubtype="0" fill="hold" grpId="1" nodeType="afterEffect">
                                  <p:stCondLst>
                                    <p:cond delay="0"/>
                                  </p:stCondLst>
                                  <p:childTnLst>
                                    <p:animEffect transition="out" filter="fade">
                                      <p:cBhvr>
                                        <p:cTn id="205" dur="500"/>
                                        <p:tgtEl>
                                          <p:spTgt spid="156"/>
                                        </p:tgtEl>
                                      </p:cBhvr>
                                    </p:animEffect>
                                    <p:set>
                                      <p:cBhvr>
                                        <p:cTn id="206" dur="1" fill="hold">
                                          <p:stCondLst>
                                            <p:cond delay="499"/>
                                          </p:stCondLst>
                                        </p:cTn>
                                        <p:tgtEl>
                                          <p:spTgt spid="156"/>
                                        </p:tgtEl>
                                        <p:attrNameLst>
                                          <p:attrName>style.visibility</p:attrName>
                                        </p:attrNameLst>
                                      </p:cBhvr>
                                      <p:to>
                                        <p:strVal val="hidden"/>
                                      </p:to>
                                    </p:set>
                                  </p:childTnLst>
                                </p:cTn>
                              </p:par>
                            </p:childTnLst>
                          </p:cTn>
                        </p:par>
                        <p:par>
                          <p:cTn id="207" fill="hold">
                            <p:stCondLst>
                              <p:cond delay="12000"/>
                            </p:stCondLst>
                            <p:childTnLst>
                              <p:par>
                                <p:cTn id="208" presetID="4" presetClass="entr" presetSubtype="32" fill="hold" nodeType="afterEffect">
                                  <p:stCondLst>
                                    <p:cond delay="0"/>
                                  </p:stCondLst>
                                  <p:childTnLst>
                                    <p:set>
                                      <p:cBhvr>
                                        <p:cTn id="209" dur="1" fill="hold">
                                          <p:stCondLst>
                                            <p:cond delay="0"/>
                                          </p:stCondLst>
                                        </p:cTn>
                                        <p:tgtEl>
                                          <p:spTgt spid="2064"/>
                                        </p:tgtEl>
                                        <p:attrNameLst>
                                          <p:attrName>style.visibility</p:attrName>
                                        </p:attrNameLst>
                                      </p:cBhvr>
                                      <p:to>
                                        <p:strVal val="visible"/>
                                      </p:to>
                                    </p:set>
                                    <p:animEffect transition="in" filter="box(out)">
                                      <p:cBhvr>
                                        <p:cTn id="210"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232" grpId="0" animBg="1"/>
      <p:bldP spid="48" grpId="0" animBg="1"/>
      <p:bldP spid="103" grpId="0" animBg="1"/>
      <p:bldP spid="104" grpId="0" animBg="1"/>
      <p:bldP spid="109" grpId="0" animBg="1"/>
      <p:bldP spid="117" grpId="0" animBg="1"/>
      <p:bldP spid="124" grpId="0" animBg="1"/>
      <p:bldP spid="133" grpId="0"/>
      <p:bldP spid="135" grpId="0"/>
      <p:bldP spid="136" grpId="0"/>
      <p:bldP spid="137" grpId="0"/>
      <p:bldP spid="140" grpId="0" animBg="1"/>
      <p:bldP spid="143" grpId="0" animBg="1"/>
      <p:bldP spid="144" grpId="0" animBg="1"/>
      <p:bldP spid="145" grpId="0" animBg="1"/>
      <p:bldP spid="416" grpId="0"/>
      <p:bldP spid="146" grpId="0" animBg="1"/>
      <p:bldP spid="413" grpId="0" animBg="1"/>
      <p:bldP spid="414" grpId="0" animBg="1"/>
      <p:bldP spid="417" grpId="0"/>
      <p:bldP spid="418" grpId="0"/>
      <p:bldP spid="419" grpId="0"/>
      <p:bldP spid="138" grpId="0" animBg="1"/>
      <p:bldP spid="138" grpId="1" animBg="1"/>
      <p:bldP spid="155" grpId="0"/>
      <p:bldP spid="155" grpId="1"/>
      <p:bldP spid="156" grpId="0"/>
      <p:bldP spid="156"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830226C-3814-CAB5-3EF3-40FB152C2D4B}"/>
              </a:ext>
            </a:extLst>
          </p:cNvPr>
          <p:cNvPicPr>
            <a:picLocks noChangeAspect="1"/>
          </p:cNvPicPr>
          <p:nvPr/>
        </p:nvPicPr>
        <p:blipFill>
          <a:blip r:embed="rId3"/>
          <a:stretch>
            <a:fillRect/>
          </a:stretch>
        </p:blipFill>
        <p:spPr>
          <a:xfrm>
            <a:off x="225304" y="732417"/>
            <a:ext cx="8716962" cy="3610983"/>
          </a:xfrm>
          <a:prstGeom prst="rect">
            <a:avLst/>
          </a:prstGeom>
          <a:effectLst>
            <a:outerShdw blurRad="50800" dist="38100" dir="2700000" algn="tl" rotWithShape="0">
              <a:prstClr val="black">
                <a:alpha val="40000"/>
              </a:prstClr>
            </a:outerShdw>
          </a:effectLst>
        </p:spPr>
      </p:pic>
      <p:sp>
        <p:nvSpPr>
          <p:cNvPr id="485" name="Text Box 3"/>
          <p:cNvSpPr txBox="1">
            <a:spLocks noChangeArrowheads="1"/>
          </p:cNvSpPr>
          <p:nvPr/>
        </p:nvSpPr>
        <p:spPr bwMode="auto">
          <a:xfrm>
            <a:off x="1184071" y="981297"/>
            <a:ext cx="1129211" cy="307777"/>
          </a:xfrm>
          <a:prstGeom prst="rect">
            <a:avLst/>
          </a:prstGeom>
          <a:noFill/>
          <a:ln w="9525">
            <a:noFill/>
            <a:miter lim="800000"/>
            <a:headEnd/>
            <a:tailEnd/>
          </a:ln>
        </p:spPr>
        <p:txBody>
          <a:bodyPr wrap="square">
            <a:spAutoFit/>
          </a:bodyPr>
          <a:lstStyle/>
          <a:p>
            <a:pPr algn="ctr">
              <a:spcBef>
                <a:spcPct val="50000"/>
              </a:spcBef>
            </a:pPr>
            <a:r>
              <a:rPr lang="en-US" sz="1400" dirty="0">
                <a:solidFill>
                  <a:schemeClr val="accent2"/>
                </a:solidFill>
                <a:latin typeface="Comic Sans MS" pitchFamily="66" charset="0"/>
              </a:rPr>
              <a:t>COUGARS</a:t>
            </a:r>
          </a:p>
        </p:txBody>
      </p:sp>
      <p:sp>
        <p:nvSpPr>
          <p:cNvPr id="486" name="Text Box 4"/>
          <p:cNvSpPr txBox="1">
            <a:spLocks noChangeArrowheads="1"/>
          </p:cNvSpPr>
          <p:nvPr/>
        </p:nvSpPr>
        <p:spPr bwMode="auto">
          <a:xfrm>
            <a:off x="3825300" y="90743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487" name="Text Box 5"/>
          <p:cNvSpPr txBox="1">
            <a:spLocks noChangeArrowheads="1"/>
          </p:cNvSpPr>
          <p:nvPr/>
        </p:nvSpPr>
        <p:spPr bwMode="auto">
          <a:xfrm>
            <a:off x="5162164" y="1028558"/>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488" name="Text Box 6"/>
          <p:cNvSpPr txBox="1">
            <a:spLocks noChangeArrowheads="1"/>
          </p:cNvSpPr>
          <p:nvPr/>
        </p:nvSpPr>
        <p:spPr bwMode="auto">
          <a:xfrm>
            <a:off x="3679988" y="956280"/>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489" name="Text Box 7"/>
          <p:cNvSpPr txBox="1">
            <a:spLocks noChangeArrowheads="1"/>
          </p:cNvSpPr>
          <p:nvPr/>
        </p:nvSpPr>
        <p:spPr bwMode="auto">
          <a:xfrm>
            <a:off x="5313276" y="98351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490" name="Text Box 8"/>
          <p:cNvSpPr txBox="1">
            <a:spLocks noChangeArrowheads="1"/>
          </p:cNvSpPr>
          <p:nvPr/>
        </p:nvSpPr>
        <p:spPr bwMode="auto">
          <a:xfrm>
            <a:off x="6119495" y="990600"/>
            <a:ext cx="1241425" cy="307777"/>
          </a:xfrm>
          <a:prstGeom prst="rect">
            <a:avLst/>
          </a:prstGeom>
          <a:noFill/>
          <a:ln w="9525">
            <a:noFill/>
            <a:miter lim="800000"/>
            <a:headEnd/>
            <a:tailEnd/>
          </a:ln>
        </p:spPr>
        <p:txBody>
          <a:bodyPr>
            <a:spAutoFit/>
          </a:bodyPr>
          <a:lstStyle/>
          <a:p>
            <a:pPr algn="ctr">
              <a:spcBef>
                <a:spcPct val="50000"/>
              </a:spcBef>
            </a:pPr>
            <a:r>
              <a:rPr lang="en-US" sz="1400" dirty="0">
                <a:solidFill>
                  <a:schemeClr val="accent2"/>
                </a:solidFill>
                <a:latin typeface="Comic Sans MS" pitchFamily="66" charset="0"/>
              </a:rPr>
              <a:t>OWLS</a:t>
            </a:r>
          </a:p>
        </p:txBody>
      </p:sp>
      <p:sp>
        <p:nvSpPr>
          <p:cNvPr id="491" name="Text Box 9"/>
          <p:cNvSpPr txBox="1">
            <a:spLocks noChangeArrowheads="1"/>
          </p:cNvSpPr>
          <p:nvPr/>
        </p:nvSpPr>
        <p:spPr bwMode="auto">
          <a:xfrm>
            <a:off x="2972391" y="990418"/>
            <a:ext cx="414995"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15</a:t>
            </a:r>
          </a:p>
        </p:txBody>
      </p:sp>
      <p:sp>
        <p:nvSpPr>
          <p:cNvPr id="492" name="Text Box 10"/>
          <p:cNvSpPr txBox="1">
            <a:spLocks noChangeArrowheads="1"/>
          </p:cNvSpPr>
          <p:nvPr/>
        </p:nvSpPr>
        <p:spPr bwMode="auto">
          <a:xfrm>
            <a:off x="541552" y="135636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493" name="Text Box 11"/>
          <p:cNvSpPr txBox="1">
            <a:spLocks noChangeArrowheads="1"/>
          </p:cNvSpPr>
          <p:nvPr/>
        </p:nvSpPr>
        <p:spPr bwMode="auto">
          <a:xfrm>
            <a:off x="1135697" y="135636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494" name="Text Box 12"/>
          <p:cNvSpPr txBox="1">
            <a:spLocks noChangeArrowheads="1"/>
          </p:cNvSpPr>
          <p:nvPr/>
        </p:nvSpPr>
        <p:spPr bwMode="auto">
          <a:xfrm>
            <a:off x="1745297" y="135636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495" name="Text Box 13"/>
          <p:cNvSpPr txBox="1">
            <a:spLocks noChangeArrowheads="1"/>
          </p:cNvSpPr>
          <p:nvPr/>
        </p:nvSpPr>
        <p:spPr bwMode="auto">
          <a:xfrm>
            <a:off x="2369820" y="136779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496" name="Text Box 14"/>
          <p:cNvSpPr txBox="1">
            <a:spLocks noChangeArrowheads="1"/>
          </p:cNvSpPr>
          <p:nvPr/>
        </p:nvSpPr>
        <p:spPr bwMode="auto">
          <a:xfrm>
            <a:off x="2924810" y="136779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497" name="Text Box 15"/>
          <p:cNvSpPr txBox="1">
            <a:spLocks noChangeArrowheads="1"/>
          </p:cNvSpPr>
          <p:nvPr/>
        </p:nvSpPr>
        <p:spPr bwMode="auto">
          <a:xfrm>
            <a:off x="3535680" y="136779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498" name="Text Box 16"/>
          <p:cNvSpPr txBox="1">
            <a:spLocks noChangeArrowheads="1"/>
          </p:cNvSpPr>
          <p:nvPr/>
        </p:nvSpPr>
        <p:spPr bwMode="auto">
          <a:xfrm>
            <a:off x="5409708" y="135636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499" name="Text Box 17"/>
          <p:cNvSpPr txBox="1">
            <a:spLocks noChangeArrowheads="1"/>
          </p:cNvSpPr>
          <p:nvPr/>
        </p:nvSpPr>
        <p:spPr bwMode="auto">
          <a:xfrm>
            <a:off x="6010910" y="1347264"/>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500" name="Text Box 18"/>
          <p:cNvSpPr txBox="1">
            <a:spLocks noChangeArrowheads="1"/>
          </p:cNvSpPr>
          <p:nvPr/>
        </p:nvSpPr>
        <p:spPr bwMode="auto">
          <a:xfrm>
            <a:off x="6618288" y="135033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501" name="Text Box 19"/>
          <p:cNvSpPr txBox="1">
            <a:spLocks noChangeArrowheads="1"/>
          </p:cNvSpPr>
          <p:nvPr/>
        </p:nvSpPr>
        <p:spPr bwMode="auto">
          <a:xfrm>
            <a:off x="7170420" y="1350336"/>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502" name="Text Box 20"/>
          <p:cNvSpPr txBox="1">
            <a:spLocks noChangeArrowheads="1"/>
          </p:cNvSpPr>
          <p:nvPr/>
        </p:nvSpPr>
        <p:spPr bwMode="auto">
          <a:xfrm>
            <a:off x="7840980" y="1350336"/>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503" name="Text Box 21"/>
          <p:cNvSpPr txBox="1">
            <a:spLocks noChangeArrowheads="1"/>
          </p:cNvSpPr>
          <p:nvPr/>
        </p:nvSpPr>
        <p:spPr bwMode="auto">
          <a:xfrm>
            <a:off x="8427720" y="1336048"/>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504" name="Text Box 22"/>
          <p:cNvSpPr txBox="1">
            <a:spLocks noChangeArrowheads="1"/>
          </p:cNvSpPr>
          <p:nvPr/>
        </p:nvSpPr>
        <p:spPr bwMode="auto">
          <a:xfrm>
            <a:off x="5193447" y="3146528"/>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505" name="Text Box 28"/>
          <p:cNvSpPr txBox="1">
            <a:spLocks noChangeArrowheads="1"/>
          </p:cNvSpPr>
          <p:nvPr/>
        </p:nvSpPr>
        <p:spPr bwMode="auto">
          <a:xfrm>
            <a:off x="481751" y="977900"/>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506" name="Text Box 6"/>
          <p:cNvSpPr txBox="1">
            <a:spLocks noChangeArrowheads="1"/>
          </p:cNvSpPr>
          <p:nvPr/>
        </p:nvSpPr>
        <p:spPr bwMode="auto">
          <a:xfrm>
            <a:off x="5623560" y="99060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507" name="Text Box 6"/>
          <p:cNvSpPr txBox="1">
            <a:spLocks noChangeArrowheads="1"/>
          </p:cNvSpPr>
          <p:nvPr/>
        </p:nvSpPr>
        <p:spPr bwMode="auto">
          <a:xfrm>
            <a:off x="5897880" y="99060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508" name="Text Box 7"/>
          <p:cNvSpPr txBox="1">
            <a:spLocks noChangeArrowheads="1"/>
          </p:cNvSpPr>
          <p:nvPr/>
        </p:nvSpPr>
        <p:spPr bwMode="auto">
          <a:xfrm>
            <a:off x="8321040" y="987921"/>
            <a:ext cx="640080" cy="276999"/>
          </a:xfrm>
          <a:prstGeom prst="rect">
            <a:avLst/>
          </a:prstGeom>
          <a:noFill/>
          <a:ln w="9525">
            <a:noFill/>
            <a:miter lim="800000"/>
            <a:headEnd/>
            <a:tailEnd/>
          </a:ln>
        </p:spPr>
        <p:txBody>
          <a:bodyPr wrap="square">
            <a:spAutoFit/>
          </a:bodyPr>
          <a:lstStyle/>
          <a:p>
            <a:pPr>
              <a:spcBef>
                <a:spcPct val="15000"/>
              </a:spcBef>
            </a:pPr>
            <a:endParaRPr lang="en-US" sz="1200" dirty="0">
              <a:solidFill>
                <a:schemeClr val="accent2"/>
              </a:solidFill>
              <a:latin typeface="Comic Sans MS" pitchFamily="66" charset="0"/>
            </a:endParaRPr>
          </a:p>
        </p:txBody>
      </p:sp>
      <p:sp>
        <p:nvSpPr>
          <p:cNvPr id="509" name="Text Box 9"/>
          <p:cNvSpPr txBox="1">
            <a:spLocks noChangeArrowheads="1"/>
          </p:cNvSpPr>
          <p:nvPr/>
        </p:nvSpPr>
        <p:spPr bwMode="auto">
          <a:xfrm>
            <a:off x="3383280" y="1000951"/>
            <a:ext cx="248286"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9</a:t>
            </a:r>
          </a:p>
        </p:txBody>
      </p:sp>
      <p:sp>
        <p:nvSpPr>
          <p:cNvPr id="510" name="Rectangle 23"/>
          <p:cNvSpPr>
            <a:spLocks noChangeArrowheads="1"/>
          </p:cNvSpPr>
          <p:nvPr/>
        </p:nvSpPr>
        <p:spPr bwMode="auto">
          <a:xfrm>
            <a:off x="459422" y="310800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11" name="Text Box 25"/>
          <p:cNvSpPr txBox="1">
            <a:spLocks noChangeArrowheads="1"/>
          </p:cNvSpPr>
          <p:nvPr/>
        </p:nvSpPr>
        <p:spPr bwMode="auto">
          <a:xfrm>
            <a:off x="365760" y="324294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0</a:t>
            </a:r>
          </a:p>
        </p:txBody>
      </p:sp>
      <p:sp>
        <p:nvSpPr>
          <p:cNvPr id="512" name="Text Box 37"/>
          <p:cNvSpPr txBox="1">
            <a:spLocks noChangeArrowheads="1"/>
          </p:cNvSpPr>
          <p:nvPr/>
        </p:nvSpPr>
        <p:spPr bwMode="auto">
          <a:xfrm>
            <a:off x="5880441" y="324294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3</a:t>
            </a:r>
          </a:p>
        </p:txBody>
      </p:sp>
      <p:sp>
        <p:nvSpPr>
          <p:cNvPr id="513" name="Rectangle 38"/>
          <p:cNvSpPr>
            <a:spLocks noChangeArrowheads="1"/>
          </p:cNvSpPr>
          <p:nvPr/>
        </p:nvSpPr>
        <p:spPr bwMode="auto">
          <a:xfrm>
            <a:off x="5959816" y="309530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14" name="Rectangle 38"/>
          <p:cNvSpPr>
            <a:spLocks noChangeArrowheads="1"/>
          </p:cNvSpPr>
          <p:nvPr/>
        </p:nvSpPr>
        <p:spPr bwMode="auto">
          <a:xfrm>
            <a:off x="1099502" y="308260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15" name="Text Box 37"/>
          <p:cNvSpPr txBox="1">
            <a:spLocks noChangeArrowheads="1"/>
          </p:cNvSpPr>
          <p:nvPr/>
        </p:nvSpPr>
        <p:spPr bwMode="auto">
          <a:xfrm>
            <a:off x="986790" y="324294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5</a:t>
            </a:r>
          </a:p>
        </p:txBody>
      </p:sp>
      <p:sp>
        <p:nvSpPr>
          <p:cNvPr id="516" name="Line 36"/>
          <p:cNvSpPr>
            <a:spLocks noChangeShapeType="1"/>
          </p:cNvSpPr>
          <p:nvPr/>
        </p:nvSpPr>
        <p:spPr bwMode="auto">
          <a:xfrm flipH="1">
            <a:off x="4638674" y="1758230"/>
            <a:ext cx="152400" cy="152400"/>
          </a:xfrm>
          <a:prstGeom prst="line">
            <a:avLst/>
          </a:prstGeom>
          <a:noFill/>
          <a:ln w="28575">
            <a:solidFill>
              <a:schemeClr val="tx1"/>
            </a:solidFill>
            <a:round/>
            <a:headEnd/>
            <a:tailEnd/>
          </a:ln>
        </p:spPr>
        <p:txBody>
          <a:bodyPr/>
          <a:lstStyle/>
          <a:p>
            <a:endParaRPr lang="en-US" dirty="0"/>
          </a:p>
        </p:txBody>
      </p:sp>
      <p:sp>
        <p:nvSpPr>
          <p:cNvPr id="517" name="Line 34"/>
          <p:cNvSpPr>
            <a:spLocks noChangeShapeType="1"/>
          </p:cNvSpPr>
          <p:nvPr/>
        </p:nvSpPr>
        <p:spPr bwMode="auto">
          <a:xfrm flipH="1">
            <a:off x="4638674" y="1437006"/>
            <a:ext cx="152400" cy="152400"/>
          </a:xfrm>
          <a:prstGeom prst="line">
            <a:avLst/>
          </a:prstGeom>
          <a:noFill/>
          <a:ln w="28575">
            <a:solidFill>
              <a:schemeClr val="tx1"/>
            </a:solidFill>
            <a:round/>
            <a:headEnd/>
            <a:tailEnd/>
          </a:ln>
        </p:spPr>
        <p:txBody>
          <a:bodyPr/>
          <a:lstStyle/>
          <a:p>
            <a:endParaRPr lang="en-US" dirty="0"/>
          </a:p>
        </p:txBody>
      </p:sp>
      <p:sp>
        <p:nvSpPr>
          <p:cNvPr id="518" name="Line 36"/>
          <p:cNvSpPr>
            <a:spLocks noChangeShapeType="1"/>
          </p:cNvSpPr>
          <p:nvPr/>
        </p:nvSpPr>
        <p:spPr bwMode="auto">
          <a:xfrm flipH="1">
            <a:off x="4638674" y="1590272"/>
            <a:ext cx="152400" cy="152400"/>
          </a:xfrm>
          <a:prstGeom prst="line">
            <a:avLst/>
          </a:prstGeom>
          <a:noFill/>
          <a:ln w="28575">
            <a:solidFill>
              <a:schemeClr val="tx1"/>
            </a:solidFill>
            <a:round/>
            <a:headEnd/>
            <a:tailEnd/>
          </a:ln>
        </p:spPr>
        <p:txBody>
          <a:bodyPr/>
          <a:lstStyle/>
          <a:p>
            <a:endParaRPr lang="en-US" dirty="0"/>
          </a:p>
        </p:txBody>
      </p:sp>
      <p:sp>
        <p:nvSpPr>
          <p:cNvPr id="519" name="Line 39"/>
          <p:cNvSpPr>
            <a:spLocks noChangeShapeType="1"/>
          </p:cNvSpPr>
          <p:nvPr/>
        </p:nvSpPr>
        <p:spPr bwMode="auto">
          <a:xfrm flipH="1">
            <a:off x="4025682" y="1440124"/>
            <a:ext cx="152400" cy="152400"/>
          </a:xfrm>
          <a:prstGeom prst="line">
            <a:avLst/>
          </a:prstGeom>
          <a:noFill/>
          <a:ln w="28575">
            <a:solidFill>
              <a:schemeClr val="tx1"/>
            </a:solidFill>
            <a:round/>
            <a:headEnd/>
            <a:tailEnd/>
          </a:ln>
        </p:spPr>
        <p:txBody>
          <a:bodyPr/>
          <a:lstStyle/>
          <a:p>
            <a:endParaRPr lang="en-US" dirty="0"/>
          </a:p>
        </p:txBody>
      </p:sp>
      <p:sp>
        <p:nvSpPr>
          <p:cNvPr id="520" name="Line 39"/>
          <p:cNvSpPr>
            <a:spLocks noChangeShapeType="1"/>
          </p:cNvSpPr>
          <p:nvPr/>
        </p:nvSpPr>
        <p:spPr bwMode="auto">
          <a:xfrm flipH="1">
            <a:off x="4038382" y="1270262"/>
            <a:ext cx="152400" cy="152400"/>
          </a:xfrm>
          <a:prstGeom prst="line">
            <a:avLst/>
          </a:prstGeom>
          <a:noFill/>
          <a:ln w="28575">
            <a:solidFill>
              <a:schemeClr val="tx1"/>
            </a:solidFill>
            <a:round/>
            <a:headEnd/>
            <a:tailEnd/>
          </a:ln>
        </p:spPr>
        <p:txBody>
          <a:bodyPr/>
          <a:lstStyle/>
          <a:p>
            <a:endParaRPr lang="en-US" dirty="0"/>
          </a:p>
        </p:txBody>
      </p:sp>
      <p:sp>
        <p:nvSpPr>
          <p:cNvPr id="521" name="Line 39"/>
          <p:cNvSpPr>
            <a:spLocks noChangeShapeType="1"/>
          </p:cNvSpPr>
          <p:nvPr/>
        </p:nvSpPr>
        <p:spPr bwMode="auto">
          <a:xfrm flipH="1">
            <a:off x="4638674" y="1284606"/>
            <a:ext cx="152400" cy="152400"/>
          </a:xfrm>
          <a:prstGeom prst="line">
            <a:avLst/>
          </a:prstGeom>
          <a:noFill/>
          <a:ln w="28575">
            <a:solidFill>
              <a:schemeClr val="tx1"/>
            </a:solidFill>
            <a:round/>
            <a:headEnd/>
            <a:tailEnd/>
          </a:ln>
        </p:spPr>
        <p:txBody>
          <a:bodyPr/>
          <a:lstStyle/>
          <a:p>
            <a:endParaRPr lang="en-US" dirty="0"/>
          </a:p>
        </p:txBody>
      </p:sp>
      <p:sp>
        <p:nvSpPr>
          <p:cNvPr id="522" name="Isosceles Triangle 521"/>
          <p:cNvSpPr/>
          <p:nvPr/>
        </p:nvSpPr>
        <p:spPr bwMode="auto">
          <a:xfrm>
            <a:off x="4032660" y="1609584"/>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523" name="Isosceles Triangle 522"/>
          <p:cNvSpPr/>
          <p:nvPr/>
        </p:nvSpPr>
        <p:spPr bwMode="auto">
          <a:xfrm>
            <a:off x="4039803" y="1759878"/>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524" name="Isosceles Triangle 523"/>
          <p:cNvSpPr/>
          <p:nvPr/>
        </p:nvSpPr>
        <p:spPr bwMode="auto">
          <a:xfrm>
            <a:off x="4037422" y="1918585"/>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525" name="Isosceles Triangle 524"/>
          <p:cNvSpPr/>
          <p:nvPr/>
        </p:nvSpPr>
        <p:spPr bwMode="auto">
          <a:xfrm>
            <a:off x="1193483" y="1245981"/>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526" name="Rectangle 38"/>
          <p:cNvSpPr>
            <a:spLocks noChangeArrowheads="1"/>
          </p:cNvSpPr>
          <p:nvPr/>
        </p:nvSpPr>
        <p:spPr bwMode="auto">
          <a:xfrm>
            <a:off x="6571639" y="309372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27" name="Line 36"/>
          <p:cNvSpPr>
            <a:spLocks noChangeShapeType="1"/>
          </p:cNvSpPr>
          <p:nvPr/>
        </p:nvSpPr>
        <p:spPr bwMode="auto">
          <a:xfrm flipH="1">
            <a:off x="4638674" y="1899286"/>
            <a:ext cx="152400" cy="152400"/>
          </a:xfrm>
          <a:prstGeom prst="line">
            <a:avLst/>
          </a:prstGeom>
          <a:noFill/>
          <a:ln w="28575">
            <a:solidFill>
              <a:schemeClr val="tx1"/>
            </a:solidFill>
            <a:round/>
            <a:headEnd/>
            <a:tailEnd/>
          </a:ln>
        </p:spPr>
        <p:txBody>
          <a:bodyPr/>
          <a:lstStyle/>
          <a:p>
            <a:endParaRPr lang="en-US" dirty="0"/>
          </a:p>
        </p:txBody>
      </p:sp>
      <p:sp>
        <p:nvSpPr>
          <p:cNvPr id="528" name="Line 36"/>
          <p:cNvSpPr>
            <a:spLocks noChangeShapeType="1"/>
          </p:cNvSpPr>
          <p:nvPr/>
        </p:nvSpPr>
        <p:spPr bwMode="auto">
          <a:xfrm flipH="1">
            <a:off x="4638674" y="2067561"/>
            <a:ext cx="152400" cy="152400"/>
          </a:xfrm>
          <a:prstGeom prst="line">
            <a:avLst/>
          </a:prstGeom>
          <a:noFill/>
          <a:ln w="28575">
            <a:solidFill>
              <a:schemeClr val="tx1"/>
            </a:solidFill>
            <a:round/>
            <a:headEnd/>
            <a:tailEnd/>
          </a:ln>
        </p:spPr>
        <p:txBody>
          <a:bodyPr/>
          <a:lstStyle/>
          <a:p>
            <a:endParaRPr lang="en-US" dirty="0"/>
          </a:p>
        </p:txBody>
      </p:sp>
      <p:sp>
        <p:nvSpPr>
          <p:cNvPr id="529" name="Line 36"/>
          <p:cNvSpPr>
            <a:spLocks noChangeShapeType="1"/>
          </p:cNvSpPr>
          <p:nvPr/>
        </p:nvSpPr>
        <p:spPr bwMode="auto">
          <a:xfrm flipH="1">
            <a:off x="4638674" y="2227899"/>
            <a:ext cx="152400" cy="152400"/>
          </a:xfrm>
          <a:prstGeom prst="line">
            <a:avLst/>
          </a:prstGeom>
          <a:noFill/>
          <a:ln w="28575">
            <a:solidFill>
              <a:schemeClr val="tx1"/>
            </a:solidFill>
            <a:round/>
            <a:headEnd/>
            <a:tailEnd/>
          </a:ln>
        </p:spPr>
        <p:txBody>
          <a:bodyPr/>
          <a:lstStyle/>
          <a:p>
            <a:endParaRPr lang="en-US" dirty="0"/>
          </a:p>
        </p:txBody>
      </p:sp>
      <p:sp>
        <p:nvSpPr>
          <p:cNvPr id="530" name="Line 36"/>
          <p:cNvSpPr>
            <a:spLocks noChangeShapeType="1"/>
          </p:cNvSpPr>
          <p:nvPr/>
        </p:nvSpPr>
        <p:spPr bwMode="auto">
          <a:xfrm flipH="1">
            <a:off x="4638674" y="2381886"/>
            <a:ext cx="152400" cy="152400"/>
          </a:xfrm>
          <a:prstGeom prst="line">
            <a:avLst/>
          </a:prstGeom>
          <a:noFill/>
          <a:ln w="28575">
            <a:solidFill>
              <a:schemeClr val="tx1"/>
            </a:solidFill>
            <a:round/>
            <a:headEnd/>
            <a:tailEnd/>
          </a:ln>
        </p:spPr>
        <p:txBody>
          <a:bodyPr/>
          <a:lstStyle/>
          <a:p>
            <a:endParaRPr lang="en-US" dirty="0"/>
          </a:p>
        </p:txBody>
      </p:sp>
      <p:sp>
        <p:nvSpPr>
          <p:cNvPr id="531" name="Text Box 37"/>
          <p:cNvSpPr txBox="1">
            <a:spLocks noChangeArrowheads="1"/>
          </p:cNvSpPr>
          <p:nvPr/>
        </p:nvSpPr>
        <p:spPr bwMode="auto">
          <a:xfrm>
            <a:off x="4069080" y="3504247"/>
            <a:ext cx="304800" cy="366713"/>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5</a:t>
            </a:r>
          </a:p>
        </p:txBody>
      </p:sp>
      <p:sp>
        <p:nvSpPr>
          <p:cNvPr id="532" name="Text Box 37"/>
          <p:cNvSpPr txBox="1">
            <a:spLocks noChangeArrowheads="1"/>
          </p:cNvSpPr>
          <p:nvPr/>
        </p:nvSpPr>
        <p:spPr bwMode="auto">
          <a:xfrm>
            <a:off x="4297680" y="3497160"/>
            <a:ext cx="304800" cy="366712"/>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8</a:t>
            </a:r>
          </a:p>
        </p:txBody>
      </p:sp>
      <p:sp>
        <p:nvSpPr>
          <p:cNvPr id="533" name="Text Box 37"/>
          <p:cNvSpPr txBox="1">
            <a:spLocks noChangeArrowheads="1"/>
          </p:cNvSpPr>
          <p:nvPr/>
        </p:nvSpPr>
        <p:spPr bwMode="auto">
          <a:xfrm>
            <a:off x="6474801" y="324612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534" name="Line 36"/>
          <p:cNvSpPr>
            <a:spLocks noChangeShapeType="1"/>
          </p:cNvSpPr>
          <p:nvPr/>
        </p:nvSpPr>
        <p:spPr bwMode="auto">
          <a:xfrm flipH="1">
            <a:off x="4638674" y="2536946"/>
            <a:ext cx="152400" cy="152400"/>
          </a:xfrm>
          <a:prstGeom prst="line">
            <a:avLst/>
          </a:prstGeom>
          <a:noFill/>
          <a:ln w="28575">
            <a:solidFill>
              <a:schemeClr val="tx1"/>
            </a:solidFill>
            <a:round/>
            <a:headEnd/>
            <a:tailEnd/>
          </a:ln>
        </p:spPr>
        <p:txBody>
          <a:bodyPr/>
          <a:lstStyle/>
          <a:p>
            <a:endParaRPr lang="en-US" dirty="0"/>
          </a:p>
        </p:txBody>
      </p:sp>
      <p:sp>
        <p:nvSpPr>
          <p:cNvPr id="535" name="Line 36"/>
          <p:cNvSpPr>
            <a:spLocks noChangeShapeType="1"/>
          </p:cNvSpPr>
          <p:nvPr/>
        </p:nvSpPr>
        <p:spPr bwMode="auto">
          <a:xfrm flipH="1">
            <a:off x="4046709" y="2093597"/>
            <a:ext cx="152400" cy="152400"/>
          </a:xfrm>
          <a:prstGeom prst="line">
            <a:avLst/>
          </a:prstGeom>
          <a:noFill/>
          <a:ln w="28575">
            <a:solidFill>
              <a:schemeClr val="tx1"/>
            </a:solidFill>
            <a:round/>
            <a:headEnd/>
            <a:tailEnd/>
          </a:ln>
        </p:spPr>
        <p:txBody>
          <a:bodyPr/>
          <a:lstStyle/>
          <a:p>
            <a:endParaRPr lang="en-US" dirty="0"/>
          </a:p>
        </p:txBody>
      </p:sp>
      <p:sp>
        <p:nvSpPr>
          <p:cNvPr id="536" name="Rectangle 38"/>
          <p:cNvSpPr>
            <a:spLocks noChangeArrowheads="1"/>
          </p:cNvSpPr>
          <p:nvPr/>
        </p:nvSpPr>
        <p:spPr bwMode="auto">
          <a:xfrm>
            <a:off x="1697355" y="308991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37" name="Line 36"/>
          <p:cNvSpPr>
            <a:spLocks noChangeShapeType="1"/>
          </p:cNvSpPr>
          <p:nvPr/>
        </p:nvSpPr>
        <p:spPr bwMode="auto">
          <a:xfrm flipH="1">
            <a:off x="4048090" y="2224777"/>
            <a:ext cx="152400" cy="152400"/>
          </a:xfrm>
          <a:prstGeom prst="line">
            <a:avLst/>
          </a:prstGeom>
          <a:noFill/>
          <a:ln w="28575">
            <a:solidFill>
              <a:schemeClr val="tx1"/>
            </a:solidFill>
            <a:round/>
            <a:headEnd/>
            <a:tailEnd/>
          </a:ln>
        </p:spPr>
        <p:txBody>
          <a:bodyPr/>
          <a:lstStyle/>
          <a:p>
            <a:endParaRPr lang="en-US" dirty="0"/>
          </a:p>
        </p:txBody>
      </p:sp>
      <p:sp>
        <p:nvSpPr>
          <p:cNvPr id="538" name="Line 36"/>
          <p:cNvSpPr>
            <a:spLocks noChangeShapeType="1"/>
          </p:cNvSpPr>
          <p:nvPr/>
        </p:nvSpPr>
        <p:spPr bwMode="auto">
          <a:xfrm flipH="1">
            <a:off x="4042940" y="2402009"/>
            <a:ext cx="152400" cy="152400"/>
          </a:xfrm>
          <a:prstGeom prst="line">
            <a:avLst/>
          </a:prstGeom>
          <a:noFill/>
          <a:ln w="28575">
            <a:solidFill>
              <a:schemeClr val="tx1"/>
            </a:solidFill>
            <a:round/>
            <a:headEnd/>
            <a:tailEnd/>
          </a:ln>
        </p:spPr>
        <p:txBody>
          <a:bodyPr/>
          <a:lstStyle/>
          <a:p>
            <a:endParaRPr lang="en-US" dirty="0"/>
          </a:p>
        </p:txBody>
      </p:sp>
      <p:sp>
        <p:nvSpPr>
          <p:cNvPr id="539" name="Text Box 37"/>
          <p:cNvSpPr txBox="1">
            <a:spLocks noChangeArrowheads="1"/>
          </p:cNvSpPr>
          <p:nvPr/>
        </p:nvSpPr>
        <p:spPr bwMode="auto">
          <a:xfrm>
            <a:off x="6620364" y="153924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540" name="Text Box 37"/>
          <p:cNvSpPr txBox="1">
            <a:spLocks noChangeArrowheads="1"/>
          </p:cNvSpPr>
          <p:nvPr/>
        </p:nvSpPr>
        <p:spPr bwMode="auto">
          <a:xfrm>
            <a:off x="6827520" y="153924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541" name="Line 36"/>
          <p:cNvSpPr>
            <a:spLocks noChangeShapeType="1"/>
          </p:cNvSpPr>
          <p:nvPr/>
        </p:nvSpPr>
        <p:spPr bwMode="auto">
          <a:xfrm flipH="1">
            <a:off x="4041370" y="2544129"/>
            <a:ext cx="152400" cy="152400"/>
          </a:xfrm>
          <a:prstGeom prst="line">
            <a:avLst/>
          </a:prstGeom>
          <a:noFill/>
          <a:ln w="28575">
            <a:solidFill>
              <a:schemeClr val="tx1"/>
            </a:solidFill>
            <a:round/>
            <a:headEnd/>
            <a:tailEnd/>
          </a:ln>
        </p:spPr>
        <p:txBody>
          <a:bodyPr/>
          <a:lstStyle/>
          <a:p>
            <a:endParaRPr lang="en-US" dirty="0"/>
          </a:p>
        </p:txBody>
      </p:sp>
      <p:sp>
        <p:nvSpPr>
          <p:cNvPr id="542" name="Line 36"/>
          <p:cNvSpPr>
            <a:spLocks noChangeShapeType="1"/>
          </p:cNvSpPr>
          <p:nvPr/>
        </p:nvSpPr>
        <p:spPr bwMode="auto">
          <a:xfrm flipH="1">
            <a:off x="4041370" y="2706809"/>
            <a:ext cx="152400" cy="152400"/>
          </a:xfrm>
          <a:prstGeom prst="line">
            <a:avLst/>
          </a:prstGeom>
          <a:noFill/>
          <a:ln w="28575">
            <a:solidFill>
              <a:schemeClr val="tx1"/>
            </a:solidFill>
            <a:round/>
            <a:headEnd/>
            <a:tailEnd/>
          </a:ln>
        </p:spPr>
        <p:txBody>
          <a:bodyPr/>
          <a:lstStyle/>
          <a:p>
            <a:endParaRPr lang="en-US" dirty="0"/>
          </a:p>
        </p:txBody>
      </p:sp>
      <p:sp>
        <p:nvSpPr>
          <p:cNvPr id="543" name="Text Box 37"/>
          <p:cNvSpPr txBox="1">
            <a:spLocks noChangeArrowheads="1"/>
          </p:cNvSpPr>
          <p:nvPr/>
        </p:nvSpPr>
        <p:spPr bwMode="auto">
          <a:xfrm>
            <a:off x="6372851" y="1544740"/>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13</a:t>
            </a:r>
          </a:p>
        </p:txBody>
      </p:sp>
      <p:sp>
        <p:nvSpPr>
          <p:cNvPr id="544" name="Line 36"/>
          <p:cNvSpPr>
            <a:spLocks noChangeShapeType="1"/>
          </p:cNvSpPr>
          <p:nvPr/>
        </p:nvSpPr>
        <p:spPr bwMode="auto">
          <a:xfrm flipH="1">
            <a:off x="6858000" y="4145280"/>
            <a:ext cx="152400" cy="152400"/>
          </a:xfrm>
          <a:prstGeom prst="line">
            <a:avLst/>
          </a:prstGeom>
          <a:noFill/>
          <a:ln w="28575">
            <a:solidFill>
              <a:schemeClr val="tx1"/>
            </a:solidFill>
            <a:round/>
            <a:headEnd/>
            <a:tailEnd/>
          </a:ln>
        </p:spPr>
        <p:txBody>
          <a:bodyPr/>
          <a:lstStyle/>
          <a:p>
            <a:endParaRPr lang="en-US" dirty="0"/>
          </a:p>
        </p:txBody>
      </p:sp>
      <p:sp>
        <p:nvSpPr>
          <p:cNvPr id="545" name="Text Box 37"/>
          <p:cNvSpPr txBox="1">
            <a:spLocks noChangeArrowheads="1"/>
          </p:cNvSpPr>
          <p:nvPr/>
        </p:nvSpPr>
        <p:spPr bwMode="auto">
          <a:xfrm>
            <a:off x="1554480" y="3255010"/>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10</a:t>
            </a:r>
          </a:p>
        </p:txBody>
      </p:sp>
      <p:sp>
        <p:nvSpPr>
          <p:cNvPr id="546" name="Line 36"/>
          <p:cNvSpPr>
            <a:spLocks noChangeShapeType="1"/>
          </p:cNvSpPr>
          <p:nvPr/>
        </p:nvSpPr>
        <p:spPr bwMode="auto">
          <a:xfrm flipH="1">
            <a:off x="4638674" y="2691766"/>
            <a:ext cx="152400" cy="152400"/>
          </a:xfrm>
          <a:prstGeom prst="line">
            <a:avLst/>
          </a:prstGeom>
          <a:noFill/>
          <a:ln w="28575">
            <a:solidFill>
              <a:schemeClr val="tx1"/>
            </a:solidFill>
            <a:round/>
            <a:headEnd/>
            <a:tailEnd/>
          </a:ln>
        </p:spPr>
        <p:txBody>
          <a:bodyPr/>
          <a:lstStyle/>
          <a:p>
            <a:endParaRPr lang="en-US" dirty="0"/>
          </a:p>
        </p:txBody>
      </p:sp>
      <p:sp>
        <p:nvSpPr>
          <p:cNvPr id="547" name="Rectangle 38"/>
          <p:cNvSpPr>
            <a:spLocks noChangeArrowheads="1"/>
          </p:cNvSpPr>
          <p:nvPr/>
        </p:nvSpPr>
        <p:spPr bwMode="auto">
          <a:xfrm>
            <a:off x="7169173" y="3105785"/>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48" name="Line 36"/>
          <p:cNvSpPr>
            <a:spLocks noChangeShapeType="1"/>
          </p:cNvSpPr>
          <p:nvPr/>
        </p:nvSpPr>
        <p:spPr bwMode="auto">
          <a:xfrm flipH="1">
            <a:off x="4638674" y="2889886"/>
            <a:ext cx="152400" cy="152400"/>
          </a:xfrm>
          <a:prstGeom prst="line">
            <a:avLst/>
          </a:prstGeom>
          <a:noFill/>
          <a:ln w="28575">
            <a:solidFill>
              <a:schemeClr val="tx1"/>
            </a:solidFill>
            <a:round/>
            <a:headEnd/>
            <a:tailEnd/>
          </a:ln>
        </p:spPr>
        <p:txBody>
          <a:bodyPr/>
          <a:lstStyle/>
          <a:p>
            <a:endParaRPr lang="en-US" dirty="0"/>
          </a:p>
        </p:txBody>
      </p:sp>
      <p:sp>
        <p:nvSpPr>
          <p:cNvPr id="549" name="Line 36"/>
          <p:cNvSpPr>
            <a:spLocks noChangeShapeType="1"/>
          </p:cNvSpPr>
          <p:nvPr/>
        </p:nvSpPr>
        <p:spPr bwMode="auto">
          <a:xfrm flipH="1">
            <a:off x="4638674" y="3042286"/>
            <a:ext cx="152400" cy="152400"/>
          </a:xfrm>
          <a:prstGeom prst="line">
            <a:avLst/>
          </a:prstGeom>
          <a:noFill/>
          <a:ln w="28575">
            <a:solidFill>
              <a:schemeClr val="tx1"/>
            </a:solidFill>
            <a:round/>
            <a:headEnd/>
            <a:tailEnd/>
          </a:ln>
        </p:spPr>
        <p:txBody>
          <a:bodyPr/>
          <a:lstStyle/>
          <a:p>
            <a:endParaRPr lang="en-US" dirty="0"/>
          </a:p>
        </p:txBody>
      </p:sp>
      <p:sp>
        <p:nvSpPr>
          <p:cNvPr id="550" name="Line 36"/>
          <p:cNvSpPr>
            <a:spLocks noChangeShapeType="1"/>
          </p:cNvSpPr>
          <p:nvPr/>
        </p:nvSpPr>
        <p:spPr bwMode="auto">
          <a:xfrm flipH="1">
            <a:off x="4792790" y="1288312"/>
            <a:ext cx="152400" cy="152400"/>
          </a:xfrm>
          <a:prstGeom prst="line">
            <a:avLst/>
          </a:prstGeom>
          <a:noFill/>
          <a:ln w="28575">
            <a:solidFill>
              <a:schemeClr val="tx1"/>
            </a:solidFill>
            <a:round/>
            <a:headEnd/>
            <a:tailEnd/>
          </a:ln>
        </p:spPr>
        <p:txBody>
          <a:bodyPr/>
          <a:lstStyle/>
          <a:p>
            <a:endParaRPr lang="en-US" dirty="0"/>
          </a:p>
        </p:txBody>
      </p:sp>
      <p:sp>
        <p:nvSpPr>
          <p:cNvPr id="551" name="Line 36"/>
          <p:cNvSpPr>
            <a:spLocks noChangeShapeType="1"/>
          </p:cNvSpPr>
          <p:nvPr/>
        </p:nvSpPr>
        <p:spPr bwMode="auto">
          <a:xfrm flipH="1">
            <a:off x="4792790" y="1421073"/>
            <a:ext cx="152400" cy="152400"/>
          </a:xfrm>
          <a:prstGeom prst="line">
            <a:avLst/>
          </a:prstGeom>
          <a:noFill/>
          <a:ln w="28575">
            <a:solidFill>
              <a:schemeClr val="tx1"/>
            </a:solidFill>
            <a:round/>
            <a:headEnd/>
            <a:tailEnd/>
          </a:ln>
        </p:spPr>
        <p:txBody>
          <a:bodyPr/>
          <a:lstStyle/>
          <a:p>
            <a:endParaRPr lang="en-US" dirty="0"/>
          </a:p>
        </p:txBody>
      </p:sp>
      <p:sp>
        <p:nvSpPr>
          <p:cNvPr id="552" name="Text Box 37"/>
          <p:cNvSpPr txBox="1">
            <a:spLocks noChangeArrowheads="1"/>
          </p:cNvSpPr>
          <p:nvPr/>
        </p:nvSpPr>
        <p:spPr bwMode="auto">
          <a:xfrm>
            <a:off x="2110095" y="1552369"/>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14</a:t>
            </a:r>
          </a:p>
        </p:txBody>
      </p:sp>
      <p:sp>
        <p:nvSpPr>
          <p:cNvPr id="553" name="Text Box 37"/>
          <p:cNvSpPr txBox="1">
            <a:spLocks noChangeArrowheads="1"/>
          </p:cNvSpPr>
          <p:nvPr/>
        </p:nvSpPr>
        <p:spPr bwMode="auto">
          <a:xfrm>
            <a:off x="2331607" y="1569943"/>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10</a:t>
            </a:r>
          </a:p>
        </p:txBody>
      </p:sp>
      <p:sp>
        <p:nvSpPr>
          <p:cNvPr id="554" name="Text Box 37"/>
          <p:cNvSpPr txBox="1">
            <a:spLocks noChangeArrowheads="1"/>
          </p:cNvSpPr>
          <p:nvPr/>
        </p:nvSpPr>
        <p:spPr bwMode="auto">
          <a:xfrm>
            <a:off x="2546031" y="1571848"/>
            <a:ext cx="350838" cy="277813"/>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14</a:t>
            </a:r>
          </a:p>
        </p:txBody>
      </p:sp>
      <p:sp>
        <p:nvSpPr>
          <p:cNvPr id="555" name="Line 36"/>
          <p:cNvSpPr>
            <a:spLocks noChangeShapeType="1"/>
          </p:cNvSpPr>
          <p:nvPr/>
        </p:nvSpPr>
        <p:spPr bwMode="auto">
          <a:xfrm flipH="1">
            <a:off x="1055174" y="4138192"/>
            <a:ext cx="152400" cy="152400"/>
          </a:xfrm>
          <a:prstGeom prst="line">
            <a:avLst/>
          </a:prstGeom>
          <a:noFill/>
          <a:ln w="28575">
            <a:solidFill>
              <a:schemeClr val="tx1"/>
            </a:solidFill>
            <a:round/>
            <a:headEnd/>
            <a:tailEnd/>
          </a:ln>
        </p:spPr>
        <p:txBody>
          <a:bodyPr/>
          <a:lstStyle/>
          <a:p>
            <a:endParaRPr lang="en-US" dirty="0"/>
          </a:p>
        </p:txBody>
      </p:sp>
      <p:sp>
        <p:nvSpPr>
          <p:cNvPr id="556" name="Line 36"/>
          <p:cNvSpPr>
            <a:spLocks noChangeShapeType="1"/>
          </p:cNvSpPr>
          <p:nvPr/>
        </p:nvSpPr>
        <p:spPr bwMode="auto">
          <a:xfrm flipH="1">
            <a:off x="4792790" y="1572260"/>
            <a:ext cx="152400" cy="152400"/>
          </a:xfrm>
          <a:prstGeom prst="line">
            <a:avLst/>
          </a:prstGeom>
          <a:noFill/>
          <a:ln w="28575">
            <a:solidFill>
              <a:schemeClr val="tx1"/>
            </a:solidFill>
            <a:round/>
            <a:headEnd/>
            <a:tailEnd/>
          </a:ln>
        </p:spPr>
        <p:txBody>
          <a:bodyPr/>
          <a:lstStyle/>
          <a:p>
            <a:endParaRPr lang="en-US" dirty="0"/>
          </a:p>
        </p:txBody>
      </p:sp>
      <p:sp>
        <p:nvSpPr>
          <p:cNvPr id="557" name="Line 36"/>
          <p:cNvSpPr>
            <a:spLocks noChangeShapeType="1"/>
          </p:cNvSpPr>
          <p:nvPr/>
        </p:nvSpPr>
        <p:spPr bwMode="auto">
          <a:xfrm flipH="1">
            <a:off x="4035852" y="2884369"/>
            <a:ext cx="152400" cy="152400"/>
          </a:xfrm>
          <a:prstGeom prst="line">
            <a:avLst/>
          </a:prstGeom>
          <a:noFill/>
          <a:ln w="28575">
            <a:solidFill>
              <a:schemeClr val="tx1"/>
            </a:solidFill>
            <a:round/>
            <a:headEnd/>
            <a:tailEnd/>
          </a:ln>
        </p:spPr>
        <p:txBody>
          <a:bodyPr/>
          <a:lstStyle/>
          <a:p>
            <a:endParaRPr lang="en-US" dirty="0"/>
          </a:p>
        </p:txBody>
      </p:sp>
      <p:sp>
        <p:nvSpPr>
          <p:cNvPr id="558" name="Text Box 37"/>
          <p:cNvSpPr txBox="1">
            <a:spLocks noChangeArrowheads="1"/>
          </p:cNvSpPr>
          <p:nvPr/>
        </p:nvSpPr>
        <p:spPr bwMode="auto">
          <a:xfrm>
            <a:off x="7023441" y="3258185"/>
            <a:ext cx="3968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559" name="Line 39"/>
          <p:cNvSpPr>
            <a:spLocks noChangeShapeType="1"/>
          </p:cNvSpPr>
          <p:nvPr/>
        </p:nvSpPr>
        <p:spPr bwMode="auto">
          <a:xfrm flipH="1">
            <a:off x="4034788" y="3048113"/>
            <a:ext cx="152400" cy="152400"/>
          </a:xfrm>
          <a:prstGeom prst="line">
            <a:avLst/>
          </a:prstGeom>
          <a:noFill/>
          <a:ln w="28575">
            <a:solidFill>
              <a:schemeClr val="tx1"/>
            </a:solidFill>
            <a:round/>
            <a:headEnd/>
            <a:tailEnd/>
          </a:ln>
        </p:spPr>
        <p:txBody>
          <a:bodyPr/>
          <a:lstStyle/>
          <a:p>
            <a:endParaRPr lang="en-US" dirty="0"/>
          </a:p>
        </p:txBody>
      </p:sp>
      <p:sp>
        <p:nvSpPr>
          <p:cNvPr id="560" name="Line 39"/>
          <p:cNvSpPr>
            <a:spLocks noChangeShapeType="1"/>
          </p:cNvSpPr>
          <p:nvPr/>
        </p:nvSpPr>
        <p:spPr bwMode="auto">
          <a:xfrm flipH="1">
            <a:off x="4196714" y="1264920"/>
            <a:ext cx="152400" cy="152400"/>
          </a:xfrm>
          <a:prstGeom prst="line">
            <a:avLst/>
          </a:prstGeom>
          <a:noFill/>
          <a:ln w="28575">
            <a:solidFill>
              <a:schemeClr val="tx1"/>
            </a:solidFill>
            <a:round/>
            <a:headEnd/>
            <a:tailEnd/>
          </a:ln>
        </p:spPr>
        <p:txBody>
          <a:bodyPr/>
          <a:lstStyle/>
          <a:p>
            <a:endParaRPr lang="en-US" dirty="0"/>
          </a:p>
        </p:txBody>
      </p:sp>
      <p:sp>
        <p:nvSpPr>
          <p:cNvPr id="561" name="Line 39"/>
          <p:cNvSpPr>
            <a:spLocks noChangeShapeType="1"/>
          </p:cNvSpPr>
          <p:nvPr/>
        </p:nvSpPr>
        <p:spPr bwMode="auto">
          <a:xfrm flipH="1">
            <a:off x="4196714" y="1417320"/>
            <a:ext cx="152400" cy="152400"/>
          </a:xfrm>
          <a:prstGeom prst="line">
            <a:avLst/>
          </a:prstGeom>
          <a:noFill/>
          <a:ln w="28575">
            <a:solidFill>
              <a:schemeClr val="tx1"/>
            </a:solidFill>
            <a:round/>
            <a:headEnd/>
            <a:tailEnd/>
          </a:ln>
        </p:spPr>
        <p:txBody>
          <a:bodyPr/>
          <a:lstStyle/>
          <a:p>
            <a:endParaRPr lang="en-US" dirty="0"/>
          </a:p>
        </p:txBody>
      </p:sp>
      <p:sp>
        <p:nvSpPr>
          <p:cNvPr id="562" name="Rectangle 38"/>
          <p:cNvSpPr>
            <a:spLocks noChangeArrowheads="1"/>
          </p:cNvSpPr>
          <p:nvPr/>
        </p:nvSpPr>
        <p:spPr bwMode="auto">
          <a:xfrm>
            <a:off x="2311400" y="3082608"/>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63" name="Text Box 37"/>
          <p:cNvSpPr txBox="1">
            <a:spLocks noChangeArrowheads="1"/>
          </p:cNvSpPr>
          <p:nvPr/>
        </p:nvSpPr>
        <p:spPr bwMode="auto">
          <a:xfrm>
            <a:off x="2173296" y="325818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564" name="Line 39"/>
          <p:cNvSpPr>
            <a:spLocks noChangeShapeType="1"/>
          </p:cNvSpPr>
          <p:nvPr/>
        </p:nvSpPr>
        <p:spPr bwMode="auto">
          <a:xfrm flipH="1">
            <a:off x="4196714" y="1600200"/>
            <a:ext cx="152400" cy="152400"/>
          </a:xfrm>
          <a:prstGeom prst="line">
            <a:avLst/>
          </a:prstGeom>
          <a:noFill/>
          <a:ln w="28575">
            <a:solidFill>
              <a:schemeClr val="tx1"/>
            </a:solidFill>
            <a:round/>
            <a:headEnd/>
            <a:tailEnd/>
          </a:ln>
        </p:spPr>
        <p:txBody>
          <a:bodyPr/>
          <a:lstStyle/>
          <a:p>
            <a:endParaRPr lang="en-US" dirty="0"/>
          </a:p>
        </p:txBody>
      </p:sp>
      <p:sp>
        <p:nvSpPr>
          <p:cNvPr id="565" name="Line 36"/>
          <p:cNvSpPr>
            <a:spLocks noChangeShapeType="1"/>
          </p:cNvSpPr>
          <p:nvPr/>
        </p:nvSpPr>
        <p:spPr bwMode="auto">
          <a:xfrm flipH="1">
            <a:off x="4792790" y="1737360"/>
            <a:ext cx="152400" cy="152400"/>
          </a:xfrm>
          <a:prstGeom prst="line">
            <a:avLst/>
          </a:prstGeom>
          <a:noFill/>
          <a:ln w="28575">
            <a:solidFill>
              <a:schemeClr val="tx1"/>
            </a:solidFill>
            <a:round/>
            <a:headEnd/>
            <a:tailEnd/>
          </a:ln>
        </p:spPr>
        <p:txBody>
          <a:bodyPr/>
          <a:lstStyle/>
          <a:p>
            <a:endParaRPr lang="en-US" dirty="0"/>
          </a:p>
        </p:txBody>
      </p:sp>
      <p:sp>
        <p:nvSpPr>
          <p:cNvPr id="566" name="Text Box 37"/>
          <p:cNvSpPr txBox="1">
            <a:spLocks noChangeArrowheads="1"/>
          </p:cNvSpPr>
          <p:nvPr/>
        </p:nvSpPr>
        <p:spPr bwMode="auto">
          <a:xfrm>
            <a:off x="7663521" y="325818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16</a:t>
            </a:r>
          </a:p>
        </p:txBody>
      </p:sp>
      <p:sp>
        <p:nvSpPr>
          <p:cNvPr id="567" name="Line 36"/>
          <p:cNvSpPr>
            <a:spLocks noChangeShapeType="1"/>
          </p:cNvSpPr>
          <p:nvPr/>
        </p:nvSpPr>
        <p:spPr bwMode="auto">
          <a:xfrm flipH="1">
            <a:off x="4196714" y="1744448"/>
            <a:ext cx="152400" cy="152400"/>
          </a:xfrm>
          <a:prstGeom prst="line">
            <a:avLst/>
          </a:prstGeom>
          <a:noFill/>
          <a:ln w="28575">
            <a:solidFill>
              <a:schemeClr val="tx1"/>
            </a:solidFill>
            <a:round/>
            <a:headEnd/>
            <a:tailEnd/>
          </a:ln>
        </p:spPr>
        <p:txBody>
          <a:bodyPr/>
          <a:lstStyle/>
          <a:p>
            <a:endParaRPr lang="en-US" dirty="0"/>
          </a:p>
        </p:txBody>
      </p:sp>
      <p:sp>
        <p:nvSpPr>
          <p:cNvPr id="568" name="Line 39"/>
          <p:cNvSpPr>
            <a:spLocks noChangeShapeType="1"/>
          </p:cNvSpPr>
          <p:nvPr/>
        </p:nvSpPr>
        <p:spPr bwMode="auto">
          <a:xfrm flipH="1">
            <a:off x="4792790" y="1917918"/>
            <a:ext cx="152400" cy="152400"/>
          </a:xfrm>
          <a:prstGeom prst="line">
            <a:avLst/>
          </a:prstGeom>
          <a:noFill/>
          <a:ln w="28575">
            <a:solidFill>
              <a:schemeClr val="tx1"/>
            </a:solidFill>
            <a:round/>
            <a:headEnd/>
            <a:tailEnd/>
          </a:ln>
        </p:spPr>
        <p:txBody>
          <a:bodyPr/>
          <a:lstStyle/>
          <a:p>
            <a:endParaRPr lang="en-US" dirty="0"/>
          </a:p>
        </p:txBody>
      </p:sp>
      <p:sp>
        <p:nvSpPr>
          <p:cNvPr id="569" name="Rectangle 38"/>
          <p:cNvSpPr>
            <a:spLocks noChangeArrowheads="1"/>
          </p:cNvSpPr>
          <p:nvPr/>
        </p:nvSpPr>
        <p:spPr bwMode="auto">
          <a:xfrm>
            <a:off x="8390175" y="310896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70" name="Line 39"/>
          <p:cNvSpPr>
            <a:spLocks noChangeShapeType="1"/>
          </p:cNvSpPr>
          <p:nvPr/>
        </p:nvSpPr>
        <p:spPr bwMode="auto">
          <a:xfrm flipH="1">
            <a:off x="4792790" y="2057400"/>
            <a:ext cx="152400" cy="152400"/>
          </a:xfrm>
          <a:prstGeom prst="line">
            <a:avLst/>
          </a:prstGeom>
          <a:noFill/>
          <a:ln w="28575">
            <a:solidFill>
              <a:schemeClr val="tx1"/>
            </a:solidFill>
            <a:round/>
            <a:headEnd/>
            <a:tailEnd/>
          </a:ln>
        </p:spPr>
        <p:txBody>
          <a:bodyPr/>
          <a:lstStyle/>
          <a:p>
            <a:endParaRPr lang="en-US" dirty="0"/>
          </a:p>
        </p:txBody>
      </p:sp>
      <p:sp>
        <p:nvSpPr>
          <p:cNvPr id="571" name="Line 39"/>
          <p:cNvSpPr>
            <a:spLocks noChangeShapeType="1"/>
          </p:cNvSpPr>
          <p:nvPr/>
        </p:nvSpPr>
        <p:spPr bwMode="auto">
          <a:xfrm flipH="1">
            <a:off x="4792790" y="2209800"/>
            <a:ext cx="152400" cy="152400"/>
          </a:xfrm>
          <a:prstGeom prst="line">
            <a:avLst/>
          </a:prstGeom>
          <a:noFill/>
          <a:ln w="28575">
            <a:solidFill>
              <a:schemeClr val="tx1"/>
            </a:solidFill>
            <a:round/>
            <a:headEnd/>
            <a:tailEnd/>
          </a:ln>
        </p:spPr>
        <p:txBody>
          <a:bodyPr/>
          <a:lstStyle/>
          <a:p>
            <a:endParaRPr lang="en-US" dirty="0"/>
          </a:p>
        </p:txBody>
      </p:sp>
      <p:sp>
        <p:nvSpPr>
          <p:cNvPr id="572" name="Line 39"/>
          <p:cNvSpPr>
            <a:spLocks noChangeShapeType="1"/>
          </p:cNvSpPr>
          <p:nvPr/>
        </p:nvSpPr>
        <p:spPr bwMode="auto">
          <a:xfrm flipH="1">
            <a:off x="4792790" y="2377440"/>
            <a:ext cx="152400" cy="152400"/>
          </a:xfrm>
          <a:prstGeom prst="line">
            <a:avLst/>
          </a:prstGeom>
          <a:noFill/>
          <a:ln w="28575">
            <a:solidFill>
              <a:schemeClr val="tx1"/>
            </a:solidFill>
            <a:round/>
            <a:headEnd/>
            <a:tailEnd/>
          </a:ln>
        </p:spPr>
        <p:txBody>
          <a:bodyPr/>
          <a:lstStyle/>
          <a:p>
            <a:endParaRPr lang="en-US" dirty="0"/>
          </a:p>
        </p:txBody>
      </p:sp>
      <p:sp>
        <p:nvSpPr>
          <p:cNvPr id="573" name="Line 39"/>
          <p:cNvSpPr>
            <a:spLocks noChangeShapeType="1"/>
          </p:cNvSpPr>
          <p:nvPr/>
        </p:nvSpPr>
        <p:spPr bwMode="auto">
          <a:xfrm flipH="1">
            <a:off x="4792790" y="2545080"/>
            <a:ext cx="152400" cy="152400"/>
          </a:xfrm>
          <a:prstGeom prst="line">
            <a:avLst/>
          </a:prstGeom>
          <a:noFill/>
          <a:ln w="28575">
            <a:solidFill>
              <a:schemeClr val="tx1"/>
            </a:solidFill>
            <a:round/>
            <a:headEnd/>
            <a:tailEnd/>
          </a:ln>
        </p:spPr>
        <p:txBody>
          <a:bodyPr/>
          <a:lstStyle/>
          <a:p>
            <a:endParaRPr lang="en-US" dirty="0"/>
          </a:p>
        </p:txBody>
      </p:sp>
      <p:sp>
        <p:nvSpPr>
          <p:cNvPr id="574" name="Text Box 37"/>
          <p:cNvSpPr txBox="1">
            <a:spLocks noChangeArrowheads="1"/>
          </p:cNvSpPr>
          <p:nvPr/>
        </p:nvSpPr>
        <p:spPr bwMode="auto">
          <a:xfrm>
            <a:off x="2331830" y="1758624"/>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16</a:t>
            </a:r>
          </a:p>
        </p:txBody>
      </p:sp>
      <p:sp>
        <p:nvSpPr>
          <p:cNvPr id="575" name="Text Box 37"/>
          <p:cNvSpPr txBox="1">
            <a:spLocks noChangeArrowheads="1"/>
          </p:cNvSpPr>
          <p:nvPr/>
        </p:nvSpPr>
        <p:spPr bwMode="auto">
          <a:xfrm>
            <a:off x="2546031" y="1768904"/>
            <a:ext cx="350838"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21</a:t>
            </a:r>
          </a:p>
        </p:txBody>
      </p:sp>
      <p:sp>
        <p:nvSpPr>
          <p:cNvPr id="576" name="Line 36"/>
          <p:cNvSpPr>
            <a:spLocks noChangeShapeType="1"/>
          </p:cNvSpPr>
          <p:nvPr/>
        </p:nvSpPr>
        <p:spPr bwMode="auto">
          <a:xfrm flipH="1">
            <a:off x="1152686" y="4136096"/>
            <a:ext cx="152400" cy="152400"/>
          </a:xfrm>
          <a:prstGeom prst="line">
            <a:avLst/>
          </a:prstGeom>
          <a:noFill/>
          <a:ln w="28575">
            <a:solidFill>
              <a:schemeClr val="tx1"/>
            </a:solidFill>
            <a:round/>
            <a:headEnd/>
            <a:tailEnd/>
          </a:ln>
        </p:spPr>
        <p:txBody>
          <a:bodyPr/>
          <a:lstStyle/>
          <a:p>
            <a:endParaRPr lang="en-US" dirty="0"/>
          </a:p>
        </p:txBody>
      </p:sp>
      <p:sp>
        <p:nvSpPr>
          <p:cNvPr id="577" name="Text Box 37"/>
          <p:cNvSpPr txBox="1">
            <a:spLocks noChangeArrowheads="1"/>
          </p:cNvSpPr>
          <p:nvPr/>
        </p:nvSpPr>
        <p:spPr bwMode="auto">
          <a:xfrm>
            <a:off x="2163237" y="1749425"/>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578" name="Line 39"/>
          <p:cNvSpPr>
            <a:spLocks noChangeShapeType="1"/>
          </p:cNvSpPr>
          <p:nvPr/>
        </p:nvSpPr>
        <p:spPr bwMode="auto">
          <a:xfrm flipH="1">
            <a:off x="4792790" y="2697480"/>
            <a:ext cx="152400" cy="152400"/>
          </a:xfrm>
          <a:prstGeom prst="line">
            <a:avLst/>
          </a:prstGeom>
          <a:noFill/>
          <a:ln w="28575">
            <a:solidFill>
              <a:schemeClr val="tx1"/>
            </a:solidFill>
            <a:round/>
            <a:headEnd/>
            <a:tailEnd/>
          </a:ln>
        </p:spPr>
        <p:txBody>
          <a:bodyPr/>
          <a:lstStyle/>
          <a:p>
            <a:endParaRPr lang="en-US" dirty="0"/>
          </a:p>
        </p:txBody>
      </p:sp>
      <p:sp>
        <p:nvSpPr>
          <p:cNvPr id="579" name="Text Box 37"/>
          <p:cNvSpPr txBox="1">
            <a:spLocks noChangeArrowheads="1"/>
          </p:cNvSpPr>
          <p:nvPr/>
        </p:nvSpPr>
        <p:spPr bwMode="auto">
          <a:xfrm>
            <a:off x="8261588" y="3253422"/>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22</a:t>
            </a:r>
          </a:p>
        </p:txBody>
      </p:sp>
      <p:sp>
        <p:nvSpPr>
          <p:cNvPr id="580" name="Line 36"/>
          <p:cNvSpPr>
            <a:spLocks noChangeShapeType="1"/>
          </p:cNvSpPr>
          <p:nvPr/>
        </p:nvSpPr>
        <p:spPr bwMode="auto">
          <a:xfrm flipH="1">
            <a:off x="4188562" y="1920240"/>
            <a:ext cx="152400" cy="152400"/>
          </a:xfrm>
          <a:prstGeom prst="line">
            <a:avLst/>
          </a:prstGeom>
          <a:noFill/>
          <a:ln w="28575">
            <a:solidFill>
              <a:schemeClr val="tx1"/>
            </a:solidFill>
            <a:round/>
            <a:headEnd/>
            <a:tailEnd/>
          </a:ln>
        </p:spPr>
        <p:txBody>
          <a:bodyPr/>
          <a:lstStyle/>
          <a:p>
            <a:endParaRPr lang="en-US" dirty="0"/>
          </a:p>
        </p:txBody>
      </p:sp>
      <p:sp>
        <p:nvSpPr>
          <p:cNvPr id="581" name="Rectangle 38"/>
          <p:cNvSpPr>
            <a:spLocks noChangeArrowheads="1"/>
          </p:cNvSpPr>
          <p:nvPr/>
        </p:nvSpPr>
        <p:spPr bwMode="auto">
          <a:xfrm>
            <a:off x="2920477" y="3101658"/>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82" name="Text Box 37"/>
          <p:cNvSpPr txBox="1">
            <a:spLocks noChangeArrowheads="1"/>
          </p:cNvSpPr>
          <p:nvPr/>
        </p:nvSpPr>
        <p:spPr bwMode="auto">
          <a:xfrm>
            <a:off x="2785745" y="3260296"/>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16</a:t>
            </a:r>
          </a:p>
        </p:txBody>
      </p:sp>
      <p:sp>
        <p:nvSpPr>
          <p:cNvPr id="583" name="Line 36"/>
          <p:cNvSpPr>
            <a:spLocks noChangeShapeType="1"/>
          </p:cNvSpPr>
          <p:nvPr/>
        </p:nvSpPr>
        <p:spPr bwMode="auto">
          <a:xfrm flipH="1">
            <a:off x="4792790" y="2862692"/>
            <a:ext cx="152400" cy="152400"/>
          </a:xfrm>
          <a:prstGeom prst="line">
            <a:avLst/>
          </a:prstGeom>
          <a:noFill/>
          <a:ln w="28575">
            <a:solidFill>
              <a:schemeClr val="tx1"/>
            </a:solidFill>
            <a:round/>
            <a:headEnd/>
            <a:tailEnd/>
          </a:ln>
        </p:spPr>
        <p:txBody>
          <a:bodyPr/>
          <a:lstStyle/>
          <a:p>
            <a:endParaRPr lang="en-US" dirty="0"/>
          </a:p>
        </p:txBody>
      </p:sp>
      <p:sp>
        <p:nvSpPr>
          <p:cNvPr id="585" name="Line 36"/>
          <p:cNvSpPr>
            <a:spLocks noChangeShapeType="1"/>
          </p:cNvSpPr>
          <p:nvPr/>
        </p:nvSpPr>
        <p:spPr bwMode="auto">
          <a:xfrm flipH="1">
            <a:off x="4196714" y="2072640"/>
            <a:ext cx="152400" cy="152400"/>
          </a:xfrm>
          <a:prstGeom prst="line">
            <a:avLst/>
          </a:prstGeom>
          <a:noFill/>
          <a:ln w="28575">
            <a:solidFill>
              <a:schemeClr val="tx1"/>
            </a:solidFill>
            <a:round/>
            <a:headEnd/>
            <a:tailEnd/>
          </a:ln>
        </p:spPr>
        <p:txBody>
          <a:bodyPr/>
          <a:lstStyle/>
          <a:p>
            <a:endParaRPr lang="en-US" dirty="0"/>
          </a:p>
        </p:txBody>
      </p:sp>
      <p:sp>
        <p:nvSpPr>
          <p:cNvPr id="586" name="Line 36"/>
          <p:cNvSpPr>
            <a:spLocks noChangeShapeType="1"/>
          </p:cNvSpPr>
          <p:nvPr/>
        </p:nvSpPr>
        <p:spPr bwMode="auto">
          <a:xfrm flipH="1">
            <a:off x="4196714" y="2225040"/>
            <a:ext cx="152400" cy="152400"/>
          </a:xfrm>
          <a:prstGeom prst="line">
            <a:avLst/>
          </a:prstGeom>
          <a:noFill/>
          <a:ln w="28575">
            <a:solidFill>
              <a:schemeClr val="tx1"/>
            </a:solidFill>
            <a:round/>
            <a:headEnd/>
            <a:tailEnd/>
          </a:ln>
        </p:spPr>
        <p:txBody>
          <a:bodyPr/>
          <a:lstStyle/>
          <a:p>
            <a:endParaRPr lang="en-US" dirty="0"/>
          </a:p>
        </p:txBody>
      </p:sp>
      <p:sp>
        <p:nvSpPr>
          <p:cNvPr id="587" name="Rectangle 38"/>
          <p:cNvSpPr>
            <a:spLocks noChangeArrowheads="1"/>
          </p:cNvSpPr>
          <p:nvPr/>
        </p:nvSpPr>
        <p:spPr bwMode="auto">
          <a:xfrm>
            <a:off x="3522663" y="308991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88" name="Text Box 37"/>
          <p:cNvSpPr txBox="1">
            <a:spLocks noChangeArrowheads="1"/>
          </p:cNvSpPr>
          <p:nvPr/>
        </p:nvSpPr>
        <p:spPr bwMode="auto">
          <a:xfrm>
            <a:off x="4870776" y="3495984"/>
            <a:ext cx="441961" cy="369332"/>
          </a:xfrm>
          <a:prstGeom prst="rect">
            <a:avLst/>
          </a:prstGeom>
          <a:noFill/>
          <a:ln w="9525">
            <a:noFill/>
            <a:miter lim="800000"/>
            <a:headEnd/>
            <a:tailEnd/>
          </a:ln>
        </p:spPr>
        <p:txBody>
          <a:bodyPr wrap="square">
            <a:spAutoFit/>
          </a:bodyPr>
          <a:lstStyle/>
          <a:p>
            <a:pPr>
              <a:spcBef>
                <a:spcPct val="50000"/>
              </a:spcBef>
            </a:pPr>
            <a:r>
              <a:rPr lang="en-US" b="0" dirty="0">
                <a:latin typeface="Comic Sans MS" pitchFamily="66" charset="0"/>
              </a:rPr>
              <a:t>19</a:t>
            </a:r>
          </a:p>
        </p:txBody>
      </p:sp>
      <p:sp>
        <p:nvSpPr>
          <p:cNvPr id="589" name="Text Box 37"/>
          <p:cNvSpPr txBox="1">
            <a:spLocks noChangeArrowheads="1"/>
          </p:cNvSpPr>
          <p:nvPr/>
        </p:nvSpPr>
        <p:spPr bwMode="auto">
          <a:xfrm>
            <a:off x="4550736" y="3492199"/>
            <a:ext cx="517668" cy="369332"/>
          </a:xfrm>
          <a:prstGeom prst="rect">
            <a:avLst/>
          </a:prstGeom>
          <a:noFill/>
          <a:ln w="9525">
            <a:noFill/>
            <a:miter lim="800000"/>
            <a:headEnd/>
            <a:tailEnd/>
          </a:ln>
        </p:spPr>
        <p:txBody>
          <a:bodyPr wrap="square">
            <a:spAutoFit/>
          </a:bodyPr>
          <a:lstStyle/>
          <a:p>
            <a:pPr>
              <a:spcBef>
                <a:spcPct val="50000"/>
              </a:spcBef>
            </a:pPr>
            <a:r>
              <a:rPr lang="en-US" b="0" dirty="0">
                <a:latin typeface="Comic Sans MS" pitchFamily="66" charset="0"/>
              </a:rPr>
              <a:t>22</a:t>
            </a:r>
          </a:p>
        </p:txBody>
      </p:sp>
      <p:sp>
        <p:nvSpPr>
          <p:cNvPr id="590" name="Text Box 37"/>
          <p:cNvSpPr txBox="1">
            <a:spLocks noChangeArrowheads="1"/>
          </p:cNvSpPr>
          <p:nvPr/>
        </p:nvSpPr>
        <p:spPr bwMode="auto">
          <a:xfrm>
            <a:off x="3380105" y="3246120"/>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19</a:t>
            </a:r>
          </a:p>
        </p:txBody>
      </p:sp>
      <p:pic>
        <p:nvPicPr>
          <p:cNvPr id="22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 y="4491990"/>
            <a:ext cx="2114550" cy="200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747" name="Slide Number Placeholder 3"/>
          <p:cNvSpPr txBox="1">
            <a:spLocks noGrp="1"/>
          </p:cNvSpPr>
          <p:nvPr/>
        </p:nvSpPr>
        <p:spPr bwMode="auto">
          <a:xfrm>
            <a:off x="8534400" y="6473825"/>
            <a:ext cx="457200" cy="307975"/>
          </a:xfrm>
          <a:prstGeom prst="rect">
            <a:avLst/>
          </a:prstGeom>
          <a:noFill/>
          <a:ln w="9525">
            <a:noFill/>
            <a:miter lim="800000"/>
            <a:headEnd/>
            <a:tailEnd/>
          </a:ln>
        </p:spPr>
        <p:txBody>
          <a:bodyPr/>
          <a:lstStyle/>
          <a:p>
            <a:pPr algn="r"/>
            <a:fld id="{43B9CC6D-84E7-4669-B768-6F51AA16EAB5}" type="slidenum">
              <a:rPr lang="en-US" sz="1000" b="0"/>
              <a:pPr algn="r"/>
              <a:t>38</a:t>
            </a:fld>
            <a:endParaRPr lang="en-US" sz="1000" b="0" dirty="0"/>
          </a:p>
        </p:txBody>
      </p:sp>
      <p:sp>
        <p:nvSpPr>
          <p:cNvPr id="31771" name="Text Box 28"/>
          <p:cNvSpPr txBox="1">
            <a:spLocks noChangeArrowheads="1"/>
          </p:cNvSpPr>
          <p:nvPr/>
        </p:nvSpPr>
        <p:spPr bwMode="auto">
          <a:xfrm>
            <a:off x="5492750" y="4297363"/>
            <a:ext cx="396875" cy="455612"/>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264221" name="Text Box 29"/>
          <p:cNvSpPr txBox="1">
            <a:spLocks noChangeArrowheads="1"/>
          </p:cNvSpPr>
          <p:nvPr/>
        </p:nvSpPr>
        <p:spPr bwMode="auto">
          <a:xfrm>
            <a:off x="2846070" y="4343400"/>
            <a:ext cx="6145530" cy="2419124"/>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spcBef>
                <a:spcPct val="40000"/>
              </a:spcBef>
              <a:buFont typeface="Wingdings 2" pitchFamily="18" charset="2"/>
              <a:buNone/>
              <a:defRPr/>
            </a:pPr>
            <a:r>
              <a:rPr lang="en-US" sz="1400" b="0" dirty="0">
                <a:cs typeface="+mn-cs"/>
              </a:rPr>
              <a:t>Owls #1 serves the ball into the net.</a:t>
            </a:r>
          </a:p>
          <a:p>
            <a:pPr>
              <a:spcBef>
                <a:spcPct val="40000"/>
              </a:spcBef>
              <a:buFont typeface="Wingdings 2" pitchFamily="18" charset="2"/>
              <a:buNone/>
              <a:defRPr/>
            </a:pPr>
            <a:r>
              <a:rPr lang="en-US" sz="1400" b="0" dirty="0">
                <a:cs typeface="+mn-cs"/>
              </a:rPr>
              <a:t>Cougars #2 serves and wins a point.</a:t>
            </a:r>
            <a:endParaRPr lang="en-US" sz="1400" dirty="0">
              <a:cs typeface="+mn-cs"/>
            </a:endParaRPr>
          </a:p>
          <a:p>
            <a:pPr>
              <a:spcBef>
                <a:spcPct val="40000"/>
              </a:spcBef>
              <a:buFont typeface="Wingdings 2" pitchFamily="18" charset="2"/>
              <a:buNone/>
              <a:defRPr/>
            </a:pPr>
            <a:r>
              <a:rPr lang="en-US" sz="1400" b="0" dirty="0">
                <a:cs typeface="+mn-cs"/>
              </a:rPr>
              <a:t>#2 serves and the Cougars lose the rally.</a:t>
            </a:r>
          </a:p>
          <a:p>
            <a:pPr>
              <a:spcBef>
                <a:spcPct val="40000"/>
              </a:spcBef>
              <a:defRPr/>
            </a:pPr>
            <a:r>
              <a:rPr lang="en-US" sz="1400" b="0" dirty="0"/>
              <a:t>Notify R2 that it is set point for the Owls</a:t>
            </a:r>
            <a:endParaRPr lang="en-US" sz="1400" b="0" dirty="0">
              <a:cs typeface="+mn-cs"/>
            </a:endParaRPr>
          </a:p>
          <a:p>
            <a:pPr>
              <a:spcBef>
                <a:spcPct val="40000"/>
              </a:spcBef>
              <a:buFont typeface="Wingdings 2" pitchFamily="18" charset="2"/>
              <a:buNone/>
              <a:defRPr/>
            </a:pPr>
            <a:r>
              <a:rPr lang="en-US" sz="1400" b="0" dirty="0">
                <a:cs typeface="+mn-cs"/>
              </a:rPr>
              <a:t>Cougars #14 enters substitution zone with their warm-ups on.</a:t>
            </a:r>
          </a:p>
          <a:p>
            <a:pPr>
              <a:spcBef>
                <a:spcPct val="40000"/>
              </a:spcBef>
              <a:buFont typeface="Wingdings 2" pitchFamily="18" charset="2"/>
              <a:buNone/>
              <a:defRPr/>
            </a:pPr>
            <a:r>
              <a:rPr lang="en-US" sz="1400" b="0" dirty="0">
                <a:cs typeface="+mn-cs"/>
              </a:rPr>
              <a:t>R1 holds a yellow card against their wrist indicating a </a:t>
            </a:r>
            <a:r>
              <a:rPr lang="en-US" sz="1400" dirty="0">
                <a:solidFill>
                  <a:srgbClr val="FF0000"/>
                </a:solidFill>
                <a:cs typeface="+mn-cs"/>
              </a:rPr>
              <a:t>Team Delay Warning</a:t>
            </a:r>
          </a:p>
          <a:p>
            <a:pPr>
              <a:spcBef>
                <a:spcPct val="40000"/>
              </a:spcBef>
              <a:buFont typeface="Wingdings 2" pitchFamily="18" charset="2"/>
              <a:buNone/>
              <a:defRPr/>
            </a:pPr>
            <a:r>
              <a:rPr lang="en-US" sz="1400" b="0" dirty="0">
                <a:cs typeface="+mn-cs"/>
              </a:rPr>
              <a:t>In the </a:t>
            </a:r>
            <a:r>
              <a:rPr lang="en-US" sz="1400" dirty="0">
                <a:solidFill>
                  <a:srgbClr val="3366CC"/>
                </a:solidFill>
                <a:cs typeface="+mn-cs"/>
              </a:rPr>
              <a:t>SANCTIONS</a:t>
            </a:r>
            <a:r>
              <a:rPr lang="en-US" sz="1400" b="0" dirty="0">
                <a:cs typeface="+mn-cs"/>
              </a:rPr>
              <a:t> box make the following entry: </a:t>
            </a:r>
          </a:p>
          <a:p>
            <a:pPr>
              <a:spcBef>
                <a:spcPct val="40000"/>
              </a:spcBef>
              <a:buFont typeface="Wingdings 2" pitchFamily="18" charset="2"/>
              <a:buNone/>
              <a:defRPr/>
            </a:pPr>
            <a:r>
              <a:rPr lang="en-US" sz="1400" b="0" dirty="0">
                <a:cs typeface="+mn-cs"/>
              </a:rPr>
              <a:t>  Under Warning enter a </a:t>
            </a:r>
            <a:r>
              <a:rPr lang="en-US" sz="1400" dirty="0">
                <a:solidFill>
                  <a:srgbClr val="FF0000"/>
                </a:solidFill>
                <a:cs typeface="+mn-cs"/>
              </a:rPr>
              <a:t>D</a:t>
            </a:r>
            <a:r>
              <a:rPr lang="en-US" sz="1400" dirty="0">
                <a:cs typeface="+mn-cs"/>
              </a:rPr>
              <a:t>, </a:t>
            </a:r>
            <a:r>
              <a:rPr lang="en-US" sz="1400" b="0" dirty="0">
                <a:cs typeface="+mn-cs"/>
              </a:rPr>
              <a:t>Team </a:t>
            </a:r>
            <a:r>
              <a:rPr lang="en-US" sz="1400" dirty="0">
                <a:solidFill>
                  <a:srgbClr val="FF0000"/>
                </a:solidFill>
                <a:cs typeface="+mn-cs"/>
              </a:rPr>
              <a:t>A</a:t>
            </a:r>
            <a:r>
              <a:rPr lang="en-US" sz="1400" dirty="0">
                <a:cs typeface="+mn-cs"/>
              </a:rPr>
              <a:t>, </a:t>
            </a:r>
            <a:r>
              <a:rPr lang="en-US" sz="1400" b="0" dirty="0">
                <a:cs typeface="+mn-cs"/>
              </a:rPr>
              <a:t>Set </a:t>
            </a:r>
            <a:r>
              <a:rPr lang="en-US" sz="1400" dirty="0">
                <a:solidFill>
                  <a:srgbClr val="FF0000"/>
                </a:solidFill>
                <a:cs typeface="+mn-cs"/>
              </a:rPr>
              <a:t>1</a:t>
            </a:r>
            <a:r>
              <a:rPr lang="en-US" sz="1400" dirty="0">
                <a:cs typeface="+mn-cs"/>
              </a:rPr>
              <a:t>, </a:t>
            </a:r>
            <a:r>
              <a:rPr lang="en-US" sz="1400" b="0" dirty="0">
                <a:cs typeface="+mn-cs"/>
              </a:rPr>
              <a:t>Score </a:t>
            </a:r>
            <a:r>
              <a:rPr lang="en-US" sz="1400" dirty="0">
                <a:solidFill>
                  <a:srgbClr val="FF0000"/>
                </a:solidFill>
                <a:cs typeface="+mn-cs"/>
              </a:rPr>
              <a:t>21:24</a:t>
            </a:r>
          </a:p>
        </p:txBody>
      </p:sp>
      <p:sp>
        <p:nvSpPr>
          <p:cNvPr id="264233" name="Rectangle 41"/>
          <p:cNvSpPr>
            <a:spLocks noChangeArrowheads="1"/>
          </p:cNvSpPr>
          <p:nvPr/>
        </p:nvSpPr>
        <p:spPr bwMode="auto">
          <a:xfrm>
            <a:off x="0" y="76200"/>
            <a:ext cx="9144000" cy="762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Scoring the Set</a:t>
            </a:r>
          </a:p>
        </p:txBody>
      </p:sp>
      <p:pic>
        <p:nvPicPr>
          <p:cNvPr id="2064" name="Picture 16" descr="Vball9"/>
          <p:cNvPicPr>
            <a:picLocks noChangeAspect="1" noChangeArrowheads="1"/>
          </p:cNvPicPr>
          <p:nvPr/>
        </p:nvPicPr>
        <p:blipFill>
          <a:blip r:embed="rId5" cstate="print"/>
          <a:srcRect/>
          <a:stretch>
            <a:fillRect/>
          </a:stretch>
        </p:blipFill>
        <p:spPr bwMode="auto">
          <a:xfrm>
            <a:off x="198438" y="6505575"/>
            <a:ext cx="230187" cy="238125"/>
          </a:xfrm>
          <a:prstGeom prst="rect">
            <a:avLst/>
          </a:prstGeom>
          <a:noFill/>
          <a:ln w="9525">
            <a:noFill/>
            <a:miter lim="800000"/>
            <a:headEnd/>
            <a:tailEnd/>
          </a:ln>
        </p:spPr>
      </p:pic>
      <p:sp>
        <p:nvSpPr>
          <p:cNvPr id="117" name="Line 40"/>
          <p:cNvSpPr>
            <a:spLocks noChangeShapeType="1"/>
          </p:cNvSpPr>
          <p:nvPr/>
        </p:nvSpPr>
        <p:spPr bwMode="auto">
          <a:xfrm flipH="1" flipV="1">
            <a:off x="5503775" y="3612356"/>
            <a:ext cx="311871" cy="912813"/>
          </a:xfrm>
          <a:prstGeom prst="line">
            <a:avLst/>
          </a:prstGeom>
          <a:noFill/>
          <a:ln w="38100" cap="rnd">
            <a:solidFill>
              <a:schemeClr val="tx1"/>
            </a:solidFill>
            <a:prstDash val="sysDot"/>
            <a:round/>
            <a:headEnd/>
            <a:tailEnd type="triangle" w="med" len="med"/>
          </a:ln>
        </p:spPr>
        <p:txBody>
          <a:bodyPr/>
          <a:lstStyle/>
          <a:p>
            <a:endParaRPr lang="en-US" dirty="0"/>
          </a:p>
        </p:txBody>
      </p:sp>
      <p:sp>
        <p:nvSpPr>
          <p:cNvPr id="124" name="Line 40"/>
          <p:cNvSpPr>
            <a:spLocks noChangeShapeType="1"/>
          </p:cNvSpPr>
          <p:nvPr/>
        </p:nvSpPr>
        <p:spPr bwMode="auto">
          <a:xfrm flipH="1" flipV="1">
            <a:off x="641190" y="3778344"/>
            <a:ext cx="5515770" cy="134229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44" name="Line 40"/>
          <p:cNvSpPr>
            <a:spLocks noChangeShapeType="1"/>
          </p:cNvSpPr>
          <p:nvPr/>
        </p:nvSpPr>
        <p:spPr bwMode="auto">
          <a:xfrm flipH="1" flipV="1">
            <a:off x="4953000" y="3110022"/>
            <a:ext cx="1203960" cy="2010618"/>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34" name="Rectangle 38"/>
          <p:cNvSpPr>
            <a:spLocks noChangeArrowheads="1"/>
          </p:cNvSpPr>
          <p:nvPr/>
        </p:nvSpPr>
        <p:spPr bwMode="auto">
          <a:xfrm>
            <a:off x="5308781" y="3399608"/>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46" name="Text Box 37"/>
          <p:cNvSpPr txBox="1">
            <a:spLocks noChangeArrowheads="1"/>
          </p:cNvSpPr>
          <p:nvPr/>
        </p:nvSpPr>
        <p:spPr bwMode="auto">
          <a:xfrm>
            <a:off x="5166360" y="357822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23</a:t>
            </a:r>
          </a:p>
        </p:txBody>
      </p:sp>
      <p:sp>
        <p:nvSpPr>
          <p:cNvPr id="147" name="TextBox 146"/>
          <p:cNvSpPr txBox="1">
            <a:spLocks noChangeArrowheads="1"/>
          </p:cNvSpPr>
          <p:nvPr/>
        </p:nvSpPr>
        <p:spPr bwMode="auto">
          <a:xfrm>
            <a:off x="2834640" y="3977640"/>
            <a:ext cx="3856569" cy="369332"/>
          </a:xfrm>
          <a:prstGeom prst="rect">
            <a:avLst/>
          </a:prstGeom>
          <a:solidFill>
            <a:srgbClr val="92D050"/>
          </a:solidFill>
          <a:ln w="9525">
            <a:noFill/>
            <a:miter lim="800000"/>
            <a:headEnd/>
            <a:tailEnd/>
          </a:ln>
          <a:effectLst>
            <a:outerShdw blurRad="50800" dist="38100" dir="2700000" algn="tl" rotWithShape="0">
              <a:prstClr val="black">
                <a:alpha val="40000"/>
              </a:prstClr>
            </a:outerShdw>
          </a:effectLst>
        </p:spPr>
        <p:txBody>
          <a:bodyPr wrap="none">
            <a:spAutoFit/>
          </a:bodyPr>
          <a:lstStyle/>
          <a:p>
            <a:pPr algn="ctr">
              <a:defRPr/>
            </a:pPr>
            <a:r>
              <a:rPr lang="en-US" dirty="0">
                <a:solidFill>
                  <a:schemeClr val="bg1"/>
                </a:solidFill>
                <a:cs typeface="+mn-cs"/>
              </a:rPr>
              <a:t>Let’s try a few more on your own!</a:t>
            </a:r>
          </a:p>
        </p:txBody>
      </p:sp>
      <p:sp>
        <p:nvSpPr>
          <p:cNvPr id="148" name="Line 40"/>
          <p:cNvSpPr>
            <a:spLocks noChangeShapeType="1"/>
          </p:cNvSpPr>
          <p:nvPr/>
        </p:nvSpPr>
        <p:spPr bwMode="auto">
          <a:xfrm flipH="1" flipV="1">
            <a:off x="5425167" y="3794760"/>
            <a:ext cx="353686" cy="769312"/>
          </a:xfrm>
          <a:prstGeom prst="line">
            <a:avLst/>
          </a:prstGeom>
          <a:noFill/>
          <a:ln w="38100" cap="rnd">
            <a:solidFill>
              <a:schemeClr val="tx1"/>
            </a:solidFill>
            <a:prstDash val="sysDot"/>
            <a:round/>
            <a:headEnd/>
            <a:tailEnd type="triangle" w="med" len="med"/>
          </a:ln>
        </p:spPr>
        <p:txBody>
          <a:bodyPr/>
          <a:lstStyle/>
          <a:p>
            <a:endParaRPr lang="en-US" dirty="0"/>
          </a:p>
        </p:txBody>
      </p:sp>
      <p:sp>
        <p:nvSpPr>
          <p:cNvPr id="149" name="Line 36"/>
          <p:cNvSpPr>
            <a:spLocks noChangeShapeType="1"/>
          </p:cNvSpPr>
          <p:nvPr/>
        </p:nvSpPr>
        <p:spPr bwMode="auto">
          <a:xfrm flipH="1">
            <a:off x="4196714" y="2377440"/>
            <a:ext cx="152400" cy="152400"/>
          </a:xfrm>
          <a:prstGeom prst="line">
            <a:avLst/>
          </a:prstGeom>
          <a:noFill/>
          <a:ln w="28575">
            <a:solidFill>
              <a:schemeClr val="tx1"/>
            </a:solidFill>
            <a:round/>
            <a:headEnd/>
            <a:tailEnd/>
          </a:ln>
        </p:spPr>
        <p:txBody>
          <a:bodyPr/>
          <a:lstStyle/>
          <a:p>
            <a:endParaRPr lang="en-US" dirty="0"/>
          </a:p>
        </p:txBody>
      </p:sp>
      <p:sp>
        <p:nvSpPr>
          <p:cNvPr id="150" name="Line 40"/>
          <p:cNvSpPr>
            <a:spLocks noChangeShapeType="1"/>
          </p:cNvSpPr>
          <p:nvPr/>
        </p:nvSpPr>
        <p:spPr bwMode="auto">
          <a:xfrm flipH="1" flipV="1">
            <a:off x="4350487" y="2529840"/>
            <a:ext cx="1428365" cy="1995329"/>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51" name="Rectangle 38"/>
          <p:cNvSpPr>
            <a:spLocks noChangeArrowheads="1"/>
          </p:cNvSpPr>
          <p:nvPr/>
        </p:nvSpPr>
        <p:spPr bwMode="auto">
          <a:xfrm>
            <a:off x="467587" y="3391444"/>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52" name="Line 39"/>
          <p:cNvSpPr>
            <a:spLocks noChangeShapeType="1"/>
          </p:cNvSpPr>
          <p:nvPr/>
        </p:nvSpPr>
        <p:spPr bwMode="auto">
          <a:xfrm flipH="1">
            <a:off x="4181474" y="2545080"/>
            <a:ext cx="152400" cy="152400"/>
          </a:xfrm>
          <a:prstGeom prst="line">
            <a:avLst/>
          </a:prstGeom>
          <a:noFill/>
          <a:ln w="28575">
            <a:solidFill>
              <a:schemeClr val="tx1"/>
            </a:solidFill>
            <a:round/>
            <a:headEnd/>
            <a:tailEnd/>
          </a:ln>
        </p:spPr>
        <p:txBody>
          <a:bodyPr/>
          <a:lstStyle/>
          <a:p>
            <a:endParaRPr lang="en-US" dirty="0"/>
          </a:p>
        </p:txBody>
      </p:sp>
      <p:sp>
        <p:nvSpPr>
          <p:cNvPr id="153" name="Text Box 37"/>
          <p:cNvSpPr txBox="1">
            <a:spLocks noChangeArrowheads="1"/>
          </p:cNvSpPr>
          <p:nvPr/>
        </p:nvSpPr>
        <p:spPr bwMode="auto">
          <a:xfrm>
            <a:off x="362585" y="3560857"/>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21</a:t>
            </a:r>
          </a:p>
        </p:txBody>
      </p:sp>
      <p:sp>
        <p:nvSpPr>
          <p:cNvPr id="154" name="Line 40"/>
          <p:cNvSpPr>
            <a:spLocks noChangeShapeType="1"/>
          </p:cNvSpPr>
          <p:nvPr/>
        </p:nvSpPr>
        <p:spPr bwMode="auto">
          <a:xfrm flipH="1" flipV="1">
            <a:off x="670560" y="3594985"/>
            <a:ext cx="5145087" cy="1205615"/>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55" name="Line 40"/>
          <p:cNvSpPr>
            <a:spLocks noChangeShapeType="1"/>
          </p:cNvSpPr>
          <p:nvPr/>
        </p:nvSpPr>
        <p:spPr bwMode="auto">
          <a:xfrm flipH="1" flipV="1">
            <a:off x="4297680" y="2758438"/>
            <a:ext cx="1554480" cy="2042162"/>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56" name="Line 36"/>
          <p:cNvSpPr>
            <a:spLocks noChangeShapeType="1"/>
          </p:cNvSpPr>
          <p:nvPr/>
        </p:nvSpPr>
        <p:spPr bwMode="auto">
          <a:xfrm flipH="1">
            <a:off x="4792790" y="3013710"/>
            <a:ext cx="152400" cy="152400"/>
          </a:xfrm>
          <a:prstGeom prst="line">
            <a:avLst/>
          </a:prstGeom>
          <a:noFill/>
          <a:ln w="28575">
            <a:solidFill>
              <a:schemeClr val="tx1"/>
            </a:solidFill>
            <a:round/>
            <a:headEnd/>
            <a:tailEnd/>
          </a:ln>
        </p:spPr>
        <p:txBody>
          <a:bodyPr/>
          <a:lstStyle/>
          <a:p>
            <a:endParaRPr lang="en-US" dirty="0"/>
          </a:p>
        </p:txBody>
      </p:sp>
      <p:sp>
        <p:nvSpPr>
          <p:cNvPr id="159" name="Text Box 37"/>
          <p:cNvSpPr txBox="1">
            <a:spLocks noChangeArrowheads="1"/>
          </p:cNvSpPr>
          <p:nvPr/>
        </p:nvSpPr>
        <p:spPr bwMode="auto">
          <a:xfrm>
            <a:off x="1825943" y="5300028"/>
            <a:ext cx="414337"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A</a:t>
            </a:r>
          </a:p>
        </p:txBody>
      </p:sp>
      <p:sp>
        <p:nvSpPr>
          <p:cNvPr id="160" name="Text Box 37"/>
          <p:cNvSpPr txBox="1">
            <a:spLocks noChangeArrowheads="1"/>
          </p:cNvSpPr>
          <p:nvPr/>
        </p:nvSpPr>
        <p:spPr bwMode="auto">
          <a:xfrm>
            <a:off x="2100263" y="5269865"/>
            <a:ext cx="414337"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a:t>
            </a:r>
          </a:p>
        </p:txBody>
      </p:sp>
      <p:sp>
        <p:nvSpPr>
          <p:cNvPr id="161" name="Text Box 37"/>
          <p:cNvSpPr txBox="1">
            <a:spLocks noChangeArrowheads="1"/>
          </p:cNvSpPr>
          <p:nvPr/>
        </p:nvSpPr>
        <p:spPr bwMode="auto">
          <a:xfrm>
            <a:off x="2280276" y="5291774"/>
            <a:ext cx="712788" cy="276999"/>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21 24</a:t>
            </a:r>
          </a:p>
        </p:txBody>
      </p:sp>
      <p:sp>
        <p:nvSpPr>
          <p:cNvPr id="162" name="Line 40"/>
          <p:cNvSpPr>
            <a:spLocks noChangeShapeType="1"/>
          </p:cNvSpPr>
          <p:nvPr/>
        </p:nvSpPr>
        <p:spPr bwMode="auto">
          <a:xfrm flipH="1" flipV="1">
            <a:off x="1879123" y="5567153"/>
            <a:ext cx="1113941" cy="925086"/>
          </a:xfrm>
          <a:prstGeom prst="line">
            <a:avLst/>
          </a:prstGeom>
          <a:noFill/>
          <a:ln w="38100" cap="rnd">
            <a:solidFill>
              <a:srgbClr val="0000FF"/>
            </a:solidFill>
            <a:prstDash val="sysDot"/>
            <a:round/>
            <a:headEnd/>
            <a:tailEnd type="triangle" w="med" len="med"/>
          </a:ln>
        </p:spPr>
        <p:txBody>
          <a:bodyPr/>
          <a:lstStyle/>
          <a:p>
            <a:endParaRPr lang="en-US" dirty="0"/>
          </a:p>
        </p:txBody>
      </p:sp>
      <p:pic>
        <p:nvPicPr>
          <p:cNvPr id="163" name="Picture 9" descr="Click Next"/>
          <p:cNvPicPr>
            <a:picLocks noChangeAspect="1" noChangeArrowheads="1"/>
          </p:cNvPicPr>
          <p:nvPr/>
        </p:nvPicPr>
        <p:blipFill>
          <a:blip r:embed="rId6" cstate="print"/>
          <a:srcRect/>
          <a:stretch>
            <a:fillRect/>
          </a:stretch>
        </p:blipFill>
        <p:spPr bwMode="auto">
          <a:xfrm>
            <a:off x="8754881" y="4983480"/>
            <a:ext cx="230188" cy="230188"/>
          </a:xfrm>
          <a:prstGeom prst="rect">
            <a:avLst/>
          </a:prstGeom>
          <a:noFill/>
          <a:ln w="9525">
            <a:noFill/>
            <a:miter lim="800000"/>
            <a:headEnd/>
            <a:tailEnd/>
          </a:ln>
        </p:spPr>
      </p:pic>
      <p:pic>
        <p:nvPicPr>
          <p:cNvPr id="166" name="Picture 9" descr="Click Next"/>
          <p:cNvPicPr>
            <a:picLocks noChangeAspect="1" noChangeArrowheads="1"/>
          </p:cNvPicPr>
          <p:nvPr/>
        </p:nvPicPr>
        <p:blipFill>
          <a:blip r:embed="rId6" cstate="print"/>
          <a:srcRect/>
          <a:stretch>
            <a:fillRect/>
          </a:stretch>
        </p:blipFill>
        <p:spPr bwMode="auto">
          <a:xfrm>
            <a:off x="8754881" y="5256212"/>
            <a:ext cx="230188" cy="230188"/>
          </a:xfrm>
          <a:prstGeom prst="rect">
            <a:avLst/>
          </a:prstGeom>
          <a:noFill/>
          <a:ln w="9525">
            <a:noFill/>
            <a:miter lim="800000"/>
            <a:headEnd/>
            <a:tailEnd/>
          </a:ln>
        </p:spPr>
      </p:pic>
      <p:sp>
        <p:nvSpPr>
          <p:cNvPr id="265" name="Text Box 37"/>
          <p:cNvSpPr txBox="1">
            <a:spLocks noChangeArrowheads="1"/>
          </p:cNvSpPr>
          <p:nvPr/>
        </p:nvSpPr>
        <p:spPr bwMode="auto">
          <a:xfrm>
            <a:off x="2553119" y="4630842"/>
            <a:ext cx="460375"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X</a:t>
            </a:r>
          </a:p>
        </p:txBody>
      </p:sp>
      <p:sp>
        <p:nvSpPr>
          <p:cNvPr id="266" name="Text Box 37"/>
          <p:cNvSpPr txBox="1">
            <a:spLocks noChangeArrowheads="1"/>
          </p:cNvSpPr>
          <p:nvPr/>
        </p:nvSpPr>
        <p:spPr bwMode="auto">
          <a:xfrm>
            <a:off x="904874" y="5071428"/>
            <a:ext cx="414338"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11</a:t>
            </a:r>
          </a:p>
        </p:txBody>
      </p:sp>
      <p:sp>
        <p:nvSpPr>
          <p:cNvPr id="267" name="Text Box 37"/>
          <p:cNvSpPr txBox="1">
            <a:spLocks noChangeArrowheads="1"/>
          </p:cNvSpPr>
          <p:nvPr/>
        </p:nvSpPr>
        <p:spPr bwMode="auto">
          <a:xfrm>
            <a:off x="1847852" y="5071428"/>
            <a:ext cx="414337"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B</a:t>
            </a:r>
          </a:p>
        </p:txBody>
      </p:sp>
      <p:sp>
        <p:nvSpPr>
          <p:cNvPr id="268" name="Text Box 37"/>
          <p:cNvSpPr txBox="1">
            <a:spLocks noChangeArrowheads="1"/>
          </p:cNvSpPr>
          <p:nvPr/>
        </p:nvSpPr>
        <p:spPr bwMode="auto">
          <a:xfrm>
            <a:off x="2090737" y="5041265"/>
            <a:ext cx="414337"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a:t>
            </a:r>
          </a:p>
        </p:txBody>
      </p:sp>
      <p:sp>
        <p:nvSpPr>
          <p:cNvPr id="269" name="Text Box 37"/>
          <p:cNvSpPr txBox="1">
            <a:spLocks noChangeArrowheads="1"/>
          </p:cNvSpPr>
          <p:nvPr/>
        </p:nvSpPr>
        <p:spPr bwMode="auto">
          <a:xfrm>
            <a:off x="2260600" y="5071427"/>
            <a:ext cx="711200" cy="277813"/>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22 19</a:t>
            </a:r>
          </a:p>
        </p:txBody>
      </p:sp>
      <p:sp>
        <p:nvSpPr>
          <p:cNvPr id="270" name="Text Box 37"/>
          <p:cNvSpPr txBox="1">
            <a:spLocks noChangeArrowheads="1"/>
          </p:cNvSpPr>
          <p:nvPr/>
        </p:nvSpPr>
        <p:spPr bwMode="auto">
          <a:xfrm>
            <a:off x="914400" y="5289344"/>
            <a:ext cx="414337"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D</a:t>
            </a:r>
          </a:p>
        </p:txBody>
      </p:sp>
      <p:sp>
        <p:nvSpPr>
          <p:cNvPr id="591" name="Text Box 16"/>
          <p:cNvSpPr txBox="1">
            <a:spLocks noChangeArrowheads="1"/>
          </p:cNvSpPr>
          <p:nvPr/>
        </p:nvSpPr>
        <p:spPr bwMode="auto">
          <a:xfrm>
            <a:off x="8458200" y="731520"/>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pic>
        <p:nvPicPr>
          <p:cNvPr id="592" name="Picture 2" descr="C:\Files\VBall\Logos\LS_Logo.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160" y="91440"/>
            <a:ext cx="836612" cy="83661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55353" y="3289141"/>
            <a:ext cx="1480524" cy="2093553"/>
          </a:xfrm>
          <a:prstGeom prst="rect">
            <a:avLst/>
          </a:prstGeom>
          <a:scene3d>
            <a:camera prst="orthographicFront"/>
            <a:lightRig rig="threePt" dir="t"/>
          </a:scene3d>
          <a:sp3d>
            <a:bevelT/>
          </a:sp3d>
        </p:spPr>
      </p:pic>
      <p:pic>
        <p:nvPicPr>
          <p:cNvPr id="157" name="Picture 156" descr="Ready.jpg"/>
          <p:cNvPicPr>
            <a:picLocks noChangeAspect="1"/>
          </p:cNvPicPr>
          <p:nvPr/>
        </p:nvPicPr>
        <p:blipFill>
          <a:blip r:embed="rId9" cstate="print"/>
          <a:srcRect/>
          <a:stretch>
            <a:fillRect/>
          </a:stretch>
        </p:blipFill>
        <p:spPr bwMode="auto">
          <a:xfrm>
            <a:off x="7305358" y="2834640"/>
            <a:ext cx="1427162" cy="2505075"/>
          </a:xfrm>
          <a:prstGeom prst="rect">
            <a:avLst/>
          </a:prstGeom>
          <a:noFill/>
          <a:ln w="9525">
            <a:noFill/>
            <a:miter lim="800000"/>
            <a:headEnd/>
            <a:tailEnd/>
          </a:ln>
          <a:effectLst>
            <a:innerShdw blurRad="63500" dist="50800" dir="2700000">
              <a:prstClr val="black">
                <a:alpha val="50000"/>
              </a:prstClr>
            </a:innerShdw>
          </a:effectLst>
        </p:spPr>
      </p:pic>
      <p:sp>
        <p:nvSpPr>
          <p:cNvPr id="164" name="Text Box 44"/>
          <p:cNvSpPr txBox="1">
            <a:spLocks noChangeArrowheads="1"/>
          </p:cNvSpPr>
          <p:nvPr/>
        </p:nvSpPr>
        <p:spPr bwMode="auto">
          <a:xfrm>
            <a:off x="1477519" y="728142"/>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65" name="Text Box 4"/>
          <p:cNvSpPr txBox="1">
            <a:spLocks noChangeArrowheads="1"/>
          </p:cNvSpPr>
          <p:nvPr/>
        </p:nvSpPr>
        <p:spPr bwMode="auto">
          <a:xfrm>
            <a:off x="1196277" y="703215"/>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67" name="Text Box 4"/>
          <p:cNvSpPr txBox="1">
            <a:spLocks noChangeArrowheads="1"/>
          </p:cNvSpPr>
          <p:nvPr/>
        </p:nvSpPr>
        <p:spPr bwMode="auto">
          <a:xfrm>
            <a:off x="6339331" y="705449"/>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68" name="Text Box 49"/>
          <p:cNvSpPr txBox="1">
            <a:spLocks noChangeArrowheads="1"/>
          </p:cNvSpPr>
          <p:nvPr/>
        </p:nvSpPr>
        <p:spPr bwMode="auto">
          <a:xfrm>
            <a:off x="6628765" y="721351"/>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69" name="TextBox 168">
            <a:extLst>
              <a:ext uri="{FF2B5EF4-FFF2-40B4-BE49-F238E27FC236}">
                <a16:creationId xmlns:a16="http://schemas.microsoft.com/office/drawing/2014/main" id="{D75FD7B1-F0AA-4790-BA3D-DBCD6A45309E}"/>
              </a:ext>
            </a:extLst>
          </p:cNvPr>
          <p:cNvSpPr txBox="1"/>
          <p:nvPr/>
        </p:nvSpPr>
        <p:spPr>
          <a:xfrm>
            <a:off x="2608284" y="5515792"/>
            <a:ext cx="401072" cy="369332"/>
          </a:xfrm>
          <a:prstGeom prst="rect">
            <a:avLst/>
          </a:prstGeom>
          <a:noFill/>
        </p:spPr>
        <p:txBody>
          <a:bodyPr wrap="none" rtlCol="0">
            <a:spAutoFit/>
          </a:bodyPr>
          <a:lstStyle/>
          <a:p>
            <a:r>
              <a:rPr lang="en-US" dirty="0">
                <a:latin typeface="Wingdings 3" panose="05040102010807070707" pitchFamily="18" charset="2"/>
              </a:rPr>
              <a:t>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 presetClass="entr" presetSubtype="9" fill="hold" grpId="0" nodeType="afterEffect">
                                  <p:stCondLst>
                                    <p:cond delay="1000"/>
                                  </p:stCondLst>
                                  <p:childTnLst>
                                    <p:set>
                                      <p:cBhvr>
                                        <p:cTn id="6" dur="1" fill="hold">
                                          <p:stCondLst>
                                            <p:cond delay="0"/>
                                          </p:stCondLst>
                                        </p:cTn>
                                        <p:tgtEl>
                                          <p:spTgt spid="147"/>
                                        </p:tgtEl>
                                        <p:attrNameLst>
                                          <p:attrName>style.visibility</p:attrName>
                                        </p:attrNameLst>
                                      </p:cBhvr>
                                      <p:to>
                                        <p:strVal val="visible"/>
                                      </p:to>
                                    </p:set>
                                    <p:anim calcmode="lin" valueType="num">
                                      <p:cBhvr additive="base">
                                        <p:cTn id="7" dur="1000" fill="hold"/>
                                        <p:tgtEl>
                                          <p:spTgt spid="147"/>
                                        </p:tgtEl>
                                        <p:attrNameLst>
                                          <p:attrName>ppt_x</p:attrName>
                                        </p:attrNameLst>
                                      </p:cBhvr>
                                      <p:tavLst>
                                        <p:tav tm="0">
                                          <p:val>
                                            <p:strVal val="0-#ppt_w/2"/>
                                          </p:val>
                                        </p:tav>
                                        <p:tav tm="100000">
                                          <p:val>
                                            <p:strVal val="#ppt_x"/>
                                          </p:val>
                                        </p:tav>
                                      </p:tavLst>
                                    </p:anim>
                                    <p:anim calcmode="lin" valueType="num">
                                      <p:cBhvr additive="base">
                                        <p:cTn id="8" dur="1000" fill="hold"/>
                                        <p:tgtEl>
                                          <p:spTgt spid="147"/>
                                        </p:tgtEl>
                                        <p:attrNameLst>
                                          <p:attrName>ppt_y</p:attrName>
                                        </p:attrNameLst>
                                      </p:cBhvr>
                                      <p:tavLst>
                                        <p:tav tm="0">
                                          <p:val>
                                            <p:strVal val="0-#ppt_h/2"/>
                                          </p:val>
                                        </p:tav>
                                        <p:tav tm="100000">
                                          <p:val>
                                            <p:strVal val="#ppt_y"/>
                                          </p:val>
                                        </p:tav>
                                      </p:tavLst>
                                    </p:anim>
                                  </p:childTnLst>
                                  <p:subTnLst>
                                    <p:set>
                                      <p:cBhvr override="childStyle">
                                        <p:cTn dur="1" fill="hold" display="0" masterRel="nextClick" afterEffect="1"/>
                                        <p:tgtEl>
                                          <p:spTgt spid="147"/>
                                        </p:tgtEl>
                                        <p:attrNameLst>
                                          <p:attrName>style.visibility</p:attrName>
                                        </p:attrNameLst>
                                      </p:cBhvr>
                                      <p:to>
                                        <p:strVal val="hidden"/>
                                      </p:to>
                                    </p:set>
                                  </p:subTnLst>
                                </p:cTn>
                              </p:par>
                            </p:childTnLst>
                          </p:cTn>
                        </p:par>
                        <p:par>
                          <p:cTn id="9" fill="hold">
                            <p:stCondLst>
                              <p:cond delay="2500"/>
                            </p:stCondLst>
                            <p:childTnLst>
                              <p:par>
                                <p:cTn id="10" presetID="22" presetClass="entr" presetSubtype="8" fill="hold" nodeType="afterEffect">
                                  <p:stCondLst>
                                    <p:cond delay="2000"/>
                                  </p:stCondLst>
                                  <p:childTnLst>
                                    <p:set>
                                      <p:cBhvr>
                                        <p:cTn id="11" dur="1" fill="hold">
                                          <p:stCondLst>
                                            <p:cond delay="0"/>
                                          </p:stCondLst>
                                        </p:cTn>
                                        <p:tgtEl>
                                          <p:spTgt spid="264221">
                                            <p:txEl>
                                              <p:pRg st="0" end="0"/>
                                            </p:txEl>
                                          </p:spTgt>
                                        </p:tgtEl>
                                        <p:attrNameLst>
                                          <p:attrName>style.visibility</p:attrName>
                                        </p:attrNameLst>
                                      </p:cBhvr>
                                      <p:to>
                                        <p:strVal val="visible"/>
                                      </p:to>
                                    </p:set>
                                    <p:animEffect transition="in" filter="wipe(left)">
                                      <p:cBhvr>
                                        <p:cTn id="12" dur="1000"/>
                                        <p:tgtEl>
                                          <p:spTgt spid="264221">
                                            <p:txEl>
                                              <p:pRg st="0" end="0"/>
                                            </p:txEl>
                                          </p:spTgt>
                                        </p:tgtEl>
                                      </p:cBhvr>
                                    </p:animEffect>
                                  </p:childTnLst>
                                </p:cTn>
                              </p:par>
                            </p:childTnLst>
                          </p:cTn>
                        </p:par>
                        <p:par>
                          <p:cTn id="13" fill="hold">
                            <p:stCondLst>
                              <p:cond delay="5500"/>
                            </p:stCondLst>
                            <p:childTnLst>
                              <p:par>
                                <p:cTn id="14" presetID="22" presetClass="entr" presetSubtype="8" fill="hold" nodeType="afterEffect">
                                  <p:stCondLst>
                                    <p:cond delay="5000"/>
                                  </p:stCondLst>
                                  <p:childTnLst>
                                    <p:set>
                                      <p:cBhvr>
                                        <p:cTn id="15" dur="1" fill="hold">
                                          <p:stCondLst>
                                            <p:cond delay="0"/>
                                          </p:stCondLst>
                                        </p:cTn>
                                        <p:tgtEl>
                                          <p:spTgt spid="264221">
                                            <p:txEl>
                                              <p:pRg st="1" end="1"/>
                                            </p:txEl>
                                          </p:spTgt>
                                        </p:tgtEl>
                                        <p:attrNameLst>
                                          <p:attrName>style.visibility</p:attrName>
                                        </p:attrNameLst>
                                      </p:cBhvr>
                                      <p:to>
                                        <p:strVal val="visible"/>
                                      </p:to>
                                    </p:set>
                                    <p:animEffect transition="in" filter="wipe(left)">
                                      <p:cBhvr>
                                        <p:cTn id="16" dur="1000"/>
                                        <p:tgtEl>
                                          <p:spTgt spid="264221">
                                            <p:txEl>
                                              <p:pRg st="1" end="1"/>
                                            </p:txEl>
                                          </p:spTgt>
                                        </p:tgtEl>
                                      </p:cBhvr>
                                    </p:animEffect>
                                  </p:childTnLst>
                                </p:cTn>
                              </p:par>
                            </p:childTnLst>
                          </p:cTn>
                        </p:par>
                        <p:par>
                          <p:cTn id="17" fill="hold">
                            <p:stCondLst>
                              <p:cond delay="11500"/>
                            </p:stCondLst>
                            <p:childTnLst>
                              <p:par>
                                <p:cTn id="18" presetID="22" presetClass="entr" presetSubtype="8" fill="hold" nodeType="afterEffect">
                                  <p:stCondLst>
                                    <p:cond delay="5000"/>
                                  </p:stCondLst>
                                  <p:childTnLst>
                                    <p:set>
                                      <p:cBhvr>
                                        <p:cTn id="19" dur="1" fill="hold">
                                          <p:stCondLst>
                                            <p:cond delay="0"/>
                                          </p:stCondLst>
                                        </p:cTn>
                                        <p:tgtEl>
                                          <p:spTgt spid="264221">
                                            <p:txEl>
                                              <p:pRg st="2" end="2"/>
                                            </p:txEl>
                                          </p:spTgt>
                                        </p:tgtEl>
                                        <p:attrNameLst>
                                          <p:attrName>style.visibility</p:attrName>
                                        </p:attrNameLst>
                                      </p:cBhvr>
                                      <p:to>
                                        <p:strVal val="visible"/>
                                      </p:to>
                                    </p:set>
                                    <p:animEffect transition="in" filter="wipe(left)">
                                      <p:cBhvr>
                                        <p:cTn id="20" dur="1000"/>
                                        <p:tgtEl>
                                          <p:spTgt spid="264221">
                                            <p:txEl>
                                              <p:pRg st="2" end="2"/>
                                            </p:txEl>
                                          </p:spTgt>
                                        </p:tgtEl>
                                      </p:cBhvr>
                                    </p:animEffect>
                                  </p:childTnLst>
                                </p:cTn>
                              </p:par>
                            </p:childTnLst>
                          </p:cTn>
                        </p:par>
                        <p:par>
                          <p:cTn id="21" fill="hold">
                            <p:stCondLst>
                              <p:cond delay="17500"/>
                            </p:stCondLst>
                            <p:childTnLst>
                              <p:par>
                                <p:cTn id="22" presetID="53" presetClass="entr" presetSubtype="0" fill="hold" nodeType="afterEffect">
                                  <p:stCondLst>
                                    <p:cond delay="0"/>
                                  </p:stCondLst>
                                  <p:childTnLst>
                                    <p:set>
                                      <p:cBhvr>
                                        <p:cTn id="23" dur="1" fill="hold">
                                          <p:stCondLst>
                                            <p:cond delay="0"/>
                                          </p:stCondLst>
                                        </p:cTn>
                                        <p:tgtEl>
                                          <p:spTgt spid="163"/>
                                        </p:tgtEl>
                                        <p:attrNameLst>
                                          <p:attrName>style.visibility</p:attrName>
                                        </p:attrNameLst>
                                      </p:cBhvr>
                                      <p:to>
                                        <p:strVal val="visible"/>
                                      </p:to>
                                    </p:set>
                                    <p:anim calcmode="lin" valueType="num">
                                      <p:cBhvr>
                                        <p:cTn id="24" dur="250" fill="hold"/>
                                        <p:tgtEl>
                                          <p:spTgt spid="163"/>
                                        </p:tgtEl>
                                        <p:attrNameLst>
                                          <p:attrName>ppt_w</p:attrName>
                                        </p:attrNameLst>
                                      </p:cBhvr>
                                      <p:tavLst>
                                        <p:tav tm="0">
                                          <p:val>
                                            <p:fltVal val="0"/>
                                          </p:val>
                                        </p:tav>
                                        <p:tav tm="100000">
                                          <p:val>
                                            <p:strVal val="#ppt_w"/>
                                          </p:val>
                                        </p:tav>
                                      </p:tavLst>
                                    </p:anim>
                                    <p:anim calcmode="lin" valueType="num">
                                      <p:cBhvr>
                                        <p:cTn id="25" dur="250" fill="hold"/>
                                        <p:tgtEl>
                                          <p:spTgt spid="163"/>
                                        </p:tgtEl>
                                        <p:attrNameLst>
                                          <p:attrName>ppt_h</p:attrName>
                                        </p:attrNameLst>
                                      </p:cBhvr>
                                      <p:tavLst>
                                        <p:tav tm="0">
                                          <p:val>
                                            <p:fltVal val="0"/>
                                          </p:val>
                                        </p:tav>
                                        <p:tav tm="100000">
                                          <p:val>
                                            <p:strVal val="#ppt_h"/>
                                          </p:val>
                                        </p:tav>
                                      </p:tavLst>
                                    </p:anim>
                                    <p:animEffect transition="in" filter="fade">
                                      <p:cBhvr>
                                        <p:cTn id="26" dur="250"/>
                                        <p:tgtEl>
                                          <p:spTgt spid="16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17"/>
                                        </p:tgtEl>
                                        <p:attrNameLst>
                                          <p:attrName>style.visibility</p:attrName>
                                        </p:attrNameLst>
                                      </p:cBhvr>
                                      <p:to>
                                        <p:strVal val="visible"/>
                                      </p:to>
                                    </p:set>
                                    <p:animEffect transition="in" filter="wipe(down)">
                                      <p:cBhvr>
                                        <p:cTn id="31" dur="2000"/>
                                        <p:tgtEl>
                                          <p:spTgt spid="117"/>
                                        </p:tgtEl>
                                      </p:cBhvr>
                                    </p:animEffect>
                                  </p:childTnLst>
                                  <p:subTnLst>
                                    <p:set>
                                      <p:cBhvr override="childStyle">
                                        <p:cTn dur="1" fill="hold" display="0" masterRel="sameClick" afterEffect="1">
                                          <p:stCondLst>
                                            <p:cond evt="end" delay="0">
                                              <p:tn val="29"/>
                                            </p:cond>
                                          </p:stCondLst>
                                        </p:cTn>
                                        <p:tgtEl>
                                          <p:spTgt spid="117"/>
                                        </p:tgtEl>
                                        <p:attrNameLst>
                                          <p:attrName>style.visibility</p:attrName>
                                        </p:attrNameLst>
                                      </p:cBhvr>
                                      <p:to>
                                        <p:strVal val="hidden"/>
                                      </p:to>
                                    </p:set>
                                  </p:subTnLst>
                                </p:cTn>
                              </p:par>
                              <p:par>
                                <p:cTn id="32" presetID="10" presetClass="exit" presetSubtype="0" fill="hold" nodeType="withEffect">
                                  <p:stCondLst>
                                    <p:cond delay="0"/>
                                  </p:stCondLst>
                                  <p:childTnLst>
                                    <p:animEffect transition="out" filter="fade">
                                      <p:cBhvr>
                                        <p:cTn id="33" dur="2000"/>
                                        <p:tgtEl>
                                          <p:spTgt spid="163"/>
                                        </p:tgtEl>
                                      </p:cBhvr>
                                    </p:animEffect>
                                    <p:set>
                                      <p:cBhvr>
                                        <p:cTn id="34" dur="1" fill="hold">
                                          <p:stCondLst>
                                            <p:cond delay="1999"/>
                                          </p:stCondLst>
                                        </p:cTn>
                                        <p:tgtEl>
                                          <p:spTgt spid="163"/>
                                        </p:tgtEl>
                                        <p:attrNameLst>
                                          <p:attrName>style.visibility</p:attrName>
                                        </p:attrNameLst>
                                      </p:cBhvr>
                                      <p:to>
                                        <p:strVal val="hidden"/>
                                      </p:to>
                                    </p:se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134"/>
                                        </p:tgtEl>
                                        <p:attrNameLst>
                                          <p:attrName>style.visibility</p:attrName>
                                        </p:attrNameLst>
                                      </p:cBhvr>
                                      <p:to>
                                        <p:strVal val="visible"/>
                                      </p:to>
                                    </p:set>
                                    <p:animEffect transition="in" filter="wipe(left)">
                                      <p:cBhvr>
                                        <p:cTn id="38" dur="1000"/>
                                        <p:tgtEl>
                                          <p:spTgt spid="134"/>
                                        </p:tgtEl>
                                      </p:cBhvr>
                                    </p:animEffect>
                                  </p:childTnLst>
                                </p:cTn>
                              </p:par>
                            </p:childTnLst>
                          </p:cTn>
                        </p:par>
                        <p:par>
                          <p:cTn id="39" fill="hold">
                            <p:stCondLst>
                              <p:cond delay="3000"/>
                            </p:stCondLst>
                            <p:childTnLst>
                              <p:par>
                                <p:cTn id="40" presetID="22" presetClass="entr" presetSubtype="4" fill="hold" grpId="0" nodeType="afterEffect">
                                  <p:stCondLst>
                                    <p:cond delay="1000"/>
                                  </p:stCondLst>
                                  <p:childTnLst>
                                    <p:set>
                                      <p:cBhvr>
                                        <p:cTn id="41" dur="1" fill="hold">
                                          <p:stCondLst>
                                            <p:cond delay="0"/>
                                          </p:stCondLst>
                                        </p:cTn>
                                        <p:tgtEl>
                                          <p:spTgt spid="148"/>
                                        </p:tgtEl>
                                        <p:attrNameLst>
                                          <p:attrName>style.visibility</p:attrName>
                                        </p:attrNameLst>
                                      </p:cBhvr>
                                      <p:to>
                                        <p:strVal val="visible"/>
                                      </p:to>
                                    </p:set>
                                    <p:animEffect transition="in" filter="wipe(down)">
                                      <p:cBhvr>
                                        <p:cTn id="42" dur="2000"/>
                                        <p:tgtEl>
                                          <p:spTgt spid="148"/>
                                        </p:tgtEl>
                                      </p:cBhvr>
                                    </p:animEffect>
                                  </p:childTnLst>
                                  <p:subTnLst>
                                    <p:set>
                                      <p:cBhvr override="childStyle">
                                        <p:cTn dur="1" fill="hold" display="0" masterRel="sameClick" afterEffect="1">
                                          <p:stCondLst>
                                            <p:cond evt="end" delay="0">
                                              <p:tn val="40"/>
                                            </p:cond>
                                          </p:stCondLst>
                                        </p:cTn>
                                        <p:tgtEl>
                                          <p:spTgt spid="148"/>
                                        </p:tgtEl>
                                        <p:attrNameLst>
                                          <p:attrName>style.visibility</p:attrName>
                                        </p:attrNameLst>
                                      </p:cBhvr>
                                      <p:to>
                                        <p:strVal val="hidden"/>
                                      </p:to>
                                    </p:set>
                                  </p:subTnLst>
                                </p:cTn>
                              </p:par>
                            </p:childTnLst>
                          </p:cTn>
                        </p:par>
                        <p:par>
                          <p:cTn id="43" fill="hold">
                            <p:stCondLst>
                              <p:cond delay="6000"/>
                            </p:stCondLst>
                            <p:childTnLst>
                              <p:par>
                                <p:cTn id="44" presetID="22" presetClass="entr" presetSubtype="8" fill="hold" grpId="0" nodeType="afterEffect">
                                  <p:stCondLst>
                                    <p:cond delay="0"/>
                                  </p:stCondLst>
                                  <p:childTnLst>
                                    <p:set>
                                      <p:cBhvr>
                                        <p:cTn id="45" dur="1" fill="hold">
                                          <p:stCondLst>
                                            <p:cond delay="0"/>
                                          </p:stCondLst>
                                        </p:cTn>
                                        <p:tgtEl>
                                          <p:spTgt spid="146"/>
                                        </p:tgtEl>
                                        <p:attrNameLst>
                                          <p:attrName>style.visibility</p:attrName>
                                        </p:attrNameLst>
                                      </p:cBhvr>
                                      <p:to>
                                        <p:strVal val="visible"/>
                                      </p:to>
                                    </p:set>
                                    <p:animEffect transition="in" filter="wipe(left)">
                                      <p:cBhvr>
                                        <p:cTn id="46" dur="1000"/>
                                        <p:tgtEl>
                                          <p:spTgt spid="146"/>
                                        </p:tgtEl>
                                      </p:cBhvr>
                                    </p:animEffect>
                                  </p:childTnLst>
                                </p:cTn>
                              </p:par>
                            </p:childTnLst>
                          </p:cTn>
                        </p:par>
                        <p:par>
                          <p:cTn id="47" fill="hold">
                            <p:stCondLst>
                              <p:cond delay="7000"/>
                            </p:stCondLst>
                            <p:childTnLst>
                              <p:par>
                                <p:cTn id="48" presetID="22" presetClass="entr" presetSubtype="4" fill="hold" grpId="0" nodeType="afterEffect">
                                  <p:stCondLst>
                                    <p:cond delay="1000"/>
                                  </p:stCondLst>
                                  <p:childTnLst>
                                    <p:set>
                                      <p:cBhvr>
                                        <p:cTn id="49" dur="1" fill="hold">
                                          <p:stCondLst>
                                            <p:cond delay="0"/>
                                          </p:stCondLst>
                                        </p:cTn>
                                        <p:tgtEl>
                                          <p:spTgt spid="150"/>
                                        </p:tgtEl>
                                        <p:attrNameLst>
                                          <p:attrName>style.visibility</p:attrName>
                                        </p:attrNameLst>
                                      </p:cBhvr>
                                      <p:to>
                                        <p:strVal val="visible"/>
                                      </p:to>
                                    </p:set>
                                    <p:animEffect transition="in" filter="wipe(down)">
                                      <p:cBhvr>
                                        <p:cTn id="50" dur="1000"/>
                                        <p:tgtEl>
                                          <p:spTgt spid="150"/>
                                        </p:tgtEl>
                                      </p:cBhvr>
                                    </p:animEffect>
                                  </p:childTnLst>
                                  <p:subTnLst>
                                    <p:set>
                                      <p:cBhvr override="childStyle">
                                        <p:cTn dur="1" fill="hold" display="0" masterRel="sameClick" afterEffect="1">
                                          <p:stCondLst>
                                            <p:cond evt="end" delay="0">
                                              <p:tn val="48"/>
                                            </p:cond>
                                          </p:stCondLst>
                                        </p:cTn>
                                        <p:tgtEl>
                                          <p:spTgt spid="150"/>
                                        </p:tgtEl>
                                        <p:attrNameLst>
                                          <p:attrName>style.visibility</p:attrName>
                                        </p:attrNameLst>
                                      </p:cBhvr>
                                      <p:to>
                                        <p:strVal val="hidden"/>
                                      </p:to>
                                    </p:set>
                                  </p:subTnLst>
                                </p:cTn>
                              </p:par>
                            </p:childTnLst>
                          </p:cTn>
                        </p:par>
                        <p:par>
                          <p:cTn id="51" fill="hold">
                            <p:stCondLst>
                              <p:cond delay="9000"/>
                            </p:stCondLst>
                            <p:childTnLst>
                              <p:par>
                                <p:cTn id="52" presetID="22" presetClass="entr" presetSubtype="8" fill="hold" grpId="0" nodeType="afterEffect">
                                  <p:stCondLst>
                                    <p:cond delay="0"/>
                                  </p:stCondLst>
                                  <p:childTnLst>
                                    <p:set>
                                      <p:cBhvr>
                                        <p:cTn id="53" dur="1" fill="hold">
                                          <p:stCondLst>
                                            <p:cond delay="0"/>
                                          </p:stCondLst>
                                        </p:cTn>
                                        <p:tgtEl>
                                          <p:spTgt spid="149"/>
                                        </p:tgtEl>
                                        <p:attrNameLst>
                                          <p:attrName>style.visibility</p:attrName>
                                        </p:attrNameLst>
                                      </p:cBhvr>
                                      <p:to>
                                        <p:strVal val="visible"/>
                                      </p:to>
                                    </p:set>
                                    <p:animEffect transition="in" filter="wipe(left)">
                                      <p:cBhvr>
                                        <p:cTn id="54" dur="1000"/>
                                        <p:tgtEl>
                                          <p:spTgt spid="149"/>
                                        </p:tgtEl>
                                      </p:cBhvr>
                                    </p:animEffect>
                                  </p:childTnLst>
                                </p:cTn>
                              </p:par>
                            </p:childTnLst>
                          </p:cTn>
                        </p:par>
                        <p:par>
                          <p:cTn id="55" fill="hold">
                            <p:stCondLst>
                              <p:cond delay="10000"/>
                            </p:stCondLst>
                            <p:childTnLst>
                              <p:par>
                                <p:cTn id="56" presetID="22" presetClass="entr" presetSubtype="4" fill="hold" grpId="0" nodeType="afterEffect">
                                  <p:stCondLst>
                                    <p:cond delay="2000"/>
                                  </p:stCondLst>
                                  <p:childTnLst>
                                    <p:set>
                                      <p:cBhvr>
                                        <p:cTn id="57" dur="1" fill="hold">
                                          <p:stCondLst>
                                            <p:cond delay="0"/>
                                          </p:stCondLst>
                                        </p:cTn>
                                        <p:tgtEl>
                                          <p:spTgt spid="154"/>
                                        </p:tgtEl>
                                        <p:attrNameLst>
                                          <p:attrName>style.visibility</p:attrName>
                                        </p:attrNameLst>
                                      </p:cBhvr>
                                      <p:to>
                                        <p:strVal val="visible"/>
                                      </p:to>
                                    </p:set>
                                    <p:animEffect transition="in" filter="wipe(down)">
                                      <p:cBhvr>
                                        <p:cTn id="58" dur="2000"/>
                                        <p:tgtEl>
                                          <p:spTgt spid="154"/>
                                        </p:tgtEl>
                                      </p:cBhvr>
                                    </p:animEffect>
                                  </p:childTnLst>
                                  <p:subTnLst>
                                    <p:set>
                                      <p:cBhvr override="childStyle">
                                        <p:cTn dur="1" fill="hold" display="0" masterRel="sameClick" afterEffect="1">
                                          <p:stCondLst>
                                            <p:cond evt="end" delay="0">
                                              <p:tn val="56"/>
                                            </p:cond>
                                          </p:stCondLst>
                                        </p:cTn>
                                        <p:tgtEl>
                                          <p:spTgt spid="154"/>
                                        </p:tgtEl>
                                        <p:attrNameLst>
                                          <p:attrName>style.visibility</p:attrName>
                                        </p:attrNameLst>
                                      </p:cBhvr>
                                      <p:to>
                                        <p:strVal val="hidden"/>
                                      </p:to>
                                    </p:set>
                                  </p:subTnLst>
                                </p:cTn>
                              </p:par>
                            </p:childTnLst>
                          </p:cTn>
                        </p:par>
                        <p:par>
                          <p:cTn id="59" fill="hold">
                            <p:stCondLst>
                              <p:cond delay="14000"/>
                            </p:stCondLst>
                            <p:childTnLst>
                              <p:par>
                                <p:cTn id="60" presetID="22" presetClass="entr" presetSubtype="8" fill="hold" grpId="0" nodeType="afterEffect">
                                  <p:stCondLst>
                                    <p:cond delay="0"/>
                                  </p:stCondLst>
                                  <p:childTnLst>
                                    <p:set>
                                      <p:cBhvr>
                                        <p:cTn id="61" dur="1" fill="hold">
                                          <p:stCondLst>
                                            <p:cond delay="0"/>
                                          </p:stCondLst>
                                        </p:cTn>
                                        <p:tgtEl>
                                          <p:spTgt spid="151"/>
                                        </p:tgtEl>
                                        <p:attrNameLst>
                                          <p:attrName>style.visibility</p:attrName>
                                        </p:attrNameLst>
                                      </p:cBhvr>
                                      <p:to>
                                        <p:strVal val="visible"/>
                                      </p:to>
                                    </p:set>
                                    <p:animEffect transition="in" filter="wipe(left)">
                                      <p:cBhvr>
                                        <p:cTn id="62" dur="1000"/>
                                        <p:tgtEl>
                                          <p:spTgt spid="151"/>
                                        </p:tgtEl>
                                      </p:cBhvr>
                                    </p:animEffect>
                                  </p:childTnLst>
                                </p:cTn>
                              </p:par>
                            </p:childTnLst>
                          </p:cTn>
                        </p:par>
                        <p:par>
                          <p:cTn id="63" fill="hold">
                            <p:stCondLst>
                              <p:cond delay="15000"/>
                            </p:stCondLst>
                            <p:childTnLst>
                              <p:par>
                                <p:cTn id="64" presetID="22" presetClass="entr" presetSubtype="4" fill="hold" grpId="0" nodeType="afterEffect">
                                  <p:stCondLst>
                                    <p:cond delay="1000"/>
                                  </p:stCondLst>
                                  <p:childTnLst>
                                    <p:set>
                                      <p:cBhvr>
                                        <p:cTn id="65" dur="1" fill="hold">
                                          <p:stCondLst>
                                            <p:cond delay="0"/>
                                          </p:stCondLst>
                                        </p:cTn>
                                        <p:tgtEl>
                                          <p:spTgt spid="155"/>
                                        </p:tgtEl>
                                        <p:attrNameLst>
                                          <p:attrName>style.visibility</p:attrName>
                                        </p:attrNameLst>
                                      </p:cBhvr>
                                      <p:to>
                                        <p:strVal val="visible"/>
                                      </p:to>
                                    </p:set>
                                    <p:animEffect transition="in" filter="wipe(down)">
                                      <p:cBhvr>
                                        <p:cTn id="66" dur="2000"/>
                                        <p:tgtEl>
                                          <p:spTgt spid="155"/>
                                        </p:tgtEl>
                                      </p:cBhvr>
                                    </p:animEffect>
                                  </p:childTnLst>
                                  <p:subTnLst>
                                    <p:set>
                                      <p:cBhvr override="childStyle">
                                        <p:cTn dur="1" fill="hold" display="0" masterRel="sameClick" afterEffect="1">
                                          <p:stCondLst>
                                            <p:cond evt="end" delay="0">
                                              <p:tn val="64"/>
                                            </p:cond>
                                          </p:stCondLst>
                                        </p:cTn>
                                        <p:tgtEl>
                                          <p:spTgt spid="155"/>
                                        </p:tgtEl>
                                        <p:attrNameLst>
                                          <p:attrName>style.visibility</p:attrName>
                                        </p:attrNameLst>
                                      </p:cBhvr>
                                      <p:to>
                                        <p:strVal val="hidden"/>
                                      </p:to>
                                    </p:set>
                                  </p:subTnLst>
                                </p:cTn>
                              </p:par>
                            </p:childTnLst>
                          </p:cTn>
                        </p:par>
                        <p:par>
                          <p:cTn id="67" fill="hold">
                            <p:stCondLst>
                              <p:cond delay="18000"/>
                            </p:stCondLst>
                            <p:childTnLst>
                              <p:par>
                                <p:cTn id="68" presetID="22" presetClass="entr" presetSubtype="4" fill="hold" grpId="0" nodeType="afterEffect">
                                  <p:stCondLst>
                                    <p:cond delay="0"/>
                                  </p:stCondLst>
                                  <p:childTnLst>
                                    <p:set>
                                      <p:cBhvr>
                                        <p:cTn id="69" dur="1" fill="hold">
                                          <p:stCondLst>
                                            <p:cond delay="0"/>
                                          </p:stCondLst>
                                        </p:cTn>
                                        <p:tgtEl>
                                          <p:spTgt spid="152"/>
                                        </p:tgtEl>
                                        <p:attrNameLst>
                                          <p:attrName>style.visibility</p:attrName>
                                        </p:attrNameLst>
                                      </p:cBhvr>
                                      <p:to>
                                        <p:strVal val="visible"/>
                                      </p:to>
                                    </p:set>
                                    <p:animEffect transition="in" filter="wipe(down)">
                                      <p:cBhvr>
                                        <p:cTn id="70" dur="1000"/>
                                        <p:tgtEl>
                                          <p:spTgt spid="152"/>
                                        </p:tgtEl>
                                      </p:cBhvr>
                                    </p:animEffect>
                                  </p:childTnLst>
                                </p:cTn>
                              </p:par>
                            </p:childTnLst>
                          </p:cTn>
                        </p:par>
                        <p:par>
                          <p:cTn id="71" fill="hold">
                            <p:stCondLst>
                              <p:cond delay="19000"/>
                            </p:stCondLst>
                            <p:childTnLst>
                              <p:par>
                                <p:cTn id="72" presetID="22" presetClass="entr" presetSubtype="2" fill="hold" grpId="0" nodeType="afterEffect">
                                  <p:stCondLst>
                                    <p:cond delay="1000"/>
                                  </p:stCondLst>
                                  <p:childTnLst>
                                    <p:set>
                                      <p:cBhvr>
                                        <p:cTn id="73" dur="1" fill="hold">
                                          <p:stCondLst>
                                            <p:cond delay="0"/>
                                          </p:stCondLst>
                                        </p:cTn>
                                        <p:tgtEl>
                                          <p:spTgt spid="124"/>
                                        </p:tgtEl>
                                        <p:attrNameLst>
                                          <p:attrName>style.visibility</p:attrName>
                                        </p:attrNameLst>
                                      </p:cBhvr>
                                      <p:to>
                                        <p:strVal val="visible"/>
                                      </p:to>
                                    </p:set>
                                    <p:animEffect transition="in" filter="wipe(right)">
                                      <p:cBhvr>
                                        <p:cTn id="74" dur="2000"/>
                                        <p:tgtEl>
                                          <p:spTgt spid="124"/>
                                        </p:tgtEl>
                                      </p:cBhvr>
                                    </p:animEffect>
                                  </p:childTnLst>
                                  <p:subTnLst>
                                    <p:set>
                                      <p:cBhvr override="childStyle">
                                        <p:cTn dur="1" fill="hold" display="0" masterRel="sameClick" afterEffect="1">
                                          <p:stCondLst>
                                            <p:cond evt="end" delay="0">
                                              <p:tn val="72"/>
                                            </p:cond>
                                          </p:stCondLst>
                                        </p:cTn>
                                        <p:tgtEl>
                                          <p:spTgt spid="124"/>
                                        </p:tgtEl>
                                        <p:attrNameLst>
                                          <p:attrName>style.visibility</p:attrName>
                                        </p:attrNameLst>
                                      </p:cBhvr>
                                      <p:to>
                                        <p:strVal val="hidden"/>
                                      </p:to>
                                    </p:set>
                                  </p:subTnLst>
                                </p:cTn>
                              </p:par>
                            </p:childTnLst>
                          </p:cTn>
                        </p:par>
                        <p:par>
                          <p:cTn id="75" fill="hold">
                            <p:stCondLst>
                              <p:cond delay="22000"/>
                            </p:stCondLst>
                            <p:childTnLst>
                              <p:par>
                                <p:cTn id="76" presetID="22" presetClass="entr" presetSubtype="8" fill="hold" grpId="0" nodeType="afterEffect">
                                  <p:stCondLst>
                                    <p:cond delay="0"/>
                                  </p:stCondLst>
                                  <p:childTnLst>
                                    <p:set>
                                      <p:cBhvr>
                                        <p:cTn id="77" dur="1" fill="hold">
                                          <p:stCondLst>
                                            <p:cond delay="0"/>
                                          </p:stCondLst>
                                        </p:cTn>
                                        <p:tgtEl>
                                          <p:spTgt spid="153"/>
                                        </p:tgtEl>
                                        <p:attrNameLst>
                                          <p:attrName>style.visibility</p:attrName>
                                        </p:attrNameLst>
                                      </p:cBhvr>
                                      <p:to>
                                        <p:strVal val="visible"/>
                                      </p:to>
                                    </p:set>
                                    <p:animEffect transition="in" filter="wipe(left)">
                                      <p:cBhvr>
                                        <p:cTn id="78" dur="1000"/>
                                        <p:tgtEl>
                                          <p:spTgt spid="153"/>
                                        </p:tgtEl>
                                      </p:cBhvr>
                                    </p:animEffect>
                                  </p:childTnLst>
                                </p:cTn>
                              </p:par>
                            </p:childTnLst>
                          </p:cTn>
                        </p:par>
                        <p:par>
                          <p:cTn id="79" fill="hold">
                            <p:stCondLst>
                              <p:cond delay="23000"/>
                            </p:stCondLst>
                            <p:childTnLst>
                              <p:par>
                                <p:cTn id="80" presetID="22" presetClass="entr" presetSubtype="4" fill="hold" grpId="0" nodeType="afterEffect">
                                  <p:stCondLst>
                                    <p:cond delay="1000"/>
                                  </p:stCondLst>
                                  <p:childTnLst>
                                    <p:set>
                                      <p:cBhvr>
                                        <p:cTn id="81" dur="1" fill="hold">
                                          <p:stCondLst>
                                            <p:cond delay="0"/>
                                          </p:stCondLst>
                                        </p:cTn>
                                        <p:tgtEl>
                                          <p:spTgt spid="144"/>
                                        </p:tgtEl>
                                        <p:attrNameLst>
                                          <p:attrName>style.visibility</p:attrName>
                                        </p:attrNameLst>
                                      </p:cBhvr>
                                      <p:to>
                                        <p:strVal val="visible"/>
                                      </p:to>
                                    </p:set>
                                    <p:animEffect transition="in" filter="wipe(down)">
                                      <p:cBhvr>
                                        <p:cTn id="82" dur="2000"/>
                                        <p:tgtEl>
                                          <p:spTgt spid="144"/>
                                        </p:tgtEl>
                                      </p:cBhvr>
                                    </p:animEffect>
                                  </p:childTnLst>
                                  <p:subTnLst>
                                    <p:set>
                                      <p:cBhvr override="childStyle">
                                        <p:cTn dur="1" fill="hold" display="0" masterRel="sameClick" afterEffect="1">
                                          <p:stCondLst>
                                            <p:cond evt="end" delay="0">
                                              <p:tn val="80"/>
                                            </p:cond>
                                          </p:stCondLst>
                                        </p:cTn>
                                        <p:tgtEl>
                                          <p:spTgt spid="144"/>
                                        </p:tgtEl>
                                        <p:attrNameLst>
                                          <p:attrName>style.visibility</p:attrName>
                                        </p:attrNameLst>
                                      </p:cBhvr>
                                      <p:to>
                                        <p:strVal val="hidden"/>
                                      </p:to>
                                    </p:set>
                                  </p:subTnLst>
                                </p:cTn>
                              </p:par>
                            </p:childTnLst>
                          </p:cTn>
                        </p:par>
                        <p:par>
                          <p:cTn id="83" fill="hold">
                            <p:stCondLst>
                              <p:cond delay="26000"/>
                            </p:stCondLst>
                            <p:childTnLst>
                              <p:par>
                                <p:cTn id="84" presetID="22" presetClass="entr" presetSubtype="4" fill="hold" grpId="0" nodeType="afterEffect">
                                  <p:stCondLst>
                                    <p:cond delay="0"/>
                                  </p:stCondLst>
                                  <p:childTnLst>
                                    <p:set>
                                      <p:cBhvr>
                                        <p:cTn id="85" dur="1" fill="hold">
                                          <p:stCondLst>
                                            <p:cond delay="0"/>
                                          </p:stCondLst>
                                        </p:cTn>
                                        <p:tgtEl>
                                          <p:spTgt spid="156"/>
                                        </p:tgtEl>
                                        <p:attrNameLst>
                                          <p:attrName>style.visibility</p:attrName>
                                        </p:attrNameLst>
                                      </p:cBhvr>
                                      <p:to>
                                        <p:strVal val="visible"/>
                                      </p:to>
                                    </p:set>
                                    <p:animEffect transition="in" filter="wipe(down)">
                                      <p:cBhvr>
                                        <p:cTn id="86" dur="1000"/>
                                        <p:tgtEl>
                                          <p:spTgt spid="156"/>
                                        </p:tgtEl>
                                      </p:cBhvr>
                                    </p:animEffect>
                                  </p:childTnLst>
                                </p:cTn>
                              </p:par>
                            </p:childTnLst>
                          </p:cTn>
                        </p:par>
                        <p:par>
                          <p:cTn id="87" fill="hold">
                            <p:stCondLst>
                              <p:cond delay="27000"/>
                            </p:stCondLst>
                            <p:childTnLst>
                              <p:par>
                                <p:cTn id="88" presetID="22" presetClass="entr" presetSubtype="8" fill="hold" nodeType="afterEffect">
                                  <p:stCondLst>
                                    <p:cond delay="0"/>
                                  </p:stCondLst>
                                  <p:childTnLst>
                                    <p:set>
                                      <p:cBhvr>
                                        <p:cTn id="89" dur="1" fill="hold">
                                          <p:stCondLst>
                                            <p:cond delay="0"/>
                                          </p:stCondLst>
                                        </p:cTn>
                                        <p:tgtEl>
                                          <p:spTgt spid="264221">
                                            <p:txEl>
                                              <p:pRg st="3" end="3"/>
                                            </p:txEl>
                                          </p:spTgt>
                                        </p:tgtEl>
                                        <p:attrNameLst>
                                          <p:attrName>style.visibility</p:attrName>
                                        </p:attrNameLst>
                                      </p:cBhvr>
                                      <p:to>
                                        <p:strVal val="visible"/>
                                      </p:to>
                                    </p:set>
                                    <p:animEffect transition="in" filter="wipe(left)">
                                      <p:cBhvr>
                                        <p:cTn id="90" dur="1000"/>
                                        <p:tgtEl>
                                          <p:spTgt spid="264221">
                                            <p:txEl>
                                              <p:pRg st="3" end="3"/>
                                            </p:txEl>
                                          </p:spTgt>
                                        </p:tgtEl>
                                      </p:cBhvr>
                                    </p:animEffect>
                                  </p:childTnLst>
                                </p:cTn>
                              </p:par>
                            </p:childTnLst>
                          </p:cTn>
                        </p:par>
                        <p:par>
                          <p:cTn id="91" fill="hold">
                            <p:stCondLst>
                              <p:cond delay="28000"/>
                            </p:stCondLst>
                            <p:childTnLst>
                              <p:par>
                                <p:cTn id="92" presetID="53" presetClass="entr" presetSubtype="0" fill="hold" nodeType="afterEffect">
                                  <p:stCondLst>
                                    <p:cond delay="0"/>
                                  </p:stCondLst>
                                  <p:childTnLst>
                                    <p:set>
                                      <p:cBhvr>
                                        <p:cTn id="93" dur="1" fill="hold">
                                          <p:stCondLst>
                                            <p:cond delay="0"/>
                                          </p:stCondLst>
                                        </p:cTn>
                                        <p:tgtEl>
                                          <p:spTgt spid="166"/>
                                        </p:tgtEl>
                                        <p:attrNameLst>
                                          <p:attrName>style.visibility</p:attrName>
                                        </p:attrNameLst>
                                      </p:cBhvr>
                                      <p:to>
                                        <p:strVal val="visible"/>
                                      </p:to>
                                    </p:set>
                                    <p:anim calcmode="lin" valueType="num">
                                      <p:cBhvr>
                                        <p:cTn id="94" dur="1000" fill="hold"/>
                                        <p:tgtEl>
                                          <p:spTgt spid="166"/>
                                        </p:tgtEl>
                                        <p:attrNameLst>
                                          <p:attrName>ppt_w</p:attrName>
                                        </p:attrNameLst>
                                      </p:cBhvr>
                                      <p:tavLst>
                                        <p:tav tm="0">
                                          <p:val>
                                            <p:fltVal val="0"/>
                                          </p:val>
                                        </p:tav>
                                        <p:tav tm="100000">
                                          <p:val>
                                            <p:strVal val="#ppt_w"/>
                                          </p:val>
                                        </p:tav>
                                      </p:tavLst>
                                    </p:anim>
                                    <p:anim calcmode="lin" valueType="num">
                                      <p:cBhvr>
                                        <p:cTn id="95" dur="1000" fill="hold"/>
                                        <p:tgtEl>
                                          <p:spTgt spid="166"/>
                                        </p:tgtEl>
                                        <p:attrNameLst>
                                          <p:attrName>ppt_h</p:attrName>
                                        </p:attrNameLst>
                                      </p:cBhvr>
                                      <p:tavLst>
                                        <p:tav tm="0">
                                          <p:val>
                                            <p:fltVal val="0"/>
                                          </p:val>
                                        </p:tav>
                                        <p:tav tm="100000">
                                          <p:val>
                                            <p:strVal val="#ppt_h"/>
                                          </p:val>
                                        </p:tav>
                                      </p:tavLst>
                                    </p:anim>
                                    <p:animEffect transition="in" filter="fade">
                                      <p:cBhvr>
                                        <p:cTn id="96" dur="1000"/>
                                        <p:tgtEl>
                                          <p:spTgt spid="166"/>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nodeType="clickEffect">
                                  <p:stCondLst>
                                    <p:cond delay="0"/>
                                  </p:stCondLst>
                                  <p:childTnLst>
                                    <p:set>
                                      <p:cBhvr>
                                        <p:cTn id="100" dur="1" fill="hold">
                                          <p:stCondLst>
                                            <p:cond delay="0"/>
                                          </p:stCondLst>
                                        </p:cTn>
                                        <p:tgtEl>
                                          <p:spTgt spid="264221">
                                            <p:txEl>
                                              <p:pRg st="4" end="4"/>
                                            </p:txEl>
                                          </p:spTgt>
                                        </p:tgtEl>
                                        <p:attrNameLst>
                                          <p:attrName>style.visibility</p:attrName>
                                        </p:attrNameLst>
                                      </p:cBhvr>
                                      <p:to>
                                        <p:strVal val="visible"/>
                                      </p:to>
                                    </p:set>
                                    <p:animEffect transition="in" filter="wipe(left)">
                                      <p:cBhvr>
                                        <p:cTn id="101" dur="1000"/>
                                        <p:tgtEl>
                                          <p:spTgt spid="264221">
                                            <p:txEl>
                                              <p:pRg st="4" end="4"/>
                                            </p:txEl>
                                          </p:spTgt>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169"/>
                                        </p:tgtEl>
                                        <p:attrNameLst>
                                          <p:attrName>style.visibility</p:attrName>
                                        </p:attrNameLst>
                                      </p:cBhvr>
                                      <p:to>
                                        <p:strVal val="visible"/>
                                      </p:to>
                                    </p:set>
                                    <p:animEffect transition="in" filter="wipe(left)">
                                      <p:cBhvr>
                                        <p:cTn id="104" dur="500"/>
                                        <p:tgtEl>
                                          <p:spTgt spid="169"/>
                                        </p:tgtEl>
                                      </p:cBhvr>
                                    </p:animEffect>
                                  </p:childTnLst>
                                </p:cTn>
                              </p:par>
                              <p:par>
                                <p:cTn id="105" presetID="10" presetClass="exit" presetSubtype="0" fill="hold" nodeType="withEffect">
                                  <p:stCondLst>
                                    <p:cond delay="0"/>
                                  </p:stCondLst>
                                  <p:childTnLst>
                                    <p:animEffect transition="out" filter="fade">
                                      <p:cBhvr>
                                        <p:cTn id="106" dur="2000"/>
                                        <p:tgtEl>
                                          <p:spTgt spid="166"/>
                                        </p:tgtEl>
                                      </p:cBhvr>
                                    </p:animEffect>
                                    <p:set>
                                      <p:cBhvr>
                                        <p:cTn id="107" dur="1" fill="hold">
                                          <p:stCondLst>
                                            <p:cond delay="1999"/>
                                          </p:stCondLst>
                                        </p:cTn>
                                        <p:tgtEl>
                                          <p:spTgt spid="166"/>
                                        </p:tgtEl>
                                        <p:attrNameLst>
                                          <p:attrName>style.visibility</p:attrName>
                                        </p:attrNameLst>
                                      </p:cBhvr>
                                      <p:to>
                                        <p:strVal val="hidden"/>
                                      </p:to>
                                    </p:set>
                                  </p:childTnLst>
                                </p:cTn>
                              </p:par>
                            </p:childTnLst>
                          </p:cTn>
                        </p:par>
                        <p:par>
                          <p:cTn id="108" fill="hold">
                            <p:stCondLst>
                              <p:cond delay="2000"/>
                            </p:stCondLst>
                            <p:childTnLst>
                              <p:par>
                                <p:cTn id="109" presetID="22" presetClass="entr" presetSubtype="8" fill="hold" nodeType="afterEffect">
                                  <p:stCondLst>
                                    <p:cond delay="3000"/>
                                  </p:stCondLst>
                                  <p:childTnLst>
                                    <p:set>
                                      <p:cBhvr>
                                        <p:cTn id="110" dur="1" fill="hold">
                                          <p:stCondLst>
                                            <p:cond delay="0"/>
                                          </p:stCondLst>
                                        </p:cTn>
                                        <p:tgtEl>
                                          <p:spTgt spid="264221">
                                            <p:txEl>
                                              <p:pRg st="5" end="5"/>
                                            </p:txEl>
                                          </p:spTgt>
                                        </p:tgtEl>
                                        <p:attrNameLst>
                                          <p:attrName>style.visibility</p:attrName>
                                        </p:attrNameLst>
                                      </p:cBhvr>
                                      <p:to>
                                        <p:strVal val="visible"/>
                                      </p:to>
                                    </p:set>
                                    <p:animEffect transition="in" filter="wipe(left)">
                                      <p:cBhvr>
                                        <p:cTn id="111" dur="1000"/>
                                        <p:tgtEl>
                                          <p:spTgt spid="264221">
                                            <p:txEl>
                                              <p:pRg st="5" end="5"/>
                                            </p:txEl>
                                          </p:spTgt>
                                        </p:tgtEl>
                                      </p:cBhvr>
                                    </p:animEffect>
                                  </p:childTnLst>
                                </p:cTn>
                              </p:par>
                            </p:childTnLst>
                          </p:cTn>
                        </p:par>
                        <p:par>
                          <p:cTn id="112" fill="hold">
                            <p:stCondLst>
                              <p:cond delay="6000"/>
                            </p:stCondLst>
                            <p:childTnLst>
                              <p:par>
                                <p:cTn id="113" presetID="53" presetClass="entr" presetSubtype="16" fill="hold" nodeType="afterEffect">
                                  <p:stCondLst>
                                    <p:cond delay="0"/>
                                  </p:stCondLst>
                                  <p:childTnLst>
                                    <p:set>
                                      <p:cBhvr>
                                        <p:cTn id="114" dur="1" fill="hold">
                                          <p:stCondLst>
                                            <p:cond delay="0"/>
                                          </p:stCondLst>
                                        </p:cTn>
                                        <p:tgtEl>
                                          <p:spTgt spid="3"/>
                                        </p:tgtEl>
                                        <p:attrNameLst>
                                          <p:attrName>style.visibility</p:attrName>
                                        </p:attrNameLst>
                                      </p:cBhvr>
                                      <p:to>
                                        <p:strVal val="visible"/>
                                      </p:to>
                                    </p:set>
                                    <p:anim calcmode="lin" valueType="num">
                                      <p:cBhvr>
                                        <p:cTn id="115" dur="500" fill="hold"/>
                                        <p:tgtEl>
                                          <p:spTgt spid="3"/>
                                        </p:tgtEl>
                                        <p:attrNameLst>
                                          <p:attrName>ppt_w</p:attrName>
                                        </p:attrNameLst>
                                      </p:cBhvr>
                                      <p:tavLst>
                                        <p:tav tm="0">
                                          <p:val>
                                            <p:fltVal val="0"/>
                                          </p:val>
                                        </p:tav>
                                        <p:tav tm="100000">
                                          <p:val>
                                            <p:strVal val="#ppt_w"/>
                                          </p:val>
                                        </p:tav>
                                      </p:tavLst>
                                    </p:anim>
                                    <p:anim calcmode="lin" valueType="num">
                                      <p:cBhvr>
                                        <p:cTn id="116" dur="500" fill="hold"/>
                                        <p:tgtEl>
                                          <p:spTgt spid="3"/>
                                        </p:tgtEl>
                                        <p:attrNameLst>
                                          <p:attrName>ppt_h</p:attrName>
                                        </p:attrNameLst>
                                      </p:cBhvr>
                                      <p:tavLst>
                                        <p:tav tm="0">
                                          <p:val>
                                            <p:fltVal val="0"/>
                                          </p:val>
                                        </p:tav>
                                        <p:tav tm="100000">
                                          <p:val>
                                            <p:strVal val="#ppt_h"/>
                                          </p:val>
                                        </p:tav>
                                      </p:tavLst>
                                    </p:anim>
                                    <p:animEffect transition="in" filter="fade">
                                      <p:cBhvr>
                                        <p:cTn id="117"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par>
                          <p:cTn id="118" fill="hold">
                            <p:stCondLst>
                              <p:cond delay="6500"/>
                            </p:stCondLst>
                            <p:childTnLst>
                              <p:par>
                                <p:cTn id="119" presetID="22" presetClass="entr" presetSubtype="8" fill="hold" nodeType="afterEffect">
                                  <p:stCondLst>
                                    <p:cond delay="4000"/>
                                  </p:stCondLst>
                                  <p:childTnLst>
                                    <p:set>
                                      <p:cBhvr>
                                        <p:cTn id="120" dur="1" fill="hold">
                                          <p:stCondLst>
                                            <p:cond delay="0"/>
                                          </p:stCondLst>
                                        </p:cTn>
                                        <p:tgtEl>
                                          <p:spTgt spid="264221">
                                            <p:txEl>
                                              <p:pRg st="6" end="6"/>
                                            </p:txEl>
                                          </p:spTgt>
                                        </p:tgtEl>
                                        <p:attrNameLst>
                                          <p:attrName>style.visibility</p:attrName>
                                        </p:attrNameLst>
                                      </p:cBhvr>
                                      <p:to>
                                        <p:strVal val="visible"/>
                                      </p:to>
                                    </p:set>
                                    <p:animEffect transition="in" filter="wipe(left)">
                                      <p:cBhvr>
                                        <p:cTn id="121" dur="1000"/>
                                        <p:tgtEl>
                                          <p:spTgt spid="264221">
                                            <p:txEl>
                                              <p:pRg st="6" end="6"/>
                                            </p:txEl>
                                          </p:spTgt>
                                        </p:tgtEl>
                                      </p:cBhvr>
                                    </p:animEffect>
                                  </p:childTnLst>
                                </p:cTn>
                              </p:par>
                            </p:childTnLst>
                          </p:cTn>
                        </p:par>
                        <p:par>
                          <p:cTn id="122" fill="hold">
                            <p:stCondLst>
                              <p:cond delay="11500"/>
                            </p:stCondLst>
                            <p:childTnLst>
                              <p:par>
                                <p:cTn id="123" presetID="22" presetClass="entr" presetSubtype="8" fill="hold" nodeType="afterEffect">
                                  <p:stCondLst>
                                    <p:cond delay="2000"/>
                                  </p:stCondLst>
                                  <p:childTnLst>
                                    <p:set>
                                      <p:cBhvr>
                                        <p:cTn id="124" dur="1" fill="hold">
                                          <p:stCondLst>
                                            <p:cond delay="0"/>
                                          </p:stCondLst>
                                        </p:cTn>
                                        <p:tgtEl>
                                          <p:spTgt spid="264221">
                                            <p:txEl>
                                              <p:pRg st="7" end="7"/>
                                            </p:txEl>
                                          </p:spTgt>
                                        </p:tgtEl>
                                        <p:attrNameLst>
                                          <p:attrName>style.visibility</p:attrName>
                                        </p:attrNameLst>
                                      </p:cBhvr>
                                      <p:to>
                                        <p:strVal val="visible"/>
                                      </p:to>
                                    </p:set>
                                    <p:animEffect transition="in" filter="wipe(left)">
                                      <p:cBhvr>
                                        <p:cTn id="125" dur="1000"/>
                                        <p:tgtEl>
                                          <p:spTgt spid="264221">
                                            <p:txEl>
                                              <p:pRg st="7" end="7"/>
                                            </p:txEl>
                                          </p:spTgt>
                                        </p:tgtEl>
                                      </p:cBhvr>
                                    </p:animEffect>
                                  </p:childTnLst>
                                </p:cTn>
                              </p:par>
                            </p:childTnLst>
                          </p:cTn>
                        </p:par>
                        <p:par>
                          <p:cTn id="126" fill="hold">
                            <p:stCondLst>
                              <p:cond delay="14500"/>
                            </p:stCondLst>
                            <p:childTnLst>
                              <p:par>
                                <p:cTn id="127" presetID="22" presetClass="entr" presetSubtype="2" fill="hold" grpId="0" nodeType="afterEffect">
                                  <p:stCondLst>
                                    <p:cond delay="0"/>
                                  </p:stCondLst>
                                  <p:childTnLst>
                                    <p:set>
                                      <p:cBhvr>
                                        <p:cTn id="128" dur="1" fill="hold">
                                          <p:stCondLst>
                                            <p:cond delay="0"/>
                                          </p:stCondLst>
                                        </p:cTn>
                                        <p:tgtEl>
                                          <p:spTgt spid="162"/>
                                        </p:tgtEl>
                                        <p:attrNameLst>
                                          <p:attrName>style.visibility</p:attrName>
                                        </p:attrNameLst>
                                      </p:cBhvr>
                                      <p:to>
                                        <p:strVal val="visible"/>
                                      </p:to>
                                    </p:set>
                                    <p:animEffect transition="in" filter="wipe(right)">
                                      <p:cBhvr>
                                        <p:cTn id="129" dur="2000"/>
                                        <p:tgtEl>
                                          <p:spTgt spid="162"/>
                                        </p:tgtEl>
                                      </p:cBhvr>
                                    </p:animEffect>
                                  </p:childTnLst>
                                  <p:subTnLst>
                                    <p:set>
                                      <p:cBhvr override="childStyle">
                                        <p:cTn dur="1" fill="hold" display="0" masterRel="sameClick" afterEffect="1">
                                          <p:stCondLst>
                                            <p:cond evt="end" delay="0">
                                              <p:tn val="127"/>
                                            </p:cond>
                                          </p:stCondLst>
                                        </p:cTn>
                                        <p:tgtEl>
                                          <p:spTgt spid="162"/>
                                        </p:tgtEl>
                                        <p:attrNameLst>
                                          <p:attrName>style.visibility</p:attrName>
                                        </p:attrNameLst>
                                      </p:cBhvr>
                                      <p:to>
                                        <p:strVal val="hidden"/>
                                      </p:to>
                                    </p:set>
                                  </p:subTnLst>
                                </p:cTn>
                              </p:par>
                            </p:childTnLst>
                          </p:cTn>
                        </p:par>
                        <p:par>
                          <p:cTn id="130" fill="hold">
                            <p:stCondLst>
                              <p:cond delay="16500"/>
                            </p:stCondLst>
                            <p:childTnLst>
                              <p:par>
                                <p:cTn id="131" presetID="22" presetClass="entr" presetSubtype="8" fill="hold" grpId="0" nodeType="afterEffect">
                                  <p:stCondLst>
                                    <p:cond delay="0"/>
                                  </p:stCondLst>
                                  <p:childTnLst>
                                    <p:set>
                                      <p:cBhvr>
                                        <p:cTn id="132" dur="1" fill="hold">
                                          <p:stCondLst>
                                            <p:cond delay="0"/>
                                          </p:stCondLst>
                                        </p:cTn>
                                        <p:tgtEl>
                                          <p:spTgt spid="270"/>
                                        </p:tgtEl>
                                        <p:attrNameLst>
                                          <p:attrName>style.visibility</p:attrName>
                                        </p:attrNameLst>
                                      </p:cBhvr>
                                      <p:to>
                                        <p:strVal val="visible"/>
                                      </p:to>
                                    </p:set>
                                    <p:animEffect transition="in" filter="wipe(left)">
                                      <p:cBhvr>
                                        <p:cTn id="133" dur="1000"/>
                                        <p:tgtEl>
                                          <p:spTgt spid="270"/>
                                        </p:tgtEl>
                                      </p:cBhvr>
                                    </p:animEffect>
                                  </p:childTnLst>
                                </p:cTn>
                              </p:par>
                            </p:childTnLst>
                          </p:cTn>
                        </p:par>
                        <p:par>
                          <p:cTn id="134" fill="hold">
                            <p:stCondLst>
                              <p:cond delay="17500"/>
                            </p:stCondLst>
                            <p:childTnLst>
                              <p:par>
                                <p:cTn id="135" presetID="22" presetClass="entr" presetSubtype="8" fill="hold" grpId="0" nodeType="afterEffect">
                                  <p:stCondLst>
                                    <p:cond delay="0"/>
                                  </p:stCondLst>
                                  <p:childTnLst>
                                    <p:set>
                                      <p:cBhvr>
                                        <p:cTn id="136" dur="1" fill="hold">
                                          <p:stCondLst>
                                            <p:cond delay="0"/>
                                          </p:stCondLst>
                                        </p:cTn>
                                        <p:tgtEl>
                                          <p:spTgt spid="159"/>
                                        </p:tgtEl>
                                        <p:attrNameLst>
                                          <p:attrName>style.visibility</p:attrName>
                                        </p:attrNameLst>
                                      </p:cBhvr>
                                      <p:to>
                                        <p:strVal val="visible"/>
                                      </p:to>
                                    </p:set>
                                    <p:animEffect transition="in" filter="wipe(left)">
                                      <p:cBhvr>
                                        <p:cTn id="137" dur="1000"/>
                                        <p:tgtEl>
                                          <p:spTgt spid="159"/>
                                        </p:tgtEl>
                                      </p:cBhvr>
                                    </p:animEffect>
                                  </p:childTnLst>
                                </p:cTn>
                              </p:par>
                            </p:childTnLst>
                          </p:cTn>
                        </p:par>
                        <p:par>
                          <p:cTn id="138" fill="hold">
                            <p:stCondLst>
                              <p:cond delay="18500"/>
                            </p:stCondLst>
                            <p:childTnLst>
                              <p:par>
                                <p:cTn id="139" presetID="22" presetClass="entr" presetSubtype="8" fill="hold" grpId="0" nodeType="afterEffect">
                                  <p:stCondLst>
                                    <p:cond delay="0"/>
                                  </p:stCondLst>
                                  <p:childTnLst>
                                    <p:set>
                                      <p:cBhvr>
                                        <p:cTn id="140" dur="1" fill="hold">
                                          <p:stCondLst>
                                            <p:cond delay="0"/>
                                          </p:stCondLst>
                                        </p:cTn>
                                        <p:tgtEl>
                                          <p:spTgt spid="160"/>
                                        </p:tgtEl>
                                        <p:attrNameLst>
                                          <p:attrName>style.visibility</p:attrName>
                                        </p:attrNameLst>
                                      </p:cBhvr>
                                      <p:to>
                                        <p:strVal val="visible"/>
                                      </p:to>
                                    </p:set>
                                    <p:animEffect transition="in" filter="wipe(left)">
                                      <p:cBhvr>
                                        <p:cTn id="141" dur="1000"/>
                                        <p:tgtEl>
                                          <p:spTgt spid="160"/>
                                        </p:tgtEl>
                                      </p:cBhvr>
                                    </p:animEffect>
                                  </p:childTnLst>
                                </p:cTn>
                              </p:par>
                            </p:childTnLst>
                          </p:cTn>
                        </p:par>
                        <p:par>
                          <p:cTn id="142" fill="hold">
                            <p:stCondLst>
                              <p:cond delay="19500"/>
                            </p:stCondLst>
                            <p:childTnLst>
                              <p:par>
                                <p:cTn id="143" presetID="22" presetClass="entr" presetSubtype="8" fill="hold" grpId="0" nodeType="afterEffect">
                                  <p:stCondLst>
                                    <p:cond delay="0"/>
                                  </p:stCondLst>
                                  <p:childTnLst>
                                    <p:set>
                                      <p:cBhvr>
                                        <p:cTn id="144" dur="1" fill="hold">
                                          <p:stCondLst>
                                            <p:cond delay="0"/>
                                          </p:stCondLst>
                                        </p:cTn>
                                        <p:tgtEl>
                                          <p:spTgt spid="161"/>
                                        </p:tgtEl>
                                        <p:attrNameLst>
                                          <p:attrName>style.visibility</p:attrName>
                                        </p:attrNameLst>
                                      </p:cBhvr>
                                      <p:to>
                                        <p:strVal val="visible"/>
                                      </p:to>
                                    </p:set>
                                    <p:animEffect transition="in" filter="wipe(left)">
                                      <p:cBhvr>
                                        <p:cTn id="145" dur="1000"/>
                                        <p:tgtEl>
                                          <p:spTgt spid="161"/>
                                        </p:tgtEl>
                                      </p:cBhvr>
                                    </p:animEffect>
                                  </p:childTnLst>
                                </p:cTn>
                              </p:par>
                            </p:childTnLst>
                          </p:cTn>
                        </p:par>
                        <p:par>
                          <p:cTn id="146" fill="hold">
                            <p:stCondLst>
                              <p:cond delay="20500"/>
                            </p:stCondLst>
                            <p:childTnLst>
                              <p:par>
                                <p:cTn id="147" presetID="22" presetClass="entr" presetSubtype="4" fill="hold" nodeType="afterEffect">
                                  <p:stCondLst>
                                    <p:cond delay="0"/>
                                  </p:stCondLst>
                                  <p:childTnLst>
                                    <p:set>
                                      <p:cBhvr>
                                        <p:cTn id="148" dur="1" fill="hold">
                                          <p:stCondLst>
                                            <p:cond delay="0"/>
                                          </p:stCondLst>
                                        </p:cTn>
                                        <p:tgtEl>
                                          <p:spTgt spid="157"/>
                                        </p:tgtEl>
                                        <p:attrNameLst>
                                          <p:attrName>style.visibility</p:attrName>
                                        </p:attrNameLst>
                                      </p:cBhvr>
                                      <p:to>
                                        <p:strVal val="visible"/>
                                      </p:to>
                                    </p:set>
                                    <p:animEffect transition="in" filter="wipe(down)">
                                      <p:cBhvr>
                                        <p:cTn id="149" dur="1000"/>
                                        <p:tgtEl>
                                          <p:spTgt spid="157"/>
                                        </p:tgtEl>
                                      </p:cBhvr>
                                    </p:animEffect>
                                  </p:childTnLst>
                                </p:cTn>
                              </p:par>
                            </p:childTnLst>
                          </p:cTn>
                        </p:par>
                        <p:par>
                          <p:cTn id="150" fill="hold">
                            <p:stCondLst>
                              <p:cond delay="21500"/>
                            </p:stCondLst>
                            <p:childTnLst>
                              <p:par>
                                <p:cTn id="151" presetID="10" presetClass="exit" presetSubtype="0" fill="hold" grpId="1" nodeType="afterEffect">
                                  <p:stCondLst>
                                    <p:cond delay="0"/>
                                  </p:stCondLst>
                                  <p:childTnLst>
                                    <p:animEffect transition="out" filter="fade">
                                      <p:cBhvr>
                                        <p:cTn id="152" dur="500"/>
                                        <p:tgtEl>
                                          <p:spTgt spid="169"/>
                                        </p:tgtEl>
                                      </p:cBhvr>
                                    </p:animEffect>
                                    <p:set>
                                      <p:cBhvr>
                                        <p:cTn id="153" dur="1" fill="hold">
                                          <p:stCondLst>
                                            <p:cond delay="499"/>
                                          </p:stCondLst>
                                        </p:cTn>
                                        <p:tgtEl>
                                          <p:spTgt spid="169"/>
                                        </p:tgtEl>
                                        <p:attrNameLst>
                                          <p:attrName>style.visibility</p:attrName>
                                        </p:attrNameLst>
                                      </p:cBhvr>
                                      <p:to>
                                        <p:strVal val="hidden"/>
                                      </p:to>
                                    </p:set>
                                  </p:childTnLst>
                                </p:cTn>
                              </p:par>
                            </p:childTnLst>
                          </p:cTn>
                        </p:par>
                        <p:par>
                          <p:cTn id="154" fill="hold">
                            <p:stCondLst>
                              <p:cond delay="22000"/>
                            </p:stCondLst>
                            <p:childTnLst>
                              <p:par>
                                <p:cTn id="155" presetID="4" presetClass="entr" presetSubtype="32" fill="hold" nodeType="afterEffect">
                                  <p:stCondLst>
                                    <p:cond delay="0"/>
                                  </p:stCondLst>
                                  <p:childTnLst>
                                    <p:set>
                                      <p:cBhvr>
                                        <p:cTn id="156" dur="1" fill="hold">
                                          <p:stCondLst>
                                            <p:cond delay="0"/>
                                          </p:stCondLst>
                                        </p:cTn>
                                        <p:tgtEl>
                                          <p:spTgt spid="2064"/>
                                        </p:tgtEl>
                                        <p:attrNameLst>
                                          <p:attrName>style.visibility</p:attrName>
                                        </p:attrNameLst>
                                      </p:cBhvr>
                                      <p:to>
                                        <p:strVal val="visible"/>
                                      </p:to>
                                    </p:set>
                                    <p:animEffect transition="in" filter="box(out)">
                                      <p:cBhvr>
                                        <p:cTn id="157"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animBg="1"/>
      <p:bldP spid="124" grpId="0" animBg="1"/>
      <p:bldP spid="144" grpId="0" animBg="1"/>
      <p:bldP spid="134" grpId="0"/>
      <p:bldP spid="146" grpId="0"/>
      <p:bldP spid="147" grpId="0" animBg="1"/>
      <p:bldP spid="148" grpId="0" animBg="1"/>
      <p:bldP spid="149" grpId="0" animBg="1"/>
      <p:bldP spid="150" grpId="0" animBg="1"/>
      <p:bldP spid="151" grpId="0"/>
      <p:bldP spid="152" grpId="0" animBg="1"/>
      <p:bldP spid="153" grpId="0"/>
      <p:bldP spid="154" grpId="0" animBg="1"/>
      <p:bldP spid="155" grpId="0" animBg="1"/>
      <p:bldP spid="156" grpId="0" animBg="1"/>
      <p:bldP spid="159" grpId="0"/>
      <p:bldP spid="160" grpId="0"/>
      <p:bldP spid="161" grpId="0"/>
      <p:bldP spid="162" grpId="0" animBg="1"/>
      <p:bldP spid="270" grpId="0"/>
      <p:bldP spid="169" grpId="0"/>
      <p:bldP spid="169"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A4C6869-2084-1C45-1D53-66727D512F86}"/>
              </a:ext>
            </a:extLst>
          </p:cNvPr>
          <p:cNvPicPr>
            <a:picLocks noChangeAspect="1"/>
          </p:cNvPicPr>
          <p:nvPr/>
        </p:nvPicPr>
        <p:blipFill>
          <a:blip r:embed="rId2"/>
          <a:stretch>
            <a:fillRect/>
          </a:stretch>
        </p:blipFill>
        <p:spPr>
          <a:xfrm>
            <a:off x="225304" y="731520"/>
            <a:ext cx="8716962" cy="3610983"/>
          </a:xfrm>
          <a:prstGeom prst="rect">
            <a:avLst/>
          </a:prstGeom>
          <a:effectLst>
            <a:outerShdw blurRad="50800" dist="38100" dir="2700000" algn="tl" rotWithShape="0">
              <a:prstClr val="black">
                <a:alpha val="40000"/>
              </a:prstClr>
            </a:outerShdw>
          </a:effectLst>
        </p:spPr>
      </p:pic>
      <p:sp>
        <p:nvSpPr>
          <p:cNvPr id="485" name="Text Box 3"/>
          <p:cNvSpPr txBox="1">
            <a:spLocks noChangeArrowheads="1"/>
          </p:cNvSpPr>
          <p:nvPr/>
        </p:nvSpPr>
        <p:spPr bwMode="auto">
          <a:xfrm>
            <a:off x="1165035" y="981297"/>
            <a:ext cx="1148248" cy="307777"/>
          </a:xfrm>
          <a:prstGeom prst="rect">
            <a:avLst/>
          </a:prstGeom>
          <a:noFill/>
          <a:ln w="9525">
            <a:noFill/>
            <a:miter lim="800000"/>
            <a:headEnd/>
            <a:tailEnd/>
          </a:ln>
        </p:spPr>
        <p:txBody>
          <a:bodyPr wrap="square">
            <a:spAutoFit/>
          </a:bodyPr>
          <a:lstStyle/>
          <a:p>
            <a:pPr algn="ctr">
              <a:spcBef>
                <a:spcPct val="50000"/>
              </a:spcBef>
            </a:pPr>
            <a:r>
              <a:rPr lang="en-US" sz="1400" dirty="0">
                <a:solidFill>
                  <a:schemeClr val="accent2"/>
                </a:solidFill>
                <a:latin typeface="Comic Sans MS" pitchFamily="66" charset="0"/>
              </a:rPr>
              <a:t>COUGARS</a:t>
            </a:r>
          </a:p>
        </p:txBody>
      </p:sp>
      <p:sp>
        <p:nvSpPr>
          <p:cNvPr id="486" name="Text Box 4"/>
          <p:cNvSpPr txBox="1">
            <a:spLocks noChangeArrowheads="1"/>
          </p:cNvSpPr>
          <p:nvPr/>
        </p:nvSpPr>
        <p:spPr bwMode="auto">
          <a:xfrm>
            <a:off x="3833392" y="90743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487" name="Text Box 5"/>
          <p:cNvSpPr txBox="1">
            <a:spLocks noChangeArrowheads="1"/>
          </p:cNvSpPr>
          <p:nvPr/>
        </p:nvSpPr>
        <p:spPr bwMode="auto">
          <a:xfrm>
            <a:off x="5162164" y="1020466"/>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488" name="Text Box 6"/>
          <p:cNvSpPr txBox="1">
            <a:spLocks noChangeArrowheads="1"/>
          </p:cNvSpPr>
          <p:nvPr/>
        </p:nvSpPr>
        <p:spPr bwMode="auto">
          <a:xfrm>
            <a:off x="3688080" y="956280"/>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489" name="Text Box 7"/>
          <p:cNvSpPr txBox="1">
            <a:spLocks noChangeArrowheads="1"/>
          </p:cNvSpPr>
          <p:nvPr/>
        </p:nvSpPr>
        <p:spPr bwMode="auto">
          <a:xfrm>
            <a:off x="5313276" y="967328"/>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490" name="Text Box 8"/>
          <p:cNvSpPr txBox="1">
            <a:spLocks noChangeArrowheads="1"/>
          </p:cNvSpPr>
          <p:nvPr/>
        </p:nvSpPr>
        <p:spPr bwMode="auto">
          <a:xfrm>
            <a:off x="6119495" y="990600"/>
            <a:ext cx="1241425" cy="307777"/>
          </a:xfrm>
          <a:prstGeom prst="rect">
            <a:avLst/>
          </a:prstGeom>
          <a:noFill/>
          <a:ln w="9525">
            <a:noFill/>
            <a:miter lim="800000"/>
            <a:headEnd/>
            <a:tailEnd/>
          </a:ln>
        </p:spPr>
        <p:txBody>
          <a:bodyPr>
            <a:spAutoFit/>
          </a:bodyPr>
          <a:lstStyle/>
          <a:p>
            <a:pPr algn="ctr">
              <a:spcBef>
                <a:spcPct val="50000"/>
              </a:spcBef>
            </a:pPr>
            <a:r>
              <a:rPr lang="en-US" sz="1400" dirty="0">
                <a:solidFill>
                  <a:schemeClr val="accent2"/>
                </a:solidFill>
                <a:latin typeface="Comic Sans MS" pitchFamily="66" charset="0"/>
              </a:rPr>
              <a:t>OWLS</a:t>
            </a:r>
          </a:p>
        </p:txBody>
      </p:sp>
      <p:sp>
        <p:nvSpPr>
          <p:cNvPr id="491" name="Text Box 9"/>
          <p:cNvSpPr txBox="1">
            <a:spLocks noChangeArrowheads="1"/>
          </p:cNvSpPr>
          <p:nvPr/>
        </p:nvSpPr>
        <p:spPr bwMode="auto">
          <a:xfrm>
            <a:off x="2976915" y="986986"/>
            <a:ext cx="410471"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15</a:t>
            </a:r>
          </a:p>
        </p:txBody>
      </p:sp>
      <p:sp>
        <p:nvSpPr>
          <p:cNvPr id="492" name="Text Box 10"/>
          <p:cNvSpPr txBox="1">
            <a:spLocks noChangeArrowheads="1"/>
          </p:cNvSpPr>
          <p:nvPr/>
        </p:nvSpPr>
        <p:spPr bwMode="auto">
          <a:xfrm>
            <a:off x="541552" y="135636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493" name="Text Box 11"/>
          <p:cNvSpPr txBox="1">
            <a:spLocks noChangeArrowheads="1"/>
          </p:cNvSpPr>
          <p:nvPr/>
        </p:nvSpPr>
        <p:spPr bwMode="auto">
          <a:xfrm>
            <a:off x="1135697" y="135636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494" name="Text Box 12"/>
          <p:cNvSpPr txBox="1">
            <a:spLocks noChangeArrowheads="1"/>
          </p:cNvSpPr>
          <p:nvPr/>
        </p:nvSpPr>
        <p:spPr bwMode="auto">
          <a:xfrm>
            <a:off x="1745297" y="135636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495" name="Text Box 13"/>
          <p:cNvSpPr txBox="1">
            <a:spLocks noChangeArrowheads="1"/>
          </p:cNvSpPr>
          <p:nvPr/>
        </p:nvSpPr>
        <p:spPr bwMode="auto">
          <a:xfrm>
            <a:off x="2369820" y="136779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496" name="Text Box 14"/>
          <p:cNvSpPr txBox="1">
            <a:spLocks noChangeArrowheads="1"/>
          </p:cNvSpPr>
          <p:nvPr/>
        </p:nvSpPr>
        <p:spPr bwMode="auto">
          <a:xfrm>
            <a:off x="2924810" y="136779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497" name="Text Box 15"/>
          <p:cNvSpPr txBox="1">
            <a:spLocks noChangeArrowheads="1"/>
          </p:cNvSpPr>
          <p:nvPr/>
        </p:nvSpPr>
        <p:spPr bwMode="auto">
          <a:xfrm>
            <a:off x="3535680" y="136779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498" name="Text Box 16"/>
          <p:cNvSpPr txBox="1">
            <a:spLocks noChangeArrowheads="1"/>
          </p:cNvSpPr>
          <p:nvPr/>
        </p:nvSpPr>
        <p:spPr bwMode="auto">
          <a:xfrm>
            <a:off x="5409708" y="135636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499" name="Text Box 17"/>
          <p:cNvSpPr txBox="1">
            <a:spLocks noChangeArrowheads="1"/>
          </p:cNvSpPr>
          <p:nvPr/>
        </p:nvSpPr>
        <p:spPr bwMode="auto">
          <a:xfrm>
            <a:off x="6010910" y="1347264"/>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500" name="Text Box 18"/>
          <p:cNvSpPr txBox="1">
            <a:spLocks noChangeArrowheads="1"/>
          </p:cNvSpPr>
          <p:nvPr/>
        </p:nvSpPr>
        <p:spPr bwMode="auto">
          <a:xfrm>
            <a:off x="6618288" y="135033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501" name="Text Box 19"/>
          <p:cNvSpPr txBox="1">
            <a:spLocks noChangeArrowheads="1"/>
          </p:cNvSpPr>
          <p:nvPr/>
        </p:nvSpPr>
        <p:spPr bwMode="auto">
          <a:xfrm>
            <a:off x="7170420" y="1350336"/>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502" name="Text Box 20"/>
          <p:cNvSpPr txBox="1">
            <a:spLocks noChangeArrowheads="1"/>
          </p:cNvSpPr>
          <p:nvPr/>
        </p:nvSpPr>
        <p:spPr bwMode="auto">
          <a:xfrm>
            <a:off x="7840980" y="1350336"/>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503" name="Text Box 21"/>
          <p:cNvSpPr txBox="1">
            <a:spLocks noChangeArrowheads="1"/>
          </p:cNvSpPr>
          <p:nvPr/>
        </p:nvSpPr>
        <p:spPr bwMode="auto">
          <a:xfrm>
            <a:off x="8427720" y="1336048"/>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504" name="Text Box 22"/>
          <p:cNvSpPr txBox="1">
            <a:spLocks noChangeArrowheads="1"/>
          </p:cNvSpPr>
          <p:nvPr/>
        </p:nvSpPr>
        <p:spPr bwMode="auto">
          <a:xfrm>
            <a:off x="5193447" y="3146528"/>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505" name="Text Box 28"/>
          <p:cNvSpPr txBox="1">
            <a:spLocks noChangeArrowheads="1"/>
          </p:cNvSpPr>
          <p:nvPr/>
        </p:nvSpPr>
        <p:spPr bwMode="auto">
          <a:xfrm>
            <a:off x="481751" y="977900"/>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506" name="Text Box 6"/>
          <p:cNvSpPr txBox="1">
            <a:spLocks noChangeArrowheads="1"/>
          </p:cNvSpPr>
          <p:nvPr/>
        </p:nvSpPr>
        <p:spPr bwMode="auto">
          <a:xfrm>
            <a:off x="5623560" y="99060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507" name="Text Box 6"/>
          <p:cNvSpPr txBox="1">
            <a:spLocks noChangeArrowheads="1"/>
          </p:cNvSpPr>
          <p:nvPr/>
        </p:nvSpPr>
        <p:spPr bwMode="auto">
          <a:xfrm>
            <a:off x="5897880" y="99060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508" name="Text Box 7"/>
          <p:cNvSpPr txBox="1">
            <a:spLocks noChangeArrowheads="1"/>
          </p:cNvSpPr>
          <p:nvPr/>
        </p:nvSpPr>
        <p:spPr bwMode="auto">
          <a:xfrm>
            <a:off x="8321040" y="987921"/>
            <a:ext cx="640080" cy="276999"/>
          </a:xfrm>
          <a:prstGeom prst="rect">
            <a:avLst/>
          </a:prstGeom>
          <a:noFill/>
          <a:ln w="9525">
            <a:noFill/>
            <a:miter lim="800000"/>
            <a:headEnd/>
            <a:tailEnd/>
          </a:ln>
        </p:spPr>
        <p:txBody>
          <a:bodyPr wrap="square">
            <a:spAutoFit/>
          </a:bodyPr>
          <a:lstStyle/>
          <a:p>
            <a:pPr>
              <a:spcBef>
                <a:spcPct val="15000"/>
              </a:spcBef>
            </a:pPr>
            <a:endParaRPr lang="en-US" sz="1200" dirty="0">
              <a:solidFill>
                <a:schemeClr val="accent2"/>
              </a:solidFill>
              <a:latin typeface="Comic Sans MS" pitchFamily="66" charset="0"/>
            </a:endParaRPr>
          </a:p>
        </p:txBody>
      </p:sp>
      <p:sp>
        <p:nvSpPr>
          <p:cNvPr id="509" name="Text Box 9"/>
          <p:cNvSpPr txBox="1">
            <a:spLocks noChangeArrowheads="1"/>
          </p:cNvSpPr>
          <p:nvPr/>
        </p:nvSpPr>
        <p:spPr bwMode="auto">
          <a:xfrm>
            <a:off x="3383280" y="997519"/>
            <a:ext cx="248286"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9</a:t>
            </a:r>
          </a:p>
        </p:txBody>
      </p:sp>
      <p:sp>
        <p:nvSpPr>
          <p:cNvPr id="510" name="Rectangle 23"/>
          <p:cNvSpPr>
            <a:spLocks noChangeArrowheads="1"/>
          </p:cNvSpPr>
          <p:nvPr/>
        </p:nvSpPr>
        <p:spPr bwMode="auto">
          <a:xfrm>
            <a:off x="459422" y="310800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11" name="Text Box 25"/>
          <p:cNvSpPr txBox="1">
            <a:spLocks noChangeArrowheads="1"/>
          </p:cNvSpPr>
          <p:nvPr/>
        </p:nvSpPr>
        <p:spPr bwMode="auto">
          <a:xfrm>
            <a:off x="365760" y="3242945"/>
            <a:ext cx="304800" cy="307777"/>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0</a:t>
            </a:r>
          </a:p>
        </p:txBody>
      </p:sp>
      <p:sp>
        <p:nvSpPr>
          <p:cNvPr id="512" name="Text Box 37"/>
          <p:cNvSpPr txBox="1">
            <a:spLocks noChangeArrowheads="1"/>
          </p:cNvSpPr>
          <p:nvPr/>
        </p:nvSpPr>
        <p:spPr bwMode="auto">
          <a:xfrm>
            <a:off x="5889868" y="324294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3</a:t>
            </a:r>
          </a:p>
        </p:txBody>
      </p:sp>
      <p:sp>
        <p:nvSpPr>
          <p:cNvPr id="513" name="Rectangle 38"/>
          <p:cNvSpPr>
            <a:spLocks noChangeArrowheads="1"/>
          </p:cNvSpPr>
          <p:nvPr/>
        </p:nvSpPr>
        <p:spPr bwMode="auto">
          <a:xfrm>
            <a:off x="5969243" y="309530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14" name="Rectangle 38"/>
          <p:cNvSpPr>
            <a:spLocks noChangeArrowheads="1"/>
          </p:cNvSpPr>
          <p:nvPr/>
        </p:nvSpPr>
        <p:spPr bwMode="auto">
          <a:xfrm>
            <a:off x="1099502" y="309530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15" name="Text Box 37"/>
          <p:cNvSpPr txBox="1">
            <a:spLocks noChangeArrowheads="1"/>
          </p:cNvSpPr>
          <p:nvPr/>
        </p:nvSpPr>
        <p:spPr bwMode="auto">
          <a:xfrm>
            <a:off x="986790" y="324294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5</a:t>
            </a:r>
          </a:p>
        </p:txBody>
      </p:sp>
      <p:sp>
        <p:nvSpPr>
          <p:cNvPr id="516" name="Line 36"/>
          <p:cNvSpPr>
            <a:spLocks noChangeShapeType="1"/>
          </p:cNvSpPr>
          <p:nvPr/>
        </p:nvSpPr>
        <p:spPr bwMode="auto">
          <a:xfrm flipH="1">
            <a:off x="4636451" y="1782045"/>
            <a:ext cx="152400" cy="152400"/>
          </a:xfrm>
          <a:prstGeom prst="line">
            <a:avLst/>
          </a:prstGeom>
          <a:noFill/>
          <a:ln w="28575">
            <a:solidFill>
              <a:schemeClr val="tx1"/>
            </a:solidFill>
            <a:round/>
            <a:headEnd/>
            <a:tailEnd/>
          </a:ln>
        </p:spPr>
        <p:txBody>
          <a:bodyPr/>
          <a:lstStyle/>
          <a:p>
            <a:endParaRPr lang="en-US" dirty="0"/>
          </a:p>
        </p:txBody>
      </p:sp>
      <p:sp>
        <p:nvSpPr>
          <p:cNvPr id="517" name="Line 34"/>
          <p:cNvSpPr>
            <a:spLocks noChangeShapeType="1"/>
          </p:cNvSpPr>
          <p:nvPr/>
        </p:nvSpPr>
        <p:spPr bwMode="auto">
          <a:xfrm flipH="1">
            <a:off x="4647564" y="1440501"/>
            <a:ext cx="152400" cy="152400"/>
          </a:xfrm>
          <a:prstGeom prst="line">
            <a:avLst/>
          </a:prstGeom>
          <a:noFill/>
          <a:ln w="28575">
            <a:solidFill>
              <a:schemeClr val="tx1"/>
            </a:solidFill>
            <a:round/>
            <a:headEnd/>
            <a:tailEnd/>
          </a:ln>
        </p:spPr>
        <p:txBody>
          <a:bodyPr/>
          <a:lstStyle/>
          <a:p>
            <a:endParaRPr lang="en-US" dirty="0"/>
          </a:p>
        </p:txBody>
      </p:sp>
      <p:sp>
        <p:nvSpPr>
          <p:cNvPr id="518" name="Line 36"/>
          <p:cNvSpPr>
            <a:spLocks noChangeShapeType="1"/>
          </p:cNvSpPr>
          <p:nvPr/>
        </p:nvSpPr>
        <p:spPr bwMode="auto">
          <a:xfrm flipH="1">
            <a:off x="4639626" y="1614087"/>
            <a:ext cx="152400" cy="152400"/>
          </a:xfrm>
          <a:prstGeom prst="line">
            <a:avLst/>
          </a:prstGeom>
          <a:noFill/>
          <a:ln w="28575">
            <a:solidFill>
              <a:schemeClr val="tx1"/>
            </a:solidFill>
            <a:round/>
            <a:headEnd/>
            <a:tailEnd/>
          </a:ln>
        </p:spPr>
        <p:txBody>
          <a:bodyPr/>
          <a:lstStyle/>
          <a:p>
            <a:endParaRPr lang="en-US" dirty="0"/>
          </a:p>
        </p:txBody>
      </p:sp>
      <p:sp>
        <p:nvSpPr>
          <p:cNvPr id="519" name="Line 39"/>
          <p:cNvSpPr>
            <a:spLocks noChangeShapeType="1"/>
          </p:cNvSpPr>
          <p:nvPr/>
        </p:nvSpPr>
        <p:spPr bwMode="auto">
          <a:xfrm flipH="1">
            <a:off x="4030445" y="1435735"/>
            <a:ext cx="152400" cy="152400"/>
          </a:xfrm>
          <a:prstGeom prst="line">
            <a:avLst/>
          </a:prstGeom>
          <a:noFill/>
          <a:ln w="28575">
            <a:solidFill>
              <a:schemeClr val="tx1"/>
            </a:solidFill>
            <a:round/>
            <a:headEnd/>
            <a:tailEnd/>
          </a:ln>
        </p:spPr>
        <p:txBody>
          <a:bodyPr/>
          <a:lstStyle/>
          <a:p>
            <a:endParaRPr lang="en-US" dirty="0"/>
          </a:p>
        </p:txBody>
      </p:sp>
      <p:sp>
        <p:nvSpPr>
          <p:cNvPr id="520" name="Line 39"/>
          <p:cNvSpPr>
            <a:spLocks noChangeShapeType="1"/>
          </p:cNvSpPr>
          <p:nvPr/>
        </p:nvSpPr>
        <p:spPr bwMode="auto">
          <a:xfrm flipH="1">
            <a:off x="4043145" y="1265873"/>
            <a:ext cx="152400" cy="152400"/>
          </a:xfrm>
          <a:prstGeom prst="line">
            <a:avLst/>
          </a:prstGeom>
          <a:noFill/>
          <a:ln w="28575">
            <a:solidFill>
              <a:schemeClr val="tx1"/>
            </a:solidFill>
            <a:round/>
            <a:headEnd/>
            <a:tailEnd/>
          </a:ln>
        </p:spPr>
        <p:txBody>
          <a:bodyPr/>
          <a:lstStyle/>
          <a:p>
            <a:endParaRPr lang="en-US" dirty="0"/>
          </a:p>
        </p:txBody>
      </p:sp>
      <p:sp>
        <p:nvSpPr>
          <p:cNvPr id="521" name="Line 39"/>
          <p:cNvSpPr>
            <a:spLocks noChangeShapeType="1"/>
          </p:cNvSpPr>
          <p:nvPr/>
        </p:nvSpPr>
        <p:spPr bwMode="auto">
          <a:xfrm flipH="1">
            <a:off x="4636451" y="1288101"/>
            <a:ext cx="152400" cy="152400"/>
          </a:xfrm>
          <a:prstGeom prst="line">
            <a:avLst/>
          </a:prstGeom>
          <a:noFill/>
          <a:ln w="28575">
            <a:solidFill>
              <a:schemeClr val="tx1"/>
            </a:solidFill>
            <a:round/>
            <a:headEnd/>
            <a:tailEnd/>
          </a:ln>
        </p:spPr>
        <p:txBody>
          <a:bodyPr/>
          <a:lstStyle/>
          <a:p>
            <a:endParaRPr lang="en-US" dirty="0"/>
          </a:p>
        </p:txBody>
      </p:sp>
      <p:sp>
        <p:nvSpPr>
          <p:cNvPr id="522" name="Isosceles Triangle 521"/>
          <p:cNvSpPr/>
          <p:nvPr/>
        </p:nvSpPr>
        <p:spPr bwMode="auto">
          <a:xfrm>
            <a:off x="4037423" y="1600058"/>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523" name="Isosceles Triangle 522"/>
          <p:cNvSpPr/>
          <p:nvPr/>
        </p:nvSpPr>
        <p:spPr bwMode="auto">
          <a:xfrm>
            <a:off x="4044566" y="1750352"/>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524" name="Isosceles Triangle 523"/>
          <p:cNvSpPr/>
          <p:nvPr/>
        </p:nvSpPr>
        <p:spPr bwMode="auto">
          <a:xfrm>
            <a:off x="4042185" y="1909059"/>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525" name="Isosceles Triangle 524"/>
          <p:cNvSpPr/>
          <p:nvPr/>
        </p:nvSpPr>
        <p:spPr bwMode="auto">
          <a:xfrm>
            <a:off x="1199071" y="1241317"/>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526" name="Rectangle 38"/>
          <p:cNvSpPr>
            <a:spLocks noChangeArrowheads="1"/>
          </p:cNvSpPr>
          <p:nvPr/>
        </p:nvSpPr>
        <p:spPr bwMode="auto">
          <a:xfrm>
            <a:off x="6581066" y="309372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27" name="Line 36"/>
          <p:cNvSpPr>
            <a:spLocks noChangeShapeType="1"/>
          </p:cNvSpPr>
          <p:nvPr/>
        </p:nvSpPr>
        <p:spPr bwMode="auto">
          <a:xfrm flipH="1">
            <a:off x="4636451" y="1923101"/>
            <a:ext cx="152400" cy="152400"/>
          </a:xfrm>
          <a:prstGeom prst="line">
            <a:avLst/>
          </a:prstGeom>
          <a:noFill/>
          <a:ln w="28575">
            <a:solidFill>
              <a:schemeClr val="tx1"/>
            </a:solidFill>
            <a:round/>
            <a:headEnd/>
            <a:tailEnd/>
          </a:ln>
        </p:spPr>
        <p:txBody>
          <a:bodyPr/>
          <a:lstStyle/>
          <a:p>
            <a:endParaRPr lang="en-US" dirty="0"/>
          </a:p>
        </p:txBody>
      </p:sp>
      <p:sp>
        <p:nvSpPr>
          <p:cNvPr id="528" name="Line 36"/>
          <p:cNvSpPr>
            <a:spLocks noChangeShapeType="1"/>
          </p:cNvSpPr>
          <p:nvPr/>
        </p:nvSpPr>
        <p:spPr bwMode="auto">
          <a:xfrm flipH="1">
            <a:off x="4636451" y="2091376"/>
            <a:ext cx="152400" cy="152400"/>
          </a:xfrm>
          <a:prstGeom prst="line">
            <a:avLst/>
          </a:prstGeom>
          <a:noFill/>
          <a:ln w="28575">
            <a:solidFill>
              <a:schemeClr val="tx1"/>
            </a:solidFill>
            <a:round/>
            <a:headEnd/>
            <a:tailEnd/>
          </a:ln>
        </p:spPr>
        <p:txBody>
          <a:bodyPr/>
          <a:lstStyle/>
          <a:p>
            <a:endParaRPr lang="en-US" dirty="0"/>
          </a:p>
        </p:txBody>
      </p:sp>
      <p:sp>
        <p:nvSpPr>
          <p:cNvPr id="529" name="Line 36"/>
          <p:cNvSpPr>
            <a:spLocks noChangeShapeType="1"/>
          </p:cNvSpPr>
          <p:nvPr/>
        </p:nvSpPr>
        <p:spPr bwMode="auto">
          <a:xfrm flipH="1">
            <a:off x="4636451" y="2258064"/>
            <a:ext cx="152400" cy="152400"/>
          </a:xfrm>
          <a:prstGeom prst="line">
            <a:avLst/>
          </a:prstGeom>
          <a:noFill/>
          <a:ln w="28575">
            <a:solidFill>
              <a:schemeClr val="tx1"/>
            </a:solidFill>
            <a:round/>
            <a:headEnd/>
            <a:tailEnd/>
          </a:ln>
        </p:spPr>
        <p:txBody>
          <a:bodyPr/>
          <a:lstStyle/>
          <a:p>
            <a:endParaRPr lang="en-US" dirty="0"/>
          </a:p>
        </p:txBody>
      </p:sp>
      <p:sp>
        <p:nvSpPr>
          <p:cNvPr id="530" name="Line 36"/>
          <p:cNvSpPr>
            <a:spLocks noChangeShapeType="1"/>
          </p:cNvSpPr>
          <p:nvPr/>
        </p:nvSpPr>
        <p:spPr bwMode="auto">
          <a:xfrm flipH="1">
            <a:off x="4636451" y="2424751"/>
            <a:ext cx="152400" cy="152400"/>
          </a:xfrm>
          <a:prstGeom prst="line">
            <a:avLst/>
          </a:prstGeom>
          <a:noFill/>
          <a:ln w="28575">
            <a:solidFill>
              <a:schemeClr val="tx1"/>
            </a:solidFill>
            <a:round/>
            <a:headEnd/>
            <a:tailEnd/>
          </a:ln>
        </p:spPr>
        <p:txBody>
          <a:bodyPr/>
          <a:lstStyle/>
          <a:p>
            <a:endParaRPr lang="en-US" dirty="0"/>
          </a:p>
        </p:txBody>
      </p:sp>
      <p:sp>
        <p:nvSpPr>
          <p:cNvPr id="531" name="Text Box 37"/>
          <p:cNvSpPr txBox="1">
            <a:spLocks noChangeArrowheads="1"/>
          </p:cNvSpPr>
          <p:nvPr/>
        </p:nvSpPr>
        <p:spPr bwMode="auto">
          <a:xfrm>
            <a:off x="4069080" y="3504247"/>
            <a:ext cx="304800" cy="366713"/>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5</a:t>
            </a:r>
          </a:p>
        </p:txBody>
      </p:sp>
      <p:sp>
        <p:nvSpPr>
          <p:cNvPr id="532" name="Text Box 37"/>
          <p:cNvSpPr txBox="1">
            <a:spLocks noChangeArrowheads="1"/>
          </p:cNvSpPr>
          <p:nvPr/>
        </p:nvSpPr>
        <p:spPr bwMode="auto">
          <a:xfrm>
            <a:off x="4297680" y="3497160"/>
            <a:ext cx="304800" cy="366712"/>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8</a:t>
            </a:r>
          </a:p>
        </p:txBody>
      </p:sp>
      <p:sp>
        <p:nvSpPr>
          <p:cNvPr id="533" name="Text Box 37"/>
          <p:cNvSpPr txBox="1">
            <a:spLocks noChangeArrowheads="1"/>
          </p:cNvSpPr>
          <p:nvPr/>
        </p:nvSpPr>
        <p:spPr bwMode="auto">
          <a:xfrm>
            <a:off x="6484228" y="324612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534" name="Line 36"/>
          <p:cNvSpPr>
            <a:spLocks noChangeShapeType="1"/>
          </p:cNvSpPr>
          <p:nvPr/>
        </p:nvSpPr>
        <p:spPr bwMode="auto">
          <a:xfrm flipH="1">
            <a:off x="4636451" y="2573461"/>
            <a:ext cx="152400" cy="152400"/>
          </a:xfrm>
          <a:prstGeom prst="line">
            <a:avLst/>
          </a:prstGeom>
          <a:noFill/>
          <a:ln w="28575">
            <a:solidFill>
              <a:schemeClr val="tx1"/>
            </a:solidFill>
            <a:round/>
            <a:headEnd/>
            <a:tailEnd/>
          </a:ln>
        </p:spPr>
        <p:txBody>
          <a:bodyPr/>
          <a:lstStyle/>
          <a:p>
            <a:endParaRPr lang="en-US" dirty="0"/>
          </a:p>
        </p:txBody>
      </p:sp>
      <p:sp>
        <p:nvSpPr>
          <p:cNvPr id="535" name="Line 36"/>
          <p:cNvSpPr>
            <a:spLocks noChangeShapeType="1"/>
          </p:cNvSpPr>
          <p:nvPr/>
        </p:nvSpPr>
        <p:spPr bwMode="auto">
          <a:xfrm flipH="1">
            <a:off x="4051472" y="2084071"/>
            <a:ext cx="152400" cy="152400"/>
          </a:xfrm>
          <a:prstGeom prst="line">
            <a:avLst/>
          </a:prstGeom>
          <a:noFill/>
          <a:ln w="28575">
            <a:solidFill>
              <a:schemeClr val="tx1"/>
            </a:solidFill>
            <a:round/>
            <a:headEnd/>
            <a:tailEnd/>
          </a:ln>
        </p:spPr>
        <p:txBody>
          <a:bodyPr/>
          <a:lstStyle/>
          <a:p>
            <a:endParaRPr lang="en-US" dirty="0"/>
          </a:p>
        </p:txBody>
      </p:sp>
      <p:sp>
        <p:nvSpPr>
          <p:cNvPr id="536" name="Rectangle 38"/>
          <p:cNvSpPr>
            <a:spLocks noChangeArrowheads="1"/>
          </p:cNvSpPr>
          <p:nvPr/>
        </p:nvSpPr>
        <p:spPr bwMode="auto">
          <a:xfrm>
            <a:off x="1697355" y="310896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37" name="Line 36"/>
          <p:cNvSpPr>
            <a:spLocks noChangeShapeType="1"/>
          </p:cNvSpPr>
          <p:nvPr/>
        </p:nvSpPr>
        <p:spPr bwMode="auto">
          <a:xfrm flipH="1">
            <a:off x="4052853" y="2215251"/>
            <a:ext cx="152400" cy="152400"/>
          </a:xfrm>
          <a:prstGeom prst="line">
            <a:avLst/>
          </a:prstGeom>
          <a:noFill/>
          <a:ln w="28575">
            <a:solidFill>
              <a:schemeClr val="tx1"/>
            </a:solidFill>
            <a:round/>
            <a:headEnd/>
            <a:tailEnd/>
          </a:ln>
        </p:spPr>
        <p:txBody>
          <a:bodyPr/>
          <a:lstStyle/>
          <a:p>
            <a:endParaRPr lang="en-US" dirty="0"/>
          </a:p>
        </p:txBody>
      </p:sp>
      <p:sp>
        <p:nvSpPr>
          <p:cNvPr id="538" name="Line 36"/>
          <p:cNvSpPr>
            <a:spLocks noChangeShapeType="1"/>
          </p:cNvSpPr>
          <p:nvPr/>
        </p:nvSpPr>
        <p:spPr bwMode="auto">
          <a:xfrm flipH="1">
            <a:off x="4047703" y="2392483"/>
            <a:ext cx="152400" cy="152400"/>
          </a:xfrm>
          <a:prstGeom prst="line">
            <a:avLst/>
          </a:prstGeom>
          <a:noFill/>
          <a:ln w="28575">
            <a:solidFill>
              <a:schemeClr val="tx1"/>
            </a:solidFill>
            <a:round/>
            <a:headEnd/>
            <a:tailEnd/>
          </a:ln>
        </p:spPr>
        <p:txBody>
          <a:bodyPr/>
          <a:lstStyle/>
          <a:p>
            <a:endParaRPr lang="en-US" dirty="0"/>
          </a:p>
        </p:txBody>
      </p:sp>
      <p:sp>
        <p:nvSpPr>
          <p:cNvPr id="539" name="Text Box 37"/>
          <p:cNvSpPr txBox="1">
            <a:spLocks noChangeArrowheads="1"/>
          </p:cNvSpPr>
          <p:nvPr/>
        </p:nvSpPr>
        <p:spPr bwMode="auto">
          <a:xfrm>
            <a:off x="6620364" y="153924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540" name="Text Box 37"/>
          <p:cNvSpPr txBox="1">
            <a:spLocks noChangeArrowheads="1"/>
          </p:cNvSpPr>
          <p:nvPr/>
        </p:nvSpPr>
        <p:spPr bwMode="auto">
          <a:xfrm>
            <a:off x="6827520" y="153924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541" name="Line 36"/>
          <p:cNvSpPr>
            <a:spLocks noChangeShapeType="1"/>
          </p:cNvSpPr>
          <p:nvPr/>
        </p:nvSpPr>
        <p:spPr bwMode="auto">
          <a:xfrm flipH="1">
            <a:off x="4046133" y="2534603"/>
            <a:ext cx="152400" cy="152400"/>
          </a:xfrm>
          <a:prstGeom prst="line">
            <a:avLst/>
          </a:prstGeom>
          <a:noFill/>
          <a:ln w="28575">
            <a:solidFill>
              <a:schemeClr val="tx1"/>
            </a:solidFill>
            <a:round/>
            <a:headEnd/>
            <a:tailEnd/>
          </a:ln>
        </p:spPr>
        <p:txBody>
          <a:bodyPr/>
          <a:lstStyle/>
          <a:p>
            <a:endParaRPr lang="en-US" dirty="0"/>
          </a:p>
        </p:txBody>
      </p:sp>
      <p:sp>
        <p:nvSpPr>
          <p:cNvPr id="542" name="Line 36"/>
          <p:cNvSpPr>
            <a:spLocks noChangeShapeType="1"/>
          </p:cNvSpPr>
          <p:nvPr/>
        </p:nvSpPr>
        <p:spPr bwMode="auto">
          <a:xfrm flipH="1">
            <a:off x="4046133" y="2697283"/>
            <a:ext cx="152400" cy="152400"/>
          </a:xfrm>
          <a:prstGeom prst="line">
            <a:avLst/>
          </a:prstGeom>
          <a:noFill/>
          <a:ln w="28575">
            <a:solidFill>
              <a:schemeClr val="tx1"/>
            </a:solidFill>
            <a:round/>
            <a:headEnd/>
            <a:tailEnd/>
          </a:ln>
        </p:spPr>
        <p:txBody>
          <a:bodyPr/>
          <a:lstStyle/>
          <a:p>
            <a:endParaRPr lang="en-US" dirty="0"/>
          </a:p>
        </p:txBody>
      </p:sp>
      <p:sp>
        <p:nvSpPr>
          <p:cNvPr id="543" name="Text Box 37"/>
          <p:cNvSpPr txBox="1">
            <a:spLocks noChangeArrowheads="1"/>
          </p:cNvSpPr>
          <p:nvPr/>
        </p:nvSpPr>
        <p:spPr bwMode="auto">
          <a:xfrm>
            <a:off x="6372851" y="1544740"/>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13</a:t>
            </a:r>
          </a:p>
        </p:txBody>
      </p:sp>
      <p:sp>
        <p:nvSpPr>
          <p:cNvPr id="544" name="Line 36"/>
          <p:cNvSpPr>
            <a:spLocks noChangeShapeType="1"/>
          </p:cNvSpPr>
          <p:nvPr/>
        </p:nvSpPr>
        <p:spPr bwMode="auto">
          <a:xfrm flipH="1">
            <a:off x="6858000" y="4145280"/>
            <a:ext cx="152400" cy="152400"/>
          </a:xfrm>
          <a:prstGeom prst="line">
            <a:avLst/>
          </a:prstGeom>
          <a:noFill/>
          <a:ln w="28575">
            <a:solidFill>
              <a:schemeClr val="tx1"/>
            </a:solidFill>
            <a:round/>
            <a:headEnd/>
            <a:tailEnd/>
          </a:ln>
        </p:spPr>
        <p:txBody>
          <a:bodyPr/>
          <a:lstStyle/>
          <a:p>
            <a:endParaRPr lang="en-US" dirty="0"/>
          </a:p>
        </p:txBody>
      </p:sp>
      <p:sp>
        <p:nvSpPr>
          <p:cNvPr id="545" name="Text Box 37"/>
          <p:cNvSpPr txBox="1">
            <a:spLocks noChangeArrowheads="1"/>
          </p:cNvSpPr>
          <p:nvPr/>
        </p:nvSpPr>
        <p:spPr bwMode="auto">
          <a:xfrm>
            <a:off x="1554480" y="3255010"/>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10</a:t>
            </a:r>
          </a:p>
        </p:txBody>
      </p:sp>
      <p:sp>
        <p:nvSpPr>
          <p:cNvPr id="546" name="Line 36"/>
          <p:cNvSpPr>
            <a:spLocks noChangeShapeType="1"/>
          </p:cNvSpPr>
          <p:nvPr/>
        </p:nvSpPr>
        <p:spPr bwMode="auto">
          <a:xfrm flipH="1">
            <a:off x="4642801" y="2715581"/>
            <a:ext cx="152400" cy="152400"/>
          </a:xfrm>
          <a:prstGeom prst="line">
            <a:avLst/>
          </a:prstGeom>
          <a:noFill/>
          <a:ln w="28575">
            <a:solidFill>
              <a:schemeClr val="tx1"/>
            </a:solidFill>
            <a:round/>
            <a:headEnd/>
            <a:tailEnd/>
          </a:ln>
        </p:spPr>
        <p:txBody>
          <a:bodyPr/>
          <a:lstStyle/>
          <a:p>
            <a:endParaRPr lang="en-US" dirty="0"/>
          </a:p>
        </p:txBody>
      </p:sp>
      <p:sp>
        <p:nvSpPr>
          <p:cNvPr id="547" name="Rectangle 38"/>
          <p:cNvSpPr>
            <a:spLocks noChangeArrowheads="1"/>
          </p:cNvSpPr>
          <p:nvPr/>
        </p:nvSpPr>
        <p:spPr bwMode="auto">
          <a:xfrm>
            <a:off x="7178600" y="3105785"/>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48" name="Line 36"/>
          <p:cNvSpPr>
            <a:spLocks noChangeShapeType="1"/>
          </p:cNvSpPr>
          <p:nvPr/>
        </p:nvSpPr>
        <p:spPr bwMode="auto">
          <a:xfrm flipH="1">
            <a:off x="4635713" y="2881951"/>
            <a:ext cx="152400" cy="152400"/>
          </a:xfrm>
          <a:prstGeom prst="line">
            <a:avLst/>
          </a:prstGeom>
          <a:noFill/>
          <a:ln w="28575">
            <a:solidFill>
              <a:schemeClr val="tx1"/>
            </a:solidFill>
            <a:round/>
            <a:headEnd/>
            <a:tailEnd/>
          </a:ln>
        </p:spPr>
        <p:txBody>
          <a:bodyPr/>
          <a:lstStyle/>
          <a:p>
            <a:endParaRPr lang="en-US" dirty="0"/>
          </a:p>
        </p:txBody>
      </p:sp>
      <p:sp>
        <p:nvSpPr>
          <p:cNvPr id="549" name="Line 36"/>
          <p:cNvSpPr>
            <a:spLocks noChangeShapeType="1"/>
          </p:cNvSpPr>
          <p:nvPr/>
        </p:nvSpPr>
        <p:spPr bwMode="auto">
          <a:xfrm flipH="1">
            <a:off x="4641472" y="3066101"/>
            <a:ext cx="152400" cy="152400"/>
          </a:xfrm>
          <a:prstGeom prst="line">
            <a:avLst/>
          </a:prstGeom>
          <a:noFill/>
          <a:ln w="28575">
            <a:solidFill>
              <a:schemeClr val="tx1"/>
            </a:solidFill>
            <a:round/>
            <a:headEnd/>
            <a:tailEnd/>
          </a:ln>
        </p:spPr>
        <p:txBody>
          <a:bodyPr/>
          <a:lstStyle/>
          <a:p>
            <a:endParaRPr lang="en-US" dirty="0"/>
          </a:p>
        </p:txBody>
      </p:sp>
      <p:sp>
        <p:nvSpPr>
          <p:cNvPr id="550" name="Line 36"/>
          <p:cNvSpPr>
            <a:spLocks noChangeShapeType="1"/>
          </p:cNvSpPr>
          <p:nvPr/>
        </p:nvSpPr>
        <p:spPr bwMode="auto">
          <a:xfrm flipH="1">
            <a:off x="4792790" y="1283549"/>
            <a:ext cx="152400" cy="152400"/>
          </a:xfrm>
          <a:prstGeom prst="line">
            <a:avLst/>
          </a:prstGeom>
          <a:noFill/>
          <a:ln w="28575">
            <a:solidFill>
              <a:schemeClr val="tx1"/>
            </a:solidFill>
            <a:round/>
            <a:headEnd/>
            <a:tailEnd/>
          </a:ln>
        </p:spPr>
        <p:txBody>
          <a:bodyPr/>
          <a:lstStyle/>
          <a:p>
            <a:endParaRPr lang="en-US" dirty="0"/>
          </a:p>
        </p:txBody>
      </p:sp>
      <p:sp>
        <p:nvSpPr>
          <p:cNvPr id="551" name="Line 36"/>
          <p:cNvSpPr>
            <a:spLocks noChangeShapeType="1"/>
          </p:cNvSpPr>
          <p:nvPr/>
        </p:nvSpPr>
        <p:spPr bwMode="auto">
          <a:xfrm flipH="1">
            <a:off x="4792790" y="1441710"/>
            <a:ext cx="152400" cy="152400"/>
          </a:xfrm>
          <a:prstGeom prst="line">
            <a:avLst/>
          </a:prstGeom>
          <a:noFill/>
          <a:ln w="28575">
            <a:solidFill>
              <a:schemeClr val="tx1"/>
            </a:solidFill>
            <a:round/>
            <a:headEnd/>
            <a:tailEnd/>
          </a:ln>
        </p:spPr>
        <p:txBody>
          <a:bodyPr/>
          <a:lstStyle/>
          <a:p>
            <a:endParaRPr lang="en-US" dirty="0"/>
          </a:p>
        </p:txBody>
      </p:sp>
      <p:sp>
        <p:nvSpPr>
          <p:cNvPr id="552" name="Text Box 37"/>
          <p:cNvSpPr txBox="1">
            <a:spLocks noChangeArrowheads="1"/>
          </p:cNvSpPr>
          <p:nvPr/>
        </p:nvSpPr>
        <p:spPr bwMode="auto">
          <a:xfrm>
            <a:off x="2107883" y="1552369"/>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14</a:t>
            </a:r>
          </a:p>
        </p:txBody>
      </p:sp>
      <p:sp>
        <p:nvSpPr>
          <p:cNvPr id="553" name="Text Box 37"/>
          <p:cNvSpPr txBox="1">
            <a:spLocks noChangeArrowheads="1"/>
          </p:cNvSpPr>
          <p:nvPr/>
        </p:nvSpPr>
        <p:spPr bwMode="auto">
          <a:xfrm>
            <a:off x="2329395" y="1569943"/>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10</a:t>
            </a:r>
          </a:p>
        </p:txBody>
      </p:sp>
      <p:sp>
        <p:nvSpPr>
          <p:cNvPr id="554" name="Text Box 37"/>
          <p:cNvSpPr txBox="1">
            <a:spLocks noChangeArrowheads="1"/>
          </p:cNvSpPr>
          <p:nvPr/>
        </p:nvSpPr>
        <p:spPr bwMode="auto">
          <a:xfrm>
            <a:off x="2543819" y="1571848"/>
            <a:ext cx="350838" cy="277813"/>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14</a:t>
            </a:r>
          </a:p>
        </p:txBody>
      </p:sp>
      <p:sp>
        <p:nvSpPr>
          <p:cNvPr id="555" name="Line 36"/>
          <p:cNvSpPr>
            <a:spLocks noChangeShapeType="1"/>
          </p:cNvSpPr>
          <p:nvPr/>
        </p:nvSpPr>
        <p:spPr bwMode="auto">
          <a:xfrm flipH="1">
            <a:off x="1058529" y="4138192"/>
            <a:ext cx="152400" cy="152400"/>
          </a:xfrm>
          <a:prstGeom prst="line">
            <a:avLst/>
          </a:prstGeom>
          <a:noFill/>
          <a:ln w="28575">
            <a:solidFill>
              <a:schemeClr val="tx1"/>
            </a:solidFill>
            <a:round/>
            <a:headEnd/>
            <a:tailEnd/>
          </a:ln>
        </p:spPr>
        <p:txBody>
          <a:bodyPr/>
          <a:lstStyle/>
          <a:p>
            <a:endParaRPr lang="en-US" dirty="0"/>
          </a:p>
        </p:txBody>
      </p:sp>
      <p:sp>
        <p:nvSpPr>
          <p:cNvPr id="556" name="Line 36"/>
          <p:cNvSpPr>
            <a:spLocks noChangeShapeType="1"/>
          </p:cNvSpPr>
          <p:nvPr/>
        </p:nvSpPr>
        <p:spPr bwMode="auto">
          <a:xfrm flipH="1">
            <a:off x="4792790" y="1580197"/>
            <a:ext cx="152400" cy="152400"/>
          </a:xfrm>
          <a:prstGeom prst="line">
            <a:avLst/>
          </a:prstGeom>
          <a:noFill/>
          <a:ln w="28575">
            <a:solidFill>
              <a:schemeClr val="tx1"/>
            </a:solidFill>
            <a:round/>
            <a:headEnd/>
            <a:tailEnd/>
          </a:ln>
        </p:spPr>
        <p:txBody>
          <a:bodyPr/>
          <a:lstStyle/>
          <a:p>
            <a:endParaRPr lang="en-US" dirty="0"/>
          </a:p>
        </p:txBody>
      </p:sp>
      <p:sp>
        <p:nvSpPr>
          <p:cNvPr id="557" name="Line 36"/>
          <p:cNvSpPr>
            <a:spLocks noChangeShapeType="1"/>
          </p:cNvSpPr>
          <p:nvPr/>
        </p:nvSpPr>
        <p:spPr bwMode="auto">
          <a:xfrm flipH="1">
            <a:off x="4040615" y="2874843"/>
            <a:ext cx="152400" cy="152400"/>
          </a:xfrm>
          <a:prstGeom prst="line">
            <a:avLst/>
          </a:prstGeom>
          <a:noFill/>
          <a:ln w="28575">
            <a:solidFill>
              <a:schemeClr val="tx1"/>
            </a:solidFill>
            <a:round/>
            <a:headEnd/>
            <a:tailEnd/>
          </a:ln>
        </p:spPr>
        <p:txBody>
          <a:bodyPr/>
          <a:lstStyle/>
          <a:p>
            <a:endParaRPr lang="en-US" dirty="0"/>
          </a:p>
        </p:txBody>
      </p:sp>
      <p:sp>
        <p:nvSpPr>
          <p:cNvPr id="558" name="Text Box 37"/>
          <p:cNvSpPr txBox="1">
            <a:spLocks noChangeArrowheads="1"/>
          </p:cNvSpPr>
          <p:nvPr/>
        </p:nvSpPr>
        <p:spPr bwMode="auto">
          <a:xfrm>
            <a:off x="7032868" y="3258185"/>
            <a:ext cx="3968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559" name="Line 39"/>
          <p:cNvSpPr>
            <a:spLocks noChangeShapeType="1"/>
          </p:cNvSpPr>
          <p:nvPr/>
        </p:nvSpPr>
        <p:spPr bwMode="auto">
          <a:xfrm flipH="1">
            <a:off x="4039551" y="3038587"/>
            <a:ext cx="152400" cy="152400"/>
          </a:xfrm>
          <a:prstGeom prst="line">
            <a:avLst/>
          </a:prstGeom>
          <a:noFill/>
          <a:ln w="28575">
            <a:solidFill>
              <a:schemeClr val="tx1"/>
            </a:solidFill>
            <a:round/>
            <a:headEnd/>
            <a:tailEnd/>
          </a:ln>
        </p:spPr>
        <p:txBody>
          <a:bodyPr/>
          <a:lstStyle/>
          <a:p>
            <a:endParaRPr lang="en-US" dirty="0"/>
          </a:p>
        </p:txBody>
      </p:sp>
      <p:sp>
        <p:nvSpPr>
          <p:cNvPr id="560" name="Line 39"/>
          <p:cNvSpPr>
            <a:spLocks noChangeShapeType="1"/>
          </p:cNvSpPr>
          <p:nvPr/>
        </p:nvSpPr>
        <p:spPr bwMode="auto">
          <a:xfrm flipH="1">
            <a:off x="4196714" y="1264920"/>
            <a:ext cx="152400" cy="152400"/>
          </a:xfrm>
          <a:prstGeom prst="line">
            <a:avLst/>
          </a:prstGeom>
          <a:noFill/>
          <a:ln w="28575">
            <a:solidFill>
              <a:schemeClr val="tx1"/>
            </a:solidFill>
            <a:round/>
            <a:headEnd/>
            <a:tailEnd/>
          </a:ln>
        </p:spPr>
        <p:txBody>
          <a:bodyPr/>
          <a:lstStyle/>
          <a:p>
            <a:endParaRPr lang="en-US" dirty="0"/>
          </a:p>
        </p:txBody>
      </p:sp>
      <p:sp>
        <p:nvSpPr>
          <p:cNvPr id="561" name="Line 39"/>
          <p:cNvSpPr>
            <a:spLocks noChangeShapeType="1"/>
          </p:cNvSpPr>
          <p:nvPr/>
        </p:nvSpPr>
        <p:spPr bwMode="auto">
          <a:xfrm flipH="1">
            <a:off x="4196714" y="1417320"/>
            <a:ext cx="152400" cy="152400"/>
          </a:xfrm>
          <a:prstGeom prst="line">
            <a:avLst/>
          </a:prstGeom>
          <a:noFill/>
          <a:ln w="28575">
            <a:solidFill>
              <a:schemeClr val="tx1"/>
            </a:solidFill>
            <a:round/>
            <a:headEnd/>
            <a:tailEnd/>
          </a:ln>
        </p:spPr>
        <p:txBody>
          <a:bodyPr/>
          <a:lstStyle/>
          <a:p>
            <a:endParaRPr lang="en-US" dirty="0"/>
          </a:p>
        </p:txBody>
      </p:sp>
      <p:sp>
        <p:nvSpPr>
          <p:cNvPr id="562" name="Rectangle 38"/>
          <p:cNvSpPr>
            <a:spLocks noChangeArrowheads="1"/>
          </p:cNvSpPr>
          <p:nvPr/>
        </p:nvSpPr>
        <p:spPr bwMode="auto">
          <a:xfrm>
            <a:off x="2286000" y="3108008"/>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63" name="Text Box 37"/>
          <p:cNvSpPr txBox="1">
            <a:spLocks noChangeArrowheads="1"/>
          </p:cNvSpPr>
          <p:nvPr/>
        </p:nvSpPr>
        <p:spPr bwMode="auto">
          <a:xfrm>
            <a:off x="2173296" y="325818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564" name="Line 39"/>
          <p:cNvSpPr>
            <a:spLocks noChangeShapeType="1"/>
          </p:cNvSpPr>
          <p:nvPr/>
        </p:nvSpPr>
        <p:spPr bwMode="auto">
          <a:xfrm flipH="1">
            <a:off x="4196714" y="1600200"/>
            <a:ext cx="152400" cy="152400"/>
          </a:xfrm>
          <a:prstGeom prst="line">
            <a:avLst/>
          </a:prstGeom>
          <a:noFill/>
          <a:ln w="28575">
            <a:solidFill>
              <a:schemeClr val="tx1"/>
            </a:solidFill>
            <a:round/>
            <a:headEnd/>
            <a:tailEnd/>
          </a:ln>
        </p:spPr>
        <p:txBody>
          <a:bodyPr/>
          <a:lstStyle/>
          <a:p>
            <a:endParaRPr lang="en-US" dirty="0"/>
          </a:p>
        </p:txBody>
      </p:sp>
      <p:sp>
        <p:nvSpPr>
          <p:cNvPr id="565" name="Line 36"/>
          <p:cNvSpPr>
            <a:spLocks noChangeShapeType="1"/>
          </p:cNvSpPr>
          <p:nvPr/>
        </p:nvSpPr>
        <p:spPr bwMode="auto">
          <a:xfrm flipH="1">
            <a:off x="4792790" y="1732597"/>
            <a:ext cx="152400" cy="152400"/>
          </a:xfrm>
          <a:prstGeom prst="line">
            <a:avLst/>
          </a:prstGeom>
          <a:noFill/>
          <a:ln w="28575">
            <a:solidFill>
              <a:schemeClr val="tx1"/>
            </a:solidFill>
            <a:round/>
            <a:headEnd/>
            <a:tailEnd/>
          </a:ln>
        </p:spPr>
        <p:txBody>
          <a:bodyPr/>
          <a:lstStyle/>
          <a:p>
            <a:endParaRPr lang="en-US" dirty="0"/>
          </a:p>
        </p:txBody>
      </p:sp>
      <p:sp>
        <p:nvSpPr>
          <p:cNvPr id="566" name="Text Box 37"/>
          <p:cNvSpPr txBox="1">
            <a:spLocks noChangeArrowheads="1"/>
          </p:cNvSpPr>
          <p:nvPr/>
        </p:nvSpPr>
        <p:spPr bwMode="auto">
          <a:xfrm>
            <a:off x="7672948" y="325818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16</a:t>
            </a:r>
          </a:p>
        </p:txBody>
      </p:sp>
      <p:sp>
        <p:nvSpPr>
          <p:cNvPr id="567" name="Line 36"/>
          <p:cNvSpPr>
            <a:spLocks noChangeShapeType="1"/>
          </p:cNvSpPr>
          <p:nvPr/>
        </p:nvSpPr>
        <p:spPr bwMode="auto">
          <a:xfrm flipH="1">
            <a:off x="4196714" y="1744448"/>
            <a:ext cx="152400" cy="152400"/>
          </a:xfrm>
          <a:prstGeom prst="line">
            <a:avLst/>
          </a:prstGeom>
          <a:noFill/>
          <a:ln w="28575">
            <a:solidFill>
              <a:schemeClr val="tx1"/>
            </a:solidFill>
            <a:round/>
            <a:headEnd/>
            <a:tailEnd/>
          </a:ln>
        </p:spPr>
        <p:txBody>
          <a:bodyPr/>
          <a:lstStyle/>
          <a:p>
            <a:endParaRPr lang="en-US" dirty="0"/>
          </a:p>
        </p:txBody>
      </p:sp>
      <p:sp>
        <p:nvSpPr>
          <p:cNvPr id="568" name="Line 39"/>
          <p:cNvSpPr>
            <a:spLocks noChangeShapeType="1"/>
          </p:cNvSpPr>
          <p:nvPr/>
        </p:nvSpPr>
        <p:spPr bwMode="auto">
          <a:xfrm flipH="1">
            <a:off x="4792790" y="1913155"/>
            <a:ext cx="152400" cy="152400"/>
          </a:xfrm>
          <a:prstGeom prst="line">
            <a:avLst/>
          </a:prstGeom>
          <a:noFill/>
          <a:ln w="28575">
            <a:solidFill>
              <a:schemeClr val="tx1"/>
            </a:solidFill>
            <a:round/>
            <a:headEnd/>
            <a:tailEnd/>
          </a:ln>
        </p:spPr>
        <p:txBody>
          <a:bodyPr/>
          <a:lstStyle/>
          <a:p>
            <a:endParaRPr lang="en-US" dirty="0"/>
          </a:p>
        </p:txBody>
      </p:sp>
      <p:sp>
        <p:nvSpPr>
          <p:cNvPr id="569" name="Rectangle 38"/>
          <p:cNvSpPr>
            <a:spLocks noChangeArrowheads="1"/>
          </p:cNvSpPr>
          <p:nvPr/>
        </p:nvSpPr>
        <p:spPr bwMode="auto">
          <a:xfrm>
            <a:off x="8399602" y="310896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70" name="Line 39"/>
          <p:cNvSpPr>
            <a:spLocks noChangeShapeType="1"/>
          </p:cNvSpPr>
          <p:nvPr/>
        </p:nvSpPr>
        <p:spPr bwMode="auto">
          <a:xfrm flipH="1">
            <a:off x="4792790" y="2052637"/>
            <a:ext cx="152400" cy="152400"/>
          </a:xfrm>
          <a:prstGeom prst="line">
            <a:avLst/>
          </a:prstGeom>
          <a:noFill/>
          <a:ln w="28575">
            <a:solidFill>
              <a:schemeClr val="tx1"/>
            </a:solidFill>
            <a:round/>
            <a:headEnd/>
            <a:tailEnd/>
          </a:ln>
        </p:spPr>
        <p:txBody>
          <a:bodyPr/>
          <a:lstStyle/>
          <a:p>
            <a:endParaRPr lang="en-US" dirty="0"/>
          </a:p>
        </p:txBody>
      </p:sp>
      <p:sp>
        <p:nvSpPr>
          <p:cNvPr id="571" name="Line 39"/>
          <p:cNvSpPr>
            <a:spLocks noChangeShapeType="1"/>
          </p:cNvSpPr>
          <p:nvPr/>
        </p:nvSpPr>
        <p:spPr bwMode="auto">
          <a:xfrm flipH="1">
            <a:off x="4792790" y="2205037"/>
            <a:ext cx="152400" cy="152400"/>
          </a:xfrm>
          <a:prstGeom prst="line">
            <a:avLst/>
          </a:prstGeom>
          <a:noFill/>
          <a:ln w="28575">
            <a:solidFill>
              <a:schemeClr val="tx1"/>
            </a:solidFill>
            <a:round/>
            <a:headEnd/>
            <a:tailEnd/>
          </a:ln>
        </p:spPr>
        <p:txBody>
          <a:bodyPr/>
          <a:lstStyle/>
          <a:p>
            <a:endParaRPr lang="en-US" dirty="0"/>
          </a:p>
        </p:txBody>
      </p:sp>
      <p:sp>
        <p:nvSpPr>
          <p:cNvPr id="572" name="Line 39"/>
          <p:cNvSpPr>
            <a:spLocks noChangeShapeType="1"/>
          </p:cNvSpPr>
          <p:nvPr/>
        </p:nvSpPr>
        <p:spPr bwMode="auto">
          <a:xfrm flipH="1">
            <a:off x="4792790" y="2372677"/>
            <a:ext cx="152400" cy="152400"/>
          </a:xfrm>
          <a:prstGeom prst="line">
            <a:avLst/>
          </a:prstGeom>
          <a:noFill/>
          <a:ln w="28575">
            <a:solidFill>
              <a:schemeClr val="tx1"/>
            </a:solidFill>
            <a:round/>
            <a:headEnd/>
            <a:tailEnd/>
          </a:ln>
        </p:spPr>
        <p:txBody>
          <a:bodyPr/>
          <a:lstStyle/>
          <a:p>
            <a:endParaRPr lang="en-US" dirty="0"/>
          </a:p>
        </p:txBody>
      </p:sp>
      <p:sp>
        <p:nvSpPr>
          <p:cNvPr id="573" name="Line 39"/>
          <p:cNvSpPr>
            <a:spLocks noChangeShapeType="1"/>
          </p:cNvSpPr>
          <p:nvPr/>
        </p:nvSpPr>
        <p:spPr bwMode="auto">
          <a:xfrm flipH="1">
            <a:off x="4792790" y="2540317"/>
            <a:ext cx="152400" cy="152400"/>
          </a:xfrm>
          <a:prstGeom prst="line">
            <a:avLst/>
          </a:prstGeom>
          <a:noFill/>
          <a:ln w="28575">
            <a:solidFill>
              <a:schemeClr val="tx1"/>
            </a:solidFill>
            <a:round/>
            <a:headEnd/>
            <a:tailEnd/>
          </a:ln>
        </p:spPr>
        <p:txBody>
          <a:bodyPr/>
          <a:lstStyle/>
          <a:p>
            <a:endParaRPr lang="en-US" dirty="0"/>
          </a:p>
        </p:txBody>
      </p:sp>
      <p:sp>
        <p:nvSpPr>
          <p:cNvPr id="574" name="Text Box 37"/>
          <p:cNvSpPr txBox="1">
            <a:spLocks noChangeArrowheads="1"/>
          </p:cNvSpPr>
          <p:nvPr/>
        </p:nvSpPr>
        <p:spPr bwMode="auto">
          <a:xfrm>
            <a:off x="2329618" y="1758624"/>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16</a:t>
            </a:r>
          </a:p>
        </p:txBody>
      </p:sp>
      <p:sp>
        <p:nvSpPr>
          <p:cNvPr id="575" name="Text Box 37"/>
          <p:cNvSpPr txBox="1">
            <a:spLocks noChangeArrowheads="1"/>
          </p:cNvSpPr>
          <p:nvPr/>
        </p:nvSpPr>
        <p:spPr bwMode="auto">
          <a:xfrm>
            <a:off x="2543819" y="1768904"/>
            <a:ext cx="350838"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21</a:t>
            </a:r>
          </a:p>
        </p:txBody>
      </p:sp>
      <p:sp>
        <p:nvSpPr>
          <p:cNvPr id="576" name="Line 36"/>
          <p:cNvSpPr>
            <a:spLocks noChangeShapeType="1"/>
          </p:cNvSpPr>
          <p:nvPr/>
        </p:nvSpPr>
        <p:spPr bwMode="auto">
          <a:xfrm flipH="1">
            <a:off x="1173480" y="4136096"/>
            <a:ext cx="152400" cy="152400"/>
          </a:xfrm>
          <a:prstGeom prst="line">
            <a:avLst/>
          </a:prstGeom>
          <a:noFill/>
          <a:ln w="28575">
            <a:solidFill>
              <a:schemeClr val="tx1"/>
            </a:solidFill>
            <a:round/>
            <a:headEnd/>
            <a:tailEnd/>
          </a:ln>
        </p:spPr>
        <p:txBody>
          <a:bodyPr/>
          <a:lstStyle/>
          <a:p>
            <a:endParaRPr lang="en-US" dirty="0"/>
          </a:p>
        </p:txBody>
      </p:sp>
      <p:sp>
        <p:nvSpPr>
          <p:cNvPr id="577" name="Text Box 37"/>
          <p:cNvSpPr txBox="1">
            <a:spLocks noChangeArrowheads="1"/>
          </p:cNvSpPr>
          <p:nvPr/>
        </p:nvSpPr>
        <p:spPr bwMode="auto">
          <a:xfrm>
            <a:off x="2161025" y="1749425"/>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578" name="Line 39"/>
          <p:cNvSpPr>
            <a:spLocks noChangeShapeType="1"/>
          </p:cNvSpPr>
          <p:nvPr/>
        </p:nvSpPr>
        <p:spPr bwMode="auto">
          <a:xfrm flipH="1">
            <a:off x="4792790" y="2692717"/>
            <a:ext cx="152400" cy="152400"/>
          </a:xfrm>
          <a:prstGeom prst="line">
            <a:avLst/>
          </a:prstGeom>
          <a:noFill/>
          <a:ln w="28575">
            <a:solidFill>
              <a:schemeClr val="tx1"/>
            </a:solidFill>
            <a:round/>
            <a:headEnd/>
            <a:tailEnd/>
          </a:ln>
        </p:spPr>
        <p:txBody>
          <a:bodyPr/>
          <a:lstStyle/>
          <a:p>
            <a:endParaRPr lang="en-US" dirty="0"/>
          </a:p>
        </p:txBody>
      </p:sp>
      <p:sp>
        <p:nvSpPr>
          <p:cNvPr id="579" name="Text Box 37"/>
          <p:cNvSpPr txBox="1">
            <a:spLocks noChangeArrowheads="1"/>
          </p:cNvSpPr>
          <p:nvPr/>
        </p:nvSpPr>
        <p:spPr bwMode="auto">
          <a:xfrm>
            <a:off x="8271015" y="3253422"/>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22</a:t>
            </a:r>
          </a:p>
        </p:txBody>
      </p:sp>
      <p:sp>
        <p:nvSpPr>
          <p:cNvPr id="580" name="Line 36"/>
          <p:cNvSpPr>
            <a:spLocks noChangeShapeType="1"/>
          </p:cNvSpPr>
          <p:nvPr/>
        </p:nvSpPr>
        <p:spPr bwMode="auto">
          <a:xfrm flipH="1">
            <a:off x="4188562" y="1920240"/>
            <a:ext cx="152400" cy="152400"/>
          </a:xfrm>
          <a:prstGeom prst="line">
            <a:avLst/>
          </a:prstGeom>
          <a:noFill/>
          <a:ln w="28575">
            <a:solidFill>
              <a:schemeClr val="tx1"/>
            </a:solidFill>
            <a:round/>
            <a:headEnd/>
            <a:tailEnd/>
          </a:ln>
        </p:spPr>
        <p:txBody>
          <a:bodyPr/>
          <a:lstStyle/>
          <a:p>
            <a:endParaRPr lang="en-US" dirty="0"/>
          </a:p>
        </p:txBody>
      </p:sp>
      <p:sp>
        <p:nvSpPr>
          <p:cNvPr id="581" name="Rectangle 38"/>
          <p:cNvSpPr>
            <a:spLocks noChangeArrowheads="1"/>
          </p:cNvSpPr>
          <p:nvPr/>
        </p:nvSpPr>
        <p:spPr bwMode="auto">
          <a:xfrm>
            <a:off x="2914127" y="310896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82" name="Text Box 37"/>
          <p:cNvSpPr txBox="1">
            <a:spLocks noChangeArrowheads="1"/>
          </p:cNvSpPr>
          <p:nvPr/>
        </p:nvSpPr>
        <p:spPr bwMode="auto">
          <a:xfrm>
            <a:off x="2785745" y="3260296"/>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16</a:t>
            </a:r>
          </a:p>
        </p:txBody>
      </p:sp>
      <p:sp>
        <p:nvSpPr>
          <p:cNvPr id="583" name="Line 36"/>
          <p:cNvSpPr>
            <a:spLocks noChangeShapeType="1"/>
          </p:cNvSpPr>
          <p:nvPr/>
        </p:nvSpPr>
        <p:spPr bwMode="auto">
          <a:xfrm flipH="1">
            <a:off x="4792790" y="2845229"/>
            <a:ext cx="152400" cy="152400"/>
          </a:xfrm>
          <a:prstGeom prst="line">
            <a:avLst/>
          </a:prstGeom>
          <a:noFill/>
          <a:ln w="28575">
            <a:solidFill>
              <a:schemeClr val="tx1"/>
            </a:solidFill>
            <a:round/>
            <a:headEnd/>
            <a:tailEnd/>
          </a:ln>
        </p:spPr>
        <p:txBody>
          <a:bodyPr/>
          <a:lstStyle/>
          <a:p>
            <a:endParaRPr lang="en-US" dirty="0"/>
          </a:p>
        </p:txBody>
      </p:sp>
      <p:sp>
        <p:nvSpPr>
          <p:cNvPr id="585" name="Line 36"/>
          <p:cNvSpPr>
            <a:spLocks noChangeShapeType="1"/>
          </p:cNvSpPr>
          <p:nvPr/>
        </p:nvSpPr>
        <p:spPr bwMode="auto">
          <a:xfrm flipH="1">
            <a:off x="4196714" y="2072640"/>
            <a:ext cx="152400" cy="152400"/>
          </a:xfrm>
          <a:prstGeom prst="line">
            <a:avLst/>
          </a:prstGeom>
          <a:noFill/>
          <a:ln w="28575">
            <a:solidFill>
              <a:schemeClr val="tx1"/>
            </a:solidFill>
            <a:round/>
            <a:headEnd/>
            <a:tailEnd/>
          </a:ln>
        </p:spPr>
        <p:txBody>
          <a:bodyPr/>
          <a:lstStyle/>
          <a:p>
            <a:endParaRPr lang="en-US" dirty="0"/>
          </a:p>
        </p:txBody>
      </p:sp>
      <p:sp>
        <p:nvSpPr>
          <p:cNvPr id="586" name="Line 36"/>
          <p:cNvSpPr>
            <a:spLocks noChangeShapeType="1"/>
          </p:cNvSpPr>
          <p:nvPr/>
        </p:nvSpPr>
        <p:spPr bwMode="auto">
          <a:xfrm flipH="1">
            <a:off x="4196714" y="2225040"/>
            <a:ext cx="152400" cy="152400"/>
          </a:xfrm>
          <a:prstGeom prst="line">
            <a:avLst/>
          </a:prstGeom>
          <a:noFill/>
          <a:ln w="28575">
            <a:solidFill>
              <a:schemeClr val="tx1"/>
            </a:solidFill>
            <a:round/>
            <a:headEnd/>
            <a:tailEnd/>
          </a:ln>
        </p:spPr>
        <p:txBody>
          <a:bodyPr/>
          <a:lstStyle/>
          <a:p>
            <a:endParaRPr lang="en-US" dirty="0"/>
          </a:p>
        </p:txBody>
      </p:sp>
      <p:sp>
        <p:nvSpPr>
          <p:cNvPr id="587" name="Rectangle 38"/>
          <p:cNvSpPr>
            <a:spLocks noChangeArrowheads="1"/>
          </p:cNvSpPr>
          <p:nvPr/>
        </p:nvSpPr>
        <p:spPr bwMode="auto">
          <a:xfrm>
            <a:off x="3522663" y="310896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588" name="Text Box 37"/>
          <p:cNvSpPr txBox="1">
            <a:spLocks noChangeArrowheads="1"/>
          </p:cNvSpPr>
          <p:nvPr/>
        </p:nvSpPr>
        <p:spPr bwMode="auto">
          <a:xfrm>
            <a:off x="4870776" y="3495984"/>
            <a:ext cx="441961" cy="369332"/>
          </a:xfrm>
          <a:prstGeom prst="rect">
            <a:avLst/>
          </a:prstGeom>
          <a:noFill/>
          <a:ln w="9525">
            <a:noFill/>
            <a:miter lim="800000"/>
            <a:headEnd/>
            <a:tailEnd/>
          </a:ln>
        </p:spPr>
        <p:txBody>
          <a:bodyPr wrap="square">
            <a:spAutoFit/>
          </a:bodyPr>
          <a:lstStyle/>
          <a:p>
            <a:pPr>
              <a:spcBef>
                <a:spcPct val="50000"/>
              </a:spcBef>
            </a:pPr>
            <a:r>
              <a:rPr lang="en-US" b="0" dirty="0">
                <a:latin typeface="Comic Sans MS" pitchFamily="66" charset="0"/>
              </a:rPr>
              <a:t>19</a:t>
            </a:r>
          </a:p>
        </p:txBody>
      </p:sp>
      <p:sp>
        <p:nvSpPr>
          <p:cNvPr id="589" name="Text Box 37"/>
          <p:cNvSpPr txBox="1">
            <a:spLocks noChangeArrowheads="1"/>
          </p:cNvSpPr>
          <p:nvPr/>
        </p:nvSpPr>
        <p:spPr bwMode="auto">
          <a:xfrm>
            <a:off x="4550736" y="3492199"/>
            <a:ext cx="517668" cy="369332"/>
          </a:xfrm>
          <a:prstGeom prst="rect">
            <a:avLst/>
          </a:prstGeom>
          <a:noFill/>
          <a:ln w="9525">
            <a:noFill/>
            <a:miter lim="800000"/>
            <a:headEnd/>
            <a:tailEnd/>
          </a:ln>
        </p:spPr>
        <p:txBody>
          <a:bodyPr wrap="square">
            <a:spAutoFit/>
          </a:bodyPr>
          <a:lstStyle/>
          <a:p>
            <a:pPr>
              <a:spcBef>
                <a:spcPct val="50000"/>
              </a:spcBef>
            </a:pPr>
            <a:r>
              <a:rPr lang="en-US" b="0" dirty="0">
                <a:latin typeface="Comic Sans MS" pitchFamily="66" charset="0"/>
              </a:rPr>
              <a:t>22</a:t>
            </a:r>
          </a:p>
        </p:txBody>
      </p:sp>
      <p:sp>
        <p:nvSpPr>
          <p:cNvPr id="590" name="Text Box 37"/>
          <p:cNvSpPr txBox="1">
            <a:spLocks noChangeArrowheads="1"/>
          </p:cNvSpPr>
          <p:nvPr/>
        </p:nvSpPr>
        <p:spPr bwMode="auto">
          <a:xfrm>
            <a:off x="3380105" y="3246120"/>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19</a:t>
            </a:r>
          </a:p>
        </p:txBody>
      </p:sp>
      <p:pic>
        <p:nvPicPr>
          <p:cNvPr id="2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 y="4491990"/>
            <a:ext cx="2114550" cy="200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747" name="Slide Number Placeholder 3"/>
          <p:cNvSpPr txBox="1">
            <a:spLocks noGrp="1"/>
          </p:cNvSpPr>
          <p:nvPr/>
        </p:nvSpPr>
        <p:spPr bwMode="auto">
          <a:xfrm>
            <a:off x="8534400" y="6473825"/>
            <a:ext cx="457200" cy="307975"/>
          </a:xfrm>
          <a:prstGeom prst="rect">
            <a:avLst/>
          </a:prstGeom>
          <a:noFill/>
          <a:ln w="9525">
            <a:noFill/>
            <a:miter lim="800000"/>
            <a:headEnd/>
            <a:tailEnd/>
          </a:ln>
        </p:spPr>
        <p:txBody>
          <a:bodyPr/>
          <a:lstStyle/>
          <a:p>
            <a:pPr algn="r"/>
            <a:fld id="{43B9CC6D-84E7-4669-B768-6F51AA16EAB5}" type="slidenum">
              <a:rPr lang="en-US" sz="1000" b="0"/>
              <a:pPr algn="r"/>
              <a:t>39</a:t>
            </a:fld>
            <a:endParaRPr lang="en-US" sz="1000" b="0" dirty="0"/>
          </a:p>
        </p:txBody>
      </p:sp>
      <p:sp>
        <p:nvSpPr>
          <p:cNvPr id="31771" name="Text Box 28"/>
          <p:cNvSpPr txBox="1">
            <a:spLocks noChangeArrowheads="1"/>
          </p:cNvSpPr>
          <p:nvPr/>
        </p:nvSpPr>
        <p:spPr bwMode="auto">
          <a:xfrm>
            <a:off x="5492750" y="4297363"/>
            <a:ext cx="396875" cy="455612"/>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264221" name="Text Box 29"/>
          <p:cNvSpPr txBox="1">
            <a:spLocks noChangeArrowheads="1"/>
          </p:cNvSpPr>
          <p:nvPr/>
        </p:nvSpPr>
        <p:spPr bwMode="auto">
          <a:xfrm>
            <a:off x="2846070" y="4420235"/>
            <a:ext cx="6145530" cy="1815882"/>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spcBef>
                <a:spcPct val="40000"/>
              </a:spcBef>
              <a:buFont typeface="Wingdings 2" pitchFamily="18" charset="2"/>
              <a:buNone/>
              <a:defRPr/>
            </a:pPr>
            <a:r>
              <a:rPr lang="en-US" sz="1400" b="0" dirty="0">
                <a:cs typeface="+mn-cs"/>
              </a:rPr>
              <a:t>Owls #11 yells at an opposing player using threatening language</a:t>
            </a:r>
          </a:p>
          <a:p>
            <a:pPr>
              <a:spcBef>
                <a:spcPct val="40000"/>
              </a:spcBef>
              <a:buFont typeface="Wingdings 2" pitchFamily="18" charset="2"/>
              <a:buNone/>
              <a:defRPr/>
            </a:pPr>
            <a:r>
              <a:rPr lang="en-US" sz="1400" b="0" dirty="0">
                <a:cs typeface="+mn-cs"/>
              </a:rPr>
              <a:t>R1 holds up a red card and points at Owls #11</a:t>
            </a:r>
            <a:endParaRPr lang="en-US" sz="1400" dirty="0">
              <a:cs typeface="+mn-cs"/>
            </a:endParaRPr>
          </a:p>
          <a:p>
            <a:pPr>
              <a:spcBef>
                <a:spcPct val="40000"/>
              </a:spcBef>
              <a:buFont typeface="Wingdings 2" pitchFamily="18" charset="2"/>
              <a:buNone/>
              <a:defRPr/>
            </a:pPr>
            <a:r>
              <a:rPr lang="en-US" sz="1400" b="0" dirty="0">
                <a:cs typeface="+mn-cs"/>
              </a:rPr>
              <a:t>In the </a:t>
            </a:r>
            <a:r>
              <a:rPr lang="en-US" sz="1400" dirty="0">
                <a:solidFill>
                  <a:srgbClr val="3366CC"/>
                </a:solidFill>
                <a:cs typeface="+mn-cs"/>
              </a:rPr>
              <a:t>SANCTIONS</a:t>
            </a:r>
            <a:r>
              <a:rPr lang="en-US" sz="1400" b="0" dirty="0">
                <a:cs typeface="+mn-cs"/>
              </a:rPr>
              <a:t> box make the following entry: </a:t>
            </a:r>
          </a:p>
          <a:p>
            <a:pPr>
              <a:spcBef>
                <a:spcPct val="40000"/>
              </a:spcBef>
              <a:buFont typeface="Wingdings 2" pitchFamily="18" charset="2"/>
              <a:buNone/>
              <a:defRPr/>
            </a:pPr>
            <a:r>
              <a:rPr lang="en-US" sz="1400" b="0" dirty="0">
                <a:cs typeface="+mn-cs"/>
              </a:rPr>
              <a:t>Under </a:t>
            </a:r>
            <a:r>
              <a:rPr lang="en-US" sz="1400" dirty="0">
                <a:cs typeface="+mn-cs"/>
              </a:rPr>
              <a:t>P</a:t>
            </a:r>
            <a:r>
              <a:rPr lang="en-US" sz="1400" b="0" dirty="0">
                <a:cs typeface="+mn-cs"/>
              </a:rPr>
              <a:t>enalty enter a </a:t>
            </a:r>
            <a:r>
              <a:rPr lang="en-US" sz="1400" dirty="0">
                <a:solidFill>
                  <a:srgbClr val="FF0000"/>
                </a:solidFill>
                <a:cs typeface="+mn-cs"/>
              </a:rPr>
              <a:t>11</a:t>
            </a:r>
            <a:r>
              <a:rPr lang="en-US" sz="1400" b="0" dirty="0">
                <a:cs typeface="+mn-cs"/>
              </a:rPr>
              <a:t>,</a:t>
            </a:r>
            <a:r>
              <a:rPr lang="en-US" sz="1400" dirty="0">
                <a:cs typeface="+mn-cs"/>
              </a:rPr>
              <a:t> </a:t>
            </a:r>
            <a:r>
              <a:rPr lang="en-US" sz="1400" b="0" dirty="0">
                <a:cs typeface="+mn-cs"/>
              </a:rPr>
              <a:t>Team </a:t>
            </a:r>
            <a:r>
              <a:rPr lang="en-US" sz="1400" dirty="0">
                <a:solidFill>
                  <a:srgbClr val="FF0000"/>
                </a:solidFill>
                <a:cs typeface="+mn-cs"/>
              </a:rPr>
              <a:t>B</a:t>
            </a:r>
            <a:r>
              <a:rPr lang="en-US" sz="1400" dirty="0">
                <a:cs typeface="+mn-cs"/>
              </a:rPr>
              <a:t>, </a:t>
            </a:r>
            <a:r>
              <a:rPr lang="en-US" sz="1400" b="0" dirty="0">
                <a:cs typeface="+mn-cs"/>
              </a:rPr>
              <a:t>Set </a:t>
            </a:r>
            <a:r>
              <a:rPr lang="en-US" sz="1400" dirty="0">
                <a:solidFill>
                  <a:srgbClr val="FF0000"/>
                </a:solidFill>
                <a:cs typeface="+mn-cs"/>
              </a:rPr>
              <a:t>1</a:t>
            </a:r>
            <a:r>
              <a:rPr lang="en-US" sz="1400" dirty="0">
                <a:cs typeface="+mn-cs"/>
              </a:rPr>
              <a:t>, </a:t>
            </a:r>
            <a:r>
              <a:rPr lang="en-US" sz="1400" b="0" dirty="0">
                <a:cs typeface="+mn-cs"/>
              </a:rPr>
              <a:t>Score </a:t>
            </a:r>
            <a:r>
              <a:rPr lang="en-US" sz="1400" dirty="0">
                <a:solidFill>
                  <a:srgbClr val="FF0000"/>
                </a:solidFill>
                <a:cs typeface="+mn-cs"/>
              </a:rPr>
              <a:t>24:21</a:t>
            </a:r>
          </a:p>
          <a:p>
            <a:pPr>
              <a:spcBef>
                <a:spcPct val="40000"/>
              </a:spcBef>
              <a:buFont typeface="Wingdings 2" pitchFamily="18" charset="2"/>
              <a:buNone/>
              <a:defRPr/>
            </a:pPr>
            <a:r>
              <a:rPr lang="en-US" sz="1400" b="0" dirty="0">
                <a:cs typeface="+mn-cs"/>
              </a:rPr>
              <a:t>Since no serve occurred, enter the exit score of </a:t>
            </a:r>
            <a:r>
              <a:rPr lang="en-US" sz="1400" dirty="0">
                <a:cs typeface="+mn-cs"/>
              </a:rPr>
              <a:t>24</a:t>
            </a:r>
            <a:r>
              <a:rPr lang="en-US" sz="1400" b="0" dirty="0">
                <a:cs typeface="+mn-cs"/>
              </a:rPr>
              <a:t> with no check mark</a:t>
            </a:r>
          </a:p>
          <a:p>
            <a:pPr>
              <a:spcBef>
                <a:spcPct val="40000"/>
              </a:spcBef>
              <a:buFont typeface="Wingdings 2" pitchFamily="18" charset="2"/>
              <a:buNone/>
              <a:defRPr/>
            </a:pPr>
            <a:r>
              <a:rPr lang="en-US" sz="1400" b="0" dirty="0">
                <a:cs typeface="+mn-cs"/>
              </a:rPr>
              <a:t>In the</a:t>
            </a:r>
            <a:r>
              <a:rPr lang="en-US" sz="1400" dirty="0">
                <a:cs typeface="+mn-cs"/>
              </a:rPr>
              <a:t> </a:t>
            </a:r>
            <a:r>
              <a:rPr lang="en-US" sz="1400" dirty="0">
                <a:solidFill>
                  <a:srgbClr val="3366CC"/>
                </a:solidFill>
                <a:cs typeface="+mn-cs"/>
              </a:rPr>
              <a:t>Points</a:t>
            </a:r>
            <a:r>
              <a:rPr lang="en-US" sz="1400" dirty="0">
                <a:cs typeface="+mn-cs"/>
              </a:rPr>
              <a:t> </a:t>
            </a:r>
            <a:r>
              <a:rPr lang="en-US" sz="1400" b="0" dirty="0">
                <a:cs typeface="+mn-cs"/>
              </a:rPr>
              <a:t>column show the penalty by a </a:t>
            </a:r>
            <a:r>
              <a:rPr lang="en-US" sz="1400" dirty="0">
                <a:cs typeface="+mn-cs"/>
              </a:rPr>
              <a:t>slash and circle</a:t>
            </a:r>
            <a:r>
              <a:rPr lang="en-US" sz="1400" b="0" dirty="0">
                <a:cs typeface="+mn-cs"/>
              </a:rPr>
              <a:t> on point 22</a:t>
            </a:r>
          </a:p>
        </p:txBody>
      </p:sp>
      <p:sp>
        <p:nvSpPr>
          <p:cNvPr id="264233" name="Rectangle 41"/>
          <p:cNvSpPr>
            <a:spLocks noChangeArrowheads="1"/>
          </p:cNvSpPr>
          <p:nvPr/>
        </p:nvSpPr>
        <p:spPr bwMode="auto">
          <a:xfrm>
            <a:off x="0" y="76200"/>
            <a:ext cx="9144000" cy="762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Scoring the Set</a:t>
            </a:r>
          </a:p>
        </p:txBody>
      </p:sp>
      <p:pic>
        <p:nvPicPr>
          <p:cNvPr id="2064" name="Picture 16" descr="Vball9"/>
          <p:cNvPicPr>
            <a:picLocks noChangeAspect="1" noChangeArrowheads="1"/>
          </p:cNvPicPr>
          <p:nvPr/>
        </p:nvPicPr>
        <p:blipFill>
          <a:blip r:embed="rId4" cstate="print"/>
          <a:srcRect/>
          <a:stretch>
            <a:fillRect/>
          </a:stretch>
        </p:blipFill>
        <p:spPr bwMode="auto">
          <a:xfrm>
            <a:off x="198438" y="6505575"/>
            <a:ext cx="230187" cy="238125"/>
          </a:xfrm>
          <a:prstGeom prst="rect">
            <a:avLst/>
          </a:prstGeom>
          <a:noFill/>
          <a:ln w="9525">
            <a:noFill/>
            <a:miter lim="800000"/>
            <a:headEnd/>
            <a:tailEnd/>
          </a:ln>
        </p:spPr>
      </p:pic>
      <p:sp>
        <p:nvSpPr>
          <p:cNvPr id="134" name="Rectangle 38"/>
          <p:cNvSpPr>
            <a:spLocks noChangeArrowheads="1"/>
          </p:cNvSpPr>
          <p:nvPr/>
        </p:nvSpPr>
        <p:spPr bwMode="auto">
          <a:xfrm>
            <a:off x="5308781" y="3391444"/>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46" name="Text Box 37"/>
          <p:cNvSpPr txBox="1">
            <a:spLocks noChangeArrowheads="1"/>
          </p:cNvSpPr>
          <p:nvPr/>
        </p:nvSpPr>
        <p:spPr bwMode="auto">
          <a:xfrm>
            <a:off x="5166360" y="357822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23</a:t>
            </a:r>
          </a:p>
        </p:txBody>
      </p:sp>
      <p:sp>
        <p:nvSpPr>
          <p:cNvPr id="149" name="Line 36"/>
          <p:cNvSpPr>
            <a:spLocks noChangeShapeType="1"/>
          </p:cNvSpPr>
          <p:nvPr/>
        </p:nvSpPr>
        <p:spPr bwMode="auto">
          <a:xfrm flipH="1">
            <a:off x="4196714" y="2377440"/>
            <a:ext cx="152400" cy="152400"/>
          </a:xfrm>
          <a:prstGeom prst="line">
            <a:avLst/>
          </a:prstGeom>
          <a:noFill/>
          <a:ln w="28575">
            <a:solidFill>
              <a:schemeClr val="tx1"/>
            </a:solidFill>
            <a:round/>
            <a:headEnd/>
            <a:tailEnd/>
          </a:ln>
        </p:spPr>
        <p:txBody>
          <a:bodyPr/>
          <a:lstStyle/>
          <a:p>
            <a:endParaRPr lang="en-US" dirty="0"/>
          </a:p>
        </p:txBody>
      </p:sp>
      <p:sp>
        <p:nvSpPr>
          <p:cNvPr id="151" name="Rectangle 38"/>
          <p:cNvSpPr>
            <a:spLocks noChangeArrowheads="1"/>
          </p:cNvSpPr>
          <p:nvPr/>
        </p:nvSpPr>
        <p:spPr bwMode="auto">
          <a:xfrm>
            <a:off x="459423" y="3411632"/>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52" name="Line 39"/>
          <p:cNvSpPr>
            <a:spLocks noChangeShapeType="1"/>
          </p:cNvSpPr>
          <p:nvPr/>
        </p:nvSpPr>
        <p:spPr bwMode="auto">
          <a:xfrm flipH="1">
            <a:off x="4181474" y="2545080"/>
            <a:ext cx="152400" cy="152400"/>
          </a:xfrm>
          <a:prstGeom prst="line">
            <a:avLst/>
          </a:prstGeom>
          <a:noFill/>
          <a:ln w="28575">
            <a:solidFill>
              <a:schemeClr val="tx1"/>
            </a:solidFill>
            <a:round/>
            <a:headEnd/>
            <a:tailEnd/>
          </a:ln>
        </p:spPr>
        <p:txBody>
          <a:bodyPr/>
          <a:lstStyle/>
          <a:p>
            <a:endParaRPr lang="en-US" dirty="0"/>
          </a:p>
        </p:txBody>
      </p:sp>
      <p:sp>
        <p:nvSpPr>
          <p:cNvPr id="153" name="Text Box 37"/>
          <p:cNvSpPr txBox="1">
            <a:spLocks noChangeArrowheads="1"/>
          </p:cNvSpPr>
          <p:nvPr/>
        </p:nvSpPr>
        <p:spPr bwMode="auto">
          <a:xfrm>
            <a:off x="305435" y="3560857"/>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21</a:t>
            </a:r>
          </a:p>
        </p:txBody>
      </p:sp>
      <p:sp>
        <p:nvSpPr>
          <p:cNvPr id="155" name="Line 40"/>
          <p:cNvSpPr>
            <a:spLocks noChangeShapeType="1"/>
          </p:cNvSpPr>
          <p:nvPr/>
        </p:nvSpPr>
        <p:spPr bwMode="auto">
          <a:xfrm flipH="1" flipV="1">
            <a:off x="4335143" y="2833266"/>
            <a:ext cx="4026750" cy="3201774"/>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56" name="Line 36"/>
          <p:cNvSpPr>
            <a:spLocks noChangeShapeType="1"/>
          </p:cNvSpPr>
          <p:nvPr/>
        </p:nvSpPr>
        <p:spPr bwMode="auto">
          <a:xfrm flipH="1">
            <a:off x="4792790" y="3008947"/>
            <a:ext cx="152400" cy="152400"/>
          </a:xfrm>
          <a:prstGeom prst="line">
            <a:avLst/>
          </a:prstGeom>
          <a:noFill/>
          <a:ln w="28575">
            <a:solidFill>
              <a:schemeClr val="tx1"/>
            </a:solidFill>
            <a:round/>
            <a:headEnd/>
            <a:tailEnd/>
          </a:ln>
        </p:spPr>
        <p:txBody>
          <a:bodyPr/>
          <a:lstStyle/>
          <a:p>
            <a:endParaRPr lang="en-US" dirty="0"/>
          </a:p>
        </p:txBody>
      </p:sp>
      <p:sp>
        <p:nvSpPr>
          <p:cNvPr id="159" name="Text Box 37"/>
          <p:cNvSpPr txBox="1">
            <a:spLocks noChangeArrowheads="1"/>
          </p:cNvSpPr>
          <p:nvPr/>
        </p:nvSpPr>
        <p:spPr bwMode="auto">
          <a:xfrm>
            <a:off x="1825943" y="5300028"/>
            <a:ext cx="414337"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A</a:t>
            </a:r>
          </a:p>
        </p:txBody>
      </p:sp>
      <p:sp>
        <p:nvSpPr>
          <p:cNvPr id="160" name="Text Box 37"/>
          <p:cNvSpPr txBox="1">
            <a:spLocks noChangeArrowheads="1"/>
          </p:cNvSpPr>
          <p:nvPr/>
        </p:nvSpPr>
        <p:spPr bwMode="auto">
          <a:xfrm>
            <a:off x="2100263" y="5269865"/>
            <a:ext cx="414337"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a:t>
            </a:r>
          </a:p>
        </p:txBody>
      </p:sp>
      <p:sp>
        <p:nvSpPr>
          <p:cNvPr id="161" name="Text Box 37"/>
          <p:cNvSpPr txBox="1">
            <a:spLocks noChangeArrowheads="1"/>
          </p:cNvSpPr>
          <p:nvPr/>
        </p:nvSpPr>
        <p:spPr bwMode="auto">
          <a:xfrm>
            <a:off x="2283468" y="5291774"/>
            <a:ext cx="712788" cy="276999"/>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21 24</a:t>
            </a:r>
          </a:p>
        </p:txBody>
      </p:sp>
      <p:sp>
        <p:nvSpPr>
          <p:cNvPr id="162" name="Line 40"/>
          <p:cNvSpPr>
            <a:spLocks noChangeShapeType="1"/>
          </p:cNvSpPr>
          <p:nvPr/>
        </p:nvSpPr>
        <p:spPr bwMode="auto">
          <a:xfrm flipH="1">
            <a:off x="2735739" y="5577839"/>
            <a:ext cx="2042762" cy="74613"/>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65" name="Text Box 37"/>
          <p:cNvSpPr txBox="1">
            <a:spLocks noChangeArrowheads="1"/>
          </p:cNvSpPr>
          <p:nvPr/>
        </p:nvSpPr>
        <p:spPr bwMode="auto">
          <a:xfrm>
            <a:off x="2553119" y="4630842"/>
            <a:ext cx="460375"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X</a:t>
            </a:r>
          </a:p>
        </p:txBody>
      </p:sp>
      <p:sp>
        <p:nvSpPr>
          <p:cNvPr id="266" name="Text Box 37"/>
          <p:cNvSpPr txBox="1">
            <a:spLocks noChangeArrowheads="1"/>
          </p:cNvSpPr>
          <p:nvPr/>
        </p:nvSpPr>
        <p:spPr bwMode="auto">
          <a:xfrm>
            <a:off x="904874" y="5071428"/>
            <a:ext cx="414338"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11</a:t>
            </a:r>
          </a:p>
        </p:txBody>
      </p:sp>
      <p:sp>
        <p:nvSpPr>
          <p:cNvPr id="267" name="Text Box 37"/>
          <p:cNvSpPr txBox="1">
            <a:spLocks noChangeArrowheads="1"/>
          </p:cNvSpPr>
          <p:nvPr/>
        </p:nvSpPr>
        <p:spPr bwMode="auto">
          <a:xfrm>
            <a:off x="1847852" y="5071428"/>
            <a:ext cx="414337"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B</a:t>
            </a:r>
          </a:p>
        </p:txBody>
      </p:sp>
      <p:sp>
        <p:nvSpPr>
          <p:cNvPr id="268" name="Text Box 37"/>
          <p:cNvSpPr txBox="1">
            <a:spLocks noChangeArrowheads="1"/>
          </p:cNvSpPr>
          <p:nvPr/>
        </p:nvSpPr>
        <p:spPr bwMode="auto">
          <a:xfrm>
            <a:off x="2090737" y="5041265"/>
            <a:ext cx="414337"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a:t>
            </a:r>
          </a:p>
        </p:txBody>
      </p:sp>
      <p:sp>
        <p:nvSpPr>
          <p:cNvPr id="269" name="Text Box 37"/>
          <p:cNvSpPr txBox="1">
            <a:spLocks noChangeArrowheads="1"/>
          </p:cNvSpPr>
          <p:nvPr/>
        </p:nvSpPr>
        <p:spPr bwMode="auto">
          <a:xfrm>
            <a:off x="2260600" y="5071427"/>
            <a:ext cx="711200" cy="277813"/>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22 19</a:t>
            </a:r>
          </a:p>
        </p:txBody>
      </p:sp>
      <p:sp>
        <p:nvSpPr>
          <p:cNvPr id="270" name="Text Box 37"/>
          <p:cNvSpPr txBox="1">
            <a:spLocks noChangeArrowheads="1"/>
          </p:cNvSpPr>
          <p:nvPr/>
        </p:nvSpPr>
        <p:spPr bwMode="auto">
          <a:xfrm>
            <a:off x="914400" y="5289344"/>
            <a:ext cx="414337"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D</a:t>
            </a:r>
          </a:p>
        </p:txBody>
      </p:sp>
      <p:sp>
        <p:nvSpPr>
          <p:cNvPr id="591" name="Text Box 16"/>
          <p:cNvSpPr txBox="1">
            <a:spLocks noChangeArrowheads="1"/>
          </p:cNvSpPr>
          <p:nvPr/>
        </p:nvSpPr>
        <p:spPr bwMode="auto">
          <a:xfrm>
            <a:off x="8458200" y="731520"/>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pic>
        <p:nvPicPr>
          <p:cNvPr id="592" name="Picture 2" descr="C:\Files\VBall\Logos\LS_Log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 y="91440"/>
            <a:ext cx="836612" cy="836613"/>
          </a:xfrm>
          <a:prstGeom prst="rect">
            <a:avLst/>
          </a:prstGeom>
          <a:noFill/>
          <a:extLst>
            <a:ext uri="{909E8E84-426E-40DD-AFC4-6F175D3DCCD1}">
              <a14:hiddenFill xmlns:a14="http://schemas.microsoft.com/office/drawing/2010/main">
                <a:solidFill>
                  <a:srgbClr val="FFFFFF"/>
                </a:solidFill>
              </a14:hiddenFill>
            </a:ext>
          </a:extLst>
        </p:spPr>
      </p:pic>
      <p:pic>
        <p:nvPicPr>
          <p:cNvPr id="157" name="Picture 156" descr="Ready.jpg"/>
          <p:cNvPicPr>
            <a:picLocks noChangeAspect="1"/>
          </p:cNvPicPr>
          <p:nvPr/>
        </p:nvPicPr>
        <p:blipFill>
          <a:blip r:embed="rId6" cstate="print"/>
          <a:srcRect/>
          <a:stretch>
            <a:fillRect/>
          </a:stretch>
        </p:blipFill>
        <p:spPr bwMode="auto">
          <a:xfrm>
            <a:off x="7080450" y="1956014"/>
            <a:ext cx="1427162" cy="2505075"/>
          </a:xfrm>
          <a:prstGeom prst="rect">
            <a:avLst/>
          </a:prstGeom>
          <a:noFill/>
          <a:ln w="9525">
            <a:noFill/>
            <a:miter lim="800000"/>
            <a:headEnd/>
            <a:tailEnd/>
          </a:ln>
          <a:effectLst>
            <a:innerShdw blurRad="63500" dist="50800" dir="2700000">
              <a:prstClr val="black">
                <a:alpha val="50000"/>
              </a:prstClr>
            </a:innerShdw>
          </a:effectLst>
        </p:spPr>
      </p:pic>
      <p:sp>
        <p:nvSpPr>
          <p:cNvPr id="158" name="Text Box 37"/>
          <p:cNvSpPr txBox="1">
            <a:spLocks noChangeArrowheads="1"/>
          </p:cNvSpPr>
          <p:nvPr/>
        </p:nvSpPr>
        <p:spPr bwMode="auto">
          <a:xfrm>
            <a:off x="1811767" y="5528628"/>
            <a:ext cx="414337"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B</a:t>
            </a:r>
          </a:p>
        </p:txBody>
      </p:sp>
      <p:sp>
        <p:nvSpPr>
          <p:cNvPr id="164" name="Text Box 37"/>
          <p:cNvSpPr txBox="1">
            <a:spLocks noChangeArrowheads="1"/>
          </p:cNvSpPr>
          <p:nvPr/>
        </p:nvSpPr>
        <p:spPr bwMode="auto">
          <a:xfrm>
            <a:off x="2086087" y="5498465"/>
            <a:ext cx="414337"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a:t>
            </a:r>
          </a:p>
        </p:txBody>
      </p:sp>
      <p:sp>
        <p:nvSpPr>
          <p:cNvPr id="165" name="Text Box 37"/>
          <p:cNvSpPr txBox="1">
            <a:spLocks noChangeArrowheads="1"/>
          </p:cNvSpPr>
          <p:nvPr/>
        </p:nvSpPr>
        <p:spPr bwMode="auto">
          <a:xfrm>
            <a:off x="2259012" y="5520374"/>
            <a:ext cx="712788" cy="276999"/>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24 21</a:t>
            </a:r>
          </a:p>
        </p:txBody>
      </p:sp>
      <p:sp>
        <p:nvSpPr>
          <p:cNvPr id="167" name="Text Box 37"/>
          <p:cNvSpPr txBox="1">
            <a:spLocks noChangeArrowheads="1"/>
          </p:cNvSpPr>
          <p:nvPr/>
        </p:nvSpPr>
        <p:spPr bwMode="auto">
          <a:xfrm>
            <a:off x="1140143" y="5517944"/>
            <a:ext cx="414337"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11</a:t>
            </a:r>
          </a:p>
        </p:txBody>
      </p:sp>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97863" y="2389968"/>
            <a:ext cx="1629179" cy="2092960"/>
          </a:xfrm>
          <a:prstGeom prst="rect">
            <a:avLst/>
          </a:prstGeom>
          <a:scene3d>
            <a:camera prst="orthographicFront"/>
            <a:lightRig rig="threePt" dir="t"/>
          </a:scene3d>
          <a:sp3d>
            <a:bevelT/>
          </a:sp3d>
        </p:spPr>
      </p:pic>
      <p:sp>
        <p:nvSpPr>
          <p:cNvPr id="168" name="Line 39"/>
          <p:cNvSpPr>
            <a:spLocks noChangeShapeType="1"/>
          </p:cNvSpPr>
          <p:nvPr/>
        </p:nvSpPr>
        <p:spPr bwMode="auto">
          <a:xfrm flipH="1">
            <a:off x="4181474" y="2711656"/>
            <a:ext cx="152400" cy="152400"/>
          </a:xfrm>
          <a:prstGeom prst="line">
            <a:avLst/>
          </a:prstGeom>
          <a:noFill/>
          <a:ln w="28575">
            <a:solidFill>
              <a:schemeClr val="tx1"/>
            </a:solidFill>
            <a:round/>
            <a:headEnd/>
            <a:tailEnd/>
          </a:ln>
        </p:spPr>
        <p:txBody>
          <a:bodyPr/>
          <a:lstStyle/>
          <a:p>
            <a:endParaRPr lang="en-US" dirty="0"/>
          </a:p>
        </p:txBody>
      </p:sp>
      <p:sp>
        <p:nvSpPr>
          <p:cNvPr id="5" name="Oval 4"/>
          <p:cNvSpPr/>
          <p:nvPr/>
        </p:nvSpPr>
        <p:spPr bwMode="auto">
          <a:xfrm>
            <a:off x="4184809" y="2709189"/>
            <a:ext cx="153106" cy="150326"/>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sp>
        <p:nvSpPr>
          <p:cNvPr id="169" name="Line 40"/>
          <p:cNvSpPr>
            <a:spLocks noChangeShapeType="1"/>
          </p:cNvSpPr>
          <p:nvPr/>
        </p:nvSpPr>
        <p:spPr bwMode="auto">
          <a:xfrm flipH="1" flipV="1">
            <a:off x="6156959" y="3795712"/>
            <a:ext cx="2347652" cy="1965678"/>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70" name="Text Box 37"/>
          <p:cNvSpPr txBox="1">
            <a:spLocks noChangeArrowheads="1"/>
          </p:cNvSpPr>
          <p:nvPr/>
        </p:nvSpPr>
        <p:spPr bwMode="auto">
          <a:xfrm>
            <a:off x="5803265" y="357822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24</a:t>
            </a:r>
          </a:p>
        </p:txBody>
      </p:sp>
      <p:sp>
        <p:nvSpPr>
          <p:cNvPr id="147" name="Text Box 44"/>
          <p:cNvSpPr txBox="1">
            <a:spLocks noChangeArrowheads="1"/>
          </p:cNvSpPr>
          <p:nvPr/>
        </p:nvSpPr>
        <p:spPr bwMode="auto">
          <a:xfrm>
            <a:off x="1477519" y="728142"/>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48" name="Text Box 4"/>
          <p:cNvSpPr txBox="1">
            <a:spLocks noChangeArrowheads="1"/>
          </p:cNvSpPr>
          <p:nvPr/>
        </p:nvSpPr>
        <p:spPr bwMode="auto">
          <a:xfrm>
            <a:off x="1196277" y="703215"/>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50" name="Text Box 4"/>
          <p:cNvSpPr txBox="1">
            <a:spLocks noChangeArrowheads="1"/>
          </p:cNvSpPr>
          <p:nvPr/>
        </p:nvSpPr>
        <p:spPr bwMode="auto">
          <a:xfrm>
            <a:off x="6339331" y="705449"/>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54" name="Text Box 49"/>
          <p:cNvSpPr txBox="1">
            <a:spLocks noChangeArrowheads="1"/>
          </p:cNvSpPr>
          <p:nvPr/>
        </p:nvSpPr>
        <p:spPr bwMode="auto">
          <a:xfrm>
            <a:off x="6628765" y="721351"/>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Tree>
    <p:extLst>
      <p:ext uri="{BB962C8B-B14F-4D97-AF65-F5344CB8AC3E}">
        <p14:creationId xmlns:p14="http://schemas.microsoft.com/office/powerpoint/2010/main" val="2865401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000"/>
                                  </p:stCondLst>
                                  <p:childTnLst>
                                    <p:set>
                                      <p:cBhvr>
                                        <p:cTn id="6" dur="1" fill="hold">
                                          <p:stCondLst>
                                            <p:cond delay="0"/>
                                          </p:stCondLst>
                                        </p:cTn>
                                        <p:tgtEl>
                                          <p:spTgt spid="264221">
                                            <p:txEl>
                                              <p:pRg st="0" end="0"/>
                                            </p:txEl>
                                          </p:spTgt>
                                        </p:tgtEl>
                                        <p:attrNameLst>
                                          <p:attrName>style.visibility</p:attrName>
                                        </p:attrNameLst>
                                      </p:cBhvr>
                                      <p:to>
                                        <p:strVal val="visible"/>
                                      </p:to>
                                    </p:set>
                                    <p:animEffect transition="in" filter="wipe(left)">
                                      <p:cBhvr>
                                        <p:cTn id="7" dur="1000"/>
                                        <p:tgtEl>
                                          <p:spTgt spid="264221">
                                            <p:txEl>
                                              <p:pRg st="0" end="0"/>
                                            </p:txEl>
                                          </p:spTgt>
                                        </p:tgtEl>
                                      </p:cBhvr>
                                    </p:animEffect>
                                  </p:childTnLst>
                                </p:cTn>
                              </p:par>
                            </p:childTnLst>
                          </p:cTn>
                        </p:par>
                        <p:par>
                          <p:cTn id="8" fill="hold">
                            <p:stCondLst>
                              <p:cond delay="3000"/>
                            </p:stCondLst>
                            <p:childTnLst>
                              <p:par>
                                <p:cTn id="9" presetID="22" presetClass="entr" presetSubtype="8" fill="hold" nodeType="afterEffect">
                                  <p:stCondLst>
                                    <p:cond delay="5000"/>
                                  </p:stCondLst>
                                  <p:childTnLst>
                                    <p:set>
                                      <p:cBhvr>
                                        <p:cTn id="10" dur="1" fill="hold">
                                          <p:stCondLst>
                                            <p:cond delay="0"/>
                                          </p:stCondLst>
                                        </p:cTn>
                                        <p:tgtEl>
                                          <p:spTgt spid="264221">
                                            <p:txEl>
                                              <p:pRg st="1" end="1"/>
                                            </p:txEl>
                                          </p:spTgt>
                                        </p:tgtEl>
                                        <p:attrNameLst>
                                          <p:attrName>style.visibility</p:attrName>
                                        </p:attrNameLst>
                                      </p:cBhvr>
                                      <p:to>
                                        <p:strVal val="visible"/>
                                      </p:to>
                                    </p:set>
                                    <p:animEffect transition="in" filter="wipe(left)">
                                      <p:cBhvr>
                                        <p:cTn id="11" dur="1000"/>
                                        <p:tgtEl>
                                          <p:spTgt spid="264221">
                                            <p:txEl>
                                              <p:pRg st="1" end="1"/>
                                            </p:txEl>
                                          </p:spTgt>
                                        </p:tgtEl>
                                      </p:cBhvr>
                                    </p:animEffect>
                                  </p:childTnLst>
                                </p:cTn>
                              </p:par>
                            </p:childTnLst>
                          </p:cTn>
                        </p:par>
                        <p:par>
                          <p:cTn id="12" fill="hold">
                            <p:stCondLst>
                              <p:cond delay="9000"/>
                            </p:stCondLst>
                            <p:childTnLst>
                              <p:par>
                                <p:cTn id="13" presetID="53"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9500"/>
                            </p:stCondLst>
                            <p:childTnLst>
                              <p:par>
                                <p:cTn id="19" presetID="22" presetClass="entr" presetSubtype="8" fill="hold" nodeType="afterEffect">
                                  <p:stCondLst>
                                    <p:cond delay="4000"/>
                                  </p:stCondLst>
                                  <p:childTnLst>
                                    <p:set>
                                      <p:cBhvr>
                                        <p:cTn id="20" dur="1" fill="hold">
                                          <p:stCondLst>
                                            <p:cond delay="0"/>
                                          </p:stCondLst>
                                        </p:cTn>
                                        <p:tgtEl>
                                          <p:spTgt spid="264221">
                                            <p:txEl>
                                              <p:pRg st="2" end="2"/>
                                            </p:txEl>
                                          </p:spTgt>
                                        </p:tgtEl>
                                        <p:attrNameLst>
                                          <p:attrName>style.visibility</p:attrName>
                                        </p:attrNameLst>
                                      </p:cBhvr>
                                      <p:to>
                                        <p:strVal val="visible"/>
                                      </p:to>
                                    </p:set>
                                    <p:animEffect transition="in" filter="wipe(left)">
                                      <p:cBhvr>
                                        <p:cTn id="21" dur="1000"/>
                                        <p:tgtEl>
                                          <p:spTgt spid="264221">
                                            <p:txEl>
                                              <p:pRg st="2" end="2"/>
                                            </p:txEl>
                                          </p:spTgt>
                                        </p:tgtEl>
                                      </p:cBhvr>
                                    </p:animEffect>
                                  </p:childTnLst>
                                </p:cTn>
                              </p:par>
                            </p:childTnLst>
                          </p:cTn>
                        </p:par>
                        <p:par>
                          <p:cTn id="22" fill="hold">
                            <p:stCondLst>
                              <p:cond delay="14500"/>
                            </p:stCondLst>
                            <p:childTnLst>
                              <p:par>
                                <p:cTn id="23" presetID="22" presetClass="entr" presetSubtype="8" fill="hold" nodeType="afterEffect">
                                  <p:stCondLst>
                                    <p:cond delay="2000"/>
                                  </p:stCondLst>
                                  <p:childTnLst>
                                    <p:set>
                                      <p:cBhvr>
                                        <p:cTn id="24" dur="1" fill="hold">
                                          <p:stCondLst>
                                            <p:cond delay="0"/>
                                          </p:stCondLst>
                                        </p:cTn>
                                        <p:tgtEl>
                                          <p:spTgt spid="264221">
                                            <p:txEl>
                                              <p:pRg st="3" end="3"/>
                                            </p:txEl>
                                          </p:spTgt>
                                        </p:tgtEl>
                                        <p:attrNameLst>
                                          <p:attrName>style.visibility</p:attrName>
                                        </p:attrNameLst>
                                      </p:cBhvr>
                                      <p:to>
                                        <p:strVal val="visible"/>
                                      </p:to>
                                    </p:set>
                                    <p:animEffect transition="in" filter="wipe(left)">
                                      <p:cBhvr>
                                        <p:cTn id="25" dur="1000"/>
                                        <p:tgtEl>
                                          <p:spTgt spid="264221">
                                            <p:txEl>
                                              <p:pRg st="3" end="3"/>
                                            </p:txEl>
                                          </p:spTgt>
                                        </p:tgtEl>
                                      </p:cBhvr>
                                    </p:animEffect>
                                  </p:childTnLst>
                                </p:cTn>
                              </p:par>
                            </p:childTnLst>
                          </p:cTn>
                        </p:par>
                        <p:par>
                          <p:cTn id="26" fill="hold">
                            <p:stCondLst>
                              <p:cond delay="17500"/>
                            </p:stCondLst>
                            <p:childTnLst>
                              <p:par>
                                <p:cTn id="27" presetID="22" presetClass="entr" presetSubtype="2" fill="hold" grpId="0" nodeType="afterEffect">
                                  <p:stCondLst>
                                    <p:cond delay="0"/>
                                  </p:stCondLst>
                                  <p:childTnLst>
                                    <p:set>
                                      <p:cBhvr>
                                        <p:cTn id="28" dur="1" fill="hold">
                                          <p:stCondLst>
                                            <p:cond delay="0"/>
                                          </p:stCondLst>
                                        </p:cTn>
                                        <p:tgtEl>
                                          <p:spTgt spid="162"/>
                                        </p:tgtEl>
                                        <p:attrNameLst>
                                          <p:attrName>style.visibility</p:attrName>
                                        </p:attrNameLst>
                                      </p:cBhvr>
                                      <p:to>
                                        <p:strVal val="visible"/>
                                      </p:to>
                                    </p:set>
                                    <p:animEffect transition="in" filter="wipe(right)">
                                      <p:cBhvr>
                                        <p:cTn id="29" dur="2000"/>
                                        <p:tgtEl>
                                          <p:spTgt spid="162"/>
                                        </p:tgtEl>
                                      </p:cBhvr>
                                    </p:animEffect>
                                  </p:childTnLst>
                                  <p:subTnLst>
                                    <p:set>
                                      <p:cBhvr override="childStyle">
                                        <p:cTn dur="1" fill="hold" display="0" masterRel="sameClick" afterEffect="1">
                                          <p:stCondLst>
                                            <p:cond evt="end" delay="0">
                                              <p:tn val="27"/>
                                            </p:cond>
                                          </p:stCondLst>
                                        </p:cTn>
                                        <p:tgtEl>
                                          <p:spTgt spid="162"/>
                                        </p:tgtEl>
                                        <p:attrNameLst>
                                          <p:attrName>style.visibility</p:attrName>
                                        </p:attrNameLst>
                                      </p:cBhvr>
                                      <p:to>
                                        <p:strVal val="hidden"/>
                                      </p:to>
                                    </p:set>
                                  </p:subTnLst>
                                </p:cTn>
                              </p:par>
                            </p:childTnLst>
                          </p:cTn>
                        </p:par>
                        <p:par>
                          <p:cTn id="30" fill="hold">
                            <p:stCondLst>
                              <p:cond delay="19500"/>
                            </p:stCondLst>
                            <p:childTnLst>
                              <p:par>
                                <p:cTn id="31" presetID="22" presetClass="entr" presetSubtype="8" fill="hold" grpId="0" nodeType="afterEffect">
                                  <p:stCondLst>
                                    <p:cond delay="0"/>
                                  </p:stCondLst>
                                  <p:childTnLst>
                                    <p:set>
                                      <p:cBhvr>
                                        <p:cTn id="32" dur="1" fill="hold">
                                          <p:stCondLst>
                                            <p:cond delay="0"/>
                                          </p:stCondLst>
                                        </p:cTn>
                                        <p:tgtEl>
                                          <p:spTgt spid="167"/>
                                        </p:tgtEl>
                                        <p:attrNameLst>
                                          <p:attrName>style.visibility</p:attrName>
                                        </p:attrNameLst>
                                      </p:cBhvr>
                                      <p:to>
                                        <p:strVal val="visible"/>
                                      </p:to>
                                    </p:set>
                                    <p:animEffect transition="in" filter="wipe(left)">
                                      <p:cBhvr>
                                        <p:cTn id="33" dur="1000"/>
                                        <p:tgtEl>
                                          <p:spTgt spid="167"/>
                                        </p:tgtEl>
                                      </p:cBhvr>
                                    </p:animEffect>
                                  </p:childTnLst>
                                </p:cTn>
                              </p:par>
                            </p:childTnLst>
                          </p:cTn>
                        </p:par>
                        <p:par>
                          <p:cTn id="34" fill="hold">
                            <p:stCondLst>
                              <p:cond delay="20500"/>
                            </p:stCondLst>
                            <p:childTnLst>
                              <p:par>
                                <p:cTn id="35" presetID="22" presetClass="entr" presetSubtype="8" fill="hold" grpId="0" nodeType="afterEffect">
                                  <p:stCondLst>
                                    <p:cond delay="0"/>
                                  </p:stCondLst>
                                  <p:childTnLst>
                                    <p:set>
                                      <p:cBhvr>
                                        <p:cTn id="36" dur="1" fill="hold">
                                          <p:stCondLst>
                                            <p:cond delay="0"/>
                                          </p:stCondLst>
                                        </p:cTn>
                                        <p:tgtEl>
                                          <p:spTgt spid="158"/>
                                        </p:tgtEl>
                                        <p:attrNameLst>
                                          <p:attrName>style.visibility</p:attrName>
                                        </p:attrNameLst>
                                      </p:cBhvr>
                                      <p:to>
                                        <p:strVal val="visible"/>
                                      </p:to>
                                    </p:set>
                                    <p:animEffect transition="in" filter="wipe(left)">
                                      <p:cBhvr>
                                        <p:cTn id="37" dur="1000"/>
                                        <p:tgtEl>
                                          <p:spTgt spid="158"/>
                                        </p:tgtEl>
                                      </p:cBhvr>
                                    </p:animEffect>
                                  </p:childTnLst>
                                </p:cTn>
                              </p:par>
                            </p:childTnLst>
                          </p:cTn>
                        </p:par>
                        <p:par>
                          <p:cTn id="38" fill="hold">
                            <p:stCondLst>
                              <p:cond delay="21500"/>
                            </p:stCondLst>
                            <p:childTnLst>
                              <p:par>
                                <p:cTn id="39" presetID="22" presetClass="entr" presetSubtype="8" fill="hold" grpId="0" nodeType="afterEffect">
                                  <p:stCondLst>
                                    <p:cond delay="0"/>
                                  </p:stCondLst>
                                  <p:childTnLst>
                                    <p:set>
                                      <p:cBhvr>
                                        <p:cTn id="40" dur="1" fill="hold">
                                          <p:stCondLst>
                                            <p:cond delay="0"/>
                                          </p:stCondLst>
                                        </p:cTn>
                                        <p:tgtEl>
                                          <p:spTgt spid="164"/>
                                        </p:tgtEl>
                                        <p:attrNameLst>
                                          <p:attrName>style.visibility</p:attrName>
                                        </p:attrNameLst>
                                      </p:cBhvr>
                                      <p:to>
                                        <p:strVal val="visible"/>
                                      </p:to>
                                    </p:set>
                                    <p:animEffect transition="in" filter="wipe(left)">
                                      <p:cBhvr>
                                        <p:cTn id="41" dur="1000"/>
                                        <p:tgtEl>
                                          <p:spTgt spid="164"/>
                                        </p:tgtEl>
                                      </p:cBhvr>
                                    </p:animEffect>
                                  </p:childTnLst>
                                </p:cTn>
                              </p:par>
                            </p:childTnLst>
                          </p:cTn>
                        </p:par>
                        <p:par>
                          <p:cTn id="42" fill="hold">
                            <p:stCondLst>
                              <p:cond delay="22500"/>
                            </p:stCondLst>
                            <p:childTnLst>
                              <p:par>
                                <p:cTn id="43" presetID="22" presetClass="entr" presetSubtype="8" fill="hold" grpId="0" nodeType="afterEffect">
                                  <p:stCondLst>
                                    <p:cond delay="0"/>
                                  </p:stCondLst>
                                  <p:childTnLst>
                                    <p:set>
                                      <p:cBhvr>
                                        <p:cTn id="44" dur="1" fill="hold">
                                          <p:stCondLst>
                                            <p:cond delay="0"/>
                                          </p:stCondLst>
                                        </p:cTn>
                                        <p:tgtEl>
                                          <p:spTgt spid="165"/>
                                        </p:tgtEl>
                                        <p:attrNameLst>
                                          <p:attrName>style.visibility</p:attrName>
                                        </p:attrNameLst>
                                      </p:cBhvr>
                                      <p:to>
                                        <p:strVal val="visible"/>
                                      </p:to>
                                    </p:set>
                                    <p:animEffect transition="in" filter="wipe(left)">
                                      <p:cBhvr>
                                        <p:cTn id="45" dur="1000"/>
                                        <p:tgtEl>
                                          <p:spTgt spid="165"/>
                                        </p:tgtEl>
                                      </p:cBhvr>
                                    </p:animEffect>
                                  </p:childTnLst>
                                </p:cTn>
                              </p:par>
                            </p:childTnLst>
                          </p:cTn>
                        </p:par>
                        <p:par>
                          <p:cTn id="46" fill="hold">
                            <p:stCondLst>
                              <p:cond delay="23500"/>
                            </p:stCondLst>
                            <p:childTnLst>
                              <p:par>
                                <p:cTn id="47" presetID="10" presetClass="exit" presetSubtype="0" fill="hold" nodeType="afterEffect">
                                  <p:stCondLst>
                                    <p:cond delay="0"/>
                                  </p:stCondLst>
                                  <p:childTnLst>
                                    <p:animEffect transition="out" filter="fade">
                                      <p:cBhvr>
                                        <p:cTn id="48" dur="500"/>
                                        <p:tgtEl>
                                          <p:spTgt spid="4"/>
                                        </p:tgtEl>
                                      </p:cBhvr>
                                    </p:animEffect>
                                    <p:set>
                                      <p:cBhvr>
                                        <p:cTn id="49" dur="1" fill="hold">
                                          <p:stCondLst>
                                            <p:cond delay="499"/>
                                          </p:stCondLst>
                                        </p:cTn>
                                        <p:tgtEl>
                                          <p:spTgt spid="4"/>
                                        </p:tgtEl>
                                        <p:attrNameLst>
                                          <p:attrName>style.visibility</p:attrName>
                                        </p:attrNameLst>
                                      </p:cBhvr>
                                      <p:to>
                                        <p:strVal val="hidden"/>
                                      </p:to>
                                    </p:set>
                                  </p:childTnLst>
                                </p:cTn>
                              </p:par>
                            </p:childTnLst>
                          </p:cTn>
                        </p:par>
                        <p:par>
                          <p:cTn id="50" fill="hold">
                            <p:stCondLst>
                              <p:cond delay="24000"/>
                            </p:stCondLst>
                            <p:childTnLst>
                              <p:par>
                                <p:cTn id="51" presetID="22" presetClass="entr" presetSubtype="8" fill="hold" nodeType="afterEffect">
                                  <p:stCondLst>
                                    <p:cond delay="2000"/>
                                  </p:stCondLst>
                                  <p:childTnLst>
                                    <p:set>
                                      <p:cBhvr>
                                        <p:cTn id="52" dur="1" fill="hold">
                                          <p:stCondLst>
                                            <p:cond delay="0"/>
                                          </p:stCondLst>
                                        </p:cTn>
                                        <p:tgtEl>
                                          <p:spTgt spid="264221">
                                            <p:txEl>
                                              <p:pRg st="4" end="4"/>
                                            </p:txEl>
                                          </p:spTgt>
                                        </p:tgtEl>
                                        <p:attrNameLst>
                                          <p:attrName>style.visibility</p:attrName>
                                        </p:attrNameLst>
                                      </p:cBhvr>
                                      <p:to>
                                        <p:strVal val="visible"/>
                                      </p:to>
                                    </p:set>
                                    <p:animEffect transition="in" filter="wipe(left)">
                                      <p:cBhvr>
                                        <p:cTn id="53" dur="1000"/>
                                        <p:tgtEl>
                                          <p:spTgt spid="264221">
                                            <p:txEl>
                                              <p:pRg st="4" end="4"/>
                                            </p:txEl>
                                          </p:spTgt>
                                        </p:tgtEl>
                                      </p:cBhvr>
                                    </p:animEffect>
                                  </p:childTnLst>
                                </p:cTn>
                              </p:par>
                            </p:childTnLst>
                          </p:cTn>
                        </p:par>
                        <p:par>
                          <p:cTn id="54" fill="hold">
                            <p:stCondLst>
                              <p:cond delay="27000"/>
                            </p:stCondLst>
                            <p:childTnLst>
                              <p:par>
                                <p:cTn id="55" presetID="22" presetClass="entr" presetSubtype="4" fill="hold" grpId="0" nodeType="afterEffect">
                                  <p:stCondLst>
                                    <p:cond delay="0"/>
                                  </p:stCondLst>
                                  <p:childTnLst>
                                    <p:set>
                                      <p:cBhvr>
                                        <p:cTn id="56" dur="1" fill="hold">
                                          <p:stCondLst>
                                            <p:cond delay="0"/>
                                          </p:stCondLst>
                                        </p:cTn>
                                        <p:tgtEl>
                                          <p:spTgt spid="169"/>
                                        </p:tgtEl>
                                        <p:attrNameLst>
                                          <p:attrName>style.visibility</p:attrName>
                                        </p:attrNameLst>
                                      </p:cBhvr>
                                      <p:to>
                                        <p:strVal val="visible"/>
                                      </p:to>
                                    </p:set>
                                    <p:animEffect transition="in" filter="wipe(down)">
                                      <p:cBhvr>
                                        <p:cTn id="57" dur="2000"/>
                                        <p:tgtEl>
                                          <p:spTgt spid="169"/>
                                        </p:tgtEl>
                                      </p:cBhvr>
                                    </p:animEffect>
                                  </p:childTnLst>
                                  <p:subTnLst>
                                    <p:set>
                                      <p:cBhvr override="childStyle">
                                        <p:cTn dur="1" fill="hold" display="0" masterRel="sameClick" afterEffect="1">
                                          <p:stCondLst>
                                            <p:cond evt="end" delay="0">
                                              <p:tn val="55"/>
                                            </p:cond>
                                          </p:stCondLst>
                                        </p:cTn>
                                        <p:tgtEl>
                                          <p:spTgt spid="169"/>
                                        </p:tgtEl>
                                        <p:attrNameLst>
                                          <p:attrName>style.visibility</p:attrName>
                                        </p:attrNameLst>
                                      </p:cBhvr>
                                      <p:to>
                                        <p:strVal val="hidden"/>
                                      </p:to>
                                    </p:set>
                                  </p:subTnLst>
                                </p:cTn>
                              </p:par>
                            </p:childTnLst>
                          </p:cTn>
                        </p:par>
                        <p:par>
                          <p:cTn id="58" fill="hold">
                            <p:stCondLst>
                              <p:cond delay="29000"/>
                            </p:stCondLst>
                            <p:childTnLst>
                              <p:par>
                                <p:cTn id="59" presetID="22" presetClass="entr" presetSubtype="8" fill="hold" grpId="0" nodeType="afterEffect">
                                  <p:stCondLst>
                                    <p:cond delay="0"/>
                                  </p:stCondLst>
                                  <p:childTnLst>
                                    <p:set>
                                      <p:cBhvr>
                                        <p:cTn id="60" dur="1" fill="hold">
                                          <p:stCondLst>
                                            <p:cond delay="0"/>
                                          </p:stCondLst>
                                        </p:cTn>
                                        <p:tgtEl>
                                          <p:spTgt spid="170"/>
                                        </p:tgtEl>
                                        <p:attrNameLst>
                                          <p:attrName>style.visibility</p:attrName>
                                        </p:attrNameLst>
                                      </p:cBhvr>
                                      <p:to>
                                        <p:strVal val="visible"/>
                                      </p:to>
                                    </p:set>
                                    <p:animEffect transition="in" filter="wipe(left)">
                                      <p:cBhvr>
                                        <p:cTn id="61" dur="500"/>
                                        <p:tgtEl>
                                          <p:spTgt spid="170"/>
                                        </p:tgtEl>
                                      </p:cBhvr>
                                    </p:animEffect>
                                  </p:childTnLst>
                                </p:cTn>
                              </p:par>
                            </p:childTnLst>
                          </p:cTn>
                        </p:par>
                        <p:par>
                          <p:cTn id="62" fill="hold">
                            <p:stCondLst>
                              <p:cond delay="29500"/>
                            </p:stCondLst>
                            <p:childTnLst>
                              <p:par>
                                <p:cTn id="63" presetID="22" presetClass="entr" presetSubtype="8" fill="hold" nodeType="afterEffect">
                                  <p:stCondLst>
                                    <p:cond delay="2000"/>
                                  </p:stCondLst>
                                  <p:childTnLst>
                                    <p:set>
                                      <p:cBhvr>
                                        <p:cTn id="64" dur="1" fill="hold">
                                          <p:stCondLst>
                                            <p:cond delay="0"/>
                                          </p:stCondLst>
                                        </p:cTn>
                                        <p:tgtEl>
                                          <p:spTgt spid="264221">
                                            <p:txEl>
                                              <p:pRg st="5" end="5"/>
                                            </p:txEl>
                                          </p:spTgt>
                                        </p:tgtEl>
                                        <p:attrNameLst>
                                          <p:attrName>style.visibility</p:attrName>
                                        </p:attrNameLst>
                                      </p:cBhvr>
                                      <p:to>
                                        <p:strVal val="visible"/>
                                      </p:to>
                                    </p:set>
                                    <p:animEffect transition="in" filter="wipe(left)">
                                      <p:cBhvr>
                                        <p:cTn id="65" dur="1000"/>
                                        <p:tgtEl>
                                          <p:spTgt spid="264221">
                                            <p:txEl>
                                              <p:pRg st="5" end="5"/>
                                            </p:txEl>
                                          </p:spTgt>
                                        </p:tgtEl>
                                      </p:cBhvr>
                                    </p:animEffect>
                                  </p:childTnLst>
                                </p:cTn>
                              </p:par>
                            </p:childTnLst>
                          </p:cTn>
                        </p:par>
                        <p:par>
                          <p:cTn id="66" fill="hold">
                            <p:stCondLst>
                              <p:cond delay="32500"/>
                            </p:stCondLst>
                            <p:childTnLst>
                              <p:par>
                                <p:cTn id="67" presetID="22" presetClass="entr" presetSubtype="4" fill="hold" grpId="0" nodeType="afterEffect">
                                  <p:stCondLst>
                                    <p:cond delay="0"/>
                                  </p:stCondLst>
                                  <p:childTnLst>
                                    <p:set>
                                      <p:cBhvr>
                                        <p:cTn id="68" dur="1" fill="hold">
                                          <p:stCondLst>
                                            <p:cond delay="0"/>
                                          </p:stCondLst>
                                        </p:cTn>
                                        <p:tgtEl>
                                          <p:spTgt spid="155"/>
                                        </p:tgtEl>
                                        <p:attrNameLst>
                                          <p:attrName>style.visibility</p:attrName>
                                        </p:attrNameLst>
                                      </p:cBhvr>
                                      <p:to>
                                        <p:strVal val="visible"/>
                                      </p:to>
                                    </p:set>
                                    <p:animEffect transition="in" filter="wipe(down)">
                                      <p:cBhvr>
                                        <p:cTn id="69" dur="2000"/>
                                        <p:tgtEl>
                                          <p:spTgt spid="155"/>
                                        </p:tgtEl>
                                      </p:cBhvr>
                                    </p:animEffect>
                                  </p:childTnLst>
                                  <p:subTnLst>
                                    <p:set>
                                      <p:cBhvr override="childStyle">
                                        <p:cTn dur="1" fill="hold" display="0" masterRel="sameClick" afterEffect="1">
                                          <p:stCondLst>
                                            <p:cond evt="end" delay="0">
                                              <p:tn val="67"/>
                                            </p:cond>
                                          </p:stCondLst>
                                        </p:cTn>
                                        <p:tgtEl>
                                          <p:spTgt spid="155"/>
                                        </p:tgtEl>
                                        <p:attrNameLst>
                                          <p:attrName>style.visibility</p:attrName>
                                        </p:attrNameLst>
                                      </p:cBhvr>
                                      <p:to>
                                        <p:strVal val="hidden"/>
                                      </p:to>
                                    </p:set>
                                  </p:subTnLst>
                                </p:cTn>
                              </p:par>
                            </p:childTnLst>
                          </p:cTn>
                        </p:par>
                        <p:par>
                          <p:cTn id="70" fill="hold">
                            <p:stCondLst>
                              <p:cond delay="34500"/>
                            </p:stCondLst>
                            <p:childTnLst>
                              <p:par>
                                <p:cTn id="71" presetID="22" presetClass="entr" presetSubtype="8" fill="hold" grpId="0" nodeType="afterEffect">
                                  <p:stCondLst>
                                    <p:cond delay="0"/>
                                  </p:stCondLst>
                                  <p:childTnLst>
                                    <p:set>
                                      <p:cBhvr>
                                        <p:cTn id="72" dur="1" fill="hold">
                                          <p:stCondLst>
                                            <p:cond delay="0"/>
                                          </p:stCondLst>
                                        </p:cTn>
                                        <p:tgtEl>
                                          <p:spTgt spid="168"/>
                                        </p:tgtEl>
                                        <p:attrNameLst>
                                          <p:attrName>style.visibility</p:attrName>
                                        </p:attrNameLst>
                                      </p:cBhvr>
                                      <p:to>
                                        <p:strVal val="visible"/>
                                      </p:to>
                                    </p:set>
                                    <p:animEffect transition="in" filter="wipe(left)">
                                      <p:cBhvr>
                                        <p:cTn id="73" dur="500"/>
                                        <p:tgtEl>
                                          <p:spTgt spid="168"/>
                                        </p:tgtEl>
                                      </p:cBhvr>
                                    </p:animEffect>
                                  </p:childTnLst>
                                </p:cTn>
                              </p:par>
                            </p:childTnLst>
                          </p:cTn>
                        </p:par>
                        <p:par>
                          <p:cTn id="74" fill="hold">
                            <p:stCondLst>
                              <p:cond delay="35000"/>
                            </p:stCondLst>
                            <p:childTnLst>
                              <p:par>
                                <p:cTn id="75" presetID="22" presetClass="entr" presetSubtype="8" fill="hold" grpId="0" nodeType="after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left)">
                                      <p:cBhvr>
                                        <p:cTn id="77" dur="500"/>
                                        <p:tgtEl>
                                          <p:spTgt spid="5"/>
                                        </p:tgtEl>
                                      </p:cBhvr>
                                    </p:animEffect>
                                  </p:childTnLst>
                                </p:cTn>
                              </p:par>
                            </p:childTnLst>
                          </p:cTn>
                        </p:par>
                        <p:par>
                          <p:cTn id="78" fill="hold">
                            <p:stCondLst>
                              <p:cond delay="35500"/>
                            </p:stCondLst>
                            <p:childTnLst>
                              <p:par>
                                <p:cTn id="79" presetID="22" presetClass="entr" presetSubtype="4" fill="hold" nodeType="afterEffect">
                                  <p:stCondLst>
                                    <p:cond delay="0"/>
                                  </p:stCondLst>
                                  <p:childTnLst>
                                    <p:set>
                                      <p:cBhvr>
                                        <p:cTn id="80" dur="1" fill="hold">
                                          <p:stCondLst>
                                            <p:cond delay="0"/>
                                          </p:stCondLst>
                                        </p:cTn>
                                        <p:tgtEl>
                                          <p:spTgt spid="157"/>
                                        </p:tgtEl>
                                        <p:attrNameLst>
                                          <p:attrName>style.visibility</p:attrName>
                                        </p:attrNameLst>
                                      </p:cBhvr>
                                      <p:to>
                                        <p:strVal val="visible"/>
                                      </p:to>
                                    </p:set>
                                    <p:animEffect transition="in" filter="wipe(down)">
                                      <p:cBhvr>
                                        <p:cTn id="81" dur="1000"/>
                                        <p:tgtEl>
                                          <p:spTgt spid="157"/>
                                        </p:tgtEl>
                                      </p:cBhvr>
                                    </p:animEffect>
                                  </p:childTnLst>
                                </p:cTn>
                              </p:par>
                            </p:childTnLst>
                          </p:cTn>
                        </p:par>
                        <p:par>
                          <p:cTn id="82" fill="hold">
                            <p:stCondLst>
                              <p:cond delay="36500"/>
                            </p:stCondLst>
                            <p:childTnLst>
                              <p:par>
                                <p:cTn id="83" presetID="4" presetClass="entr" presetSubtype="32" fill="hold" nodeType="afterEffect">
                                  <p:stCondLst>
                                    <p:cond delay="0"/>
                                  </p:stCondLst>
                                  <p:childTnLst>
                                    <p:set>
                                      <p:cBhvr>
                                        <p:cTn id="84" dur="1" fill="hold">
                                          <p:stCondLst>
                                            <p:cond delay="0"/>
                                          </p:stCondLst>
                                        </p:cTn>
                                        <p:tgtEl>
                                          <p:spTgt spid="2064"/>
                                        </p:tgtEl>
                                        <p:attrNameLst>
                                          <p:attrName>style.visibility</p:attrName>
                                        </p:attrNameLst>
                                      </p:cBhvr>
                                      <p:to>
                                        <p:strVal val="visible"/>
                                      </p:to>
                                    </p:set>
                                    <p:animEffect transition="in" filter="box(out)">
                                      <p:cBhvr>
                                        <p:cTn id="85"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62" grpId="0" animBg="1"/>
      <p:bldP spid="158" grpId="0"/>
      <p:bldP spid="164" grpId="0"/>
      <p:bldP spid="165" grpId="0"/>
      <p:bldP spid="167" grpId="0"/>
      <p:bldP spid="168" grpId="0" animBg="1"/>
      <p:bldP spid="5" grpId="0" animBg="1"/>
      <p:bldP spid="169" grpId="0" animBg="1"/>
      <p:bldP spid="17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DBAA4B-A8E7-7944-C9E1-3154921A85AD}"/>
              </a:ext>
            </a:extLst>
          </p:cNvPr>
          <p:cNvPicPr>
            <a:picLocks noChangeAspect="1"/>
          </p:cNvPicPr>
          <p:nvPr/>
        </p:nvPicPr>
        <p:blipFill>
          <a:blip r:embed="rId2"/>
          <a:stretch>
            <a:fillRect/>
          </a:stretch>
        </p:blipFill>
        <p:spPr>
          <a:xfrm>
            <a:off x="225304" y="731520"/>
            <a:ext cx="8716962" cy="3610983"/>
          </a:xfrm>
          <a:prstGeom prst="rect">
            <a:avLst/>
          </a:prstGeom>
          <a:effectLst>
            <a:outerShdw blurRad="50800" dist="38100" dir="2700000" algn="tl" rotWithShape="0">
              <a:prstClr val="black">
                <a:alpha val="40000"/>
              </a:prstClr>
            </a:outerShdw>
          </a:effectLst>
        </p:spPr>
      </p:pic>
      <p:sp>
        <p:nvSpPr>
          <p:cNvPr id="223" name="Text Box 3"/>
          <p:cNvSpPr txBox="1">
            <a:spLocks noChangeArrowheads="1"/>
          </p:cNvSpPr>
          <p:nvPr/>
        </p:nvSpPr>
        <p:spPr bwMode="auto">
          <a:xfrm>
            <a:off x="1243751" y="981297"/>
            <a:ext cx="1069531" cy="307777"/>
          </a:xfrm>
          <a:prstGeom prst="rect">
            <a:avLst/>
          </a:prstGeom>
          <a:noFill/>
          <a:ln w="9525">
            <a:noFill/>
            <a:miter lim="800000"/>
            <a:headEnd/>
            <a:tailEnd/>
          </a:ln>
        </p:spPr>
        <p:txBody>
          <a:bodyPr wrap="square">
            <a:spAutoFit/>
          </a:bodyPr>
          <a:lstStyle/>
          <a:p>
            <a:pPr algn="ctr">
              <a:spcBef>
                <a:spcPct val="50000"/>
              </a:spcBef>
            </a:pPr>
            <a:r>
              <a:rPr lang="en-US" sz="1400" dirty="0">
                <a:solidFill>
                  <a:schemeClr val="accent2"/>
                </a:solidFill>
                <a:latin typeface="Comic Sans MS" pitchFamily="66" charset="0"/>
              </a:rPr>
              <a:t>COUGARS</a:t>
            </a:r>
          </a:p>
        </p:txBody>
      </p:sp>
      <p:sp>
        <p:nvSpPr>
          <p:cNvPr id="224" name="Text Box 4"/>
          <p:cNvSpPr txBox="1">
            <a:spLocks noChangeArrowheads="1"/>
          </p:cNvSpPr>
          <p:nvPr/>
        </p:nvSpPr>
        <p:spPr bwMode="auto">
          <a:xfrm>
            <a:off x="3825300" y="90743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225" name="Text Box 5"/>
          <p:cNvSpPr txBox="1">
            <a:spLocks noChangeArrowheads="1"/>
          </p:cNvSpPr>
          <p:nvPr/>
        </p:nvSpPr>
        <p:spPr bwMode="auto">
          <a:xfrm>
            <a:off x="5162164" y="1028558"/>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226" name="Text Box 6"/>
          <p:cNvSpPr txBox="1">
            <a:spLocks noChangeArrowheads="1"/>
          </p:cNvSpPr>
          <p:nvPr/>
        </p:nvSpPr>
        <p:spPr bwMode="auto">
          <a:xfrm>
            <a:off x="3688080" y="96437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227" name="Text Box 7"/>
          <p:cNvSpPr txBox="1">
            <a:spLocks noChangeArrowheads="1"/>
          </p:cNvSpPr>
          <p:nvPr/>
        </p:nvSpPr>
        <p:spPr bwMode="auto">
          <a:xfrm>
            <a:off x="5313276" y="967328"/>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228" name="Text Box 8"/>
          <p:cNvSpPr txBox="1">
            <a:spLocks noChangeArrowheads="1"/>
          </p:cNvSpPr>
          <p:nvPr/>
        </p:nvSpPr>
        <p:spPr bwMode="auto">
          <a:xfrm>
            <a:off x="6119495" y="990600"/>
            <a:ext cx="1241425" cy="307777"/>
          </a:xfrm>
          <a:prstGeom prst="rect">
            <a:avLst/>
          </a:prstGeom>
          <a:noFill/>
          <a:ln w="9525">
            <a:noFill/>
            <a:miter lim="800000"/>
            <a:headEnd/>
            <a:tailEnd/>
          </a:ln>
        </p:spPr>
        <p:txBody>
          <a:bodyPr>
            <a:spAutoFit/>
          </a:bodyPr>
          <a:lstStyle/>
          <a:p>
            <a:pPr algn="ctr">
              <a:spcBef>
                <a:spcPct val="50000"/>
              </a:spcBef>
            </a:pPr>
            <a:r>
              <a:rPr lang="en-US" sz="1400" dirty="0">
                <a:solidFill>
                  <a:schemeClr val="accent2"/>
                </a:solidFill>
                <a:latin typeface="Comic Sans MS" pitchFamily="66" charset="0"/>
              </a:rPr>
              <a:t>OWLS</a:t>
            </a:r>
          </a:p>
        </p:txBody>
      </p:sp>
      <p:sp>
        <p:nvSpPr>
          <p:cNvPr id="229" name="Text Box 9"/>
          <p:cNvSpPr txBox="1">
            <a:spLocks noChangeArrowheads="1"/>
          </p:cNvSpPr>
          <p:nvPr/>
        </p:nvSpPr>
        <p:spPr bwMode="auto">
          <a:xfrm>
            <a:off x="2981227" y="990418"/>
            <a:ext cx="423621"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15</a:t>
            </a:r>
          </a:p>
        </p:txBody>
      </p:sp>
      <p:sp>
        <p:nvSpPr>
          <p:cNvPr id="230" name="Text Box 10"/>
          <p:cNvSpPr txBox="1">
            <a:spLocks noChangeArrowheads="1"/>
          </p:cNvSpPr>
          <p:nvPr/>
        </p:nvSpPr>
        <p:spPr bwMode="auto">
          <a:xfrm>
            <a:off x="541552" y="135636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260" name="Text Box 11"/>
          <p:cNvSpPr txBox="1">
            <a:spLocks noChangeArrowheads="1"/>
          </p:cNvSpPr>
          <p:nvPr/>
        </p:nvSpPr>
        <p:spPr bwMode="auto">
          <a:xfrm>
            <a:off x="1135697" y="135636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261" name="Text Box 12"/>
          <p:cNvSpPr txBox="1">
            <a:spLocks noChangeArrowheads="1"/>
          </p:cNvSpPr>
          <p:nvPr/>
        </p:nvSpPr>
        <p:spPr bwMode="auto">
          <a:xfrm>
            <a:off x="1745297" y="135636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262" name="Text Box 13"/>
          <p:cNvSpPr txBox="1">
            <a:spLocks noChangeArrowheads="1"/>
          </p:cNvSpPr>
          <p:nvPr/>
        </p:nvSpPr>
        <p:spPr bwMode="auto">
          <a:xfrm>
            <a:off x="2369820" y="136779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304" name="Text Box 14"/>
          <p:cNvSpPr txBox="1">
            <a:spLocks noChangeArrowheads="1"/>
          </p:cNvSpPr>
          <p:nvPr/>
        </p:nvSpPr>
        <p:spPr bwMode="auto">
          <a:xfrm>
            <a:off x="2924810" y="136779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305" name="Text Box 15"/>
          <p:cNvSpPr txBox="1">
            <a:spLocks noChangeArrowheads="1"/>
          </p:cNvSpPr>
          <p:nvPr/>
        </p:nvSpPr>
        <p:spPr bwMode="auto">
          <a:xfrm>
            <a:off x="3535680" y="136779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306" name="Text Box 16"/>
          <p:cNvSpPr txBox="1">
            <a:spLocks noChangeArrowheads="1"/>
          </p:cNvSpPr>
          <p:nvPr/>
        </p:nvSpPr>
        <p:spPr bwMode="auto">
          <a:xfrm>
            <a:off x="5409708" y="135636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307" name="Text Box 17"/>
          <p:cNvSpPr txBox="1">
            <a:spLocks noChangeArrowheads="1"/>
          </p:cNvSpPr>
          <p:nvPr/>
        </p:nvSpPr>
        <p:spPr bwMode="auto">
          <a:xfrm>
            <a:off x="6010910" y="1347264"/>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308" name="Text Box 18"/>
          <p:cNvSpPr txBox="1">
            <a:spLocks noChangeArrowheads="1"/>
          </p:cNvSpPr>
          <p:nvPr/>
        </p:nvSpPr>
        <p:spPr bwMode="auto">
          <a:xfrm>
            <a:off x="6618288" y="135033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309" name="Text Box 19"/>
          <p:cNvSpPr txBox="1">
            <a:spLocks noChangeArrowheads="1"/>
          </p:cNvSpPr>
          <p:nvPr/>
        </p:nvSpPr>
        <p:spPr bwMode="auto">
          <a:xfrm>
            <a:off x="7170420" y="1350336"/>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310" name="Text Box 20"/>
          <p:cNvSpPr txBox="1">
            <a:spLocks noChangeArrowheads="1"/>
          </p:cNvSpPr>
          <p:nvPr/>
        </p:nvSpPr>
        <p:spPr bwMode="auto">
          <a:xfrm>
            <a:off x="7840980" y="1350336"/>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311" name="Text Box 21"/>
          <p:cNvSpPr txBox="1">
            <a:spLocks noChangeArrowheads="1"/>
          </p:cNvSpPr>
          <p:nvPr/>
        </p:nvSpPr>
        <p:spPr bwMode="auto">
          <a:xfrm>
            <a:off x="8427720" y="1336048"/>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312" name="Text Box 22"/>
          <p:cNvSpPr txBox="1">
            <a:spLocks noChangeArrowheads="1"/>
          </p:cNvSpPr>
          <p:nvPr/>
        </p:nvSpPr>
        <p:spPr bwMode="auto">
          <a:xfrm>
            <a:off x="5193447" y="3146528"/>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313" name="Text Box 28"/>
          <p:cNvSpPr txBox="1">
            <a:spLocks noChangeArrowheads="1"/>
          </p:cNvSpPr>
          <p:nvPr/>
        </p:nvSpPr>
        <p:spPr bwMode="auto">
          <a:xfrm>
            <a:off x="462897" y="977900"/>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314" name="Text Box 6"/>
          <p:cNvSpPr txBox="1">
            <a:spLocks noChangeArrowheads="1"/>
          </p:cNvSpPr>
          <p:nvPr/>
        </p:nvSpPr>
        <p:spPr bwMode="auto">
          <a:xfrm>
            <a:off x="5623560" y="99060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315" name="Text Box 6"/>
          <p:cNvSpPr txBox="1">
            <a:spLocks noChangeArrowheads="1"/>
          </p:cNvSpPr>
          <p:nvPr/>
        </p:nvSpPr>
        <p:spPr bwMode="auto">
          <a:xfrm>
            <a:off x="5897880" y="99060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316" name="Text Box 7"/>
          <p:cNvSpPr txBox="1">
            <a:spLocks noChangeArrowheads="1"/>
          </p:cNvSpPr>
          <p:nvPr/>
        </p:nvSpPr>
        <p:spPr bwMode="auto">
          <a:xfrm>
            <a:off x="8342122" y="987921"/>
            <a:ext cx="640080"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15 06</a:t>
            </a:r>
          </a:p>
        </p:txBody>
      </p:sp>
      <p:sp>
        <p:nvSpPr>
          <p:cNvPr id="317" name="Text Box 9"/>
          <p:cNvSpPr txBox="1">
            <a:spLocks noChangeArrowheads="1"/>
          </p:cNvSpPr>
          <p:nvPr/>
        </p:nvSpPr>
        <p:spPr bwMode="auto">
          <a:xfrm>
            <a:off x="3383280" y="1000951"/>
            <a:ext cx="248286"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9</a:t>
            </a:r>
          </a:p>
        </p:txBody>
      </p:sp>
      <p:sp>
        <p:nvSpPr>
          <p:cNvPr id="318" name="Rectangle 23"/>
          <p:cNvSpPr>
            <a:spLocks noChangeArrowheads="1"/>
          </p:cNvSpPr>
          <p:nvPr/>
        </p:nvSpPr>
        <p:spPr bwMode="auto">
          <a:xfrm>
            <a:off x="459422" y="310800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19" name="Text Box 25"/>
          <p:cNvSpPr txBox="1">
            <a:spLocks noChangeArrowheads="1"/>
          </p:cNvSpPr>
          <p:nvPr/>
        </p:nvSpPr>
        <p:spPr bwMode="auto">
          <a:xfrm>
            <a:off x="365760" y="324294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0</a:t>
            </a:r>
          </a:p>
        </p:txBody>
      </p:sp>
      <p:sp>
        <p:nvSpPr>
          <p:cNvPr id="320" name="Text Box 37"/>
          <p:cNvSpPr txBox="1">
            <a:spLocks noChangeArrowheads="1"/>
          </p:cNvSpPr>
          <p:nvPr/>
        </p:nvSpPr>
        <p:spPr bwMode="auto">
          <a:xfrm>
            <a:off x="5852160" y="324294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3</a:t>
            </a:r>
          </a:p>
        </p:txBody>
      </p:sp>
      <p:sp>
        <p:nvSpPr>
          <p:cNvPr id="321" name="Rectangle 38"/>
          <p:cNvSpPr>
            <a:spLocks noChangeArrowheads="1"/>
          </p:cNvSpPr>
          <p:nvPr/>
        </p:nvSpPr>
        <p:spPr bwMode="auto">
          <a:xfrm>
            <a:off x="5931535" y="309530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22" name="Rectangle 38"/>
          <p:cNvSpPr>
            <a:spLocks noChangeArrowheads="1"/>
          </p:cNvSpPr>
          <p:nvPr/>
        </p:nvSpPr>
        <p:spPr bwMode="auto">
          <a:xfrm>
            <a:off x="1099502" y="309530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23" name="Text Box 37"/>
          <p:cNvSpPr txBox="1">
            <a:spLocks noChangeArrowheads="1"/>
          </p:cNvSpPr>
          <p:nvPr/>
        </p:nvSpPr>
        <p:spPr bwMode="auto">
          <a:xfrm>
            <a:off x="986790" y="324294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5</a:t>
            </a:r>
          </a:p>
        </p:txBody>
      </p:sp>
      <p:sp>
        <p:nvSpPr>
          <p:cNvPr id="324" name="Line 36"/>
          <p:cNvSpPr>
            <a:spLocks noChangeShapeType="1"/>
          </p:cNvSpPr>
          <p:nvPr/>
        </p:nvSpPr>
        <p:spPr bwMode="auto">
          <a:xfrm flipH="1">
            <a:off x="4644390" y="1762993"/>
            <a:ext cx="152400" cy="152400"/>
          </a:xfrm>
          <a:prstGeom prst="line">
            <a:avLst/>
          </a:prstGeom>
          <a:noFill/>
          <a:ln w="28575">
            <a:solidFill>
              <a:schemeClr val="tx1"/>
            </a:solidFill>
            <a:round/>
            <a:headEnd/>
            <a:tailEnd/>
          </a:ln>
        </p:spPr>
        <p:txBody>
          <a:bodyPr/>
          <a:lstStyle/>
          <a:p>
            <a:endParaRPr lang="en-US" dirty="0"/>
          </a:p>
        </p:txBody>
      </p:sp>
      <p:sp>
        <p:nvSpPr>
          <p:cNvPr id="325" name="Line 34"/>
          <p:cNvSpPr>
            <a:spLocks noChangeShapeType="1"/>
          </p:cNvSpPr>
          <p:nvPr/>
        </p:nvSpPr>
        <p:spPr bwMode="auto">
          <a:xfrm flipH="1">
            <a:off x="4644390" y="1427799"/>
            <a:ext cx="152400" cy="152400"/>
          </a:xfrm>
          <a:prstGeom prst="line">
            <a:avLst/>
          </a:prstGeom>
          <a:noFill/>
          <a:ln w="28575">
            <a:solidFill>
              <a:schemeClr val="tx1"/>
            </a:solidFill>
            <a:round/>
            <a:headEnd/>
            <a:tailEnd/>
          </a:ln>
        </p:spPr>
        <p:txBody>
          <a:bodyPr/>
          <a:lstStyle/>
          <a:p>
            <a:endParaRPr lang="en-US" dirty="0"/>
          </a:p>
        </p:txBody>
      </p:sp>
      <p:sp>
        <p:nvSpPr>
          <p:cNvPr id="326" name="Line 36"/>
          <p:cNvSpPr>
            <a:spLocks noChangeShapeType="1"/>
          </p:cNvSpPr>
          <p:nvPr/>
        </p:nvSpPr>
        <p:spPr bwMode="auto">
          <a:xfrm flipH="1">
            <a:off x="4644390" y="1595035"/>
            <a:ext cx="152400" cy="152400"/>
          </a:xfrm>
          <a:prstGeom prst="line">
            <a:avLst/>
          </a:prstGeom>
          <a:noFill/>
          <a:ln w="28575">
            <a:solidFill>
              <a:schemeClr val="tx1"/>
            </a:solidFill>
            <a:round/>
            <a:headEnd/>
            <a:tailEnd/>
          </a:ln>
        </p:spPr>
        <p:txBody>
          <a:bodyPr/>
          <a:lstStyle/>
          <a:p>
            <a:endParaRPr lang="en-US" dirty="0"/>
          </a:p>
        </p:txBody>
      </p:sp>
      <p:sp>
        <p:nvSpPr>
          <p:cNvPr id="327" name="Line 39"/>
          <p:cNvSpPr>
            <a:spLocks noChangeShapeType="1"/>
          </p:cNvSpPr>
          <p:nvPr/>
        </p:nvSpPr>
        <p:spPr bwMode="auto">
          <a:xfrm flipH="1">
            <a:off x="4030445" y="1440498"/>
            <a:ext cx="152400" cy="152400"/>
          </a:xfrm>
          <a:prstGeom prst="line">
            <a:avLst/>
          </a:prstGeom>
          <a:noFill/>
          <a:ln w="28575">
            <a:solidFill>
              <a:schemeClr val="tx1"/>
            </a:solidFill>
            <a:round/>
            <a:headEnd/>
            <a:tailEnd/>
          </a:ln>
        </p:spPr>
        <p:txBody>
          <a:bodyPr/>
          <a:lstStyle/>
          <a:p>
            <a:endParaRPr lang="en-US" dirty="0"/>
          </a:p>
        </p:txBody>
      </p:sp>
      <p:sp>
        <p:nvSpPr>
          <p:cNvPr id="328" name="Line 39"/>
          <p:cNvSpPr>
            <a:spLocks noChangeShapeType="1"/>
          </p:cNvSpPr>
          <p:nvPr/>
        </p:nvSpPr>
        <p:spPr bwMode="auto">
          <a:xfrm flipH="1">
            <a:off x="4043145" y="1270636"/>
            <a:ext cx="152400" cy="152400"/>
          </a:xfrm>
          <a:prstGeom prst="line">
            <a:avLst/>
          </a:prstGeom>
          <a:noFill/>
          <a:ln w="28575">
            <a:solidFill>
              <a:schemeClr val="tx1"/>
            </a:solidFill>
            <a:round/>
            <a:headEnd/>
            <a:tailEnd/>
          </a:ln>
        </p:spPr>
        <p:txBody>
          <a:bodyPr/>
          <a:lstStyle/>
          <a:p>
            <a:endParaRPr lang="en-US" dirty="0"/>
          </a:p>
        </p:txBody>
      </p:sp>
      <p:sp>
        <p:nvSpPr>
          <p:cNvPr id="329" name="Line 39"/>
          <p:cNvSpPr>
            <a:spLocks noChangeShapeType="1"/>
          </p:cNvSpPr>
          <p:nvPr/>
        </p:nvSpPr>
        <p:spPr bwMode="auto">
          <a:xfrm flipH="1">
            <a:off x="4644390" y="1275399"/>
            <a:ext cx="152400" cy="152400"/>
          </a:xfrm>
          <a:prstGeom prst="line">
            <a:avLst/>
          </a:prstGeom>
          <a:noFill/>
          <a:ln w="28575">
            <a:solidFill>
              <a:schemeClr val="tx1"/>
            </a:solidFill>
            <a:round/>
            <a:headEnd/>
            <a:tailEnd/>
          </a:ln>
        </p:spPr>
        <p:txBody>
          <a:bodyPr/>
          <a:lstStyle/>
          <a:p>
            <a:endParaRPr lang="en-US" dirty="0"/>
          </a:p>
        </p:txBody>
      </p:sp>
      <p:sp>
        <p:nvSpPr>
          <p:cNvPr id="330" name="Isosceles Triangle 329"/>
          <p:cNvSpPr/>
          <p:nvPr/>
        </p:nvSpPr>
        <p:spPr bwMode="auto">
          <a:xfrm>
            <a:off x="4037423" y="1604821"/>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331" name="Isosceles Triangle 330"/>
          <p:cNvSpPr/>
          <p:nvPr/>
        </p:nvSpPr>
        <p:spPr bwMode="auto">
          <a:xfrm>
            <a:off x="4044566" y="1755115"/>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332" name="Isosceles Triangle 331"/>
          <p:cNvSpPr/>
          <p:nvPr/>
        </p:nvSpPr>
        <p:spPr bwMode="auto">
          <a:xfrm>
            <a:off x="4042185" y="1913822"/>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333" name="Isosceles Triangle 332"/>
          <p:cNvSpPr/>
          <p:nvPr/>
        </p:nvSpPr>
        <p:spPr bwMode="auto">
          <a:xfrm>
            <a:off x="1188720" y="1245981"/>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334" name="Rectangle 38"/>
          <p:cNvSpPr>
            <a:spLocks noChangeArrowheads="1"/>
          </p:cNvSpPr>
          <p:nvPr/>
        </p:nvSpPr>
        <p:spPr bwMode="auto">
          <a:xfrm>
            <a:off x="6543358" y="309372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35" name="Line 36"/>
          <p:cNvSpPr>
            <a:spLocks noChangeShapeType="1"/>
          </p:cNvSpPr>
          <p:nvPr/>
        </p:nvSpPr>
        <p:spPr bwMode="auto">
          <a:xfrm flipH="1">
            <a:off x="4644390" y="1904049"/>
            <a:ext cx="152400" cy="152400"/>
          </a:xfrm>
          <a:prstGeom prst="line">
            <a:avLst/>
          </a:prstGeom>
          <a:noFill/>
          <a:ln w="28575">
            <a:solidFill>
              <a:schemeClr val="tx1"/>
            </a:solidFill>
            <a:round/>
            <a:headEnd/>
            <a:tailEnd/>
          </a:ln>
        </p:spPr>
        <p:txBody>
          <a:bodyPr/>
          <a:lstStyle/>
          <a:p>
            <a:endParaRPr lang="en-US" dirty="0"/>
          </a:p>
        </p:txBody>
      </p:sp>
      <p:sp>
        <p:nvSpPr>
          <p:cNvPr id="336" name="Line 36"/>
          <p:cNvSpPr>
            <a:spLocks noChangeShapeType="1"/>
          </p:cNvSpPr>
          <p:nvPr/>
        </p:nvSpPr>
        <p:spPr bwMode="auto">
          <a:xfrm flipH="1">
            <a:off x="4644390" y="2072324"/>
            <a:ext cx="152400" cy="152400"/>
          </a:xfrm>
          <a:prstGeom prst="line">
            <a:avLst/>
          </a:prstGeom>
          <a:noFill/>
          <a:ln w="28575">
            <a:solidFill>
              <a:schemeClr val="tx1"/>
            </a:solidFill>
            <a:round/>
            <a:headEnd/>
            <a:tailEnd/>
          </a:ln>
        </p:spPr>
        <p:txBody>
          <a:bodyPr/>
          <a:lstStyle/>
          <a:p>
            <a:endParaRPr lang="en-US" dirty="0"/>
          </a:p>
        </p:txBody>
      </p:sp>
      <p:sp>
        <p:nvSpPr>
          <p:cNvPr id="337" name="Line 36"/>
          <p:cNvSpPr>
            <a:spLocks noChangeShapeType="1"/>
          </p:cNvSpPr>
          <p:nvPr/>
        </p:nvSpPr>
        <p:spPr bwMode="auto">
          <a:xfrm flipH="1">
            <a:off x="4644390" y="2239012"/>
            <a:ext cx="152400" cy="152400"/>
          </a:xfrm>
          <a:prstGeom prst="line">
            <a:avLst/>
          </a:prstGeom>
          <a:noFill/>
          <a:ln w="28575">
            <a:solidFill>
              <a:schemeClr val="tx1"/>
            </a:solidFill>
            <a:round/>
            <a:headEnd/>
            <a:tailEnd/>
          </a:ln>
        </p:spPr>
        <p:txBody>
          <a:bodyPr/>
          <a:lstStyle/>
          <a:p>
            <a:endParaRPr lang="en-US" dirty="0"/>
          </a:p>
        </p:txBody>
      </p:sp>
      <p:sp>
        <p:nvSpPr>
          <p:cNvPr id="338" name="Line 36"/>
          <p:cNvSpPr>
            <a:spLocks noChangeShapeType="1"/>
          </p:cNvSpPr>
          <p:nvPr/>
        </p:nvSpPr>
        <p:spPr bwMode="auto">
          <a:xfrm flipH="1">
            <a:off x="4644390" y="2405699"/>
            <a:ext cx="152400" cy="152400"/>
          </a:xfrm>
          <a:prstGeom prst="line">
            <a:avLst/>
          </a:prstGeom>
          <a:noFill/>
          <a:ln w="28575">
            <a:solidFill>
              <a:schemeClr val="tx1"/>
            </a:solidFill>
            <a:round/>
            <a:headEnd/>
            <a:tailEnd/>
          </a:ln>
        </p:spPr>
        <p:txBody>
          <a:bodyPr/>
          <a:lstStyle/>
          <a:p>
            <a:endParaRPr lang="en-US" dirty="0"/>
          </a:p>
        </p:txBody>
      </p:sp>
      <p:sp>
        <p:nvSpPr>
          <p:cNvPr id="339" name="Text Box 37"/>
          <p:cNvSpPr txBox="1">
            <a:spLocks noChangeArrowheads="1"/>
          </p:cNvSpPr>
          <p:nvPr/>
        </p:nvSpPr>
        <p:spPr bwMode="auto">
          <a:xfrm>
            <a:off x="4069080" y="3504247"/>
            <a:ext cx="304800" cy="366713"/>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5</a:t>
            </a:r>
          </a:p>
        </p:txBody>
      </p:sp>
      <p:sp>
        <p:nvSpPr>
          <p:cNvPr id="340" name="Text Box 37"/>
          <p:cNvSpPr txBox="1">
            <a:spLocks noChangeArrowheads="1"/>
          </p:cNvSpPr>
          <p:nvPr/>
        </p:nvSpPr>
        <p:spPr bwMode="auto">
          <a:xfrm>
            <a:off x="4297680" y="3497160"/>
            <a:ext cx="304800" cy="366712"/>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8</a:t>
            </a:r>
          </a:p>
        </p:txBody>
      </p:sp>
      <p:sp>
        <p:nvSpPr>
          <p:cNvPr id="341" name="Text Box 37"/>
          <p:cNvSpPr txBox="1">
            <a:spLocks noChangeArrowheads="1"/>
          </p:cNvSpPr>
          <p:nvPr/>
        </p:nvSpPr>
        <p:spPr bwMode="auto">
          <a:xfrm>
            <a:off x="6446520" y="324612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342" name="Line 36"/>
          <p:cNvSpPr>
            <a:spLocks noChangeShapeType="1"/>
          </p:cNvSpPr>
          <p:nvPr/>
        </p:nvSpPr>
        <p:spPr bwMode="auto">
          <a:xfrm flipH="1">
            <a:off x="4644390" y="2535359"/>
            <a:ext cx="152400" cy="152400"/>
          </a:xfrm>
          <a:prstGeom prst="line">
            <a:avLst/>
          </a:prstGeom>
          <a:noFill/>
          <a:ln w="28575">
            <a:solidFill>
              <a:schemeClr val="tx1"/>
            </a:solidFill>
            <a:round/>
            <a:headEnd/>
            <a:tailEnd/>
          </a:ln>
        </p:spPr>
        <p:txBody>
          <a:bodyPr/>
          <a:lstStyle/>
          <a:p>
            <a:endParaRPr lang="en-US" dirty="0"/>
          </a:p>
        </p:txBody>
      </p:sp>
      <p:sp>
        <p:nvSpPr>
          <p:cNvPr id="343" name="Line 36"/>
          <p:cNvSpPr>
            <a:spLocks noChangeShapeType="1"/>
          </p:cNvSpPr>
          <p:nvPr/>
        </p:nvSpPr>
        <p:spPr bwMode="auto">
          <a:xfrm flipH="1">
            <a:off x="4051472" y="2088834"/>
            <a:ext cx="152400" cy="152400"/>
          </a:xfrm>
          <a:prstGeom prst="line">
            <a:avLst/>
          </a:prstGeom>
          <a:noFill/>
          <a:ln w="28575">
            <a:solidFill>
              <a:schemeClr val="tx1"/>
            </a:solidFill>
            <a:round/>
            <a:headEnd/>
            <a:tailEnd/>
          </a:ln>
        </p:spPr>
        <p:txBody>
          <a:bodyPr/>
          <a:lstStyle/>
          <a:p>
            <a:endParaRPr lang="en-US" dirty="0"/>
          </a:p>
        </p:txBody>
      </p:sp>
      <p:sp>
        <p:nvSpPr>
          <p:cNvPr id="344" name="Rectangle 38"/>
          <p:cNvSpPr>
            <a:spLocks noChangeArrowheads="1"/>
          </p:cNvSpPr>
          <p:nvPr/>
        </p:nvSpPr>
        <p:spPr bwMode="auto">
          <a:xfrm>
            <a:off x="1697355" y="310896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45" name="Line 36"/>
          <p:cNvSpPr>
            <a:spLocks noChangeShapeType="1"/>
          </p:cNvSpPr>
          <p:nvPr/>
        </p:nvSpPr>
        <p:spPr bwMode="auto">
          <a:xfrm flipH="1">
            <a:off x="4052853" y="2220014"/>
            <a:ext cx="152400" cy="152400"/>
          </a:xfrm>
          <a:prstGeom prst="line">
            <a:avLst/>
          </a:prstGeom>
          <a:noFill/>
          <a:ln w="28575">
            <a:solidFill>
              <a:schemeClr val="tx1"/>
            </a:solidFill>
            <a:round/>
            <a:headEnd/>
            <a:tailEnd/>
          </a:ln>
        </p:spPr>
        <p:txBody>
          <a:bodyPr/>
          <a:lstStyle/>
          <a:p>
            <a:endParaRPr lang="en-US" dirty="0"/>
          </a:p>
        </p:txBody>
      </p:sp>
      <p:sp>
        <p:nvSpPr>
          <p:cNvPr id="346" name="Line 36"/>
          <p:cNvSpPr>
            <a:spLocks noChangeShapeType="1"/>
          </p:cNvSpPr>
          <p:nvPr/>
        </p:nvSpPr>
        <p:spPr bwMode="auto">
          <a:xfrm flipH="1">
            <a:off x="4047703" y="2397246"/>
            <a:ext cx="152400" cy="152400"/>
          </a:xfrm>
          <a:prstGeom prst="line">
            <a:avLst/>
          </a:prstGeom>
          <a:noFill/>
          <a:ln w="28575">
            <a:solidFill>
              <a:schemeClr val="tx1"/>
            </a:solidFill>
            <a:round/>
            <a:headEnd/>
            <a:tailEnd/>
          </a:ln>
        </p:spPr>
        <p:txBody>
          <a:bodyPr/>
          <a:lstStyle/>
          <a:p>
            <a:endParaRPr lang="en-US" dirty="0"/>
          </a:p>
        </p:txBody>
      </p:sp>
      <p:sp>
        <p:nvSpPr>
          <p:cNvPr id="347" name="Text Box 37"/>
          <p:cNvSpPr txBox="1">
            <a:spLocks noChangeArrowheads="1"/>
          </p:cNvSpPr>
          <p:nvPr/>
        </p:nvSpPr>
        <p:spPr bwMode="auto">
          <a:xfrm>
            <a:off x="6620364" y="153924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348" name="Text Box 37"/>
          <p:cNvSpPr txBox="1">
            <a:spLocks noChangeArrowheads="1"/>
          </p:cNvSpPr>
          <p:nvPr/>
        </p:nvSpPr>
        <p:spPr bwMode="auto">
          <a:xfrm>
            <a:off x="6827520" y="153924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349" name="Line 36"/>
          <p:cNvSpPr>
            <a:spLocks noChangeShapeType="1"/>
          </p:cNvSpPr>
          <p:nvPr/>
        </p:nvSpPr>
        <p:spPr bwMode="auto">
          <a:xfrm flipH="1">
            <a:off x="4046133" y="2539366"/>
            <a:ext cx="152400" cy="152400"/>
          </a:xfrm>
          <a:prstGeom prst="line">
            <a:avLst/>
          </a:prstGeom>
          <a:noFill/>
          <a:ln w="28575">
            <a:solidFill>
              <a:schemeClr val="tx1"/>
            </a:solidFill>
            <a:round/>
            <a:headEnd/>
            <a:tailEnd/>
          </a:ln>
        </p:spPr>
        <p:txBody>
          <a:bodyPr/>
          <a:lstStyle/>
          <a:p>
            <a:endParaRPr lang="en-US" dirty="0"/>
          </a:p>
        </p:txBody>
      </p:sp>
      <p:sp>
        <p:nvSpPr>
          <p:cNvPr id="350" name="Line 36"/>
          <p:cNvSpPr>
            <a:spLocks noChangeShapeType="1"/>
          </p:cNvSpPr>
          <p:nvPr/>
        </p:nvSpPr>
        <p:spPr bwMode="auto">
          <a:xfrm flipH="1">
            <a:off x="4046133" y="2702046"/>
            <a:ext cx="152400" cy="152400"/>
          </a:xfrm>
          <a:prstGeom prst="line">
            <a:avLst/>
          </a:prstGeom>
          <a:noFill/>
          <a:ln w="28575">
            <a:solidFill>
              <a:schemeClr val="tx1"/>
            </a:solidFill>
            <a:round/>
            <a:headEnd/>
            <a:tailEnd/>
          </a:ln>
        </p:spPr>
        <p:txBody>
          <a:bodyPr/>
          <a:lstStyle/>
          <a:p>
            <a:endParaRPr lang="en-US" dirty="0"/>
          </a:p>
        </p:txBody>
      </p:sp>
      <p:sp>
        <p:nvSpPr>
          <p:cNvPr id="351" name="Text Box 37"/>
          <p:cNvSpPr txBox="1">
            <a:spLocks noChangeArrowheads="1"/>
          </p:cNvSpPr>
          <p:nvPr/>
        </p:nvSpPr>
        <p:spPr bwMode="auto">
          <a:xfrm>
            <a:off x="6372851" y="1544740"/>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13</a:t>
            </a:r>
          </a:p>
        </p:txBody>
      </p:sp>
      <p:sp>
        <p:nvSpPr>
          <p:cNvPr id="352" name="Line 36"/>
          <p:cNvSpPr>
            <a:spLocks noChangeShapeType="1"/>
          </p:cNvSpPr>
          <p:nvPr/>
        </p:nvSpPr>
        <p:spPr bwMode="auto">
          <a:xfrm flipH="1">
            <a:off x="6949440" y="4145280"/>
            <a:ext cx="152400" cy="152400"/>
          </a:xfrm>
          <a:prstGeom prst="line">
            <a:avLst/>
          </a:prstGeom>
          <a:noFill/>
          <a:ln w="28575">
            <a:solidFill>
              <a:schemeClr val="tx1"/>
            </a:solidFill>
            <a:round/>
            <a:headEnd/>
            <a:tailEnd/>
          </a:ln>
        </p:spPr>
        <p:txBody>
          <a:bodyPr/>
          <a:lstStyle/>
          <a:p>
            <a:endParaRPr lang="en-US" dirty="0"/>
          </a:p>
        </p:txBody>
      </p:sp>
      <p:sp>
        <p:nvSpPr>
          <p:cNvPr id="353" name="Text Box 37"/>
          <p:cNvSpPr txBox="1">
            <a:spLocks noChangeArrowheads="1"/>
          </p:cNvSpPr>
          <p:nvPr/>
        </p:nvSpPr>
        <p:spPr bwMode="auto">
          <a:xfrm>
            <a:off x="1554480" y="3255010"/>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10</a:t>
            </a:r>
          </a:p>
        </p:txBody>
      </p:sp>
      <p:sp>
        <p:nvSpPr>
          <p:cNvPr id="354" name="Line 36"/>
          <p:cNvSpPr>
            <a:spLocks noChangeShapeType="1"/>
          </p:cNvSpPr>
          <p:nvPr/>
        </p:nvSpPr>
        <p:spPr bwMode="auto">
          <a:xfrm flipH="1">
            <a:off x="4644390" y="2696529"/>
            <a:ext cx="152400" cy="152400"/>
          </a:xfrm>
          <a:prstGeom prst="line">
            <a:avLst/>
          </a:prstGeom>
          <a:noFill/>
          <a:ln w="28575">
            <a:solidFill>
              <a:schemeClr val="tx1"/>
            </a:solidFill>
            <a:round/>
            <a:headEnd/>
            <a:tailEnd/>
          </a:ln>
        </p:spPr>
        <p:txBody>
          <a:bodyPr/>
          <a:lstStyle/>
          <a:p>
            <a:endParaRPr lang="en-US" dirty="0"/>
          </a:p>
        </p:txBody>
      </p:sp>
      <p:sp>
        <p:nvSpPr>
          <p:cNvPr id="355" name="Rectangle 38"/>
          <p:cNvSpPr>
            <a:spLocks noChangeArrowheads="1"/>
          </p:cNvSpPr>
          <p:nvPr/>
        </p:nvSpPr>
        <p:spPr bwMode="auto">
          <a:xfrm>
            <a:off x="7140892" y="3105785"/>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56" name="Line 36"/>
          <p:cNvSpPr>
            <a:spLocks noChangeShapeType="1"/>
          </p:cNvSpPr>
          <p:nvPr/>
        </p:nvSpPr>
        <p:spPr bwMode="auto">
          <a:xfrm flipH="1">
            <a:off x="4644390" y="2869249"/>
            <a:ext cx="152400" cy="152400"/>
          </a:xfrm>
          <a:prstGeom prst="line">
            <a:avLst/>
          </a:prstGeom>
          <a:noFill/>
          <a:ln w="28575">
            <a:solidFill>
              <a:schemeClr val="tx1"/>
            </a:solidFill>
            <a:round/>
            <a:headEnd/>
            <a:tailEnd/>
          </a:ln>
        </p:spPr>
        <p:txBody>
          <a:bodyPr/>
          <a:lstStyle/>
          <a:p>
            <a:endParaRPr lang="en-US" dirty="0"/>
          </a:p>
        </p:txBody>
      </p:sp>
      <p:sp>
        <p:nvSpPr>
          <p:cNvPr id="357" name="Line 36"/>
          <p:cNvSpPr>
            <a:spLocks noChangeShapeType="1"/>
          </p:cNvSpPr>
          <p:nvPr/>
        </p:nvSpPr>
        <p:spPr bwMode="auto">
          <a:xfrm flipH="1">
            <a:off x="4644390" y="3027999"/>
            <a:ext cx="152400" cy="152400"/>
          </a:xfrm>
          <a:prstGeom prst="line">
            <a:avLst/>
          </a:prstGeom>
          <a:noFill/>
          <a:ln w="28575">
            <a:solidFill>
              <a:schemeClr val="tx1"/>
            </a:solidFill>
            <a:round/>
            <a:headEnd/>
            <a:tailEnd/>
          </a:ln>
        </p:spPr>
        <p:txBody>
          <a:bodyPr/>
          <a:lstStyle/>
          <a:p>
            <a:endParaRPr lang="en-US" dirty="0"/>
          </a:p>
        </p:txBody>
      </p:sp>
      <p:sp>
        <p:nvSpPr>
          <p:cNvPr id="358" name="Line 36"/>
          <p:cNvSpPr>
            <a:spLocks noChangeShapeType="1"/>
          </p:cNvSpPr>
          <p:nvPr/>
        </p:nvSpPr>
        <p:spPr bwMode="auto">
          <a:xfrm flipH="1">
            <a:off x="4778501" y="1288312"/>
            <a:ext cx="152400" cy="152400"/>
          </a:xfrm>
          <a:prstGeom prst="line">
            <a:avLst/>
          </a:prstGeom>
          <a:noFill/>
          <a:ln w="28575">
            <a:solidFill>
              <a:schemeClr val="tx1"/>
            </a:solidFill>
            <a:round/>
            <a:headEnd/>
            <a:tailEnd/>
          </a:ln>
        </p:spPr>
        <p:txBody>
          <a:bodyPr/>
          <a:lstStyle/>
          <a:p>
            <a:endParaRPr lang="en-US" dirty="0"/>
          </a:p>
        </p:txBody>
      </p:sp>
      <p:sp>
        <p:nvSpPr>
          <p:cNvPr id="359" name="Line 36"/>
          <p:cNvSpPr>
            <a:spLocks noChangeShapeType="1"/>
          </p:cNvSpPr>
          <p:nvPr/>
        </p:nvSpPr>
        <p:spPr bwMode="auto">
          <a:xfrm flipH="1">
            <a:off x="4807570" y="1446473"/>
            <a:ext cx="152400" cy="152400"/>
          </a:xfrm>
          <a:prstGeom prst="line">
            <a:avLst/>
          </a:prstGeom>
          <a:noFill/>
          <a:ln w="28575">
            <a:solidFill>
              <a:schemeClr val="tx1"/>
            </a:solidFill>
            <a:round/>
            <a:headEnd/>
            <a:tailEnd/>
          </a:ln>
        </p:spPr>
        <p:txBody>
          <a:bodyPr/>
          <a:lstStyle/>
          <a:p>
            <a:endParaRPr lang="en-US" dirty="0"/>
          </a:p>
        </p:txBody>
      </p:sp>
      <p:sp>
        <p:nvSpPr>
          <p:cNvPr id="360" name="Text Box 37"/>
          <p:cNvSpPr txBox="1">
            <a:spLocks noChangeArrowheads="1"/>
          </p:cNvSpPr>
          <p:nvPr/>
        </p:nvSpPr>
        <p:spPr bwMode="auto">
          <a:xfrm>
            <a:off x="2114957" y="1552369"/>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14</a:t>
            </a:r>
          </a:p>
        </p:txBody>
      </p:sp>
      <p:sp>
        <p:nvSpPr>
          <p:cNvPr id="361" name="Text Box 37"/>
          <p:cNvSpPr txBox="1">
            <a:spLocks noChangeArrowheads="1"/>
          </p:cNvSpPr>
          <p:nvPr/>
        </p:nvSpPr>
        <p:spPr bwMode="auto">
          <a:xfrm>
            <a:off x="2327042" y="1569943"/>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10</a:t>
            </a:r>
          </a:p>
        </p:txBody>
      </p:sp>
      <p:sp>
        <p:nvSpPr>
          <p:cNvPr id="362" name="Text Box 37"/>
          <p:cNvSpPr txBox="1">
            <a:spLocks noChangeArrowheads="1"/>
          </p:cNvSpPr>
          <p:nvPr/>
        </p:nvSpPr>
        <p:spPr bwMode="auto">
          <a:xfrm>
            <a:off x="2550893" y="1562421"/>
            <a:ext cx="350838" cy="277813"/>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14</a:t>
            </a:r>
          </a:p>
        </p:txBody>
      </p:sp>
      <p:sp>
        <p:nvSpPr>
          <p:cNvPr id="363" name="Line 36"/>
          <p:cNvSpPr>
            <a:spLocks noChangeShapeType="1"/>
          </p:cNvSpPr>
          <p:nvPr/>
        </p:nvSpPr>
        <p:spPr bwMode="auto">
          <a:xfrm flipH="1">
            <a:off x="1051560" y="4138192"/>
            <a:ext cx="152400" cy="152400"/>
          </a:xfrm>
          <a:prstGeom prst="line">
            <a:avLst/>
          </a:prstGeom>
          <a:noFill/>
          <a:ln w="28575">
            <a:solidFill>
              <a:schemeClr val="tx1"/>
            </a:solidFill>
            <a:round/>
            <a:headEnd/>
            <a:tailEnd/>
          </a:ln>
        </p:spPr>
        <p:txBody>
          <a:bodyPr/>
          <a:lstStyle/>
          <a:p>
            <a:endParaRPr lang="en-US" dirty="0"/>
          </a:p>
        </p:txBody>
      </p:sp>
      <p:sp>
        <p:nvSpPr>
          <p:cNvPr id="364" name="Line 36"/>
          <p:cNvSpPr>
            <a:spLocks noChangeShapeType="1"/>
          </p:cNvSpPr>
          <p:nvPr/>
        </p:nvSpPr>
        <p:spPr bwMode="auto">
          <a:xfrm flipH="1">
            <a:off x="4800600" y="1584960"/>
            <a:ext cx="152400" cy="152400"/>
          </a:xfrm>
          <a:prstGeom prst="line">
            <a:avLst/>
          </a:prstGeom>
          <a:noFill/>
          <a:ln w="28575">
            <a:solidFill>
              <a:schemeClr val="tx1"/>
            </a:solidFill>
            <a:round/>
            <a:headEnd/>
            <a:tailEnd/>
          </a:ln>
        </p:spPr>
        <p:txBody>
          <a:bodyPr/>
          <a:lstStyle/>
          <a:p>
            <a:endParaRPr lang="en-US" dirty="0"/>
          </a:p>
        </p:txBody>
      </p:sp>
      <p:sp>
        <p:nvSpPr>
          <p:cNvPr id="365" name="Line 36"/>
          <p:cNvSpPr>
            <a:spLocks noChangeShapeType="1"/>
          </p:cNvSpPr>
          <p:nvPr/>
        </p:nvSpPr>
        <p:spPr bwMode="auto">
          <a:xfrm flipH="1">
            <a:off x="4040615" y="2879606"/>
            <a:ext cx="152400" cy="152400"/>
          </a:xfrm>
          <a:prstGeom prst="line">
            <a:avLst/>
          </a:prstGeom>
          <a:noFill/>
          <a:ln w="28575">
            <a:solidFill>
              <a:schemeClr val="tx1"/>
            </a:solidFill>
            <a:round/>
            <a:headEnd/>
            <a:tailEnd/>
          </a:ln>
        </p:spPr>
        <p:txBody>
          <a:bodyPr/>
          <a:lstStyle/>
          <a:p>
            <a:endParaRPr lang="en-US" dirty="0"/>
          </a:p>
        </p:txBody>
      </p:sp>
      <p:sp>
        <p:nvSpPr>
          <p:cNvPr id="366" name="Text Box 37"/>
          <p:cNvSpPr txBox="1">
            <a:spLocks noChangeArrowheads="1"/>
          </p:cNvSpPr>
          <p:nvPr/>
        </p:nvSpPr>
        <p:spPr bwMode="auto">
          <a:xfrm>
            <a:off x="6995160" y="3258185"/>
            <a:ext cx="3968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367" name="Line 39"/>
          <p:cNvSpPr>
            <a:spLocks noChangeShapeType="1"/>
          </p:cNvSpPr>
          <p:nvPr/>
        </p:nvSpPr>
        <p:spPr bwMode="auto">
          <a:xfrm flipH="1">
            <a:off x="4039551" y="3043350"/>
            <a:ext cx="152400" cy="152400"/>
          </a:xfrm>
          <a:prstGeom prst="line">
            <a:avLst/>
          </a:prstGeom>
          <a:noFill/>
          <a:ln w="28575">
            <a:solidFill>
              <a:schemeClr val="tx1"/>
            </a:solidFill>
            <a:round/>
            <a:headEnd/>
            <a:tailEnd/>
          </a:ln>
        </p:spPr>
        <p:txBody>
          <a:bodyPr/>
          <a:lstStyle/>
          <a:p>
            <a:endParaRPr lang="en-US" dirty="0"/>
          </a:p>
        </p:txBody>
      </p:sp>
      <p:sp>
        <p:nvSpPr>
          <p:cNvPr id="368" name="Line 39"/>
          <p:cNvSpPr>
            <a:spLocks noChangeShapeType="1"/>
          </p:cNvSpPr>
          <p:nvPr/>
        </p:nvSpPr>
        <p:spPr bwMode="auto">
          <a:xfrm flipH="1">
            <a:off x="4196714" y="1264920"/>
            <a:ext cx="152400" cy="152400"/>
          </a:xfrm>
          <a:prstGeom prst="line">
            <a:avLst/>
          </a:prstGeom>
          <a:noFill/>
          <a:ln w="28575">
            <a:solidFill>
              <a:schemeClr val="tx1"/>
            </a:solidFill>
            <a:round/>
            <a:headEnd/>
            <a:tailEnd/>
          </a:ln>
        </p:spPr>
        <p:txBody>
          <a:bodyPr/>
          <a:lstStyle/>
          <a:p>
            <a:endParaRPr lang="en-US" dirty="0"/>
          </a:p>
        </p:txBody>
      </p:sp>
      <p:sp>
        <p:nvSpPr>
          <p:cNvPr id="369" name="Line 39"/>
          <p:cNvSpPr>
            <a:spLocks noChangeShapeType="1"/>
          </p:cNvSpPr>
          <p:nvPr/>
        </p:nvSpPr>
        <p:spPr bwMode="auto">
          <a:xfrm flipH="1">
            <a:off x="4196714" y="1417320"/>
            <a:ext cx="152400" cy="152400"/>
          </a:xfrm>
          <a:prstGeom prst="line">
            <a:avLst/>
          </a:prstGeom>
          <a:noFill/>
          <a:ln w="28575">
            <a:solidFill>
              <a:schemeClr val="tx1"/>
            </a:solidFill>
            <a:round/>
            <a:headEnd/>
            <a:tailEnd/>
          </a:ln>
        </p:spPr>
        <p:txBody>
          <a:bodyPr/>
          <a:lstStyle/>
          <a:p>
            <a:endParaRPr lang="en-US" dirty="0"/>
          </a:p>
        </p:txBody>
      </p:sp>
      <p:sp>
        <p:nvSpPr>
          <p:cNvPr id="370" name="Rectangle 38"/>
          <p:cNvSpPr>
            <a:spLocks noChangeArrowheads="1"/>
          </p:cNvSpPr>
          <p:nvPr/>
        </p:nvSpPr>
        <p:spPr bwMode="auto">
          <a:xfrm>
            <a:off x="2286000" y="3108008"/>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71" name="Text Box 37"/>
          <p:cNvSpPr txBox="1">
            <a:spLocks noChangeArrowheads="1"/>
          </p:cNvSpPr>
          <p:nvPr/>
        </p:nvSpPr>
        <p:spPr bwMode="auto">
          <a:xfrm>
            <a:off x="2173296" y="325818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372" name="Line 39"/>
          <p:cNvSpPr>
            <a:spLocks noChangeShapeType="1"/>
          </p:cNvSpPr>
          <p:nvPr/>
        </p:nvSpPr>
        <p:spPr bwMode="auto">
          <a:xfrm flipH="1">
            <a:off x="4196714" y="1600200"/>
            <a:ext cx="152400" cy="152400"/>
          </a:xfrm>
          <a:prstGeom prst="line">
            <a:avLst/>
          </a:prstGeom>
          <a:noFill/>
          <a:ln w="28575">
            <a:solidFill>
              <a:schemeClr val="tx1"/>
            </a:solidFill>
            <a:round/>
            <a:headEnd/>
            <a:tailEnd/>
          </a:ln>
        </p:spPr>
        <p:txBody>
          <a:bodyPr/>
          <a:lstStyle/>
          <a:p>
            <a:endParaRPr lang="en-US" dirty="0"/>
          </a:p>
        </p:txBody>
      </p:sp>
      <p:sp>
        <p:nvSpPr>
          <p:cNvPr id="373" name="Line 36"/>
          <p:cNvSpPr>
            <a:spLocks noChangeShapeType="1"/>
          </p:cNvSpPr>
          <p:nvPr/>
        </p:nvSpPr>
        <p:spPr bwMode="auto">
          <a:xfrm flipH="1">
            <a:off x="4800600" y="1737360"/>
            <a:ext cx="152400" cy="152400"/>
          </a:xfrm>
          <a:prstGeom prst="line">
            <a:avLst/>
          </a:prstGeom>
          <a:noFill/>
          <a:ln w="28575">
            <a:solidFill>
              <a:schemeClr val="tx1"/>
            </a:solidFill>
            <a:round/>
            <a:headEnd/>
            <a:tailEnd/>
          </a:ln>
        </p:spPr>
        <p:txBody>
          <a:bodyPr/>
          <a:lstStyle/>
          <a:p>
            <a:endParaRPr lang="en-US" dirty="0"/>
          </a:p>
        </p:txBody>
      </p:sp>
      <p:sp>
        <p:nvSpPr>
          <p:cNvPr id="374" name="Text Box 37"/>
          <p:cNvSpPr txBox="1">
            <a:spLocks noChangeArrowheads="1"/>
          </p:cNvSpPr>
          <p:nvPr/>
        </p:nvSpPr>
        <p:spPr bwMode="auto">
          <a:xfrm>
            <a:off x="7635240" y="325818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16</a:t>
            </a:r>
          </a:p>
        </p:txBody>
      </p:sp>
      <p:sp>
        <p:nvSpPr>
          <p:cNvPr id="375" name="Line 36"/>
          <p:cNvSpPr>
            <a:spLocks noChangeShapeType="1"/>
          </p:cNvSpPr>
          <p:nvPr/>
        </p:nvSpPr>
        <p:spPr bwMode="auto">
          <a:xfrm flipH="1">
            <a:off x="4196714" y="1744448"/>
            <a:ext cx="152400" cy="152400"/>
          </a:xfrm>
          <a:prstGeom prst="line">
            <a:avLst/>
          </a:prstGeom>
          <a:noFill/>
          <a:ln w="28575">
            <a:solidFill>
              <a:schemeClr val="tx1"/>
            </a:solidFill>
            <a:round/>
            <a:headEnd/>
            <a:tailEnd/>
          </a:ln>
        </p:spPr>
        <p:txBody>
          <a:bodyPr/>
          <a:lstStyle/>
          <a:p>
            <a:endParaRPr lang="en-US" dirty="0"/>
          </a:p>
        </p:txBody>
      </p:sp>
      <p:sp>
        <p:nvSpPr>
          <p:cNvPr id="376" name="Line 39"/>
          <p:cNvSpPr>
            <a:spLocks noChangeShapeType="1"/>
          </p:cNvSpPr>
          <p:nvPr/>
        </p:nvSpPr>
        <p:spPr bwMode="auto">
          <a:xfrm flipH="1">
            <a:off x="4816726" y="1917918"/>
            <a:ext cx="152400" cy="152400"/>
          </a:xfrm>
          <a:prstGeom prst="line">
            <a:avLst/>
          </a:prstGeom>
          <a:noFill/>
          <a:ln w="28575">
            <a:solidFill>
              <a:schemeClr val="tx1"/>
            </a:solidFill>
            <a:round/>
            <a:headEnd/>
            <a:tailEnd/>
          </a:ln>
        </p:spPr>
        <p:txBody>
          <a:bodyPr/>
          <a:lstStyle/>
          <a:p>
            <a:endParaRPr lang="en-US" dirty="0"/>
          </a:p>
        </p:txBody>
      </p:sp>
      <p:sp>
        <p:nvSpPr>
          <p:cNvPr id="377" name="Rectangle 38"/>
          <p:cNvSpPr>
            <a:spLocks noChangeArrowheads="1"/>
          </p:cNvSpPr>
          <p:nvPr/>
        </p:nvSpPr>
        <p:spPr bwMode="auto">
          <a:xfrm>
            <a:off x="8361894" y="310896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78" name="Line 39"/>
          <p:cNvSpPr>
            <a:spLocks noChangeShapeType="1"/>
          </p:cNvSpPr>
          <p:nvPr/>
        </p:nvSpPr>
        <p:spPr bwMode="auto">
          <a:xfrm flipH="1">
            <a:off x="4800600" y="2057400"/>
            <a:ext cx="152400" cy="152400"/>
          </a:xfrm>
          <a:prstGeom prst="line">
            <a:avLst/>
          </a:prstGeom>
          <a:noFill/>
          <a:ln w="28575">
            <a:solidFill>
              <a:schemeClr val="tx1"/>
            </a:solidFill>
            <a:round/>
            <a:headEnd/>
            <a:tailEnd/>
          </a:ln>
        </p:spPr>
        <p:txBody>
          <a:bodyPr/>
          <a:lstStyle/>
          <a:p>
            <a:endParaRPr lang="en-US" dirty="0"/>
          </a:p>
        </p:txBody>
      </p:sp>
      <p:sp>
        <p:nvSpPr>
          <p:cNvPr id="379" name="Line 39"/>
          <p:cNvSpPr>
            <a:spLocks noChangeShapeType="1"/>
          </p:cNvSpPr>
          <p:nvPr/>
        </p:nvSpPr>
        <p:spPr bwMode="auto">
          <a:xfrm flipH="1">
            <a:off x="4800600" y="2209800"/>
            <a:ext cx="152400" cy="152400"/>
          </a:xfrm>
          <a:prstGeom prst="line">
            <a:avLst/>
          </a:prstGeom>
          <a:noFill/>
          <a:ln w="28575">
            <a:solidFill>
              <a:schemeClr val="tx1"/>
            </a:solidFill>
            <a:round/>
            <a:headEnd/>
            <a:tailEnd/>
          </a:ln>
        </p:spPr>
        <p:txBody>
          <a:bodyPr/>
          <a:lstStyle/>
          <a:p>
            <a:endParaRPr lang="en-US" dirty="0"/>
          </a:p>
        </p:txBody>
      </p:sp>
      <p:sp>
        <p:nvSpPr>
          <p:cNvPr id="380" name="Line 39"/>
          <p:cNvSpPr>
            <a:spLocks noChangeShapeType="1"/>
          </p:cNvSpPr>
          <p:nvPr/>
        </p:nvSpPr>
        <p:spPr bwMode="auto">
          <a:xfrm flipH="1">
            <a:off x="4793512" y="2377440"/>
            <a:ext cx="152400" cy="152400"/>
          </a:xfrm>
          <a:prstGeom prst="line">
            <a:avLst/>
          </a:prstGeom>
          <a:noFill/>
          <a:ln w="28575">
            <a:solidFill>
              <a:schemeClr val="tx1"/>
            </a:solidFill>
            <a:round/>
            <a:headEnd/>
            <a:tailEnd/>
          </a:ln>
        </p:spPr>
        <p:txBody>
          <a:bodyPr/>
          <a:lstStyle/>
          <a:p>
            <a:endParaRPr lang="en-US" dirty="0"/>
          </a:p>
        </p:txBody>
      </p:sp>
      <p:sp>
        <p:nvSpPr>
          <p:cNvPr id="381" name="Line 39"/>
          <p:cNvSpPr>
            <a:spLocks noChangeShapeType="1"/>
          </p:cNvSpPr>
          <p:nvPr/>
        </p:nvSpPr>
        <p:spPr bwMode="auto">
          <a:xfrm flipH="1">
            <a:off x="4800600" y="2545080"/>
            <a:ext cx="152400" cy="152400"/>
          </a:xfrm>
          <a:prstGeom prst="line">
            <a:avLst/>
          </a:prstGeom>
          <a:noFill/>
          <a:ln w="28575">
            <a:solidFill>
              <a:schemeClr val="tx1"/>
            </a:solidFill>
            <a:round/>
            <a:headEnd/>
            <a:tailEnd/>
          </a:ln>
        </p:spPr>
        <p:txBody>
          <a:bodyPr/>
          <a:lstStyle/>
          <a:p>
            <a:endParaRPr lang="en-US" dirty="0"/>
          </a:p>
        </p:txBody>
      </p:sp>
      <p:sp>
        <p:nvSpPr>
          <p:cNvPr id="382" name="Text Box 37"/>
          <p:cNvSpPr txBox="1">
            <a:spLocks noChangeArrowheads="1"/>
          </p:cNvSpPr>
          <p:nvPr/>
        </p:nvSpPr>
        <p:spPr bwMode="auto">
          <a:xfrm>
            <a:off x="2346119" y="1758624"/>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16</a:t>
            </a:r>
          </a:p>
        </p:txBody>
      </p:sp>
      <p:sp>
        <p:nvSpPr>
          <p:cNvPr id="383" name="Text Box 37"/>
          <p:cNvSpPr txBox="1">
            <a:spLocks noChangeArrowheads="1"/>
          </p:cNvSpPr>
          <p:nvPr/>
        </p:nvSpPr>
        <p:spPr bwMode="auto">
          <a:xfrm>
            <a:off x="2560320" y="1768904"/>
            <a:ext cx="350838"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21</a:t>
            </a:r>
          </a:p>
        </p:txBody>
      </p:sp>
      <p:sp>
        <p:nvSpPr>
          <p:cNvPr id="384" name="Line 36"/>
          <p:cNvSpPr>
            <a:spLocks noChangeShapeType="1"/>
          </p:cNvSpPr>
          <p:nvPr/>
        </p:nvSpPr>
        <p:spPr bwMode="auto">
          <a:xfrm flipH="1">
            <a:off x="1152686" y="4136096"/>
            <a:ext cx="152400" cy="152400"/>
          </a:xfrm>
          <a:prstGeom prst="line">
            <a:avLst/>
          </a:prstGeom>
          <a:noFill/>
          <a:ln w="28575">
            <a:solidFill>
              <a:schemeClr val="tx1"/>
            </a:solidFill>
            <a:round/>
            <a:headEnd/>
            <a:tailEnd/>
          </a:ln>
        </p:spPr>
        <p:txBody>
          <a:bodyPr/>
          <a:lstStyle/>
          <a:p>
            <a:endParaRPr lang="en-US" dirty="0"/>
          </a:p>
        </p:txBody>
      </p:sp>
      <p:sp>
        <p:nvSpPr>
          <p:cNvPr id="385" name="Text Box 37"/>
          <p:cNvSpPr txBox="1">
            <a:spLocks noChangeArrowheads="1"/>
          </p:cNvSpPr>
          <p:nvPr/>
        </p:nvSpPr>
        <p:spPr bwMode="auto">
          <a:xfrm>
            <a:off x="2177526" y="1749425"/>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386" name="Line 39"/>
          <p:cNvSpPr>
            <a:spLocks noChangeShapeType="1"/>
          </p:cNvSpPr>
          <p:nvPr/>
        </p:nvSpPr>
        <p:spPr bwMode="auto">
          <a:xfrm flipH="1">
            <a:off x="4800600" y="2697480"/>
            <a:ext cx="152400" cy="152400"/>
          </a:xfrm>
          <a:prstGeom prst="line">
            <a:avLst/>
          </a:prstGeom>
          <a:noFill/>
          <a:ln w="28575">
            <a:solidFill>
              <a:schemeClr val="tx1"/>
            </a:solidFill>
            <a:round/>
            <a:headEnd/>
            <a:tailEnd/>
          </a:ln>
        </p:spPr>
        <p:txBody>
          <a:bodyPr/>
          <a:lstStyle/>
          <a:p>
            <a:endParaRPr lang="en-US" dirty="0"/>
          </a:p>
        </p:txBody>
      </p:sp>
      <p:sp>
        <p:nvSpPr>
          <p:cNvPr id="387" name="Text Box 37"/>
          <p:cNvSpPr txBox="1">
            <a:spLocks noChangeArrowheads="1"/>
          </p:cNvSpPr>
          <p:nvPr/>
        </p:nvSpPr>
        <p:spPr bwMode="auto">
          <a:xfrm>
            <a:off x="8233307" y="3253422"/>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22</a:t>
            </a:r>
          </a:p>
        </p:txBody>
      </p:sp>
      <p:sp>
        <p:nvSpPr>
          <p:cNvPr id="388" name="Line 36"/>
          <p:cNvSpPr>
            <a:spLocks noChangeShapeType="1"/>
          </p:cNvSpPr>
          <p:nvPr/>
        </p:nvSpPr>
        <p:spPr bwMode="auto">
          <a:xfrm flipH="1">
            <a:off x="4188562" y="1920240"/>
            <a:ext cx="152400" cy="152400"/>
          </a:xfrm>
          <a:prstGeom prst="line">
            <a:avLst/>
          </a:prstGeom>
          <a:noFill/>
          <a:ln w="28575">
            <a:solidFill>
              <a:schemeClr val="tx1"/>
            </a:solidFill>
            <a:round/>
            <a:headEnd/>
            <a:tailEnd/>
          </a:ln>
        </p:spPr>
        <p:txBody>
          <a:bodyPr/>
          <a:lstStyle/>
          <a:p>
            <a:endParaRPr lang="en-US" dirty="0"/>
          </a:p>
        </p:txBody>
      </p:sp>
      <p:sp>
        <p:nvSpPr>
          <p:cNvPr id="389" name="Rectangle 38"/>
          <p:cNvSpPr>
            <a:spLocks noChangeArrowheads="1"/>
          </p:cNvSpPr>
          <p:nvPr/>
        </p:nvSpPr>
        <p:spPr bwMode="auto">
          <a:xfrm>
            <a:off x="2914127" y="310896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90" name="Text Box 37"/>
          <p:cNvSpPr txBox="1">
            <a:spLocks noChangeArrowheads="1"/>
          </p:cNvSpPr>
          <p:nvPr/>
        </p:nvSpPr>
        <p:spPr bwMode="auto">
          <a:xfrm>
            <a:off x="2785745" y="3260296"/>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16</a:t>
            </a:r>
          </a:p>
        </p:txBody>
      </p:sp>
      <p:sp>
        <p:nvSpPr>
          <p:cNvPr id="391" name="Line 36"/>
          <p:cNvSpPr>
            <a:spLocks noChangeShapeType="1"/>
          </p:cNvSpPr>
          <p:nvPr/>
        </p:nvSpPr>
        <p:spPr bwMode="auto">
          <a:xfrm flipH="1">
            <a:off x="4796052" y="2849992"/>
            <a:ext cx="152400" cy="152400"/>
          </a:xfrm>
          <a:prstGeom prst="line">
            <a:avLst/>
          </a:prstGeom>
          <a:noFill/>
          <a:ln w="28575">
            <a:solidFill>
              <a:schemeClr val="tx1"/>
            </a:solidFill>
            <a:round/>
            <a:headEnd/>
            <a:tailEnd/>
          </a:ln>
        </p:spPr>
        <p:txBody>
          <a:bodyPr/>
          <a:lstStyle/>
          <a:p>
            <a:endParaRPr lang="en-US" dirty="0"/>
          </a:p>
        </p:txBody>
      </p:sp>
      <p:sp>
        <p:nvSpPr>
          <p:cNvPr id="392" name="Line 36"/>
          <p:cNvSpPr>
            <a:spLocks noChangeShapeType="1"/>
          </p:cNvSpPr>
          <p:nvPr/>
        </p:nvSpPr>
        <p:spPr bwMode="auto">
          <a:xfrm flipH="1">
            <a:off x="4196714" y="2072640"/>
            <a:ext cx="152400" cy="152400"/>
          </a:xfrm>
          <a:prstGeom prst="line">
            <a:avLst/>
          </a:prstGeom>
          <a:noFill/>
          <a:ln w="28575">
            <a:solidFill>
              <a:schemeClr val="tx1"/>
            </a:solidFill>
            <a:round/>
            <a:headEnd/>
            <a:tailEnd/>
          </a:ln>
        </p:spPr>
        <p:txBody>
          <a:bodyPr/>
          <a:lstStyle/>
          <a:p>
            <a:endParaRPr lang="en-US" dirty="0"/>
          </a:p>
        </p:txBody>
      </p:sp>
      <p:sp>
        <p:nvSpPr>
          <p:cNvPr id="393" name="Line 36"/>
          <p:cNvSpPr>
            <a:spLocks noChangeShapeType="1"/>
          </p:cNvSpPr>
          <p:nvPr/>
        </p:nvSpPr>
        <p:spPr bwMode="auto">
          <a:xfrm flipH="1">
            <a:off x="4196714" y="2225040"/>
            <a:ext cx="152400" cy="152400"/>
          </a:xfrm>
          <a:prstGeom prst="line">
            <a:avLst/>
          </a:prstGeom>
          <a:noFill/>
          <a:ln w="28575">
            <a:solidFill>
              <a:schemeClr val="tx1"/>
            </a:solidFill>
            <a:round/>
            <a:headEnd/>
            <a:tailEnd/>
          </a:ln>
        </p:spPr>
        <p:txBody>
          <a:bodyPr/>
          <a:lstStyle/>
          <a:p>
            <a:endParaRPr lang="en-US" dirty="0"/>
          </a:p>
        </p:txBody>
      </p:sp>
      <p:sp>
        <p:nvSpPr>
          <p:cNvPr id="394" name="Rectangle 38"/>
          <p:cNvSpPr>
            <a:spLocks noChangeArrowheads="1"/>
          </p:cNvSpPr>
          <p:nvPr/>
        </p:nvSpPr>
        <p:spPr bwMode="auto">
          <a:xfrm>
            <a:off x="3522663" y="310896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95" name="Text Box 37"/>
          <p:cNvSpPr txBox="1">
            <a:spLocks noChangeArrowheads="1"/>
          </p:cNvSpPr>
          <p:nvPr/>
        </p:nvSpPr>
        <p:spPr bwMode="auto">
          <a:xfrm>
            <a:off x="4877864" y="3488896"/>
            <a:ext cx="441961" cy="369332"/>
          </a:xfrm>
          <a:prstGeom prst="rect">
            <a:avLst/>
          </a:prstGeom>
          <a:noFill/>
          <a:ln w="9525">
            <a:noFill/>
            <a:miter lim="800000"/>
            <a:headEnd/>
            <a:tailEnd/>
          </a:ln>
        </p:spPr>
        <p:txBody>
          <a:bodyPr wrap="square">
            <a:spAutoFit/>
          </a:bodyPr>
          <a:lstStyle/>
          <a:p>
            <a:pPr>
              <a:spcBef>
                <a:spcPct val="50000"/>
              </a:spcBef>
            </a:pPr>
            <a:r>
              <a:rPr lang="en-US" b="0" dirty="0">
                <a:latin typeface="Comic Sans MS" pitchFamily="66" charset="0"/>
              </a:rPr>
              <a:t>19</a:t>
            </a:r>
          </a:p>
        </p:txBody>
      </p:sp>
      <p:sp>
        <p:nvSpPr>
          <p:cNvPr id="396" name="Text Box 37"/>
          <p:cNvSpPr txBox="1">
            <a:spLocks noChangeArrowheads="1"/>
          </p:cNvSpPr>
          <p:nvPr/>
        </p:nvSpPr>
        <p:spPr bwMode="auto">
          <a:xfrm>
            <a:off x="4557252" y="3492199"/>
            <a:ext cx="517668" cy="369332"/>
          </a:xfrm>
          <a:prstGeom prst="rect">
            <a:avLst/>
          </a:prstGeom>
          <a:noFill/>
          <a:ln w="9525">
            <a:noFill/>
            <a:miter lim="800000"/>
            <a:headEnd/>
            <a:tailEnd/>
          </a:ln>
        </p:spPr>
        <p:txBody>
          <a:bodyPr wrap="square">
            <a:spAutoFit/>
          </a:bodyPr>
          <a:lstStyle/>
          <a:p>
            <a:pPr>
              <a:spcBef>
                <a:spcPct val="50000"/>
              </a:spcBef>
            </a:pPr>
            <a:r>
              <a:rPr lang="en-US" b="0" dirty="0">
                <a:latin typeface="Comic Sans MS" pitchFamily="66" charset="0"/>
              </a:rPr>
              <a:t>22</a:t>
            </a:r>
          </a:p>
        </p:txBody>
      </p:sp>
      <p:sp>
        <p:nvSpPr>
          <p:cNvPr id="397" name="Text Box 37"/>
          <p:cNvSpPr txBox="1">
            <a:spLocks noChangeArrowheads="1"/>
          </p:cNvSpPr>
          <p:nvPr/>
        </p:nvSpPr>
        <p:spPr bwMode="auto">
          <a:xfrm>
            <a:off x="3380105" y="3246120"/>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19</a:t>
            </a:r>
          </a:p>
        </p:txBody>
      </p:sp>
      <p:sp>
        <p:nvSpPr>
          <p:cNvPr id="398" name="Rectangle 38"/>
          <p:cNvSpPr>
            <a:spLocks noChangeArrowheads="1"/>
          </p:cNvSpPr>
          <p:nvPr/>
        </p:nvSpPr>
        <p:spPr bwMode="auto">
          <a:xfrm>
            <a:off x="5316945" y="3399608"/>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99" name="Text Box 37"/>
          <p:cNvSpPr txBox="1">
            <a:spLocks noChangeArrowheads="1"/>
          </p:cNvSpPr>
          <p:nvPr/>
        </p:nvSpPr>
        <p:spPr bwMode="auto">
          <a:xfrm>
            <a:off x="5166360" y="357822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23</a:t>
            </a:r>
          </a:p>
        </p:txBody>
      </p:sp>
      <p:sp>
        <p:nvSpPr>
          <p:cNvPr id="400" name="Line 36"/>
          <p:cNvSpPr>
            <a:spLocks noChangeShapeType="1"/>
          </p:cNvSpPr>
          <p:nvPr/>
        </p:nvSpPr>
        <p:spPr bwMode="auto">
          <a:xfrm flipH="1">
            <a:off x="4196714" y="2377440"/>
            <a:ext cx="152400" cy="152400"/>
          </a:xfrm>
          <a:prstGeom prst="line">
            <a:avLst/>
          </a:prstGeom>
          <a:noFill/>
          <a:ln w="28575">
            <a:solidFill>
              <a:schemeClr val="tx1"/>
            </a:solidFill>
            <a:round/>
            <a:headEnd/>
            <a:tailEnd/>
          </a:ln>
        </p:spPr>
        <p:txBody>
          <a:bodyPr/>
          <a:lstStyle/>
          <a:p>
            <a:endParaRPr lang="en-US" dirty="0"/>
          </a:p>
        </p:txBody>
      </p:sp>
      <p:sp>
        <p:nvSpPr>
          <p:cNvPr id="401" name="Rectangle 38"/>
          <p:cNvSpPr>
            <a:spLocks noChangeArrowheads="1"/>
          </p:cNvSpPr>
          <p:nvPr/>
        </p:nvSpPr>
        <p:spPr bwMode="auto">
          <a:xfrm>
            <a:off x="459423" y="3411632"/>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402" name="Line 39"/>
          <p:cNvSpPr>
            <a:spLocks noChangeShapeType="1"/>
          </p:cNvSpPr>
          <p:nvPr/>
        </p:nvSpPr>
        <p:spPr bwMode="auto">
          <a:xfrm flipH="1">
            <a:off x="4181474" y="2545080"/>
            <a:ext cx="152400" cy="152400"/>
          </a:xfrm>
          <a:prstGeom prst="line">
            <a:avLst/>
          </a:prstGeom>
          <a:noFill/>
          <a:ln w="28575">
            <a:solidFill>
              <a:schemeClr val="tx1"/>
            </a:solidFill>
            <a:round/>
            <a:headEnd/>
            <a:tailEnd/>
          </a:ln>
        </p:spPr>
        <p:txBody>
          <a:bodyPr/>
          <a:lstStyle/>
          <a:p>
            <a:endParaRPr lang="en-US" dirty="0"/>
          </a:p>
        </p:txBody>
      </p:sp>
      <p:sp>
        <p:nvSpPr>
          <p:cNvPr id="403" name="Text Box 37"/>
          <p:cNvSpPr txBox="1">
            <a:spLocks noChangeArrowheads="1"/>
          </p:cNvSpPr>
          <p:nvPr/>
        </p:nvSpPr>
        <p:spPr bwMode="auto">
          <a:xfrm>
            <a:off x="305435" y="3560857"/>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21</a:t>
            </a:r>
          </a:p>
        </p:txBody>
      </p:sp>
      <p:sp>
        <p:nvSpPr>
          <p:cNvPr id="404" name="Line 36"/>
          <p:cNvSpPr>
            <a:spLocks noChangeShapeType="1"/>
          </p:cNvSpPr>
          <p:nvPr/>
        </p:nvSpPr>
        <p:spPr bwMode="auto">
          <a:xfrm flipH="1">
            <a:off x="4784932" y="3013710"/>
            <a:ext cx="152400" cy="152400"/>
          </a:xfrm>
          <a:prstGeom prst="line">
            <a:avLst/>
          </a:prstGeom>
          <a:noFill/>
          <a:ln w="28575">
            <a:solidFill>
              <a:schemeClr val="tx1"/>
            </a:solidFill>
            <a:round/>
            <a:headEnd/>
            <a:tailEnd/>
          </a:ln>
        </p:spPr>
        <p:txBody>
          <a:bodyPr/>
          <a:lstStyle/>
          <a:p>
            <a:endParaRPr lang="en-US" dirty="0"/>
          </a:p>
        </p:txBody>
      </p:sp>
      <p:sp>
        <p:nvSpPr>
          <p:cNvPr id="32771" name="Slide Number Placeholder 3"/>
          <p:cNvSpPr txBox="1">
            <a:spLocks noGrp="1"/>
          </p:cNvSpPr>
          <p:nvPr/>
        </p:nvSpPr>
        <p:spPr bwMode="auto">
          <a:xfrm>
            <a:off x="8534400" y="6473825"/>
            <a:ext cx="457200" cy="307975"/>
          </a:xfrm>
          <a:prstGeom prst="rect">
            <a:avLst/>
          </a:prstGeom>
          <a:noFill/>
          <a:ln w="9525">
            <a:noFill/>
            <a:miter lim="800000"/>
            <a:headEnd/>
            <a:tailEnd/>
          </a:ln>
        </p:spPr>
        <p:txBody>
          <a:bodyPr/>
          <a:lstStyle/>
          <a:p>
            <a:pPr algn="r"/>
            <a:fld id="{1A1BA626-8290-40CE-84F3-F5E6C4685547}" type="slidenum">
              <a:rPr lang="en-US" sz="1000" b="0"/>
              <a:pPr algn="r"/>
              <a:t>40</a:t>
            </a:fld>
            <a:endParaRPr lang="en-US" sz="1000" b="0" dirty="0"/>
          </a:p>
        </p:txBody>
      </p:sp>
      <p:sp>
        <p:nvSpPr>
          <p:cNvPr id="32795" name="Text Box 28"/>
          <p:cNvSpPr txBox="1">
            <a:spLocks noChangeArrowheads="1"/>
          </p:cNvSpPr>
          <p:nvPr/>
        </p:nvSpPr>
        <p:spPr bwMode="auto">
          <a:xfrm>
            <a:off x="5492750" y="4297363"/>
            <a:ext cx="396875" cy="455612"/>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264221" name="Text Box 29"/>
          <p:cNvSpPr txBox="1">
            <a:spLocks noChangeArrowheads="1"/>
          </p:cNvSpPr>
          <p:nvPr/>
        </p:nvSpPr>
        <p:spPr bwMode="auto">
          <a:xfrm>
            <a:off x="3098800" y="3792545"/>
            <a:ext cx="5892800" cy="3065455"/>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a:spAutoFit/>
          </a:bodyPr>
          <a:lstStyle/>
          <a:p>
            <a:pPr>
              <a:spcBef>
                <a:spcPct val="40000"/>
              </a:spcBef>
              <a:buFont typeface="Wingdings 2" pitchFamily="18" charset="2"/>
              <a:buNone/>
              <a:defRPr/>
            </a:pPr>
            <a:r>
              <a:rPr lang="en-US" sz="1400" b="0" dirty="0">
                <a:cs typeface="+mn-cs"/>
              </a:rPr>
              <a:t>Cougars #4 serves the ball and her team wins the point.</a:t>
            </a:r>
          </a:p>
          <a:p>
            <a:pPr>
              <a:spcBef>
                <a:spcPct val="40000"/>
              </a:spcBef>
              <a:buFont typeface="Wingdings 2" pitchFamily="18" charset="2"/>
              <a:buNone/>
              <a:defRPr/>
            </a:pPr>
            <a:r>
              <a:rPr lang="en-US" sz="1400" b="0" dirty="0">
                <a:cs typeface="+mn-cs"/>
              </a:rPr>
              <a:t>Cougars #4 serves again, but her team loses the rally.</a:t>
            </a:r>
            <a:endParaRPr lang="en-US" sz="1400" dirty="0">
              <a:cs typeface="+mn-cs"/>
            </a:endParaRPr>
          </a:p>
          <a:p>
            <a:pPr>
              <a:spcBef>
                <a:spcPct val="40000"/>
              </a:spcBef>
              <a:buFont typeface="Wingdings 2" pitchFamily="18" charset="2"/>
              <a:buNone/>
              <a:defRPr/>
            </a:pPr>
            <a:r>
              <a:rPr lang="en-US" sz="1400" b="0" dirty="0">
                <a:cs typeface="+mn-cs"/>
              </a:rPr>
              <a:t>Owls won the set on a side-out.  </a:t>
            </a:r>
          </a:p>
          <a:p>
            <a:pPr>
              <a:spcBef>
                <a:spcPct val="40000"/>
              </a:spcBef>
              <a:buFont typeface="Wingdings 2" pitchFamily="18" charset="2"/>
              <a:buNone/>
              <a:defRPr/>
            </a:pPr>
            <a:r>
              <a:rPr lang="en-US" sz="1400" b="0" dirty="0">
                <a:cs typeface="+mn-cs"/>
              </a:rPr>
              <a:t>No check is entered in the Service Rounds section for #13, only the exit score showing set point</a:t>
            </a:r>
          </a:p>
          <a:p>
            <a:pPr>
              <a:spcBef>
                <a:spcPct val="40000"/>
              </a:spcBef>
              <a:buFont typeface="Wingdings 2" pitchFamily="18" charset="2"/>
              <a:buNone/>
              <a:defRPr/>
            </a:pPr>
            <a:r>
              <a:rPr lang="en-US" sz="1400" dirty="0">
                <a:solidFill>
                  <a:srgbClr val="3366CC"/>
                </a:solidFill>
                <a:cs typeface="+mn-cs"/>
              </a:rPr>
              <a:t>Switch to PEN to complete the remainder of the score sheet.  </a:t>
            </a:r>
            <a:r>
              <a:rPr lang="en-US" sz="1400" b="0" dirty="0">
                <a:cs typeface="+mn-cs"/>
              </a:rPr>
              <a:t>The set ends at 3:06pm. Enter the time in the </a:t>
            </a:r>
            <a:r>
              <a:rPr lang="en-US" sz="1400" dirty="0">
                <a:solidFill>
                  <a:srgbClr val="3366CC"/>
                </a:solidFill>
                <a:cs typeface="+mn-cs"/>
              </a:rPr>
              <a:t>END</a:t>
            </a:r>
            <a:r>
              <a:rPr lang="en-US" sz="1400" b="0" dirty="0">
                <a:cs typeface="+mn-cs"/>
              </a:rPr>
              <a:t> box (International time)</a:t>
            </a:r>
          </a:p>
          <a:p>
            <a:pPr>
              <a:spcBef>
                <a:spcPct val="40000"/>
              </a:spcBef>
              <a:buFont typeface="Wingdings 2" pitchFamily="18" charset="2"/>
              <a:buNone/>
              <a:defRPr/>
            </a:pPr>
            <a:r>
              <a:rPr lang="en-US" sz="1400" b="0" dirty="0">
                <a:cs typeface="+mn-cs"/>
              </a:rPr>
              <a:t>In the Service Rounds section Circle the last exit score for each team</a:t>
            </a:r>
            <a:endParaRPr lang="en-US" sz="1400" dirty="0">
              <a:cs typeface="+mn-cs"/>
            </a:endParaRPr>
          </a:p>
          <a:p>
            <a:pPr>
              <a:spcBef>
                <a:spcPct val="40000"/>
              </a:spcBef>
              <a:buFont typeface="Wingdings 2" pitchFamily="18" charset="2"/>
              <a:buNone/>
              <a:defRPr/>
            </a:pPr>
            <a:r>
              <a:rPr lang="en-US" sz="1400" b="0" dirty="0">
                <a:cs typeface="+mn-cs"/>
              </a:rPr>
              <a:t>In the Points column for each team, </a:t>
            </a:r>
            <a:r>
              <a:rPr lang="en-US" sz="1400" dirty="0">
                <a:cs typeface="+mn-cs"/>
              </a:rPr>
              <a:t>“T-Bar” any unused points.</a:t>
            </a:r>
          </a:p>
          <a:p>
            <a:pPr>
              <a:spcBef>
                <a:spcPct val="40000"/>
              </a:spcBef>
              <a:buFont typeface="Arial" pitchFamily="34" charset="0"/>
              <a:buChar char="•"/>
              <a:defRPr/>
            </a:pPr>
            <a:r>
              <a:rPr lang="en-US" sz="1200" b="0" i="1" dirty="0">
                <a:cs typeface="+mn-cs"/>
              </a:rPr>
              <a:t> A separate bar should be drawn for each column</a:t>
            </a:r>
          </a:p>
          <a:p>
            <a:pPr>
              <a:spcBef>
                <a:spcPct val="40000"/>
              </a:spcBef>
              <a:buFont typeface="Arial" pitchFamily="34" charset="0"/>
              <a:buChar char="•"/>
              <a:defRPr/>
            </a:pPr>
            <a:r>
              <a:rPr lang="en-US" sz="1200" b="0" i="1" dirty="0">
                <a:cs typeface="+mn-cs"/>
              </a:rPr>
              <a:t> The T should begin above the first number and end at the bottom of the column</a:t>
            </a:r>
            <a:endParaRPr lang="en-US" sz="1200" i="1" dirty="0">
              <a:cs typeface="+mn-cs"/>
            </a:endParaRPr>
          </a:p>
        </p:txBody>
      </p:sp>
      <p:sp>
        <p:nvSpPr>
          <p:cNvPr id="264233" name="Rectangle 41"/>
          <p:cNvSpPr>
            <a:spLocks noChangeArrowheads="1"/>
          </p:cNvSpPr>
          <p:nvPr/>
        </p:nvSpPr>
        <p:spPr bwMode="auto">
          <a:xfrm>
            <a:off x="0" y="76200"/>
            <a:ext cx="9144000" cy="762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Scoring the Set</a:t>
            </a:r>
          </a:p>
        </p:txBody>
      </p:sp>
      <p:pic>
        <p:nvPicPr>
          <p:cNvPr id="2064" name="Picture 16" descr="Vball9"/>
          <p:cNvPicPr>
            <a:picLocks noChangeAspect="1" noChangeArrowheads="1"/>
          </p:cNvPicPr>
          <p:nvPr/>
        </p:nvPicPr>
        <p:blipFill>
          <a:blip r:embed="rId3" cstate="print"/>
          <a:srcRect/>
          <a:stretch>
            <a:fillRect/>
          </a:stretch>
        </p:blipFill>
        <p:spPr bwMode="auto">
          <a:xfrm>
            <a:off x="198438" y="6505575"/>
            <a:ext cx="230187" cy="238125"/>
          </a:xfrm>
          <a:prstGeom prst="rect">
            <a:avLst/>
          </a:prstGeom>
          <a:noFill/>
          <a:ln w="9525">
            <a:noFill/>
            <a:miter lim="800000"/>
            <a:headEnd/>
            <a:tailEnd/>
          </a:ln>
        </p:spPr>
      </p:pic>
      <p:sp>
        <p:nvSpPr>
          <p:cNvPr id="124" name="Line 40"/>
          <p:cNvSpPr>
            <a:spLocks noChangeShapeType="1"/>
          </p:cNvSpPr>
          <p:nvPr/>
        </p:nvSpPr>
        <p:spPr bwMode="auto">
          <a:xfrm flipH="1" flipV="1">
            <a:off x="4343400" y="2992596"/>
            <a:ext cx="3041951" cy="904081"/>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54" name="Line 40"/>
          <p:cNvSpPr>
            <a:spLocks noChangeShapeType="1"/>
          </p:cNvSpPr>
          <p:nvPr/>
        </p:nvSpPr>
        <p:spPr bwMode="auto">
          <a:xfrm flipH="1" flipV="1">
            <a:off x="1326197" y="3611245"/>
            <a:ext cx="2378234" cy="246982"/>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62" name="Line 40"/>
          <p:cNvSpPr>
            <a:spLocks noChangeShapeType="1"/>
          </p:cNvSpPr>
          <p:nvPr/>
        </p:nvSpPr>
        <p:spPr bwMode="auto">
          <a:xfrm flipH="1" flipV="1">
            <a:off x="5129609" y="1336047"/>
            <a:ext cx="2374820" cy="293956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40" name="Text Box 37"/>
          <p:cNvSpPr txBox="1">
            <a:spLocks noChangeArrowheads="1"/>
          </p:cNvSpPr>
          <p:nvPr/>
        </p:nvSpPr>
        <p:spPr bwMode="auto">
          <a:xfrm>
            <a:off x="5806440" y="3563806"/>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24</a:t>
            </a:r>
          </a:p>
        </p:txBody>
      </p:sp>
      <p:sp>
        <p:nvSpPr>
          <p:cNvPr id="141" name="Text Box 37"/>
          <p:cNvSpPr txBox="1">
            <a:spLocks noChangeArrowheads="1"/>
          </p:cNvSpPr>
          <p:nvPr/>
        </p:nvSpPr>
        <p:spPr bwMode="auto">
          <a:xfrm>
            <a:off x="6400800" y="3553769"/>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25</a:t>
            </a:r>
          </a:p>
        </p:txBody>
      </p:sp>
      <p:sp>
        <p:nvSpPr>
          <p:cNvPr id="143" name="Rectangle 38"/>
          <p:cNvSpPr>
            <a:spLocks noChangeArrowheads="1"/>
          </p:cNvSpPr>
          <p:nvPr/>
        </p:nvSpPr>
        <p:spPr bwMode="auto">
          <a:xfrm>
            <a:off x="1075046" y="3414824"/>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58" name="Text Box 37"/>
          <p:cNvSpPr txBox="1">
            <a:spLocks noChangeArrowheads="1"/>
          </p:cNvSpPr>
          <p:nvPr/>
        </p:nvSpPr>
        <p:spPr bwMode="auto">
          <a:xfrm>
            <a:off x="914400" y="357822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23</a:t>
            </a:r>
          </a:p>
        </p:txBody>
      </p:sp>
      <p:sp>
        <p:nvSpPr>
          <p:cNvPr id="163" name="Line 39"/>
          <p:cNvSpPr>
            <a:spLocks noChangeShapeType="1"/>
          </p:cNvSpPr>
          <p:nvPr/>
        </p:nvSpPr>
        <p:spPr bwMode="auto">
          <a:xfrm flipH="1">
            <a:off x="4200308" y="2700740"/>
            <a:ext cx="152400" cy="152400"/>
          </a:xfrm>
          <a:prstGeom prst="line">
            <a:avLst/>
          </a:prstGeom>
          <a:noFill/>
          <a:ln w="28575">
            <a:solidFill>
              <a:schemeClr val="tx1"/>
            </a:solidFill>
            <a:round/>
            <a:headEnd/>
            <a:tailEnd/>
          </a:ln>
        </p:spPr>
        <p:txBody>
          <a:bodyPr/>
          <a:lstStyle/>
          <a:p>
            <a:endParaRPr lang="en-US" dirty="0"/>
          </a:p>
        </p:txBody>
      </p:sp>
      <p:sp>
        <p:nvSpPr>
          <p:cNvPr id="164" name="Line 36"/>
          <p:cNvSpPr>
            <a:spLocks noChangeShapeType="1"/>
          </p:cNvSpPr>
          <p:nvPr/>
        </p:nvSpPr>
        <p:spPr bwMode="auto">
          <a:xfrm flipH="1">
            <a:off x="4951186" y="1261847"/>
            <a:ext cx="152400" cy="152400"/>
          </a:xfrm>
          <a:prstGeom prst="line">
            <a:avLst/>
          </a:prstGeom>
          <a:noFill/>
          <a:ln w="28575">
            <a:solidFill>
              <a:schemeClr val="tx1"/>
            </a:solidFill>
            <a:round/>
            <a:headEnd/>
            <a:tailEnd/>
          </a:ln>
        </p:spPr>
        <p:txBody>
          <a:bodyPr/>
          <a:lstStyle/>
          <a:p>
            <a:endParaRPr lang="en-US" dirty="0"/>
          </a:p>
        </p:txBody>
      </p:sp>
      <p:sp>
        <p:nvSpPr>
          <p:cNvPr id="165" name="Oval 164"/>
          <p:cNvSpPr>
            <a:spLocks noChangeArrowheads="1"/>
          </p:cNvSpPr>
          <p:nvPr/>
        </p:nvSpPr>
        <p:spPr bwMode="auto">
          <a:xfrm>
            <a:off x="6475095" y="3520440"/>
            <a:ext cx="276225" cy="276225"/>
          </a:xfrm>
          <a:prstGeom prst="ellipse">
            <a:avLst/>
          </a:prstGeom>
          <a:noFill/>
          <a:ln w="28575" algn="ctr">
            <a:solidFill>
              <a:srgbClr val="3366CC"/>
            </a:solidFill>
            <a:round/>
            <a:headEnd/>
            <a:tailEnd/>
          </a:ln>
        </p:spPr>
        <p:txBody>
          <a:bodyPr/>
          <a:lstStyle/>
          <a:p>
            <a:endParaRPr lang="en-US" dirty="0"/>
          </a:p>
        </p:txBody>
      </p:sp>
      <p:sp>
        <p:nvSpPr>
          <p:cNvPr id="166" name="Oval 165"/>
          <p:cNvSpPr>
            <a:spLocks noChangeArrowheads="1"/>
          </p:cNvSpPr>
          <p:nvPr/>
        </p:nvSpPr>
        <p:spPr bwMode="auto">
          <a:xfrm>
            <a:off x="969547" y="3547458"/>
            <a:ext cx="276225" cy="276225"/>
          </a:xfrm>
          <a:prstGeom prst="ellipse">
            <a:avLst/>
          </a:prstGeom>
          <a:noFill/>
          <a:ln w="28575" algn="ctr">
            <a:solidFill>
              <a:srgbClr val="3366CC"/>
            </a:solidFill>
            <a:round/>
            <a:headEnd/>
            <a:tailEnd/>
          </a:ln>
        </p:spPr>
        <p:txBody>
          <a:bodyPr/>
          <a:lstStyle/>
          <a:p>
            <a:endParaRPr lang="en-US" dirty="0"/>
          </a:p>
        </p:txBody>
      </p:sp>
      <p:sp>
        <p:nvSpPr>
          <p:cNvPr id="168" name="Line 40"/>
          <p:cNvSpPr>
            <a:spLocks noChangeShapeType="1"/>
          </p:cNvSpPr>
          <p:nvPr/>
        </p:nvSpPr>
        <p:spPr bwMode="auto">
          <a:xfrm flipV="1">
            <a:off x="4674553" y="1127123"/>
            <a:ext cx="3672522" cy="435927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69" name="Line 40"/>
          <p:cNvSpPr>
            <a:spLocks noChangeShapeType="1"/>
          </p:cNvSpPr>
          <p:nvPr/>
        </p:nvSpPr>
        <p:spPr bwMode="auto">
          <a:xfrm flipV="1">
            <a:off x="5815647" y="3858227"/>
            <a:ext cx="815340" cy="1948210"/>
          </a:xfrm>
          <a:prstGeom prst="line">
            <a:avLst/>
          </a:prstGeom>
          <a:noFill/>
          <a:ln w="28575" cap="rnd">
            <a:solidFill>
              <a:schemeClr val="tx1"/>
            </a:solidFill>
            <a:prstDash val="sysDot"/>
            <a:round/>
            <a:headEnd/>
            <a:tailEnd type="triangle" w="med" len="med"/>
          </a:ln>
        </p:spPr>
        <p:txBody>
          <a:bodyPr/>
          <a:lstStyle/>
          <a:p>
            <a:endParaRPr lang="en-US" dirty="0"/>
          </a:p>
        </p:txBody>
      </p:sp>
      <p:sp>
        <p:nvSpPr>
          <p:cNvPr id="170" name="Line 40"/>
          <p:cNvSpPr>
            <a:spLocks noChangeShapeType="1"/>
          </p:cNvSpPr>
          <p:nvPr/>
        </p:nvSpPr>
        <p:spPr bwMode="auto">
          <a:xfrm flipH="1" flipV="1">
            <a:off x="1297172" y="3756835"/>
            <a:ext cx="4493536" cy="2049604"/>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71" name="Line 40"/>
          <p:cNvSpPr>
            <a:spLocks noChangeShapeType="1"/>
          </p:cNvSpPr>
          <p:nvPr/>
        </p:nvSpPr>
        <p:spPr bwMode="auto">
          <a:xfrm flipH="1" flipV="1">
            <a:off x="5103585" y="2697479"/>
            <a:ext cx="3440077" cy="392715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72" name="Line 40"/>
          <p:cNvSpPr>
            <a:spLocks noChangeShapeType="1"/>
          </p:cNvSpPr>
          <p:nvPr/>
        </p:nvSpPr>
        <p:spPr bwMode="auto">
          <a:xfrm flipH="1" flipV="1">
            <a:off x="4527366" y="3166246"/>
            <a:ext cx="4007033" cy="3458390"/>
          </a:xfrm>
          <a:prstGeom prst="line">
            <a:avLst/>
          </a:prstGeom>
          <a:noFill/>
          <a:ln w="38100" cap="rnd">
            <a:solidFill>
              <a:srgbClr val="0000FF"/>
            </a:solidFill>
            <a:prstDash val="sysDot"/>
            <a:round/>
            <a:headEnd/>
            <a:tailEnd type="triangle" w="med" len="med"/>
          </a:ln>
        </p:spPr>
        <p:txBody>
          <a:bodyPr/>
          <a:lstStyle/>
          <a:p>
            <a:endParaRPr lang="en-US" dirty="0"/>
          </a:p>
        </p:txBody>
      </p:sp>
      <p:cxnSp>
        <p:nvCxnSpPr>
          <p:cNvPr id="181" name="Straight Connector 180"/>
          <p:cNvCxnSpPr>
            <a:cxnSpLocks noChangeShapeType="1"/>
          </p:cNvCxnSpPr>
          <p:nvPr/>
        </p:nvCxnSpPr>
        <p:spPr bwMode="auto">
          <a:xfrm>
            <a:off x="4420286" y="1234440"/>
            <a:ext cx="0" cy="1951784"/>
          </a:xfrm>
          <a:prstGeom prst="line">
            <a:avLst/>
          </a:prstGeom>
          <a:noFill/>
          <a:ln w="19050" algn="ctr">
            <a:solidFill>
              <a:srgbClr val="3366CC"/>
            </a:solidFill>
            <a:round/>
            <a:headEnd/>
            <a:tailEnd/>
          </a:ln>
        </p:spPr>
      </p:cxnSp>
      <p:cxnSp>
        <p:nvCxnSpPr>
          <p:cNvPr id="182" name="Straight Connector 181"/>
          <p:cNvCxnSpPr>
            <a:cxnSpLocks noChangeShapeType="1"/>
          </p:cNvCxnSpPr>
          <p:nvPr/>
        </p:nvCxnSpPr>
        <p:spPr bwMode="auto">
          <a:xfrm>
            <a:off x="4953000" y="1420177"/>
            <a:ext cx="138112" cy="0"/>
          </a:xfrm>
          <a:prstGeom prst="line">
            <a:avLst/>
          </a:prstGeom>
          <a:noFill/>
          <a:ln w="19050" algn="ctr">
            <a:solidFill>
              <a:srgbClr val="3366CC"/>
            </a:solidFill>
            <a:round/>
            <a:headEnd/>
            <a:tailEnd/>
          </a:ln>
        </p:spPr>
      </p:cxnSp>
      <p:cxnSp>
        <p:nvCxnSpPr>
          <p:cNvPr id="184" name="Straight Connector 183"/>
          <p:cNvCxnSpPr>
            <a:cxnSpLocks noChangeShapeType="1"/>
          </p:cNvCxnSpPr>
          <p:nvPr/>
        </p:nvCxnSpPr>
        <p:spPr bwMode="auto">
          <a:xfrm>
            <a:off x="5017294" y="1429650"/>
            <a:ext cx="5330" cy="1736596"/>
          </a:xfrm>
          <a:prstGeom prst="line">
            <a:avLst/>
          </a:prstGeom>
          <a:noFill/>
          <a:ln w="19050" algn="ctr">
            <a:solidFill>
              <a:srgbClr val="3366CC"/>
            </a:solidFill>
            <a:round/>
            <a:headEnd/>
            <a:tailEnd/>
          </a:ln>
        </p:spPr>
      </p:cxnSp>
      <p:sp>
        <p:nvSpPr>
          <p:cNvPr id="191" name="Line 40"/>
          <p:cNvSpPr>
            <a:spLocks noChangeShapeType="1"/>
          </p:cNvSpPr>
          <p:nvPr/>
        </p:nvSpPr>
        <p:spPr bwMode="auto">
          <a:xfrm flipV="1">
            <a:off x="5662395" y="3816266"/>
            <a:ext cx="880963" cy="923849"/>
          </a:xfrm>
          <a:prstGeom prst="line">
            <a:avLst/>
          </a:prstGeom>
          <a:noFill/>
          <a:ln w="28575" cap="rnd">
            <a:solidFill>
              <a:schemeClr val="tx1"/>
            </a:solidFill>
            <a:prstDash val="sysDot"/>
            <a:round/>
            <a:headEnd/>
            <a:tailEnd type="triangle" w="med" len="med"/>
          </a:ln>
        </p:spPr>
        <p:txBody>
          <a:bodyPr/>
          <a:lstStyle/>
          <a:p>
            <a:endParaRPr lang="en-US" dirty="0"/>
          </a:p>
        </p:txBody>
      </p:sp>
      <p:pic>
        <p:nvPicPr>
          <p:cNvPr id="192" name="Picture 9" descr="Click Next"/>
          <p:cNvPicPr>
            <a:picLocks noChangeAspect="1" noChangeArrowheads="1"/>
          </p:cNvPicPr>
          <p:nvPr/>
        </p:nvPicPr>
        <p:blipFill>
          <a:blip r:embed="rId4" cstate="print"/>
          <a:srcRect/>
          <a:stretch>
            <a:fillRect/>
          </a:stretch>
        </p:blipFill>
        <p:spPr bwMode="auto">
          <a:xfrm>
            <a:off x="8715375" y="4079882"/>
            <a:ext cx="230188" cy="230188"/>
          </a:xfrm>
          <a:prstGeom prst="rect">
            <a:avLst/>
          </a:prstGeom>
          <a:noFill/>
          <a:ln w="9525">
            <a:noFill/>
            <a:miter lim="800000"/>
            <a:headEnd/>
            <a:tailEnd/>
          </a:ln>
        </p:spPr>
      </p:pic>
      <p:cxnSp>
        <p:nvCxnSpPr>
          <p:cNvPr id="405" name="Straight Connector 404"/>
          <p:cNvCxnSpPr>
            <a:cxnSpLocks noChangeShapeType="1"/>
          </p:cNvCxnSpPr>
          <p:nvPr/>
        </p:nvCxnSpPr>
        <p:spPr bwMode="auto">
          <a:xfrm>
            <a:off x="4195762" y="3024663"/>
            <a:ext cx="138112" cy="0"/>
          </a:xfrm>
          <a:prstGeom prst="line">
            <a:avLst/>
          </a:prstGeom>
          <a:noFill/>
          <a:ln w="19050" algn="ctr">
            <a:solidFill>
              <a:srgbClr val="3366CC"/>
            </a:solidFill>
            <a:round/>
            <a:headEnd/>
            <a:tailEnd/>
          </a:ln>
        </p:spPr>
      </p:cxnSp>
      <p:cxnSp>
        <p:nvCxnSpPr>
          <p:cNvPr id="409" name="Straight Connector 408"/>
          <p:cNvCxnSpPr>
            <a:cxnSpLocks noChangeShapeType="1"/>
          </p:cNvCxnSpPr>
          <p:nvPr/>
        </p:nvCxnSpPr>
        <p:spPr bwMode="auto">
          <a:xfrm>
            <a:off x="4267200" y="3032760"/>
            <a:ext cx="0" cy="150498"/>
          </a:xfrm>
          <a:prstGeom prst="line">
            <a:avLst/>
          </a:prstGeom>
          <a:noFill/>
          <a:ln w="19050" algn="ctr">
            <a:solidFill>
              <a:srgbClr val="3366CC"/>
            </a:solidFill>
            <a:round/>
            <a:headEnd/>
            <a:tailEnd/>
          </a:ln>
        </p:spPr>
      </p:cxnSp>
      <p:sp>
        <p:nvSpPr>
          <p:cNvPr id="410" name="Text Box 16"/>
          <p:cNvSpPr txBox="1">
            <a:spLocks noChangeArrowheads="1"/>
          </p:cNvSpPr>
          <p:nvPr/>
        </p:nvSpPr>
        <p:spPr bwMode="auto">
          <a:xfrm>
            <a:off x="8458200" y="731520"/>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pic>
        <p:nvPicPr>
          <p:cNvPr id="411" name="Picture 2" descr="C:\Files\VBall\Logos\LS_Log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 y="91440"/>
            <a:ext cx="836612" cy="8366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25190" y="2008346"/>
            <a:ext cx="1422400" cy="1968500"/>
          </a:xfrm>
          <a:prstGeom prst="rect">
            <a:avLst/>
          </a:prstGeom>
          <a:scene3d>
            <a:camera prst="orthographicFront"/>
            <a:lightRig rig="threePt" dir="t"/>
          </a:scene3d>
          <a:sp3d>
            <a:bevelT/>
          </a:sp3d>
        </p:spPr>
      </p:pic>
      <p:sp>
        <p:nvSpPr>
          <p:cNvPr id="159" name="Line 39"/>
          <p:cNvSpPr>
            <a:spLocks noChangeShapeType="1"/>
          </p:cNvSpPr>
          <p:nvPr/>
        </p:nvSpPr>
        <p:spPr bwMode="auto">
          <a:xfrm flipH="1">
            <a:off x="4195762" y="2868128"/>
            <a:ext cx="152400" cy="152400"/>
          </a:xfrm>
          <a:prstGeom prst="line">
            <a:avLst/>
          </a:prstGeom>
          <a:noFill/>
          <a:ln w="28575">
            <a:solidFill>
              <a:schemeClr val="tx1"/>
            </a:solidFill>
            <a:round/>
            <a:headEnd/>
            <a:tailEnd/>
          </a:ln>
        </p:spPr>
        <p:txBody>
          <a:bodyPr/>
          <a:lstStyle/>
          <a:p>
            <a:endParaRPr lang="en-US" dirty="0"/>
          </a:p>
        </p:txBody>
      </p:sp>
      <p:sp>
        <p:nvSpPr>
          <p:cNvPr id="160" name="Oval 159"/>
          <p:cNvSpPr/>
          <p:nvPr/>
        </p:nvSpPr>
        <p:spPr bwMode="auto">
          <a:xfrm>
            <a:off x="4194333" y="2702242"/>
            <a:ext cx="140715" cy="140715"/>
          </a:xfrm>
          <a:prstGeom prst="ellips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sp>
        <p:nvSpPr>
          <p:cNvPr id="161" name="TextBox 160"/>
          <p:cNvSpPr txBox="1">
            <a:spLocks noChangeArrowheads="1"/>
          </p:cNvSpPr>
          <p:nvPr/>
        </p:nvSpPr>
        <p:spPr bwMode="auto">
          <a:xfrm>
            <a:off x="3108960" y="3424873"/>
            <a:ext cx="4216400" cy="369887"/>
          </a:xfrm>
          <a:prstGeom prst="rect">
            <a:avLst/>
          </a:prstGeom>
          <a:solidFill>
            <a:srgbClr val="92D050"/>
          </a:solidFill>
          <a:ln w="9525">
            <a:noFill/>
            <a:miter lim="800000"/>
            <a:headEnd/>
            <a:tailEnd/>
          </a:ln>
          <a:effectLst>
            <a:outerShdw blurRad="50800" dist="38100" dir="2700000" algn="tl" rotWithShape="0">
              <a:prstClr val="black">
                <a:alpha val="40000"/>
              </a:prstClr>
            </a:outerShdw>
          </a:effectLst>
        </p:spPr>
        <p:txBody>
          <a:bodyPr wrap="none">
            <a:spAutoFit/>
          </a:bodyPr>
          <a:lstStyle/>
          <a:p>
            <a:pPr algn="ctr">
              <a:defRPr/>
            </a:pPr>
            <a:r>
              <a:rPr lang="en-US" dirty="0">
                <a:solidFill>
                  <a:schemeClr val="bg1"/>
                </a:solidFill>
                <a:cs typeface="+mn-cs"/>
              </a:rPr>
              <a:t>Let’s try a couple more on your own!</a:t>
            </a:r>
          </a:p>
        </p:txBody>
      </p:sp>
      <p:sp>
        <p:nvSpPr>
          <p:cNvPr id="167" name="Line 40"/>
          <p:cNvSpPr>
            <a:spLocks noChangeShapeType="1"/>
          </p:cNvSpPr>
          <p:nvPr/>
        </p:nvSpPr>
        <p:spPr bwMode="auto">
          <a:xfrm flipH="1" flipV="1">
            <a:off x="1297170" y="3687601"/>
            <a:ext cx="6207258" cy="588011"/>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73" name="Rectangle 172"/>
          <p:cNvSpPr/>
          <p:nvPr/>
        </p:nvSpPr>
        <p:spPr>
          <a:xfrm>
            <a:off x="2346119" y="4660213"/>
            <a:ext cx="3959225" cy="535531"/>
          </a:xfrm>
          <a:prstGeom prst="rect">
            <a:avLst/>
          </a:prstGeom>
          <a:solidFill>
            <a:srgbClr val="FFFF00"/>
          </a:solidFill>
          <a:effectLst>
            <a:outerShdw blurRad="50800" dist="38100" dir="2700000" algn="tl" rotWithShape="0">
              <a:prstClr val="black">
                <a:alpha val="40000"/>
              </a:prstClr>
            </a:outerShdw>
          </a:effectLst>
        </p:spPr>
        <p:txBody>
          <a:bodyPr>
            <a:spAutoFit/>
          </a:bodyPr>
          <a:lstStyle/>
          <a:p>
            <a:pPr marL="115888" indent="-115888">
              <a:lnSpc>
                <a:spcPct val="90000"/>
              </a:lnSpc>
              <a:spcBef>
                <a:spcPct val="20000"/>
              </a:spcBef>
              <a:buClr>
                <a:srgbClr val="3366CC"/>
              </a:buClr>
              <a:buFontTx/>
              <a:buChar char="•"/>
              <a:defRPr/>
            </a:pPr>
            <a:r>
              <a:rPr lang="en-US" sz="1600" b="0" kern="0" dirty="0">
                <a:cs typeface="+mn-cs"/>
              </a:rPr>
              <a:t>A set is won by the first team who scores 25 points, with a 2 point lead</a:t>
            </a:r>
          </a:p>
        </p:txBody>
      </p:sp>
      <p:pic>
        <p:nvPicPr>
          <p:cNvPr id="193" name="Picture 9" descr="Click Next"/>
          <p:cNvPicPr>
            <a:picLocks noChangeAspect="1" noChangeArrowheads="1"/>
          </p:cNvPicPr>
          <p:nvPr/>
        </p:nvPicPr>
        <p:blipFill>
          <a:blip r:embed="rId4" cstate="print"/>
          <a:srcRect/>
          <a:stretch>
            <a:fillRect/>
          </a:stretch>
        </p:blipFill>
        <p:spPr bwMode="auto">
          <a:xfrm>
            <a:off x="6072655" y="4958469"/>
            <a:ext cx="230188" cy="230187"/>
          </a:xfrm>
          <a:prstGeom prst="rect">
            <a:avLst/>
          </a:prstGeom>
          <a:noFill/>
          <a:ln w="9525">
            <a:noFill/>
            <a:miter lim="800000"/>
            <a:headEnd/>
            <a:tailEnd/>
          </a:ln>
        </p:spPr>
      </p:pic>
      <p:sp>
        <p:nvSpPr>
          <p:cNvPr id="152" name="Text Box 44"/>
          <p:cNvSpPr txBox="1">
            <a:spLocks noChangeArrowheads="1"/>
          </p:cNvSpPr>
          <p:nvPr/>
        </p:nvSpPr>
        <p:spPr bwMode="auto">
          <a:xfrm>
            <a:off x="1477519" y="728142"/>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53" name="Text Box 4"/>
          <p:cNvSpPr txBox="1">
            <a:spLocks noChangeArrowheads="1"/>
          </p:cNvSpPr>
          <p:nvPr/>
        </p:nvSpPr>
        <p:spPr bwMode="auto">
          <a:xfrm>
            <a:off x="1196277" y="703215"/>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55" name="Text Box 4"/>
          <p:cNvSpPr txBox="1">
            <a:spLocks noChangeArrowheads="1"/>
          </p:cNvSpPr>
          <p:nvPr/>
        </p:nvSpPr>
        <p:spPr bwMode="auto">
          <a:xfrm>
            <a:off x="6339331" y="705449"/>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56" name="Text Box 49"/>
          <p:cNvSpPr txBox="1">
            <a:spLocks noChangeArrowheads="1"/>
          </p:cNvSpPr>
          <p:nvPr/>
        </p:nvSpPr>
        <p:spPr bwMode="auto">
          <a:xfrm>
            <a:off x="6628765" y="721351"/>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57" name="TextBox 156">
            <a:extLst>
              <a:ext uri="{FF2B5EF4-FFF2-40B4-BE49-F238E27FC236}">
                <a16:creationId xmlns:a16="http://schemas.microsoft.com/office/drawing/2014/main" id="{799741C9-5319-4A1B-88F8-D06AA954D61B}"/>
              </a:ext>
            </a:extLst>
          </p:cNvPr>
          <p:cNvSpPr txBox="1"/>
          <p:nvPr/>
        </p:nvSpPr>
        <p:spPr>
          <a:xfrm>
            <a:off x="2864032" y="4663440"/>
            <a:ext cx="401072" cy="369332"/>
          </a:xfrm>
          <a:prstGeom prst="rect">
            <a:avLst/>
          </a:prstGeom>
          <a:noFill/>
        </p:spPr>
        <p:txBody>
          <a:bodyPr wrap="none" rtlCol="0">
            <a:spAutoFit/>
          </a:bodyPr>
          <a:lstStyle/>
          <a:p>
            <a:r>
              <a:rPr lang="en-US" dirty="0">
                <a:latin typeface="Wingdings 3" panose="05040102010807070707" pitchFamily="18" charset="2"/>
              </a:rPr>
              <a:t>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61"/>
                                        </p:tgtEl>
                                        <p:attrNameLst>
                                          <p:attrName>style.visibility</p:attrName>
                                        </p:attrNameLst>
                                      </p:cBhvr>
                                      <p:to>
                                        <p:strVal val="visible"/>
                                      </p:to>
                                    </p:set>
                                    <p:anim calcmode="lin" valueType="num">
                                      <p:cBhvr additive="base">
                                        <p:cTn id="7" dur="1000" fill="hold"/>
                                        <p:tgtEl>
                                          <p:spTgt spid="161"/>
                                        </p:tgtEl>
                                        <p:attrNameLst>
                                          <p:attrName>ppt_x</p:attrName>
                                        </p:attrNameLst>
                                      </p:cBhvr>
                                      <p:tavLst>
                                        <p:tav tm="0">
                                          <p:val>
                                            <p:strVal val="0-#ppt_w/2"/>
                                          </p:val>
                                        </p:tav>
                                        <p:tav tm="100000">
                                          <p:val>
                                            <p:strVal val="#ppt_x"/>
                                          </p:val>
                                        </p:tav>
                                      </p:tavLst>
                                    </p:anim>
                                    <p:anim calcmode="lin" valueType="num">
                                      <p:cBhvr additive="base">
                                        <p:cTn id="8" dur="1000" fill="hold"/>
                                        <p:tgtEl>
                                          <p:spTgt spid="161"/>
                                        </p:tgtEl>
                                        <p:attrNameLst>
                                          <p:attrName>ppt_y</p:attrName>
                                        </p:attrNameLst>
                                      </p:cBhvr>
                                      <p:tavLst>
                                        <p:tav tm="0">
                                          <p:val>
                                            <p:strVal val="0-#ppt_h/2"/>
                                          </p:val>
                                        </p:tav>
                                        <p:tav tm="100000">
                                          <p:val>
                                            <p:strVal val="#ppt_y"/>
                                          </p:val>
                                        </p:tav>
                                      </p:tavLst>
                                    </p:anim>
                                  </p:childTnLst>
                                  <p:subTnLst>
                                    <p:set>
                                      <p:cBhvr override="childStyle">
                                        <p:cTn dur="1" fill="hold" display="0" masterRel="nextClick" afterEffect="1"/>
                                        <p:tgtEl>
                                          <p:spTgt spid="161"/>
                                        </p:tgtEl>
                                        <p:attrNameLst>
                                          <p:attrName>style.visibility</p:attrName>
                                        </p:attrNameLst>
                                      </p:cBhvr>
                                      <p:to>
                                        <p:strVal val="hidden"/>
                                      </p:to>
                                    </p:set>
                                  </p:subTnLst>
                                </p:cTn>
                              </p:par>
                            </p:childTnLst>
                          </p:cTn>
                        </p:par>
                        <p:par>
                          <p:cTn id="9" fill="hold">
                            <p:stCondLst>
                              <p:cond delay="1000"/>
                            </p:stCondLst>
                            <p:childTnLst>
                              <p:par>
                                <p:cTn id="10" presetID="22" presetClass="entr" presetSubtype="8" fill="hold" nodeType="afterEffect">
                                  <p:stCondLst>
                                    <p:cond delay="2000"/>
                                  </p:stCondLst>
                                  <p:childTnLst>
                                    <p:set>
                                      <p:cBhvr>
                                        <p:cTn id="11" dur="1" fill="hold">
                                          <p:stCondLst>
                                            <p:cond delay="0"/>
                                          </p:stCondLst>
                                        </p:cTn>
                                        <p:tgtEl>
                                          <p:spTgt spid="264221">
                                            <p:txEl>
                                              <p:pRg st="0" end="0"/>
                                            </p:txEl>
                                          </p:spTgt>
                                        </p:tgtEl>
                                        <p:attrNameLst>
                                          <p:attrName>style.visibility</p:attrName>
                                        </p:attrNameLst>
                                      </p:cBhvr>
                                      <p:to>
                                        <p:strVal val="visible"/>
                                      </p:to>
                                    </p:set>
                                    <p:animEffect transition="in" filter="wipe(left)">
                                      <p:cBhvr>
                                        <p:cTn id="12" dur="1000"/>
                                        <p:tgtEl>
                                          <p:spTgt spid="264221">
                                            <p:txEl>
                                              <p:pRg st="0" end="0"/>
                                            </p:txEl>
                                          </p:spTgt>
                                        </p:tgtEl>
                                      </p:cBhvr>
                                    </p:animEffect>
                                  </p:childTnLst>
                                </p:cTn>
                              </p:par>
                            </p:childTnLst>
                          </p:cTn>
                        </p:par>
                        <p:par>
                          <p:cTn id="13" fill="hold">
                            <p:stCondLst>
                              <p:cond delay="4000"/>
                            </p:stCondLst>
                            <p:childTnLst>
                              <p:par>
                                <p:cTn id="14" presetID="22" presetClass="entr" presetSubtype="8" fill="hold" nodeType="afterEffect">
                                  <p:stCondLst>
                                    <p:cond delay="5000"/>
                                  </p:stCondLst>
                                  <p:childTnLst>
                                    <p:set>
                                      <p:cBhvr>
                                        <p:cTn id="15" dur="1" fill="hold">
                                          <p:stCondLst>
                                            <p:cond delay="0"/>
                                          </p:stCondLst>
                                        </p:cTn>
                                        <p:tgtEl>
                                          <p:spTgt spid="264221">
                                            <p:txEl>
                                              <p:pRg st="1" end="1"/>
                                            </p:txEl>
                                          </p:spTgt>
                                        </p:tgtEl>
                                        <p:attrNameLst>
                                          <p:attrName>style.visibility</p:attrName>
                                        </p:attrNameLst>
                                      </p:cBhvr>
                                      <p:to>
                                        <p:strVal val="visible"/>
                                      </p:to>
                                    </p:set>
                                    <p:animEffect transition="in" filter="wipe(left)">
                                      <p:cBhvr>
                                        <p:cTn id="16" dur="1000"/>
                                        <p:tgtEl>
                                          <p:spTgt spid="264221">
                                            <p:txEl>
                                              <p:pRg st="1" end="1"/>
                                            </p:txEl>
                                          </p:spTgt>
                                        </p:tgtEl>
                                      </p:cBhvr>
                                    </p:animEffect>
                                  </p:childTnLst>
                                </p:cTn>
                              </p:par>
                            </p:childTnLst>
                          </p:cTn>
                        </p:par>
                        <p:par>
                          <p:cTn id="17" fill="hold">
                            <p:stCondLst>
                              <p:cond delay="10000"/>
                            </p:stCondLst>
                            <p:childTnLst>
                              <p:par>
                                <p:cTn id="18" presetID="53" presetClass="entr" presetSubtype="0" fill="hold" nodeType="afterEffect">
                                  <p:stCondLst>
                                    <p:cond delay="0"/>
                                  </p:stCondLst>
                                  <p:childTnLst>
                                    <p:set>
                                      <p:cBhvr>
                                        <p:cTn id="19" dur="1" fill="hold">
                                          <p:stCondLst>
                                            <p:cond delay="0"/>
                                          </p:stCondLst>
                                        </p:cTn>
                                        <p:tgtEl>
                                          <p:spTgt spid="192"/>
                                        </p:tgtEl>
                                        <p:attrNameLst>
                                          <p:attrName>style.visibility</p:attrName>
                                        </p:attrNameLst>
                                      </p:cBhvr>
                                      <p:to>
                                        <p:strVal val="visible"/>
                                      </p:to>
                                    </p:set>
                                    <p:anim calcmode="lin" valueType="num">
                                      <p:cBhvr>
                                        <p:cTn id="20" dur="1000" fill="hold"/>
                                        <p:tgtEl>
                                          <p:spTgt spid="192"/>
                                        </p:tgtEl>
                                        <p:attrNameLst>
                                          <p:attrName>ppt_w</p:attrName>
                                        </p:attrNameLst>
                                      </p:cBhvr>
                                      <p:tavLst>
                                        <p:tav tm="0">
                                          <p:val>
                                            <p:fltVal val="0"/>
                                          </p:val>
                                        </p:tav>
                                        <p:tav tm="100000">
                                          <p:val>
                                            <p:strVal val="#ppt_w"/>
                                          </p:val>
                                        </p:tav>
                                      </p:tavLst>
                                    </p:anim>
                                    <p:anim calcmode="lin" valueType="num">
                                      <p:cBhvr>
                                        <p:cTn id="21" dur="1000" fill="hold"/>
                                        <p:tgtEl>
                                          <p:spTgt spid="192"/>
                                        </p:tgtEl>
                                        <p:attrNameLst>
                                          <p:attrName>ppt_h</p:attrName>
                                        </p:attrNameLst>
                                      </p:cBhvr>
                                      <p:tavLst>
                                        <p:tav tm="0">
                                          <p:val>
                                            <p:fltVal val="0"/>
                                          </p:val>
                                        </p:tav>
                                        <p:tav tm="100000">
                                          <p:val>
                                            <p:strVal val="#ppt_h"/>
                                          </p:val>
                                        </p:tav>
                                      </p:tavLst>
                                    </p:anim>
                                    <p:animEffect transition="in" filter="fade">
                                      <p:cBhvr>
                                        <p:cTn id="22" dur="1000"/>
                                        <p:tgtEl>
                                          <p:spTgt spid="19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2000"/>
                                        <p:tgtEl>
                                          <p:spTgt spid="192"/>
                                        </p:tgtEl>
                                      </p:cBhvr>
                                    </p:animEffect>
                                    <p:set>
                                      <p:cBhvr>
                                        <p:cTn id="27" dur="1" fill="hold">
                                          <p:stCondLst>
                                            <p:cond delay="1999"/>
                                          </p:stCondLst>
                                        </p:cTn>
                                        <p:tgtEl>
                                          <p:spTgt spid="192"/>
                                        </p:tgtEl>
                                        <p:attrNameLst>
                                          <p:attrName>style.visibility</p:attrName>
                                        </p:attrNameLst>
                                      </p:cBhvr>
                                      <p:to>
                                        <p:strVal val="hidden"/>
                                      </p:to>
                                    </p:set>
                                  </p:childTnLst>
                                </p:cTn>
                              </p:par>
                            </p:childTnLst>
                          </p:cTn>
                        </p:par>
                        <p:par>
                          <p:cTn id="28" fill="hold">
                            <p:stCondLst>
                              <p:cond delay="2000"/>
                            </p:stCondLst>
                            <p:childTnLst>
                              <p:par>
                                <p:cTn id="29" presetID="22" presetClass="entr" presetSubtype="2" fill="hold" grpId="0" nodeType="afterEffect">
                                  <p:stCondLst>
                                    <p:cond delay="1500"/>
                                  </p:stCondLst>
                                  <p:childTnLst>
                                    <p:set>
                                      <p:cBhvr>
                                        <p:cTn id="30" dur="1" fill="hold">
                                          <p:stCondLst>
                                            <p:cond delay="0"/>
                                          </p:stCondLst>
                                        </p:cTn>
                                        <p:tgtEl>
                                          <p:spTgt spid="154"/>
                                        </p:tgtEl>
                                        <p:attrNameLst>
                                          <p:attrName>style.visibility</p:attrName>
                                        </p:attrNameLst>
                                      </p:cBhvr>
                                      <p:to>
                                        <p:strVal val="visible"/>
                                      </p:to>
                                    </p:set>
                                    <p:animEffect transition="in" filter="wipe(right)">
                                      <p:cBhvr>
                                        <p:cTn id="31" dur="2000"/>
                                        <p:tgtEl>
                                          <p:spTgt spid="154"/>
                                        </p:tgtEl>
                                      </p:cBhvr>
                                    </p:animEffect>
                                  </p:childTnLst>
                                  <p:subTnLst>
                                    <p:set>
                                      <p:cBhvr override="childStyle">
                                        <p:cTn dur="1" fill="hold" display="0" masterRel="sameClick" afterEffect="1">
                                          <p:stCondLst>
                                            <p:cond evt="end" delay="0">
                                              <p:tn val="29"/>
                                            </p:cond>
                                          </p:stCondLst>
                                        </p:cTn>
                                        <p:tgtEl>
                                          <p:spTgt spid="154"/>
                                        </p:tgtEl>
                                        <p:attrNameLst>
                                          <p:attrName>style.visibility</p:attrName>
                                        </p:attrNameLst>
                                      </p:cBhvr>
                                      <p:to>
                                        <p:strVal val="hidden"/>
                                      </p:to>
                                    </p:set>
                                  </p:subTnLst>
                                </p:cTn>
                              </p:par>
                            </p:childTnLst>
                          </p:cTn>
                        </p:par>
                        <p:par>
                          <p:cTn id="32" fill="hold">
                            <p:stCondLst>
                              <p:cond delay="5500"/>
                            </p:stCondLst>
                            <p:childTnLst>
                              <p:par>
                                <p:cTn id="33" presetID="22" presetClass="entr" presetSubtype="8" fill="hold" grpId="0" nodeType="afterEffect">
                                  <p:stCondLst>
                                    <p:cond delay="0"/>
                                  </p:stCondLst>
                                  <p:childTnLst>
                                    <p:set>
                                      <p:cBhvr>
                                        <p:cTn id="34" dur="1" fill="hold">
                                          <p:stCondLst>
                                            <p:cond delay="0"/>
                                          </p:stCondLst>
                                        </p:cTn>
                                        <p:tgtEl>
                                          <p:spTgt spid="143"/>
                                        </p:tgtEl>
                                        <p:attrNameLst>
                                          <p:attrName>style.visibility</p:attrName>
                                        </p:attrNameLst>
                                      </p:cBhvr>
                                      <p:to>
                                        <p:strVal val="visible"/>
                                      </p:to>
                                    </p:set>
                                    <p:animEffect transition="in" filter="wipe(left)">
                                      <p:cBhvr>
                                        <p:cTn id="35" dur="1000"/>
                                        <p:tgtEl>
                                          <p:spTgt spid="143"/>
                                        </p:tgtEl>
                                      </p:cBhvr>
                                    </p:animEffect>
                                  </p:childTnLst>
                                </p:cTn>
                              </p:par>
                            </p:childTnLst>
                          </p:cTn>
                        </p:par>
                        <p:par>
                          <p:cTn id="36" fill="hold">
                            <p:stCondLst>
                              <p:cond delay="6500"/>
                            </p:stCondLst>
                            <p:childTnLst>
                              <p:par>
                                <p:cTn id="37" presetID="22" presetClass="entr" presetSubtype="2" fill="hold" grpId="0" nodeType="afterEffect">
                                  <p:stCondLst>
                                    <p:cond delay="1000"/>
                                  </p:stCondLst>
                                  <p:childTnLst>
                                    <p:set>
                                      <p:cBhvr>
                                        <p:cTn id="38" dur="1" fill="hold">
                                          <p:stCondLst>
                                            <p:cond delay="0"/>
                                          </p:stCondLst>
                                        </p:cTn>
                                        <p:tgtEl>
                                          <p:spTgt spid="124"/>
                                        </p:tgtEl>
                                        <p:attrNameLst>
                                          <p:attrName>style.visibility</p:attrName>
                                        </p:attrNameLst>
                                      </p:cBhvr>
                                      <p:to>
                                        <p:strVal val="visible"/>
                                      </p:to>
                                    </p:set>
                                    <p:animEffect transition="in" filter="wipe(right)">
                                      <p:cBhvr>
                                        <p:cTn id="39" dur="2000"/>
                                        <p:tgtEl>
                                          <p:spTgt spid="124"/>
                                        </p:tgtEl>
                                      </p:cBhvr>
                                    </p:animEffect>
                                  </p:childTnLst>
                                  <p:subTnLst>
                                    <p:set>
                                      <p:cBhvr override="childStyle">
                                        <p:cTn dur="1" fill="hold" display="0" masterRel="sameClick" afterEffect="1">
                                          <p:stCondLst>
                                            <p:cond evt="end" delay="0">
                                              <p:tn val="37"/>
                                            </p:cond>
                                          </p:stCondLst>
                                        </p:cTn>
                                        <p:tgtEl>
                                          <p:spTgt spid="124"/>
                                        </p:tgtEl>
                                        <p:attrNameLst>
                                          <p:attrName>style.visibility</p:attrName>
                                        </p:attrNameLst>
                                      </p:cBhvr>
                                      <p:to>
                                        <p:strVal val="hidden"/>
                                      </p:to>
                                    </p:set>
                                  </p:subTnLst>
                                </p:cTn>
                              </p:par>
                            </p:childTnLst>
                          </p:cTn>
                        </p:par>
                        <p:par>
                          <p:cTn id="40" fill="hold">
                            <p:stCondLst>
                              <p:cond delay="9500"/>
                            </p:stCondLst>
                            <p:childTnLst>
                              <p:par>
                                <p:cTn id="41" presetID="22" presetClass="entr" presetSubtype="4" fill="hold" grpId="0" nodeType="afterEffect">
                                  <p:stCondLst>
                                    <p:cond delay="0"/>
                                  </p:stCondLst>
                                  <p:childTnLst>
                                    <p:set>
                                      <p:cBhvr>
                                        <p:cTn id="42" dur="1" fill="hold">
                                          <p:stCondLst>
                                            <p:cond delay="0"/>
                                          </p:stCondLst>
                                        </p:cTn>
                                        <p:tgtEl>
                                          <p:spTgt spid="159"/>
                                        </p:tgtEl>
                                        <p:attrNameLst>
                                          <p:attrName>style.visibility</p:attrName>
                                        </p:attrNameLst>
                                      </p:cBhvr>
                                      <p:to>
                                        <p:strVal val="visible"/>
                                      </p:to>
                                    </p:set>
                                    <p:animEffect transition="in" filter="wipe(down)">
                                      <p:cBhvr>
                                        <p:cTn id="43" dur="1000"/>
                                        <p:tgtEl>
                                          <p:spTgt spid="159"/>
                                        </p:tgtEl>
                                      </p:cBhvr>
                                    </p:animEffect>
                                  </p:childTnLst>
                                </p:cTn>
                              </p:par>
                            </p:childTnLst>
                          </p:cTn>
                        </p:par>
                        <p:par>
                          <p:cTn id="44" fill="hold">
                            <p:stCondLst>
                              <p:cond delay="10500"/>
                            </p:stCondLst>
                            <p:childTnLst>
                              <p:par>
                                <p:cTn id="45" presetID="22" presetClass="entr" presetSubtype="2" fill="hold" grpId="0" nodeType="afterEffect">
                                  <p:stCondLst>
                                    <p:cond delay="0"/>
                                  </p:stCondLst>
                                  <p:childTnLst>
                                    <p:set>
                                      <p:cBhvr>
                                        <p:cTn id="46" dur="1" fill="hold">
                                          <p:stCondLst>
                                            <p:cond delay="0"/>
                                          </p:stCondLst>
                                        </p:cTn>
                                        <p:tgtEl>
                                          <p:spTgt spid="167"/>
                                        </p:tgtEl>
                                        <p:attrNameLst>
                                          <p:attrName>style.visibility</p:attrName>
                                        </p:attrNameLst>
                                      </p:cBhvr>
                                      <p:to>
                                        <p:strVal val="visible"/>
                                      </p:to>
                                    </p:set>
                                    <p:animEffect transition="in" filter="wipe(right)">
                                      <p:cBhvr>
                                        <p:cTn id="47" dur="2000"/>
                                        <p:tgtEl>
                                          <p:spTgt spid="167"/>
                                        </p:tgtEl>
                                      </p:cBhvr>
                                    </p:animEffect>
                                  </p:childTnLst>
                                  <p:subTnLst>
                                    <p:set>
                                      <p:cBhvr override="childStyle">
                                        <p:cTn dur="1" fill="hold" display="0" masterRel="sameClick" afterEffect="1">
                                          <p:stCondLst>
                                            <p:cond evt="end" delay="0">
                                              <p:tn val="45"/>
                                            </p:cond>
                                          </p:stCondLst>
                                        </p:cTn>
                                        <p:tgtEl>
                                          <p:spTgt spid="167"/>
                                        </p:tgtEl>
                                        <p:attrNameLst>
                                          <p:attrName>style.visibility</p:attrName>
                                        </p:attrNameLst>
                                      </p:cBhvr>
                                      <p:to>
                                        <p:strVal val="hidden"/>
                                      </p:to>
                                    </p:set>
                                  </p:subTnLst>
                                </p:cTn>
                              </p:par>
                            </p:childTnLst>
                          </p:cTn>
                        </p:par>
                        <p:par>
                          <p:cTn id="48" fill="hold">
                            <p:stCondLst>
                              <p:cond delay="12500"/>
                            </p:stCondLst>
                            <p:childTnLst>
                              <p:par>
                                <p:cTn id="49" presetID="22" presetClass="entr" presetSubtype="8" fill="hold" grpId="0" nodeType="afterEffect">
                                  <p:stCondLst>
                                    <p:cond delay="0"/>
                                  </p:stCondLst>
                                  <p:childTnLst>
                                    <p:set>
                                      <p:cBhvr>
                                        <p:cTn id="50" dur="1" fill="hold">
                                          <p:stCondLst>
                                            <p:cond delay="0"/>
                                          </p:stCondLst>
                                        </p:cTn>
                                        <p:tgtEl>
                                          <p:spTgt spid="158"/>
                                        </p:tgtEl>
                                        <p:attrNameLst>
                                          <p:attrName>style.visibility</p:attrName>
                                        </p:attrNameLst>
                                      </p:cBhvr>
                                      <p:to>
                                        <p:strVal val="visible"/>
                                      </p:to>
                                    </p:set>
                                    <p:animEffect transition="in" filter="wipe(left)">
                                      <p:cBhvr>
                                        <p:cTn id="51" dur="1000"/>
                                        <p:tgtEl>
                                          <p:spTgt spid="158"/>
                                        </p:tgtEl>
                                      </p:cBhvr>
                                    </p:animEffect>
                                  </p:childTnLst>
                                </p:cTn>
                              </p:par>
                            </p:childTnLst>
                          </p:cTn>
                        </p:par>
                        <p:par>
                          <p:cTn id="52" fill="hold">
                            <p:stCondLst>
                              <p:cond delay="13500"/>
                            </p:stCondLst>
                            <p:childTnLst>
                              <p:par>
                                <p:cTn id="53" presetID="22" presetClass="entr" presetSubtype="4" fill="hold" grpId="0" nodeType="afterEffect">
                                  <p:stCondLst>
                                    <p:cond delay="1000"/>
                                  </p:stCondLst>
                                  <p:childTnLst>
                                    <p:set>
                                      <p:cBhvr>
                                        <p:cTn id="54" dur="1" fill="hold">
                                          <p:stCondLst>
                                            <p:cond delay="0"/>
                                          </p:stCondLst>
                                        </p:cTn>
                                        <p:tgtEl>
                                          <p:spTgt spid="162"/>
                                        </p:tgtEl>
                                        <p:attrNameLst>
                                          <p:attrName>style.visibility</p:attrName>
                                        </p:attrNameLst>
                                      </p:cBhvr>
                                      <p:to>
                                        <p:strVal val="visible"/>
                                      </p:to>
                                    </p:set>
                                    <p:animEffect transition="in" filter="wipe(down)">
                                      <p:cBhvr>
                                        <p:cTn id="55" dur="2000"/>
                                        <p:tgtEl>
                                          <p:spTgt spid="162"/>
                                        </p:tgtEl>
                                      </p:cBhvr>
                                    </p:animEffect>
                                  </p:childTnLst>
                                  <p:subTnLst>
                                    <p:set>
                                      <p:cBhvr override="childStyle">
                                        <p:cTn dur="1" fill="hold" display="0" masterRel="sameClick" afterEffect="1">
                                          <p:stCondLst>
                                            <p:cond evt="end" delay="0">
                                              <p:tn val="53"/>
                                            </p:cond>
                                          </p:stCondLst>
                                        </p:cTn>
                                        <p:tgtEl>
                                          <p:spTgt spid="162"/>
                                        </p:tgtEl>
                                        <p:attrNameLst>
                                          <p:attrName>style.visibility</p:attrName>
                                        </p:attrNameLst>
                                      </p:cBhvr>
                                      <p:to>
                                        <p:strVal val="hidden"/>
                                      </p:to>
                                    </p:set>
                                  </p:subTnLst>
                                </p:cTn>
                              </p:par>
                            </p:childTnLst>
                          </p:cTn>
                        </p:par>
                        <p:par>
                          <p:cTn id="56" fill="hold">
                            <p:stCondLst>
                              <p:cond delay="16500"/>
                            </p:stCondLst>
                            <p:childTnLst>
                              <p:par>
                                <p:cTn id="57" presetID="22" presetClass="entr" presetSubtype="4" fill="hold" grpId="0" nodeType="afterEffect">
                                  <p:stCondLst>
                                    <p:cond delay="0"/>
                                  </p:stCondLst>
                                  <p:childTnLst>
                                    <p:set>
                                      <p:cBhvr>
                                        <p:cTn id="58" dur="1" fill="hold">
                                          <p:stCondLst>
                                            <p:cond delay="0"/>
                                          </p:stCondLst>
                                        </p:cTn>
                                        <p:tgtEl>
                                          <p:spTgt spid="164"/>
                                        </p:tgtEl>
                                        <p:attrNameLst>
                                          <p:attrName>style.visibility</p:attrName>
                                        </p:attrNameLst>
                                      </p:cBhvr>
                                      <p:to>
                                        <p:strVal val="visible"/>
                                      </p:to>
                                    </p:set>
                                    <p:animEffect transition="in" filter="wipe(down)">
                                      <p:cBhvr>
                                        <p:cTn id="59" dur="1000"/>
                                        <p:tgtEl>
                                          <p:spTgt spid="164"/>
                                        </p:tgtEl>
                                      </p:cBhvr>
                                    </p:animEffect>
                                  </p:childTnLst>
                                </p:cTn>
                              </p:par>
                            </p:childTnLst>
                          </p:cTn>
                        </p:par>
                        <p:par>
                          <p:cTn id="60" fill="hold">
                            <p:stCondLst>
                              <p:cond delay="17500"/>
                            </p:stCondLst>
                            <p:childTnLst>
                              <p:par>
                                <p:cTn id="61" presetID="22" presetClass="entr" presetSubtype="8" fill="hold" nodeType="afterEffect">
                                  <p:stCondLst>
                                    <p:cond delay="0"/>
                                  </p:stCondLst>
                                  <p:childTnLst>
                                    <p:set>
                                      <p:cBhvr>
                                        <p:cTn id="62" dur="1" fill="hold">
                                          <p:stCondLst>
                                            <p:cond delay="0"/>
                                          </p:stCondLst>
                                        </p:cTn>
                                        <p:tgtEl>
                                          <p:spTgt spid="264221">
                                            <p:txEl>
                                              <p:pRg st="2" end="2"/>
                                            </p:txEl>
                                          </p:spTgt>
                                        </p:tgtEl>
                                        <p:attrNameLst>
                                          <p:attrName>style.visibility</p:attrName>
                                        </p:attrNameLst>
                                      </p:cBhvr>
                                      <p:to>
                                        <p:strVal val="visible"/>
                                      </p:to>
                                    </p:set>
                                    <p:animEffect transition="in" filter="wipe(left)">
                                      <p:cBhvr>
                                        <p:cTn id="63" dur="1000"/>
                                        <p:tgtEl>
                                          <p:spTgt spid="264221">
                                            <p:txEl>
                                              <p:pRg st="2" end="2"/>
                                            </p:txEl>
                                          </p:spTgt>
                                        </p:tgtEl>
                                      </p:cBhvr>
                                    </p:animEffect>
                                  </p:childTnLst>
                                </p:cTn>
                              </p:par>
                            </p:childTnLst>
                          </p:cTn>
                        </p:par>
                        <p:par>
                          <p:cTn id="64" fill="hold">
                            <p:stCondLst>
                              <p:cond delay="18500"/>
                            </p:stCondLst>
                            <p:childTnLst>
                              <p:par>
                                <p:cTn id="65" presetID="53" presetClass="entr" presetSubtype="16"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animEffect transition="in" filter="fade">
                                      <p:cBhvr>
                                        <p:cTn id="69" dur="500"/>
                                        <p:tgtEl>
                                          <p:spTgt spid="2"/>
                                        </p:tgtEl>
                                      </p:cBhvr>
                                    </p:animEffect>
                                  </p:childTnLst>
                                </p:cTn>
                              </p:par>
                            </p:childTnLst>
                          </p:cTn>
                        </p:par>
                        <p:par>
                          <p:cTn id="70" fill="hold">
                            <p:stCondLst>
                              <p:cond delay="19000"/>
                            </p:stCondLst>
                            <p:childTnLst>
                              <p:par>
                                <p:cTn id="71" presetID="53" presetClass="entr" presetSubtype="0" fill="hold" grpId="0" nodeType="afterEffect">
                                  <p:stCondLst>
                                    <p:cond delay="0"/>
                                  </p:stCondLst>
                                  <p:childTnLst>
                                    <p:set>
                                      <p:cBhvr>
                                        <p:cTn id="72" dur="1" fill="hold">
                                          <p:stCondLst>
                                            <p:cond delay="0"/>
                                          </p:stCondLst>
                                        </p:cTn>
                                        <p:tgtEl>
                                          <p:spTgt spid="173"/>
                                        </p:tgtEl>
                                        <p:attrNameLst>
                                          <p:attrName>style.visibility</p:attrName>
                                        </p:attrNameLst>
                                      </p:cBhvr>
                                      <p:to>
                                        <p:strVal val="visible"/>
                                      </p:to>
                                    </p:set>
                                    <p:anim calcmode="lin" valueType="num">
                                      <p:cBhvr>
                                        <p:cTn id="73" dur="1000" fill="hold"/>
                                        <p:tgtEl>
                                          <p:spTgt spid="173"/>
                                        </p:tgtEl>
                                        <p:attrNameLst>
                                          <p:attrName>ppt_w</p:attrName>
                                        </p:attrNameLst>
                                      </p:cBhvr>
                                      <p:tavLst>
                                        <p:tav tm="0">
                                          <p:val>
                                            <p:fltVal val="0"/>
                                          </p:val>
                                        </p:tav>
                                        <p:tav tm="100000">
                                          <p:val>
                                            <p:strVal val="#ppt_w"/>
                                          </p:val>
                                        </p:tav>
                                      </p:tavLst>
                                    </p:anim>
                                    <p:anim calcmode="lin" valueType="num">
                                      <p:cBhvr>
                                        <p:cTn id="74" dur="1000" fill="hold"/>
                                        <p:tgtEl>
                                          <p:spTgt spid="173"/>
                                        </p:tgtEl>
                                        <p:attrNameLst>
                                          <p:attrName>ppt_h</p:attrName>
                                        </p:attrNameLst>
                                      </p:cBhvr>
                                      <p:tavLst>
                                        <p:tav tm="0">
                                          <p:val>
                                            <p:fltVal val="0"/>
                                          </p:val>
                                        </p:tav>
                                        <p:tav tm="100000">
                                          <p:val>
                                            <p:strVal val="#ppt_h"/>
                                          </p:val>
                                        </p:tav>
                                      </p:tavLst>
                                    </p:anim>
                                    <p:animEffect transition="in" filter="fade">
                                      <p:cBhvr>
                                        <p:cTn id="75" dur="1000"/>
                                        <p:tgtEl>
                                          <p:spTgt spid="173"/>
                                        </p:tgtEl>
                                      </p:cBhvr>
                                    </p:animEffect>
                                  </p:childTnLst>
                                </p:cTn>
                              </p:par>
                            </p:childTnLst>
                          </p:cTn>
                        </p:par>
                        <p:par>
                          <p:cTn id="76" fill="hold">
                            <p:stCondLst>
                              <p:cond delay="20000"/>
                            </p:stCondLst>
                            <p:childTnLst>
                              <p:par>
                                <p:cTn id="77" presetID="53" presetClass="entr" presetSubtype="0" fill="hold" nodeType="afterEffect">
                                  <p:stCondLst>
                                    <p:cond delay="0"/>
                                  </p:stCondLst>
                                  <p:childTnLst>
                                    <p:set>
                                      <p:cBhvr>
                                        <p:cTn id="78" dur="1" fill="hold">
                                          <p:stCondLst>
                                            <p:cond delay="0"/>
                                          </p:stCondLst>
                                        </p:cTn>
                                        <p:tgtEl>
                                          <p:spTgt spid="193"/>
                                        </p:tgtEl>
                                        <p:attrNameLst>
                                          <p:attrName>style.visibility</p:attrName>
                                        </p:attrNameLst>
                                      </p:cBhvr>
                                      <p:to>
                                        <p:strVal val="visible"/>
                                      </p:to>
                                    </p:set>
                                    <p:anim calcmode="lin" valueType="num">
                                      <p:cBhvr>
                                        <p:cTn id="79" dur="1000" fill="hold"/>
                                        <p:tgtEl>
                                          <p:spTgt spid="193"/>
                                        </p:tgtEl>
                                        <p:attrNameLst>
                                          <p:attrName>ppt_w</p:attrName>
                                        </p:attrNameLst>
                                      </p:cBhvr>
                                      <p:tavLst>
                                        <p:tav tm="0">
                                          <p:val>
                                            <p:fltVal val="0"/>
                                          </p:val>
                                        </p:tav>
                                        <p:tav tm="100000">
                                          <p:val>
                                            <p:strVal val="#ppt_w"/>
                                          </p:val>
                                        </p:tav>
                                      </p:tavLst>
                                    </p:anim>
                                    <p:anim calcmode="lin" valueType="num">
                                      <p:cBhvr>
                                        <p:cTn id="80" dur="1000" fill="hold"/>
                                        <p:tgtEl>
                                          <p:spTgt spid="193"/>
                                        </p:tgtEl>
                                        <p:attrNameLst>
                                          <p:attrName>ppt_h</p:attrName>
                                        </p:attrNameLst>
                                      </p:cBhvr>
                                      <p:tavLst>
                                        <p:tav tm="0">
                                          <p:val>
                                            <p:fltVal val="0"/>
                                          </p:val>
                                        </p:tav>
                                        <p:tav tm="100000">
                                          <p:val>
                                            <p:strVal val="#ppt_h"/>
                                          </p:val>
                                        </p:tav>
                                      </p:tavLst>
                                    </p:anim>
                                    <p:animEffect transition="in" filter="fade">
                                      <p:cBhvr>
                                        <p:cTn id="81" dur="1000"/>
                                        <p:tgtEl>
                                          <p:spTgt spid="193"/>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xit" presetSubtype="0" fill="hold" grpId="1" nodeType="clickEffect">
                                  <p:stCondLst>
                                    <p:cond delay="0"/>
                                  </p:stCondLst>
                                  <p:childTnLst>
                                    <p:animEffect transition="out" filter="fade">
                                      <p:cBhvr>
                                        <p:cTn id="85" dur="2000"/>
                                        <p:tgtEl>
                                          <p:spTgt spid="173"/>
                                        </p:tgtEl>
                                      </p:cBhvr>
                                    </p:animEffect>
                                    <p:set>
                                      <p:cBhvr>
                                        <p:cTn id="86" dur="1" fill="hold">
                                          <p:stCondLst>
                                            <p:cond delay="1999"/>
                                          </p:stCondLst>
                                        </p:cTn>
                                        <p:tgtEl>
                                          <p:spTgt spid="173"/>
                                        </p:tgtEl>
                                        <p:attrNameLst>
                                          <p:attrName>style.visibility</p:attrName>
                                        </p:attrNameLst>
                                      </p:cBhvr>
                                      <p:to>
                                        <p:strVal val="hidden"/>
                                      </p:to>
                                    </p:set>
                                  </p:childTnLst>
                                </p:cTn>
                              </p:par>
                              <p:par>
                                <p:cTn id="87" presetID="10" presetClass="exit" presetSubtype="0" fill="hold" nodeType="withEffect">
                                  <p:stCondLst>
                                    <p:cond delay="0"/>
                                  </p:stCondLst>
                                  <p:childTnLst>
                                    <p:animEffect transition="out" filter="fade">
                                      <p:cBhvr>
                                        <p:cTn id="88" dur="2000"/>
                                        <p:tgtEl>
                                          <p:spTgt spid="193"/>
                                        </p:tgtEl>
                                      </p:cBhvr>
                                    </p:animEffect>
                                    <p:set>
                                      <p:cBhvr>
                                        <p:cTn id="89" dur="1" fill="hold">
                                          <p:stCondLst>
                                            <p:cond delay="1999"/>
                                          </p:stCondLst>
                                        </p:cTn>
                                        <p:tgtEl>
                                          <p:spTgt spid="193"/>
                                        </p:tgtEl>
                                        <p:attrNameLst>
                                          <p:attrName>style.visibility</p:attrName>
                                        </p:attrNameLst>
                                      </p:cBhvr>
                                      <p:to>
                                        <p:strVal val="hidden"/>
                                      </p:to>
                                    </p:set>
                                  </p:childTnLst>
                                </p:cTn>
                              </p:par>
                              <p:par>
                                <p:cTn id="90" presetID="10" presetClass="exit" presetSubtype="0" fill="hold" nodeType="withEffect">
                                  <p:stCondLst>
                                    <p:cond delay="0"/>
                                  </p:stCondLst>
                                  <p:childTnLst>
                                    <p:animEffect transition="out" filter="fade">
                                      <p:cBhvr>
                                        <p:cTn id="91" dur="500"/>
                                        <p:tgtEl>
                                          <p:spTgt spid="2"/>
                                        </p:tgtEl>
                                      </p:cBhvr>
                                    </p:animEffect>
                                    <p:set>
                                      <p:cBhvr>
                                        <p:cTn id="92" dur="1" fill="hold">
                                          <p:stCondLst>
                                            <p:cond delay="499"/>
                                          </p:stCondLst>
                                        </p:cTn>
                                        <p:tgtEl>
                                          <p:spTgt spid="2"/>
                                        </p:tgtEl>
                                        <p:attrNameLst>
                                          <p:attrName>style.visibility</p:attrName>
                                        </p:attrNameLst>
                                      </p:cBhvr>
                                      <p:to>
                                        <p:strVal val="hidden"/>
                                      </p:to>
                                    </p:set>
                                  </p:childTnLst>
                                </p:cTn>
                              </p:par>
                              <p:par>
                                <p:cTn id="93" presetID="22" presetClass="entr" presetSubtype="8" fill="hold" grpId="0" nodeType="withEffect">
                                  <p:stCondLst>
                                    <p:cond delay="0"/>
                                  </p:stCondLst>
                                  <p:childTnLst>
                                    <p:set>
                                      <p:cBhvr>
                                        <p:cTn id="94" dur="1" fill="hold">
                                          <p:stCondLst>
                                            <p:cond delay="0"/>
                                          </p:stCondLst>
                                        </p:cTn>
                                        <p:tgtEl>
                                          <p:spTgt spid="157"/>
                                        </p:tgtEl>
                                        <p:attrNameLst>
                                          <p:attrName>style.visibility</p:attrName>
                                        </p:attrNameLst>
                                      </p:cBhvr>
                                      <p:to>
                                        <p:strVal val="visible"/>
                                      </p:to>
                                    </p:set>
                                    <p:animEffect transition="in" filter="wipe(left)">
                                      <p:cBhvr>
                                        <p:cTn id="95" dur="500"/>
                                        <p:tgtEl>
                                          <p:spTgt spid="157"/>
                                        </p:tgtEl>
                                      </p:cBhvr>
                                    </p:animEffect>
                                  </p:childTnLst>
                                </p:cTn>
                              </p:par>
                            </p:childTnLst>
                          </p:cTn>
                        </p:par>
                        <p:par>
                          <p:cTn id="96" fill="hold">
                            <p:stCondLst>
                              <p:cond delay="2000"/>
                            </p:stCondLst>
                            <p:childTnLst>
                              <p:par>
                                <p:cTn id="97" presetID="22" presetClass="entr" presetSubtype="1" fill="hold" nodeType="afterEffect">
                                  <p:stCondLst>
                                    <p:cond delay="2000"/>
                                  </p:stCondLst>
                                  <p:childTnLst>
                                    <p:set>
                                      <p:cBhvr>
                                        <p:cTn id="98" dur="1" fill="hold">
                                          <p:stCondLst>
                                            <p:cond delay="0"/>
                                          </p:stCondLst>
                                        </p:cTn>
                                        <p:tgtEl>
                                          <p:spTgt spid="264221">
                                            <p:txEl>
                                              <p:pRg st="3" end="3"/>
                                            </p:txEl>
                                          </p:spTgt>
                                        </p:tgtEl>
                                        <p:attrNameLst>
                                          <p:attrName>style.visibility</p:attrName>
                                        </p:attrNameLst>
                                      </p:cBhvr>
                                      <p:to>
                                        <p:strVal val="visible"/>
                                      </p:to>
                                    </p:set>
                                    <p:animEffect transition="in" filter="wipe(up)">
                                      <p:cBhvr>
                                        <p:cTn id="99" dur="1000"/>
                                        <p:tgtEl>
                                          <p:spTgt spid="264221">
                                            <p:txEl>
                                              <p:pRg st="3" end="3"/>
                                            </p:txEl>
                                          </p:spTgt>
                                        </p:tgtEl>
                                      </p:cBhvr>
                                    </p:animEffect>
                                  </p:childTnLst>
                                </p:cTn>
                              </p:par>
                            </p:childTnLst>
                          </p:cTn>
                        </p:par>
                        <p:par>
                          <p:cTn id="100" fill="hold">
                            <p:stCondLst>
                              <p:cond delay="5000"/>
                            </p:stCondLst>
                            <p:childTnLst>
                              <p:par>
                                <p:cTn id="101" presetID="22" presetClass="entr" presetSubtype="4" fill="hold" grpId="0" nodeType="afterEffect">
                                  <p:stCondLst>
                                    <p:cond delay="0"/>
                                  </p:stCondLst>
                                  <p:childTnLst>
                                    <p:set>
                                      <p:cBhvr>
                                        <p:cTn id="102" dur="1" fill="hold">
                                          <p:stCondLst>
                                            <p:cond delay="0"/>
                                          </p:stCondLst>
                                        </p:cTn>
                                        <p:tgtEl>
                                          <p:spTgt spid="191"/>
                                        </p:tgtEl>
                                        <p:attrNameLst>
                                          <p:attrName>style.visibility</p:attrName>
                                        </p:attrNameLst>
                                      </p:cBhvr>
                                      <p:to>
                                        <p:strVal val="visible"/>
                                      </p:to>
                                    </p:set>
                                    <p:animEffect transition="in" filter="wipe(down)">
                                      <p:cBhvr>
                                        <p:cTn id="103" dur="1000"/>
                                        <p:tgtEl>
                                          <p:spTgt spid="191"/>
                                        </p:tgtEl>
                                      </p:cBhvr>
                                    </p:animEffect>
                                  </p:childTnLst>
                                  <p:subTnLst>
                                    <p:set>
                                      <p:cBhvr override="childStyle">
                                        <p:cTn dur="1" fill="hold" display="0" masterRel="sameClick" afterEffect="1">
                                          <p:stCondLst>
                                            <p:cond evt="end" delay="0">
                                              <p:tn val="101"/>
                                            </p:cond>
                                          </p:stCondLst>
                                        </p:cTn>
                                        <p:tgtEl>
                                          <p:spTgt spid="191"/>
                                        </p:tgtEl>
                                        <p:attrNameLst>
                                          <p:attrName>style.visibility</p:attrName>
                                        </p:attrNameLst>
                                      </p:cBhvr>
                                      <p:to>
                                        <p:strVal val="hidden"/>
                                      </p:to>
                                    </p:set>
                                  </p:subTnLst>
                                </p:cTn>
                              </p:par>
                            </p:childTnLst>
                          </p:cTn>
                        </p:par>
                        <p:par>
                          <p:cTn id="104" fill="hold">
                            <p:stCondLst>
                              <p:cond delay="6000"/>
                            </p:stCondLst>
                            <p:childTnLst>
                              <p:par>
                                <p:cTn id="105" presetID="22" presetClass="entr" presetSubtype="8" fill="hold" grpId="0" nodeType="afterEffect">
                                  <p:stCondLst>
                                    <p:cond delay="0"/>
                                  </p:stCondLst>
                                  <p:childTnLst>
                                    <p:set>
                                      <p:cBhvr>
                                        <p:cTn id="106" dur="1" fill="hold">
                                          <p:stCondLst>
                                            <p:cond delay="0"/>
                                          </p:stCondLst>
                                        </p:cTn>
                                        <p:tgtEl>
                                          <p:spTgt spid="141"/>
                                        </p:tgtEl>
                                        <p:attrNameLst>
                                          <p:attrName>style.visibility</p:attrName>
                                        </p:attrNameLst>
                                      </p:cBhvr>
                                      <p:to>
                                        <p:strVal val="visible"/>
                                      </p:to>
                                    </p:set>
                                    <p:animEffect transition="in" filter="wipe(left)">
                                      <p:cBhvr>
                                        <p:cTn id="107" dur="1000"/>
                                        <p:tgtEl>
                                          <p:spTgt spid="141"/>
                                        </p:tgtEl>
                                      </p:cBhvr>
                                    </p:animEffect>
                                  </p:childTnLst>
                                </p:cTn>
                              </p:par>
                            </p:childTnLst>
                          </p:cTn>
                        </p:par>
                        <p:par>
                          <p:cTn id="108" fill="hold">
                            <p:stCondLst>
                              <p:cond delay="7000"/>
                            </p:stCondLst>
                            <p:childTnLst>
                              <p:par>
                                <p:cTn id="109" presetID="22" presetClass="entr" presetSubtype="1" fill="hold" nodeType="afterEffect">
                                  <p:stCondLst>
                                    <p:cond delay="2000"/>
                                  </p:stCondLst>
                                  <p:childTnLst>
                                    <p:set>
                                      <p:cBhvr>
                                        <p:cTn id="110" dur="1" fill="hold">
                                          <p:stCondLst>
                                            <p:cond delay="0"/>
                                          </p:stCondLst>
                                        </p:cTn>
                                        <p:tgtEl>
                                          <p:spTgt spid="264221">
                                            <p:txEl>
                                              <p:pRg st="4" end="4"/>
                                            </p:txEl>
                                          </p:spTgt>
                                        </p:tgtEl>
                                        <p:attrNameLst>
                                          <p:attrName>style.visibility</p:attrName>
                                        </p:attrNameLst>
                                      </p:cBhvr>
                                      <p:to>
                                        <p:strVal val="visible"/>
                                      </p:to>
                                    </p:set>
                                    <p:animEffect transition="in" filter="wipe(up)">
                                      <p:cBhvr>
                                        <p:cTn id="111" dur="1000"/>
                                        <p:tgtEl>
                                          <p:spTgt spid="264221">
                                            <p:txEl>
                                              <p:pRg st="4" end="4"/>
                                            </p:txEl>
                                          </p:spTgt>
                                        </p:tgtEl>
                                      </p:cBhvr>
                                    </p:animEffect>
                                  </p:childTnLst>
                                </p:cTn>
                              </p:par>
                            </p:childTnLst>
                          </p:cTn>
                        </p:par>
                        <p:par>
                          <p:cTn id="112" fill="hold">
                            <p:stCondLst>
                              <p:cond delay="10000"/>
                            </p:stCondLst>
                            <p:childTnLst>
                              <p:par>
                                <p:cTn id="113" presetID="10" presetClass="exit" presetSubtype="0" fill="hold" grpId="1" nodeType="afterEffect">
                                  <p:stCondLst>
                                    <p:cond delay="0"/>
                                  </p:stCondLst>
                                  <p:childTnLst>
                                    <p:animEffect transition="out" filter="fade">
                                      <p:cBhvr>
                                        <p:cTn id="114" dur="500"/>
                                        <p:tgtEl>
                                          <p:spTgt spid="157"/>
                                        </p:tgtEl>
                                      </p:cBhvr>
                                    </p:animEffect>
                                    <p:set>
                                      <p:cBhvr>
                                        <p:cTn id="115" dur="1" fill="hold">
                                          <p:stCondLst>
                                            <p:cond delay="499"/>
                                          </p:stCondLst>
                                        </p:cTn>
                                        <p:tgtEl>
                                          <p:spTgt spid="157"/>
                                        </p:tgtEl>
                                        <p:attrNameLst>
                                          <p:attrName>style.visibility</p:attrName>
                                        </p:attrNameLst>
                                      </p:cBhvr>
                                      <p:to>
                                        <p:strVal val="hidden"/>
                                      </p:to>
                                    </p:set>
                                  </p:childTnLst>
                                </p:cTn>
                              </p:par>
                            </p:childTnLst>
                          </p:cTn>
                        </p:par>
                        <p:par>
                          <p:cTn id="116" fill="hold">
                            <p:stCondLst>
                              <p:cond delay="10500"/>
                            </p:stCondLst>
                            <p:childTnLst>
                              <p:par>
                                <p:cTn id="117" presetID="22" presetClass="entr" presetSubtype="4" fill="hold" grpId="0" nodeType="afterEffect">
                                  <p:stCondLst>
                                    <p:cond delay="3000"/>
                                  </p:stCondLst>
                                  <p:childTnLst>
                                    <p:set>
                                      <p:cBhvr>
                                        <p:cTn id="118" dur="1" fill="hold">
                                          <p:stCondLst>
                                            <p:cond delay="0"/>
                                          </p:stCondLst>
                                        </p:cTn>
                                        <p:tgtEl>
                                          <p:spTgt spid="168"/>
                                        </p:tgtEl>
                                        <p:attrNameLst>
                                          <p:attrName>style.visibility</p:attrName>
                                        </p:attrNameLst>
                                      </p:cBhvr>
                                      <p:to>
                                        <p:strVal val="visible"/>
                                      </p:to>
                                    </p:set>
                                    <p:animEffect transition="in" filter="wipe(down)">
                                      <p:cBhvr>
                                        <p:cTn id="119" dur="2000"/>
                                        <p:tgtEl>
                                          <p:spTgt spid="168"/>
                                        </p:tgtEl>
                                      </p:cBhvr>
                                    </p:animEffect>
                                  </p:childTnLst>
                                  <p:subTnLst>
                                    <p:set>
                                      <p:cBhvr override="childStyle">
                                        <p:cTn dur="1" fill="hold" display="0" masterRel="sameClick" afterEffect="1">
                                          <p:stCondLst>
                                            <p:cond evt="end" delay="0">
                                              <p:tn val="117"/>
                                            </p:cond>
                                          </p:stCondLst>
                                        </p:cTn>
                                        <p:tgtEl>
                                          <p:spTgt spid="168"/>
                                        </p:tgtEl>
                                        <p:attrNameLst>
                                          <p:attrName>style.visibility</p:attrName>
                                        </p:attrNameLst>
                                      </p:cBhvr>
                                      <p:to>
                                        <p:strVal val="hidden"/>
                                      </p:to>
                                    </p:set>
                                  </p:subTnLst>
                                </p:cTn>
                              </p:par>
                            </p:childTnLst>
                          </p:cTn>
                        </p:par>
                        <p:par>
                          <p:cTn id="120" fill="hold">
                            <p:stCondLst>
                              <p:cond delay="15500"/>
                            </p:stCondLst>
                            <p:childTnLst>
                              <p:par>
                                <p:cTn id="121" presetID="22" presetClass="entr" presetSubtype="8" fill="hold" grpId="0" nodeType="afterEffect">
                                  <p:stCondLst>
                                    <p:cond delay="0"/>
                                  </p:stCondLst>
                                  <p:childTnLst>
                                    <p:set>
                                      <p:cBhvr>
                                        <p:cTn id="122" dur="1" fill="hold">
                                          <p:stCondLst>
                                            <p:cond delay="0"/>
                                          </p:stCondLst>
                                        </p:cTn>
                                        <p:tgtEl>
                                          <p:spTgt spid="316"/>
                                        </p:tgtEl>
                                        <p:attrNameLst>
                                          <p:attrName>style.visibility</p:attrName>
                                        </p:attrNameLst>
                                      </p:cBhvr>
                                      <p:to>
                                        <p:strVal val="visible"/>
                                      </p:to>
                                    </p:set>
                                    <p:animEffect transition="in" filter="wipe(left)">
                                      <p:cBhvr>
                                        <p:cTn id="123" dur="500"/>
                                        <p:tgtEl>
                                          <p:spTgt spid="316"/>
                                        </p:tgtEl>
                                      </p:cBhvr>
                                    </p:animEffect>
                                  </p:childTnLst>
                                </p:cTn>
                              </p:par>
                            </p:childTnLst>
                          </p:cTn>
                        </p:par>
                        <p:par>
                          <p:cTn id="124" fill="hold">
                            <p:stCondLst>
                              <p:cond delay="16000"/>
                            </p:stCondLst>
                            <p:childTnLst>
                              <p:par>
                                <p:cTn id="125" presetID="22" presetClass="entr" presetSubtype="8" fill="hold" nodeType="afterEffect">
                                  <p:stCondLst>
                                    <p:cond delay="2000"/>
                                  </p:stCondLst>
                                  <p:childTnLst>
                                    <p:set>
                                      <p:cBhvr>
                                        <p:cTn id="126" dur="1" fill="hold">
                                          <p:stCondLst>
                                            <p:cond delay="0"/>
                                          </p:stCondLst>
                                        </p:cTn>
                                        <p:tgtEl>
                                          <p:spTgt spid="264221">
                                            <p:txEl>
                                              <p:pRg st="5" end="5"/>
                                            </p:txEl>
                                          </p:spTgt>
                                        </p:tgtEl>
                                        <p:attrNameLst>
                                          <p:attrName>style.visibility</p:attrName>
                                        </p:attrNameLst>
                                      </p:cBhvr>
                                      <p:to>
                                        <p:strVal val="visible"/>
                                      </p:to>
                                    </p:set>
                                    <p:animEffect transition="in" filter="wipe(left)">
                                      <p:cBhvr>
                                        <p:cTn id="127" dur="1000"/>
                                        <p:tgtEl>
                                          <p:spTgt spid="264221">
                                            <p:txEl>
                                              <p:pRg st="5" end="5"/>
                                            </p:txEl>
                                          </p:spTgt>
                                        </p:tgtEl>
                                      </p:cBhvr>
                                    </p:animEffect>
                                  </p:childTnLst>
                                </p:cTn>
                              </p:par>
                            </p:childTnLst>
                          </p:cTn>
                        </p:par>
                        <p:par>
                          <p:cTn id="128" fill="hold">
                            <p:stCondLst>
                              <p:cond delay="19000"/>
                            </p:stCondLst>
                            <p:childTnLst>
                              <p:par>
                                <p:cTn id="129" presetID="22" presetClass="entr" presetSubtype="4" fill="hold" grpId="0" nodeType="afterEffect">
                                  <p:stCondLst>
                                    <p:cond delay="2000"/>
                                  </p:stCondLst>
                                  <p:childTnLst>
                                    <p:set>
                                      <p:cBhvr>
                                        <p:cTn id="130" dur="1" fill="hold">
                                          <p:stCondLst>
                                            <p:cond delay="0"/>
                                          </p:stCondLst>
                                        </p:cTn>
                                        <p:tgtEl>
                                          <p:spTgt spid="169"/>
                                        </p:tgtEl>
                                        <p:attrNameLst>
                                          <p:attrName>style.visibility</p:attrName>
                                        </p:attrNameLst>
                                      </p:cBhvr>
                                      <p:to>
                                        <p:strVal val="visible"/>
                                      </p:to>
                                    </p:set>
                                    <p:animEffect transition="in" filter="wipe(down)">
                                      <p:cBhvr>
                                        <p:cTn id="131" dur="1000"/>
                                        <p:tgtEl>
                                          <p:spTgt spid="169"/>
                                        </p:tgtEl>
                                      </p:cBhvr>
                                    </p:animEffect>
                                  </p:childTnLst>
                                  <p:subTnLst>
                                    <p:set>
                                      <p:cBhvr override="childStyle">
                                        <p:cTn dur="1" fill="hold" display="0" masterRel="sameClick" afterEffect="1">
                                          <p:stCondLst>
                                            <p:cond evt="end" delay="0">
                                              <p:tn val="129"/>
                                            </p:cond>
                                          </p:stCondLst>
                                        </p:cTn>
                                        <p:tgtEl>
                                          <p:spTgt spid="169"/>
                                        </p:tgtEl>
                                        <p:attrNameLst>
                                          <p:attrName>style.visibility</p:attrName>
                                        </p:attrNameLst>
                                      </p:cBhvr>
                                      <p:to>
                                        <p:strVal val="hidden"/>
                                      </p:to>
                                    </p:set>
                                  </p:subTnLst>
                                </p:cTn>
                              </p:par>
                            </p:childTnLst>
                          </p:cTn>
                        </p:par>
                        <p:par>
                          <p:cTn id="132" fill="hold">
                            <p:stCondLst>
                              <p:cond delay="22000"/>
                            </p:stCondLst>
                            <p:childTnLst>
                              <p:par>
                                <p:cTn id="133" presetID="22" presetClass="entr" presetSubtype="8" fill="hold" grpId="0" nodeType="afterEffect">
                                  <p:stCondLst>
                                    <p:cond delay="0"/>
                                  </p:stCondLst>
                                  <p:childTnLst>
                                    <p:set>
                                      <p:cBhvr>
                                        <p:cTn id="134" dur="1" fill="hold">
                                          <p:stCondLst>
                                            <p:cond delay="0"/>
                                          </p:stCondLst>
                                        </p:cTn>
                                        <p:tgtEl>
                                          <p:spTgt spid="165"/>
                                        </p:tgtEl>
                                        <p:attrNameLst>
                                          <p:attrName>style.visibility</p:attrName>
                                        </p:attrNameLst>
                                      </p:cBhvr>
                                      <p:to>
                                        <p:strVal val="visible"/>
                                      </p:to>
                                    </p:set>
                                    <p:animEffect transition="in" filter="wipe(left)">
                                      <p:cBhvr>
                                        <p:cTn id="135" dur="1000"/>
                                        <p:tgtEl>
                                          <p:spTgt spid="165"/>
                                        </p:tgtEl>
                                      </p:cBhvr>
                                    </p:animEffect>
                                  </p:childTnLst>
                                </p:cTn>
                              </p:par>
                            </p:childTnLst>
                          </p:cTn>
                        </p:par>
                        <p:par>
                          <p:cTn id="136" fill="hold">
                            <p:stCondLst>
                              <p:cond delay="23000"/>
                            </p:stCondLst>
                            <p:childTnLst>
                              <p:par>
                                <p:cTn id="137" presetID="22" presetClass="entr" presetSubtype="2" fill="hold" grpId="0" nodeType="afterEffect">
                                  <p:stCondLst>
                                    <p:cond delay="500"/>
                                  </p:stCondLst>
                                  <p:childTnLst>
                                    <p:set>
                                      <p:cBhvr>
                                        <p:cTn id="138" dur="1" fill="hold">
                                          <p:stCondLst>
                                            <p:cond delay="0"/>
                                          </p:stCondLst>
                                        </p:cTn>
                                        <p:tgtEl>
                                          <p:spTgt spid="170"/>
                                        </p:tgtEl>
                                        <p:attrNameLst>
                                          <p:attrName>style.visibility</p:attrName>
                                        </p:attrNameLst>
                                      </p:cBhvr>
                                      <p:to>
                                        <p:strVal val="visible"/>
                                      </p:to>
                                    </p:set>
                                    <p:animEffect transition="in" filter="wipe(right)">
                                      <p:cBhvr>
                                        <p:cTn id="139" dur="2000"/>
                                        <p:tgtEl>
                                          <p:spTgt spid="170"/>
                                        </p:tgtEl>
                                      </p:cBhvr>
                                    </p:animEffect>
                                  </p:childTnLst>
                                  <p:subTnLst>
                                    <p:set>
                                      <p:cBhvr override="childStyle">
                                        <p:cTn dur="1" fill="hold" display="0" masterRel="sameClick" afterEffect="1">
                                          <p:stCondLst>
                                            <p:cond evt="end" delay="0">
                                              <p:tn val="137"/>
                                            </p:cond>
                                          </p:stCondLst>
                                        </p:cTn>
                                        <p:tgtEl>
                                          <p:spTgt spid="170"/>
                                        </p:tgtEl>
                                        <p:attrNameLst>
                                          <p:attrName>style.visibility</p:attrName>
                                        </p:attrNameLst>
                                      </p:cBhvr>
                                      <p:to>
                                        <p:strVal val="hidden"/>
                                      </p:to>
                                    </p:set>
                                  </p:subTnLst>
                                </p:cTn>
                              </p:par>
                            </p:childTnLst>
                          </p:cTn>
                        </p:par>
                        <p:par>
                          <p:cTn id="140" fill="hold">
                            <p:stCondLst>
                              <p:cond delay="25500"/>
                            </p:stCondLst>
                            <p:childTnLst>
                              <p:par>
                                <p:cTn id="141" presetID="22" presetClass="entr" presetSubtype="8" fill="hold" grpId="0" nodeType="afterEffect">
                                  <p:stCondLst>
                                    <p:cond delay="0"/>
                                  </p:stCondLst>
                                  <p:childTnLst>
                                    <p:set>
                                      <p:cBhvr>
                                        <p:cTn id="142" dur="1" fill="hold">
                                          <p:stCondLst>
                                            <p:cond delay="0"/>
                                          </p:stCondLst>
                                        </p:cTn>
                                        <p:tgtEl>
                                          <p:spTgt spid="166"/>
                                        </p:tgtEl>
                                        <p:attrNameLst>
                                          <p:attrName>style.visibility</p:attrName>
                                        </p:attrNameLst>
                                      </p:cBhvr>
                                      <p:to>
                                        <p:strVal val="visible"/>
                                      </p:to>
                                    </p:set>
                                    <p:animEffect transition="in" filter="wipe(left)">
                                      <p:cBhvr>
                                        <p:cTn id="143" dur="1000"/>
                                        <p:tgtEl>
                                          <p:spTgt spid="166"/>
                                        </p:tgtEl>
                                      </p:cBhvr>
                                    </p:animEffect>
                                  </p:childTnLst>
                                </p:cTn>
                              </p:par>
                            </p:childTnLst>
                          </p:cTn>
                        </p:par>
                        <p:par>
                          <p:cTn id="144" fill="hold">
                            <p:stCondLst>
                              <p:cond delay="26500"/>
                            </p:stCondLst>
                            <p:childTnLst>
                              <p:par>
                                <p:cTn id="145" presetID="22" presetClass="entr" presetSubtype="8" fill="hold" nodeType="afterEffect">
                                  <p:stCondLst>
                                    <p:cond delay="2000"/>
                                  </p:stCondLst>
                                  <p:childTnLst>
                                    <p:set>
                                      <p:cBhvr>
                                        <p:cTn id="146" dur="1" fill="hold">
                                          <p:stCondLst>
                                            <p:cond delay="0"/>
                                          </p:stCondLst>
                                        </p:cTn>
                                        <p:tgtEl>
                                          <p:spTgt spid="264221">
                                            <p:txEl>
                                              <p:pRg st="6" end="6"/>
                                            </p:txEl>
                                          </p:spTgt>
                                        </p:tgtEl>
                                        <p:attrNameLst>
                                          <p:attrName>style.visibility</p:attrName>
                                        </p:attrNameLst>
                                      </p:cBhvr>
                                      <p:to>
                                        <p:strVal val="visible"/>
                                      </p:to>
                                    </p:set>
                                    <p:animEffect transition="in" filter="wipe(left)">
                                      <p:cBhvr>
                                        <p:cTn id="147" dur="1000"/>
                                        <p:tgtEl>
                                          <p:spTgt spid="264221">
                                            <p:txEl>
                                              <p:pRg st="6" end="6"/>
                                            </p:txEl>
                                          </p:spTgt>
                                        </p:tgtEl>
                                      </p:cBhvr>
                                    </p:animEffect>
                                  </p:childTnLst>
                                </p:cTn>
                              </p:par>
                            </p:childTnLst>
                          </p:cTn>
                        </p:par>
                        <p:par>
                          <p:cTn id="148" fill="hold">
                            <p:stCondLst>
                              <p:cond delay="29500"/>
                            </p:stCondLst>
                            <p:childTnLst>
                              <p:par>
                                <p:cTn id="149" presetID="22" presetClass="entr" presetSubtype="8" fill="hold" nodeType="afterEffect">
                                  <p:stCondLst>
                                    <p:cond delay="2000"/>
                                  </p:stCondLst>
                                  <p:childTnLst>
                                    <p:set>
                                      <p:cBhvr>
                                        <p:cTn id="150" dur="1" fill="hold">
                                          <p:stCondLst>
                                            <p:cond delay="0"/>
                                          </p:stCondLst>
                                        </p:cTn>
                                        <p:tgtEl>
                                          <p:spTgt spid="264221">
                                            <p:txEl>
                                              <p:pRg st="7" end="7"/>
                                            </p:txEl>
                                          </p:spTgt>
                                        </p:tgtEl>
                                        <p:attrNameLst>
                                          <p:attrName>style.visibility</p:attrName>
                                        </p:attrNameLst>
                                      </p:cBhvr>
                                      <p:to>
                                        <p:strVal val="visible"/>
                                      </p:to>
                                    </p:set>
                                    <p:animEffect transition="in" filter="wipe(left)">
                                      <p:cBhvr>
                                        <p:cTn id="151" dur="1000"/>
                                        <p:tgtEl>
                                          <p:spTgt spid="264221">
                                            <p:txEl>
                                              <p:pRg st="7" end="7"/>
                                            </p:txEl>
                                          </p:spTgt>
                                        </p:tgtEl>
                                      </p:cBhvr>
                                    </p:animEffect>
                                  </p:childTnLst>
                                </p:cTn>
                              </p:par>
                            </p:childTnLst>
                          </p:cTn>
                        </p:par>
                        <p:par>
                          <p:cTn id="152" fill="hold">
                            <p:stCondLst>
                              <p:cond delay="32500"/>
                            </p:stCondLst>
                            <p:childTnLst>
                              <p:par>
                                <p:cTn id="153" presetID="22" presetClass="entr" presetSubtype="8" fill="hold" nodeType="afterEffect">
                                  <p:stCondLst>
                                    <p:cond delay="2000"/>
                                  </p:stCondLst>
                                  <p:childTnLst>
                                    <p:set>
                                      <p:cBhvr>
                                        <p:cTn id="154" dur="1" fill="hold">
                                          <p:stCondLst>
                                            <p:cond delay="0"/>
                                          </p:stCondLst>
                                        </p:cTn>
                                        <p:tgtEl>
                                          <p:spTgt spid="264221">
                                            <p:txEl>
                                              <p:pRg st="8" end="8"/>
                                            </p:txEl>
                                          </p:spTgt>
                                        </p:tgtEl>
                                        <p:attrNameLst>
                                          <p:attrName>style.visibility</p:attrName>
                                        </p:attrNameLst>
                                      </p:cBhvr>
                                      <p:to>
                                        <p:strVal val="visible"/>
                                      </p:to>
                                    </p:set>
                                    <p:animEffect transition="in" filter="wipe(left)">
                                      <p:cBhvr>
                                        <p:cTn id="155" dur="1000"/>
                                        <p:tgtEl>
                                          <p:spTgt spid="264221">
                                            <p:txEl>
                                              <p:pRg st="8" end="8"/>
                                            </p:txEl>
                                          </p:spTgt>
                                        </p:tgtEl>
                                      </p:cBhvr>
                                    </p:animEffect>
                                  </p:childTnLst>
                                </p:cTn>
                              </p:par>
                            </p:childTnLst>
                          </p:cTn>
                        </p:par>
                        <p:par>
                          <p:cTn id="156" fill="hold">
                            <p:stCondLst>
                              <p:cond delay="35500"/>
                            </p:stCondLst>
                            <p:childTnLst>
                              <p:par>
                                <p:cTn id="157" presetID="22" presetClass="entr" presetSubtype="4" fill="hold" grpId="0" nodeType="afterEffect">
                                  <p:stCondLst>
                                    <p:cond delay="2000"/>
                                  </p:stCondLst>
                                  <p:childTnLst>
                                    <p:set>
                                      <p:cBhvr>
                                        <p:cTn id="158" dur="1" fill="hold">
                                          <p:stCondLst>
                                            <p:cond delay="0"/>
                                          </p:stCondLst>
                                        </p:cTn>
                                        <p:tgtEl>
                                          <p:spTgt spid="171"/>
                                        </p:tgtEl>
                                        <p:attrNameLst>
                                          <p:attrName>style.visibility</p:attrName>
                                        </p:attrNameLst>
                                      </p:cBhvr>
                                      <p:to>
                                        <p:strVal val="visible"/>
                                      </p:to>
                                    </p:set>
                                    <p:animEffect transition="in" filter="wipe(down)">
                                      <p:cBhvr>
                                        <p:cTn id="159" dur="2000"/>
                                        <p:tgtEl>
                                          <p:spTgt spid="171"/>
                                        </p:tgtEl>
                                      </p:cBhvr>
                                    </p:animEffect>
                                  </p:childTnLst>
                                  <p:subTnLst>
                                    <p:set>
                                      <p:cBhvr override="childStyle">
                                        <p:cTn dur="1" fill="hold" display="0" masterRel="sameClick" afterEffect="1">
                                          <p:stCondLst>
                                            <p:cond evt="end" delay="0">
                                              <p:tn val="157"/>
                                            </p:cond>
                                          </p:stCondLst>
                                        </p:cTn>
                                        <p:tgtEl>
                                          <p:spTgt spid="171"/>
                                        </p:tgtEl>
                                        <p:attrNameLst>
                                          <p:attrName>style.visibility</p:attrName>
                                        </p:attrNameLst>
                                      </p:cBhvr>
                                      <p:to>
                                        <p:strVal val="hidden"/>
                                      </p:to>
                                    </p:set>
                                  </p:subTnLst>
                                </p:cTn>
                              </p:par>
                            </p:childTnLst>
                          </p:cTn>
                        </p:par>
                        <p:par>
                          <p:cTn id="160" fill="hold">
                            <p:stCondLst>
                              <p:cond delay="39500"/>
                            </p:stCondLst>
                            <p:childTnLst>
                              <p:par>
                                <p:cTn id="161" presetID="22" presetClass="entr" presetSubtype="8" fill="hold" nodeType="afterEffect">
                                  <p:stCondLst>
                                    <p:cond delay="0"/>
                                  </p:stCondLst>
                                  <p:childTnLst>
                                    <p:set>
                                      <p:cBhvr>
                                        <p:cTn id="162" dur="1" fill="hold">
                                          <p:stCondLst>
                                            <p:cond delay="0"/>
                                          </p:stCondLst>
                                        </p:cTn>
                                        <p:tgtEl>
                                          <p:spTgt spid="182"/>
                                        </p:tgtEl>
                                        <p:attrNameLst>
                                          <p:attrName>style.visibility</p:attrName>
                                        </p:attrNameLst>
                                      </p:cBhvr>
                                      <p:to>
                                        <p:strVal val="visible"/>
                                      </p:to>
                                    </p:set>
                                    <p:animEffect transition="in" filter="wipe(left)">
                                      <p:cBhvr>
                                        <p:cTn id="163" dur="1000"/>
                                        <p:tgtEl>
                                          <p:spTgt spid="182"/>
                                        </p:tgtEl>
                                      </p:cBhvr>
                                    </p:animEffect>
                                  </p:childTnLst>
                                </p:cTn>
                              </p:par>
                            </p:childTnLst>
                          </p:cTn>
                        </p:par>
                        <p:par>
                          <p:cTn id="164" fill="hold">
                            <p:stCondLst>
                              <p:cond delay="40500"/>
                            </p:stCondLst>
                            <p:childTnLst>
                              <p:par>
                                <p:cTn id="165" presetID="22" presetClass="entr" presetSubtype="1" fill="hold" nodeType="afterEffect">
                                  <p:stCondLst>
                                    <p:cond delay="0"/>
                                  </p:stCondLst>
                                  <p:childTnLst>
                                    <p:set>
                                      <p:cBhvr>
                                        <p:cTn id="166" dur="1" fill="hold">
                                          <p:stCondLst>
                                            <p:cond delay="0"/>
                                          </p:stCondLst>
                                        </p:cTn>
                                        <p:tgtEl>
                                          <p:spTgt spid="184"/>
                                        </p:tgtEl>
                                        <p:attrNameLst>
                                          <p:attrName>style.visibility</p:attrName>
                                        </p:attrNameLst>
                                      </p:cBhvr>
                                      <p:to>
                                        <p:strVal val="visible"/>
                                      </p:to>
                                    </p:set>
                                    <p:animEffect transition="in" filter="wipe(up)">
                                      <p:cBhvr>
                                        <p:cTn id="167" dur="1000"/>
                                        <p:tgtEl>
                                          <p:spTgt spid="184"/>
                                        </p:tgtEl>
                                      </p:cBhvr>
                                    </p:animEffect>
                                  </p:childTnLst>
                                </p:cTn>
                              </p:par>
                            </p:childTnLst>
                          </p:cTn>
                        </p:par>
                        <p:par>
                          <p:cTn id="168" fill="hold">
                            <p:stCondLst>
                              <p:cond delay="41500"/>
                            </p:stCondLst>
                            <p:childTnLst>
                              <p:par>
                                <p:cTn id="169" presetID="22" presetClass="entr" presetSubtype="2" fill="hold" grpId="0" nodeType="afterEffect">
                                  <p:stCondLst>
                                    <p:cond delay="500"/>
                                  </p:stCondLst>
                                  <p:childTnLst>
                                    <p:set>
                                      <p:cBhvr>
                                        <p:cTn id="170" dur="1" fill="hold">
                                          <p:stCondLst>
                                            <p:cond delay="0"/>
                                          </p:stCondLst>
                                        </p:cTn>
                                        <p:tgtEl>
                                          <p:spTgt spid="172"/>
                                        </p:tgtEl>
                                        <p:attrNameLst>
                                          <p:attrName>style.visibility</p:attrName>
                                        </p:attrNameLst>
                                      </p:cBhvr>
                                      <p:to>
                                        <p:strVal val="visible"/>
                                      </p:to>
                                    </p:set>
                                    <p:animEffect transition="in" filter="wipe(right)">
                                      <p:cBhvr>
                                        <p:cTn id="171" dur="2000"/>
                                        <p:tgtEl>
                                          <p:spTgt spid="172"/>
                                        </p:tgtEl>
                                      </p:cBhvr>
                                    </p:animEffect>
                                  </p:childTnLst>
                                  <p:subTnLst>
                                    <p:set>
                                      <p:cBhvr override="childStyle">
                                        <p:cTn dur="1" fill="hold" display="0" masterRel="sameClick" afterEffect="1">
                                          <p:stCondLst>
                                            <p:cond evt="end" delay="0">
                                              <p:tn val="169"/>
                                            </p:cond>
                                          </p:stCondLst>
                                        </p:cTn>
                                        <p:tgtEl>
                                          <p:spTgt spid="172"/>
                                        </p:tgtEl>
                                        <p:attrNameLst>
                                          <p:attrName>style.visibility</p:attrName>
                                        </p:attrNameLst>
                                      </p:cBhvr>
                                      <p:to>
                                        <p:strVal val="hidden"/>
                                      </p:to>
                                    </p:set>
                                  </p:subTnLst>
                                </p:cTn>
                              </p:par>
                            </p:childTnLst>
                          </p:cTn>
                        </p:par>
                        <p:par>
                          <p:cTn id="172" fill="hold">
                            <p:stCondLst>
                              <p:cond delay="44000"/>
                            </p:stCondLst>
                            <p:childTnLst>
                              <p:par>
                                <p:cTn id="173" presetID="22" presetClass="entr" presetSubtype="8" fill="hold" nodeType="afterEffect">
                                  <p:stCondLst>
                                    <p:cond delay="0"/>
                                  </p:stCondLst>
                                  <p:childTnLst>
                                    <p:set>
                                      <p:cBhvr>
                                        <p:cTn id="174" dur="1" fill="hold">
                                          <p:stCondLst>
                                            <p:cond delay="0"/>
                                          </p:stCondLst>
                                        </p:cTn>
                                        <p:tgtEl>
                                          <p:spTgt spid="405"/>
                                        </p:tgtEl>
                                        <p:attrNameLst>
                                          <p:attrName>style.visibility</p:attrName>
                                        </p:attrNameLst>
                                      </p:cBhvr>
                                      <p:to>
                                        <p:strVal val="visible"/>
                                      </p:to>
                                    </p:set>
                                    <p:animEffect transition="in" filter="wipe(left)">
                                      <p:cBhvr>
                                        <p:cTn id="175" dur="1000"/>
                                        <p:tgtEl>
                                          <p:spTgt spid="405"/>
                                        </p:tgtEl>
                                      </p:cBhvr>
                                    </p:animEffect>
                                  </p:childTnLst>
                                </p:cTn>
                              </p:par>
                            </p:childTnLst>
                          </p:cTn>
                        </p:par>
                        <p:par>
                          <p:cTn id="176" fill="hold">
                            <p:stCondLst>
                              <p:cond delay="45000"/>
                            </p:stCondLst>
                            <p:childTnLst>
                              <p:par>
                                <p:cTn id="177" presetID="22" presetClass="entr" presetSubtype="1" fill="hold" nodeType="afterEffect">
                                  <p:stCondLst>
                                    <p:cond delay="0"/>
                                  </p:stCondLst>
                                  <p:childTnLst>
                                    <p:set>
                                      <p:cBhvr>
                                        <p:cTn id="178" dur="1" fill="hold">
                                          <p:stCondLst>
                                            <p:cond delay="0"/>
                                          </p:stCondLst>
                                        </p:cTn>
                                        <p:tgtEl>
                                          <p:spTgt spid="409"/>
                                        </p:tgtEl>
                                        <p:attrNameLst>
                                          <p:attrName>style.visibility</p:attrName>
                                        </p:attrNameLst>
                                      </p:cBhvr>
                                      <p:to>
                                        <p:strVal val="visible"/>
                                      </p:to>
                                    </p:set>
                                    <p:animEffect transition="in" filter="wipe(up)">
                                      <p:cBhvr>
                                        <p:cTn id="179" dur="1000"/>
                                        <p:tgtEl>
                                          <p:spTgt spid="409"/>
                                        </p:tgtEl>
                                      </p:cBhvr>
                                    </p:animEffect>
                                  </p:childTnLst>
                                </p:cTn>
                              </p:par>
                            </p:childTnLst>
                          </p:cTn>
                        </p:par>
                        <p:par>
                          <p:cTn id="180" fill="hold">
                            <p:stCondLst>
                              <p:cond delay="46000"/>
                            </p:stCondLst>
                            <p:childTnLst>
                              <p:par>
                                <p:cTn id="181" presetID="22" presetClass="entr" presetSubtype="1" fill="hold" nodeType="afterEffect">
                                  <p:stCondLst>
                                    <p:cond delay="0"/>
                                  </p:stCondLst>
                                  <p:childTnLst>
                                    <p:set>
                                      <p:cBhvr>
                                        <p:cTn id="182" dur="1" fill="hold">
                                          <p:stCondLst>
                                            <p:cond delay="0"/>
                                          </p:stCondLst>
                                        </p:cTn>
                                        <p:tgtEl>
                                          <p:spTgt spid="181"/>
                                        </p:tgtEl>
                                        <p:attrNameLst>
                                          <p:attrName>style.visibility</p:attrName>
                                        </p:attrNameLst>
                                      </p:cBhvr>
                                      <p:to>
                                        <p:strVal val="visible"/>
                                      </p:to>
                                    </p:set>
                                    <p:animEffect transition="in" filter="wipe(up)">
                                      <p:cBhvr>
                                        <p:cTn id="183" dur="1000"/>
                                        <p:tgtEl>
                                          <p:spTgt spid="181"/>
                                        </p:tgtEl>
                                      </p:cBhvr>
                                    </p:animEffect>
                                  </p:childTnLst>
                                </p:cTn>
                              </p:par>
                            </p:childTnLst>
                          </p:cTn>
                        </p:par>
                        <p:par>
                          <p:cTn id="184" fill="hold">
                            <p:stCondLst>
                              <p:cond delay="47000"/>
                            </p:stCondLst>
                            <p:childTnLst>
                              <p:par>
                                <p:cTn id="185" presetID="4" presetClass="entr" presetSubtype="32" fill="hold" nodeType="afterEffect">
                                  <p:stCondLst>
                                    <p:cond delay="0"/>
                                  </p:stCondLst>
                                  <p:childTnLst>
                                    <p:set>
                                      <p:cBhvr>
                                        <p:cTn id="186" dur="1" fill="hold">
                                          <p:stCondLst>
                                            <p:cond delay="0"/>
                                          </p:stCondLst>
                                        </p:cTn>
                                        <p:tgtEl>
                                          <p:spTgt spid="2064"/>
                                        </p:tgtEl>
                                        <p:attrNameLst>
                                          <p:attrName>style.visibility</p:attrName>
                                        </p:attrNameLst>
                                      </p:cBhvr>
                                      <p:to>
                                        <p:strVal val="visible"/>
                                      </p:to>
                                    </p:set>
                                    <p:animEffect transition="in" filter="box(out)">
                                      <p:cBhvr>
                                        <p:cTn id="187"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 grpId="0"/>
      <p:bldP spid="124" grpId="0" animBg="1"/>
      <p:bldP spid="154" grpId="0" animBg="1"/>
      <p:bldP spid="162" grpId="0" animBg="1"/>
      <p:bldP spid="141" grpId="0"/>
      <p:bldP spid="143" grpId="0"/>
      <p:bldP spid="158" grpId="0"/>
      <p:bldP spid="164" grpId="0" animBg="1"/>
      <p:bldP spid="165" grpId="0" animBg="1"/>
      <p:bldP spid="166" grpId="0" animBg="1"/>
      <p:bldP spid="168" grpId="0" animBg="1"/>
      <p:bldP spid="169" grpId="0" animBg="1"/>
      <p:bldP spid="170" grpId="0" animBg="1"/>
      <p:bldP spid="171" grpId="0" animBg="1"/>
      <p:bldP spid="172" grpId="0" animBg="1"/>
      <p:bldP spid="191" grpId="0" animBg="1"/>
      <p:bldP spid="159" grpId="0" animBg="1"/>
      <p:bldP spid="161" grpId="0" animBg="1"/>
      <p:bldP spid="167" grpId="0" animBg="1"/>
      <p:bldP spid="173" grpId="0" animBg="1"/>
      <p:bldP spid="173" grpId="1" animBg="1"/>
      <p:bldP spid="157" grpId="0"/>
      <p:bldP spid="157"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D4742F-5092-24EC-2210-27C09CC8F5E1}"/>
              </a:ext>
            </a:extLst>
          </p:cNvPr>
          <p:cNvPicPr>
            <a:picLocks noChangeAspect="1"/>
          </p:cNvPicPr>
          <p:nvPr/>
        </p:nvPicPr>
        <p:blipFill>
          <a:blip r:embed="rId2"/>
          <a:stretch>
            <a:fillRect/>
          </a:stretch>
        </p:blipFill>
        <p:spPr>
          <a:xfrm>
            <a:off x="225304" y="731520"/>
            <a:ext cx="8716962" cy="3610983"/>
          </a:xfrm>
          <a:prstGeom prst="rect">
            <a:avLst/>
          </a:prstGeom>
          <a:effectLst>
            <a:outerShdw blurRad="50800" dist="38100" dir="2700000" algn="tl" rotWithShape="0">
              <a:prstClr val="black">
                <a:alpha val="40000"/>
              </a:prstClr>
            </a:outerShdw>
          </a:effectLst>
        </p:spPr>
      </p:pic>
      <p:sp>
        <p:nvSpPr>
          <p:cNvPr id="270" name="Text Box 3"/>
          <p:cNvSpPr txBox="1">
            <a:spLocks noChangeArrowheads="1"/>
          </p:cNvSpPr>
          <p:nvPr/>
        </p:nvSpPr>
        <p:spPr bwMode="auto">
          <a:xfrm>
            <a:off x="1215471" y="981297"/>
            <a:ext cx="1097812" cy="307777"/>
          </a:xfrm>
          <a:prstGeom prst="rect">
            <a:avLst/>
          </a:prstGeom>
          <a:noFill/>
          <a:ln w="9525">
            <a:noFill/>
            <a:miter lim="800000"/>
            <a:headEnd/>
            <a:tailEnd/>
          </a:ln>
        </p:spPr>
        <p:txBody>
          <a:bodyPr wrap="square">
            <a:spAutoFit/>
          </a:bodyPr>
          <a:lstStyle/>
          <a:p>
            <a:pPr algn="ctr">
              <a:spcBef>
                <a:spcPct val="50000"/>
              </a:spcBef>
            </a:pPr>
            <a:r>
              <a:rPr lang="en-US" sz="1400" dirty="0">
                <a:solidFill>
                  <a:schemeClr val="accent2"/>
                </a:solidFill>
                <a:latin typeface="Comic Sans MS" pitchFamily="66" charset="0"/>
              </a:rPr>
              <a:t>COUGARS</a:t>
            </a:r>
          </a:p>
        </p:txBody>
      </p:sp>
      <p:sp>
        <p:nvSpPr>
          <p:cNvPr id="271" name="Text Box 4"/>
          <p:cNvSpPr txBox="1">
            <a:spLocks noChangeArrowheads="1"/>
          </p:cNvSpPr>
          <p:nvPr/>
        </p:nvSpPr>
        <p:spPr bwMode="auto">
          <a:xfrm>
            <a:off x="3833392" y="90743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272" name="Text Box 5"/>
          <p:cNvSpPr txBox="1">
            <a:spLocks noChangeArrowheads="1"/>
          </p:cNvSpPr>
          <p:nvPr/>
        </p:nvSpPr>
        <p:spPr bwMode="auto">
          <a:xfrm>
            <a:off x="5162164" y="1020466"/>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314" name="Text Box 6"/>
          <p:cNvSpPr txBox="1">
            <a:spLocks noChangeArrowheads="1"/>
          </p:cNvSpPr>
          <p:nvPr/>
        </p:nvSpPr>
        <p:spPr bwMode="auto">
          <a:xfrm>
            <a:off x="3688080" y="96437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315" name="Text Box 7"/>
          <p:cNvSpPr txBox="1">
            <a:spLocks noChangeArrowheads="1"/>
          </p:cNvSpPr>
          <p:nvPr/>
        </p:nvSpPr>
        <p:spPr bwMode="auto">
          <a:xfrm>
            <a:off x="5313276" y="967328"/>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320" name="Text Box 8"/>
          <p:cNvSpPr txBox="1">
            <a:spLocks noChangeArrowheads="1"/>
          </p:cNvSpPr>
          <p:nvPr/>
        </p:nvSpPr>
        <p:spPr bwMode="auto">
          <a:xfrm>
            <a:off x="6119495" y="990600"/>
            <a:ext cx="1241425" cy="307777"/>
          </a:xfrm>
          <a:prstGeom prst="rect">
            <a:avLst/>
          </a:prstGeom>
          <a:noFill/>
          <a:ln w="9525">
            <a:noFill/>
            <a:miter lim="800000"/>
            <a:headEnd/>
            <a:tailEnd/>
          </a:ln>
        </p:spPr>
        <p:txBody>
          <a:bodyPr>
            <a:spAutoFit/>
          </a:bodyPr>
          <a:lstStyle/>
          <a:p>
            <a:pPr algn="ctr">
              <a:spcBef>
                <a:spcPct val="50000"/>
              </a:spcBef>
            </a:pPr>
            <a:r>
              <a:rPr lang="en-US" sz="1400" dirty="0">
                <a:solidFill>
                  <a:schemeClr val="accent2"/>
                </a:solidFill>
                <a:latin typeface="Comic Sans MS" pitchFamily="66" charset="0"/>
              </a:rPr>
              <a:t>OWLS</a:t>
            </a:r>
          </a:p>
        </p:txBody>
      </p:sp>
      <p:sp>
        <p:nvSpPr>
          <p:cNvPr id="321" name="Text Box 9"/>
          <p:cNvSpPr txBox="1">
            <a:spLocks noChangeArrowheads="1"/>
          </p:cNvSpPr>
          <p:nvPr/>
        </p:nvSpPr>
        <p:spPr bwMode="auto">
          <a:xfrm>
            <a:off x="2981818" y="990418"/>
            <a:ext cx="414995"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15</a:t>
            </a:r>
          </a:p>
        </p:txBody>
      </p:sp>
      <p:sp>
        <p:nvSpPr>
          <p:cNvPr id="322" name="Text Box 10"/>
          <p:cNvSpPr txBox="1">
            <a:spLocks noChangeArrowheads="1"/>
          </p:cNvSpPr>
          <p:nvPr/>
        </p:nvSpPr>
        <p:spPr bwMode="auto">
          <a:xfrm>
            <a:off x="541552" y="135636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323" name="Text Box 11"/>
          <p:cNvSpPr txBox="1">
            <a:spLocks noChangeArrowheads="1"/>
          </p:cNvSpPr>
          <p:nvPr/>
        </p:nvSpPr>
        <p:spPr bwMode="auto">
          <a:xfrm>
            <a:off x="1135697" y="135636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324" name="Text Box 12"/>
          <p:cNvSpPr txBox="1">
            <a:spLocks noChangeArrowheads="1"/>
          </p:cNvSpPr>
          <p:nvPr/>
        </p:nvSpPr>
        <p:spPr bwMode="auto">
          <a:xfrm>
            <a:off x="1745297" y="135636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325" name="Text Box 13"/>
          <p:cNvSpPr txBox="1">
            <a:spLocks noChangeArrowheads="1"/>
          </p:cNvSpPr>
          <p:nvPr/>
        </p:nvSpPr>
        <p:spPr bwMode="auto">
          <a:xfrm>
            <a:off x="2369820" y="136779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326" name="Text Box 14"/>
          <p:cNvSpPr txBox="1">
            <a:spLocks noChangeArrowheads="1"/>
          </p:cNvSpPr>
          <p:nvPr/>
        </p:nvSpPr>
        <p:spPr bwMode="auto">
          <a:xfrm>
            <a:off x="2924810" y="136779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327" name="Text Box 15"/>
          <p:cNvSpPr txBox="1">
            <a:spLocks noChangeArrowheads="1"/>
          </p:cNvSpPr>
          <p:nvPr/>
        </p:nvSpPr>
        <p:spPr bwMode="auto">
          <a:xfrm>
            <a:off x="3535680" y="136779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328" name="Text Box 16"/>
          <p:cNvSpPr txBox="1">
            <a:spLocks noChangeArrowheads="1"/>
          </p:cNvSpPr>
          <p:nvPr/>
        </p:nvSpPr>
        <p:spPr bwMode="auto">
          <a:xfrm>
            <a:off x="5409708" y="135636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329" name="Text Box 17"/>
          <p:cNvSpPr txBox="1">
            <a:spLocks noChangeArrowheads="1"/>
          </p:cNvSpPr>
          <p:nvPr/>
        </p:nvSpPr>
        <p:spPr bwMode="auto">
          <a:xfrm>
            <a:off x="6010910" y="1347264"/>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330" name="Text Box 18"/>
          <p:cNvSpPr txBox="1">
            <a:spLocks noChangeArrowheads="1"/>
          </p:cNvSpPr>
          <p:nvPr/>
        </p:nvSpPr>
        <p:spPr bwMode="auto">
          <a:xfrm>
            <a:off x="6618288" y="135033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331" name="Text Box 19"/>
          <p:cNvSpPr txBox="1">
            <a:spLocks noChangeArrowheads="1"/>
          </p:cNvSpPr>
          <p:nvPr/>
        </p:nvSpPr>
        <p:spPr bwMode="auto">
          <a:xfrm>
            <a:off x="7170420" y="1350336"/>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332" name="Text Box 20"/>
          <p:cNvSpPr txBox="1">
            <a:spLocks noChangeArrowheads="1"/>
          </p:cNvSpPr>
          <p:nvPr/>
        </p:nvSpPr>
        <p:spPr bwMode="auto">
          <a:xfrm>
            <a:off x="7840980" y="1350336"/>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333" name="Text Box 21"/>
          <p:cNvSpPr txBox="1">
            <a:spLocks noChangeArrowheads="1"/>
          </p:cNvSpPr>
          <p:nvPr/>
        </p:nvSpPr>
        <p:spPr bwMode="auto">
          <a:xfrm>
            <a:off x="8427720" y="1336048"/>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334" name="Text Box 22"/>
          <p:cNvSpPr txBox="1">
            <a:spLocks noChangeArrowheads="1"/>
          </p:cNvSpPr>
          <p:nvPr/>
        </p:nvSpPr>
        <p:spPr bwMode="auto">
          <a:xfrm>
            <a:off x="5193447" y="3146528"/>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335" name="Text Box 28"/>
          <p:cNvSpPr txBox="1">
            <a:spLocks noChangeArrowheads="1"/>
          </p:cNvSpPr>
          <p:nvPr/>
        </p:nvSpPr>
        <p:spPr bwMode="auto">
          <a:xfrm>
            <a:off x="453470" y="977900"/>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336" name="Text Box 6"/>
          <p:cNvSpPr txBox="1">
            <a:spLocks noChangeArrowheads="1"/>
          </p:cNvSpPr>
          <p:nvPr/>
        </p:nvSpPr>
        <p:spPr bwMode="auto">
          <a:xfrm>
            <a:off x="5623560" y="99060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337" name="Text Box 6"/>
          <p:cNvSpPr txBox="1">
            <a:spLocks noChangeArrowheads="1"/>
          </p:cNvSpPr>
          <p:nvPr/>
        </p:nvSpPr>
        <p:spPr bwMode="auto">
          <a:xfrm>
            <a:off x="5897880" y="99060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338" name="Text Box 7"/>
          <p:cNvSpPr txBox="1">
            <a:spLocks noChangeArrowheads="1"/>
          </p:cNvSpPr>
          <p:nvPr/>
        </p:nvSpPr>
        <p:spPr bwMode="auto">
          <a:xfrm>
            <a:off x="8339894" y="971737"/>
            <a:ext cx="640080" cy="276999"/>
          </a:xfrm>
          <a:prstGeom prst="rect">
            <a:avLst/>
          </a:prstGeom>
          <a:noFill/>
          <a:ln w="9525">
            <a:noFill/>
            <a:miter lim="800000"/>
            <a:headEnd/>
            <a:tailEnd/>
          </a:ln>
        </p:spPr>
        <p:txBody>
          <a:bodyPr wrap="square">
            <a:spAutoFit/>
          </a:bodyPr>
          <a:lstStyle/>
          <a:p>
            <a:pPr>
              <a:spcBef>
                <a:spcPct val="15000"/>
              </a:spcBef>
            </a:pPr>
            <a:r>
              <a:rPr lang="en-US" sz="1200" dirty="0">
                <a:solidFill>
                  <a:schemeClr val="accent2"/>
                </a:solidFill>
                <a:latin typeface="Comic Sans MS" pitchFamily="66" charset="0"/>
              </a:rPr>
              <a:t>15 06</a:t>
            </a:r>
          </a:p>
        </p:txBody>
      </p:sp>
      <p:sp>
        <p:nvSpPr>
          <p:cNvPr id="339" name="Text Box 9"/>
          <p:cNvSpPr txBox="1">
            <a:spLocks noChangeArrowheads="1"/>
          </p:cNvSpPr>
          <p:nvPr/>
        </p:nvSpPr>
        <p:spPr bwMode="auto">
          <a:xfrm>
            <a:off x="3383280" y="1000951"/>
            <a:ext cx="248286"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9</a:t>
            </a:r>
          </a:p>
        </p:txBody>
      </p:sp>
      <p:sp>
        <p:nvSpPr>
          <p:cNvPr id="340" name="Rectangle 23"/>
          <p:cNvSpPr>
            <a:spLocks noChangeArrowheads="1"/>
          </p:cNvSpPr>
          <p:nvPr/>
        </p:nvSpPr>
        <p:spPr bwMode="auto">
          <a:xfrm>
            <a:off x="459422" y="310800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41" name="Text Box 25"/>
          <p:cNvSpPr txBox="1">
            <a:spLocks noChangeArrowheads="1"/>
          </p:cNvSpPr>
          <p:nvPr/>
        </p:nvSpPr>
        <p:spPr bwMode="auto">
          <a:xfrm>
            <a:off x="365760" y="324294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0</a:t>
            </a:r>
          </a:p>
        </p:txBody>
      </p:sp>
      <p:sp>
        <p:nvSpPr>
          <p:cNvPr id="342" name="Text Box 37"/>
          <p:cNvSpPr txBox="1">
            <a:spLocks noChangeArrowheads="1"/>
          </p:cNvSpPr>
          <p:nvPr/>
        </p:nvSpPr>
        <p:spPr bwMode="auto">
          <a:xfrm>
            <a:off x="5852160" y="324294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3</a:t>
            </a:r>
          </a:p>
        </p:txBody>
      </p:sp>
      <p:sp>
        <p:nvSpPr>
          <p:cNvPr id="343" name="Rectangle 38"/>
          <p:cNvSpPr>
            <a:spLocks noChangeArrowheads="1"/>
          </p:cNvSpPr>
          <p:nvPr/>
        </p:nvSpPr>
        <p:spPr bwMode="auto">
          <a:xfrm>
            <a:off x="5931535" y="309530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44" name="Rectangle 38"/>
          <p:cNvSpPr>
            <a:spLocks noChangeArrowheads="1"/>
          </p:cNvSpPr>
          <p:nvPr/>
        </p:nvSpPr>
        <p:spPr bwMode="auto">
          <a:xfrm>
            <a:off x="1099502" y="309530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45" name="Text Box 37"/>
          <p:cNvSpPr txBox="1">
            <a:spLocks noChangeArrowheads="1"/>
          </p:cNvSpPr>
          <p:nvPr/>
        </p:nvSpPr>
        <p:spPr bwMode="auto">
          <a:xfrm>
            <a:off x="986790" y="324294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5</a:t>
            </a:r>
          </a:p>
        </p:txBody>
      </p:sp>
      <p:sp>
        <p:nvSpPr>
          <p:cNvPr id="346" name="Line 36"/>
          <p:cNvSpPr>
            <a:spLocks noChangeShapeType="1"/>
          </p:cNvSpPr>
          <p:nvPr/>
        </p:nvSpPr>
        <p:spPr bwMode="auto">
          <a:xfrm flipH="1">
            <a:off x="4650740" y="1748704"/>
            <a:ext cx="152400" cy="152400"/>
          </a:xfrm>
          <a:prstGeom prst="line">
            <a:avLst/>
          </a:prstGeom>
          <a:noFill/>
          <a:ln w="28575">
            <a:solidFill>
              <a:schemeClr val="tx1"/>
            </a:solidFill>
            <a:round/>
            <a:headEnd/>
            <a:tailEnd/>
          </a:ln>
        </p:spPr>
        <p:txBody>
          <a:bodyPr/>
          <a:lstStyle/>
          <a:p>
            <a:endParaRPr lang="en-US" dirty="0"/>
          </a:p>
        </p:txBody>
      </p:sp>
      <p:sp>
        <p:nvSpPr>
          <p:cNvPr id="347" name="Line 34"/>
          <p:cNvSpPr>
            <a:spLocks noChangeShapeType="1"/>
          </p:cNvSpPr>
          <p:nvPr/>
        </p:nvSpPr>
        <p:spPr bwMode="auto">
          <a:xfrm flipH="1">
            <a:off x="4660900" y="1413510"/>
            <a:ext cx="152400" cy="152400"/>
          </a:xfrm>
          <a:prstGeom prst="line">
            <a:avLst/>
          </a:prstGeom>
          <a:noFill/>
          <a:ln w="28575">
            <a:solidFill>
              <a:schemeClr val="tx1"/>
            </a:solidFill>
            <a:round/>
            <a:headEnd/>
            <a:tailEnd/>
          </a:ln>
        </p:spPr>
        <p:txBody>
          <a:bodyPr/>
          <a:lstStyle/>
          <a:p>
            <a:endParaRPr lang="en-US" dirty="0"/>
          </a:p>
        </p:txBody>
      </p:sp>
      <p:sp>
        <p:nvSpPr>
          <p:cNvPr id="348" name="Line 36"/>
          <p:cNvSpPr>
            <a:spLocks noChangeShapeType="1"/>
          </p:cNvSpPr>
          <p:nvPr/>
        </p:nvSpPr>
        <p:spPr bwMode="auto">
          <a:xfrm flipH="1">
            <a:off x="4653915" y="1580746"/>
            <a:ext cx="152400" cy="152400"/>
          </a:xfrm>
          <a:prstGeom prst="line">
            <a:avLst/>
          </a:prstGeom>
          <a:noFill/>
          <a:ln w="28575">
            <a:solidFill>
              <a:schemeClr val="tx1"/>
            </a:solidFill>
            <a:round/>
            <a:headEnd/>
            <a:tailEnd/>
          </a:ln>
        </p:spPr>
        <p:txBody>
          <a:bodyPr/>
          <a:lstStyle/>
          <a:p>
            <a:endParaRPr lang="en-US" dirty="0"/>
          </a:p>
        </p:txBody>
      </p:sp>
      <p:sp>
        <p:nvSpPr>
          <p:cNvPr id="349" name="Line 39"/>
          <p:cNvSpPr>
            <a:spLocks noChangeShapeType="1"/>
          </p:cNvSpPr>
          <p:nvPr/>
        </p:nvSpPr>
        <p:spPr bwMode="auto">
          <a:xfrm flipH="1">
            <a:off x="4035208" y="1435735"/>
            <a:ext cx="152400" cy="152400"/>
          </a:xfrm>
          <a:prstGeom prst="line">
            <a:avLst/>
          </a:prstGeom>
          <a:noFill/>
          <a:ln w="28575">
            <a:solidFill>
              <a:schemeClr val="tx1"/>
            </a:solidFill>
            <a:round/>
            <a:headEnd/>
            <a:tailEnd/>
          </a:ln>
        </p:spPr>
        <p:txBody>
          <a:bodyPr/>
          <a:lstStyle/>
          <a:p>
            <a:endParaRPr lang="en-US" dirty="0"/>
          </a:p>
        </p:txBody>
      </p:sp>
      <p:sp>
        <p:nvSpPr>
          <p:cNvPr id="350" name="Line 39"/>
          <p:cNvSpPr>
            <a:spLocks noChangeShapeType="1"/>
          </p:cNvSpPr>
          <p:nvPr/>
        </p:nvSpPr>
        <p:spPr bwMode="auto">
          <a:xfrm flipH="1">
            <a:off x="4047908" y="1265873"/>
            <a:ext cx="152400" cy="152400"/>
          </a:xfrm>
          <a:prstGeom prst="line">
            <a:avLst/>
          </a:prstGeom>
          <a:noFill/>
          <a:ln w="28575">
            <a:solidFill>
              <a:schemeClr val="tx1"/>
            </a:solidFill>
            <a:round/>
            <a:headEnd/>
            <a:tailEnd/>
          </a:ln>
        </p:spPr>
        <p:txBody>
          <a:bodyPr/>
          <a:lstStyle/>
          <a:p>
            <a:endParaRPr lang="en-US" dirty="0"/>
          </a:p>
        </p:txBody>
      </p:sp>
      <p:sp>
        <p:nvSpPr>
          <p:cNvPr id="351" name="Line 39"/>
          <p:cNvSpPr>
            <a:spLocks noChangeShapeType="1"/>
          </p:cNvSpPr>
          <p:nvPr/>
        </p:nvSpPr>
        <p:spPr bwMode="auto">
          <a:xfrm flipH="1">
            <a:off x="4649787" y="1261110"/>
            <a:ext cx="152400" cy="152400"/>
          </a:xfrm>
          <a:prstGeom prst="line">
            <a:avLst/>
          </a:prstGeom>
          <a:noFill/>
          <a:ln w="28575">
            <a:solidFill>
              <a:schemeClr val="tx1"/>
            </a:solidFill>
            <a:round/>
            <a:headEnd/>
            <a:tailEnd/>
          </a:ln>
        </p:spPr>
        <p:txBody>
          <a:bodyPr/>
          <a:lstStyle/>
          <a:p>
            <a:endParaRPr lang="en-US" dirty="0"/>
          </a:p>
        </p:txBody>
      </p:sp>
      <p:sp>
        <p:nvSpPr>
          <p:cNvPr id="352" name="Isosceles Triangle 351"/>
          <p:cNvSpPr/>
          <p:nvPr/>
        </p:nvSpPr>
        <p:spPr bwMode="auto">
          <a:xfrm>
            <a:off x="4042186" y="1600058"/>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353" name="Isosceles Triangle 352"/>
          <p:cNvSpPr/>
          <p:nvPr/>
        </p:nvSpPr>
        <p:spPr bwMode="auto">
          <a:xfrm>
            <a:off x="4049329" y="1750352"/>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354" name="Isosceles Triangle 353"/>
          <p:cNvSpPr/>
          <p:nvPr/>
        </p:nvSpPr>
        <p:spPr bwMode="auto">
          <a:xfrm>
            <a:off x="4046948" y="1909059"/>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355" name="Isosceles Triangle 354"/>
          <p:cNvSpPr/>
          <p:nvPr/>
        </p:nvSpPr>
        <p:spPr bwMode="auto">
          <a:xfrm>
            <a:off x="1194209" y="1241317"/>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356" name="Rectangle 38"/>
          <p:cNvSpPr>
            <a:spLocks noChangeArrowheads="1"/>
          </p:cNvSpPr>
          <p:nvPr/>
        </p:nvSpPr>
        <p:spPr bwMode="auto">
          <a:xfrm>
            <a:off x="6543358" y="309372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57" name="Line 36"/>
          <p:cNvSpPr>
            <a:spLocks noChangeShapeType="1"/>
          </p:cNvSpPr>
          <p:nvPr/>
        </p:nvSpPr>
        <p:spPr bwMode="auto">
          <a:xfrm flipH="1">
            <a:off x="4650740" y="1889760"/>
            <a:ext cx="152400" cy="152400"/>
          </a:xfrm>
          <a:prstGeom prst="line">
            <a:avLst/>
          </a:prstGeom>
          <a:noFill/>
          <a:ln w="28575">
            <a:solidFill>
              <a:schemeClr val="tx1"/>
            </a:solidFill>
            <a:round/>
            <a:headEnd/>
            <a:tailEnd/>
          </a:ln>
        </p:spPr>
        <p:txBody>
          <a:bodyPr/>
          <a:lstStyle/>
          <a:p>
            <a:endParaRPr lang="en-US" dirty="0"/>
          </a:p>
        </p:txBody>
      </p:sp>
      <p:sp>
        <p:nvSpPr>
          <p:cNvPr id="358" name="Line 36"/>
          <p:cNvSpPr>
            <a:spLocks noChangeShapeType="1"/>
          </p:cNvSpPr>
          <p:nvPr/>
        </p:nvSpPr>
        <p:spPr bwMode="auto">
          <a:xfrm flipH="1">
            <a:off x="4650740" y="2058035"/>
            <a:ext cx="152400" cy="152400"/>
          </a:xfrm>
          <a:prstGeom prst="line">
            <a:avLst/>
          </a:prstGeom>
          <a:noFill/>
          <a:ln w="28575">
            <a:solidFill>
              <a:schemeClr val="tx1"/>
            </a:solidFill>
            <a:round/>
            <a:headEnd/>
            <a:tailEnd/>
          </a:ln>
        </p:spPr>
        <p:txBody>
          <a:bodyPr/>
          <a:lstStyle/>
          <a:p>
            <a:endParaRPr lang="en-US" dirty="0"/>
          </a:p>
        </p:txBody>
      </p:sp>
      <p:sp>
        <p:nvSpPr>
          <p:cNvPr id="359" name="Line 36"/>
          <p:cNvSpPr>
            <a:spLocks noChangeShapeType="1"/>
          </p:cNvSpPr>
          <p:nvPr/>
        </p:nvSpPr>
        <p:spPr bwMode="auto">
          <a:xfrm flipH="1">
            <a:off x="4650740" y="2224723"/>
            <a:ext cx="152400" cy="152400"/>
          </a:xfrm>
          <a:prstGeom prst="line">
            <a:avLst/>
          </a:prstGeom>
          <a:noFill/>
          <a:ln w="28575">
            <a:solidFill>
              <a:schemeClr val="tx1"/>
            </a:solidFill>
            <a:round/>
            <a:headEnd/>
            <a:tailEnd/>
          </a:ln>
        </p:spPr>
        <p:txBody>
          <a:bodyPr/>
          <a:lstStyle/>
          <a:p>
            <a:endParaRPr lang="en-US" dirty="0"/>
          </a:p>
        </p:txBody>
      </p:sp>
      <p:sp>
        <p:nvSpPr>
          <p:cNvPr id="360" name="Line 36"/>
          <p:cNvSpPr>
            <a:spLocks noChangeShapeType="1"/>
          </p:cNvSpPr>
          <p:nvPr/>
        </p:nvSpPr>
        <p:spPr bwMode="auto">
          <a:xfrm flipH="1">
            <a:off x="4650740" y="2391410"/>
            <a:ext cx="152400" cy="152400"/>
          </a:xfrm>
          <a:prstGeom prst="line">
            <a:avLst/>
          </a:prstGeom>
          <a:noFill/>
          <a:ln w="28575">
            <a:solidFill>
              <a:schemeClr val="tx1"/>
            </a:solidFill>
            <a:round/>
            <a:headEnd/>
            <a:tailEnd/>
          </a:ln>
        </p:spPr>
        <p:txBody>
          <a:bodyPr/>
          <a:lstStyle/>
          <a:p>
            <a:endParaRPr lang="en-US" dirty="0"/>
          </a:p>
        </p:txBody>
      </p:sp>
      <p:sp>
        <p:nvSpPr>
          <p:cNvPr id="361" name="Text Box 37"/>
          <p:cNvSpPr txBox="1">
            <a:spLocks noChangeArrowheads="1"/>
          </p:cNvSpPr>
          <p:nvPr/>
        </p:nvSpPr>
        <p:spPr bwMode="auto">
          <a:xfrm>
            <a:off x="4069080" y="3504247"/>
            <a:ext cx="304800" cy="366713"/>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5</a:t>
            </a:r>
          </a:p>
        </p:txBody>
      </p:sp>
      <p:sp>
        <p:nvSpPr>
          <p:cNvPr id="362" name="Text Box 37"/>
          <p:cNvSpPr txBox="1">
            <a:spLocks noChangeArrowheads="1"/>
          </p:cNvSpPr>
          <p:nvPr/>
        </p:nvSpPr>
        <p:spPr bwMode="auto">
          <a:xfrm>
            <a:off x="4297680" y="3497160"/>
            <a:ext cx="304800" cy="366712"/>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8</a:t>
            </a:r>
          </a:p>
        </p:txBody>
      </p:sp>
      <p:sp>
        <p:nvSpPr>
          <p:cNvPr id="363" name="Text Box 37"/>
          <p:cNvSpPr txBox="1">
            <a:spLocks noChangeArrowheads="1"/>
          </p:cNvSpPr>
          <p:nvPr/>
        </p:nvSpPr>
        <p:spPr bwMode="auto">
          <a:xfrm>
            <a:off x="6446520" y="324612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364" name="Line 36"/>
          <p:cNvSpPr>
            <a:spLocks noChangeShapeType="1"/>
          </p:cNvSpPr>
          <p:nvPr/>
        </p:nvSpPr>
        <p:spPr bwMode="auto">
          <a:xfrm flipH="1">
            <a:off x="4650740" y="2540120"/>
            <a:ext cx="152400" cy="152400"/>
          </a:xfrm>
          <a:prstGeom prst="line">
            <a:avLst/>
          </a:prstGeom>
          <a:noFill/>
          <a:ln w="28575">
            <a:solidFill>
              <a:schemeClr val="tx1"/>
            </a:solidFill>
            <a:round/>
            <a:headEnd/>
            <a:tailEnd/>
          </a:ln>
        </p:spPr>
        <p:txBody>
          <a:bodyPr/>
          <a:lstStyle/>
          <a:p>
            <a:endParaRPr lang="en-US" dirty="0"/>
          </a:p>
        </p:txBody>
      </p:sp>
      <p:sp>
        <p:nvSpPr>
          <p:cNvPr id="365" name="Line 36"/>
          <p:cNvSpPr>
            <a:spLocks noChangeShapeType="1"/>
          </p:cNvSpPr>
          <p:nvPr/>
        </p:nvSpPr>
        <p:spPr bwMode="auto">
          <a:xfrm flipH="1">
            <a:off x="4056235" y="2084071"/>
            <a:ext cx="152400" cy="152400"/>
          </a:xfrm>
          <a:prstGeom prst="line">
            <a:avLst/>
          </a:prstGeom>
          <a:noFill/>
          <a:ln w="28575">
            <a:solidFill>
              <a:schemeClr val="tx1"/>
            </a:solidFill>
            <a:round/>
            <a:headEnd/>
            <a:tailEnd/>
          </a:ln>
        </p:spPr>
        <p:txBody>
          <a:bodyPr/>
          <a:lstStyle/>
          <a:p>
            <a:endParaRPr lang="en-US" dirty="0"/>
          </a:p>
        </p:txBody>
      </p:sp>
      <p:sp>
        <p:nvSpPr>
          <p:cNvPr id="366" name="Rectangle 38"/>
          <p:cNvSpPr>
            <a:spLocks noChangeArrowheads="1"/>
          </p:cNvSpPr>
          <p:nvPr/>
        </p:nvSpPr>
        <p:spPr bwMode="auto">
          <a:xfrm>
            <a:off x="1697355" y="310896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67" name="Line 36"/>
          <p:cNvSpPr>
            <a:spLocks noChangeShapeType="1"/>
          </p:cNvSpPr>
          <p:nvPr/>
        </p:nvSpPr>
        <p:spPr bwMode="auto">
          <a:xfrm flipH="1">
            <a:off x="4057616" y="2215251"/>
            <a:ext cx="152400" cy="152400"/>
          </a:xfrm>
          <a:prstGeom prst="line">
            <a:avLst/>
          </a:prstGeom>
          <a:noFill/>
          <a:ln w="28575">
            <a:solidFill>
              <a:schemeClr val="tx1"/>
            </a:solidFill>
            <a:round/>
            <a:headEnd/>
            <a:tailEnd/>
          </a:ln>
        </p:spPr>
        <p:txBody>
          <a:bodyPr/>
          <a:lstStyle/>
          <a:p>
            <a:endParaRPr lang="en-US" dirty="0"/>
          </a:p>
        </p:txBody>
      </p:sp>
      <p:sp>
        <p:nvSpPr>
          <p:cNvPr id="368" name="Line 36"/>
          <p:cNvSpPr>
            <a:spLocks noChangeShapeType="1"/>
          </p:cNvSpPr>
          <p:nvPr/>
        </p:nvSpPr>
        <p:spPr bwMode="auto">
          <a:xfrm flipH="1">
            <a:off x="4052466" y="2379783"/>
            <a:ext cx="152400" cy="152400"/>
          </a:xfrm>
          <a:prstGeom prst="line">
            <a:avLst/>
          </a:prstGeom>
          <a:noFill/>
          <a:ln w="28575">
            <a:solidFill>
              <a:schemeClr val="tx1"/>
            </a:solidFill>
            <a:round/>
            <a:headEnd/>
            <a:tailEnd/>
          </a:ln>
        </p:spPr>
        <p:txBody>
          <a:bodyPr/>
          <a:lstStyle/>
          <a:p>
            <a:endParaRPr lang="en-US" dirty="0"/>
          </a:p>
        </p:txBody>
      </p:sp>
      <p:sp>
        <p:nvSpPr>
          <p:cNvPr id="369" name="Text Box 37"/>
          <p:cNvSpPr txBox="1">
            <a:spLocks noChangeArrowheads="1"/>
          </p:cNvSpPr>
          <p:nvPr/>
        </p:nvSpPr>
        <p:spPr bwMode="auto">
          <a:xfrm>
            <a:off x="6620364" y="153924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370" name="Text Box 37"/>
          <p:cNvSpPr txBox="1">
            <a:spLocks noChangeArrowheads="1"/>
          </p:cNvSpPr>
          <p:nvPr/>
        </p:nvSpPr>
        <p:spPr bwMode="auto">
          <a:xfrm>
            <a:off x="6827520" y="153924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371" name="Line 36"/>
          <p:cNvSpPr>
            <a:spLocks noChangeShapeType="1"/>
          </p:cNvSpPr>
          <p:nvPr/>
        </p:nvSpPr>
        <p:spPr bwMode="auto">
          <a:xfrm flipH="1">
            <a:off x="4050896" y="2534603"/>
            <a:ext cx="152400" cy="152400"/>
          </a:xfrm>
          <a:prstGeom prst="line">
            <a:avLst/>
          </a:prstGeom>
          <a:noFill/>
          <a:ln w="28575">
            <a:solidFill>
              <a:schemeClr val="tx1"/>
            </a:solidFill>
            <a:round/>
            <a:headEnd/>
            <a:tailEnd/>
          </a:ln>
        </p:spPr>
        <p:txBody>
          <a:bodyPr/>
          <a:lstStyle/>
          <a:p>
            <a:endParaRPr lang="en-US" dirty="0"/>
          </a:p>
        </p:txBody>
      </p:sp>
      <p:sp>
        <p:nvSpPr>
          <p:cNvPr id="372" name="Line 36"/>
          <p:cNvSpPr>
            <a:spLocks noChangeShapeType="1"/>
          </p:cNvSpPr>
          <p:nvPr/>
        </p:nvSpPr>
        <p:spPr bwMode="auto">
          <a:xfrm flipH="1">
            <a:off x="4050896" y="2697283"/>
            <a:ext cx="152400" cy="152400"/>
          </a:xfrm>
          <a:prstGeom prst="line">
            <a:avLst/>
          </a:prstGeom>
          <a:noFill/>
          <a:ln w="28575">
            <a:solidFill>
              <a:schemeClr val="tx1"/>
            </a:solidFill>
            <a:round/>
            <a:headEnd/>
            <a:tailEnd/>
          </a:ln>
        </p:spPr>
        <p:txBody>
          <a:bodyPr/>
          <a:lstStyle/>
          <a:p>
            <a:endParaRPr lang="en-US" dirty="0"/>
          </a:p>
        </p:txBody>
      </p:sp>
      <p:sp>
        <p:nvSpPr>
          <p:cNvPr id="373" name="Text Box 37"/>
          <p:cNvSpPr txBox="1">
            <a:spLocks noChangeArrowheads="1"/>
          </p:cNvSpPr>
          <p:nvPr/>
        </p:nvSpPr>
        <p:spPr bwMode="auto">
          <a:xfrm>
            <a:off x="6372851" y="1544740"/>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13</a:t>
            </a:r>
          </a:p>
        </p:txBody>
      </p:sp>
      <p:sp>
        <p:nvSpPr>
          <p:cNvPr id="374" name="Line 36"/>
          <p:cNvSpPr>
            <a:spLocks noChangeShapeType="1"/>
          </p:cNvSpPr>
          <p:nvPr/>
        </p:nvSpPr>
        <p:spPr bwMode="auto">
          <a:xfrm flipH="1">
            <a:off x="7071360" y="4145280"/>
            <a:ext cx="152400" cy="152400"/>
          </a:xfrm>
          <a:prstGeom prst="line">
            <a:avLst/>
          </a:prstGeom>
          <a:noFill/>
          <a:ln w="28575">
            <a:solidFill>
              <a:schemeClr val="tx1"/>
            </a:solidFill>
            <a:round/>
            <a:headEnd/>
            <a:tailEnd/>
          </a:ln>
        </p:spPr>
        <p:txBody>
          <a:bodyPr/>
          <a:lstStyle/>
          <a:p>
            <a:endParaRPr lang="en-US" dirty="0"/>
          </a:p>
        </p:txBody>
      </p:sp>
      <p:sp>
        <p:nvSpPr>
          <p:cNvPr id="375" name="Text Box 37"/>
          <p:cNvSpPr txBox="1">
            <a:spLocks noChangeArrowheads="1"/>
          </p:cNvSpPr>
          <p:nvPr/>
        </p:nvSpPr>
        <p:spPr bwMode="auto">
          <a:xfrm>
            <a:off x="1554480" y="3255010"/>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10</a:t>
            </a:r>
          </a:p>
        </p:txBody>
      </p:sp>
      <p:sp>
        <p:nvSpPr>
          <p:cNvPr id="376" name="Line 36"/>
          <p:cNvSpPr>
            <a:spLocks noChangeShapeType="1"/>
          </p:cNvSpPr>
          <p:nvPr/>
        </p:nvSpPr>
        <p:spPr bwMode="auto">
          <a:xfrm flipH="1">
            <a:off x="4650740" y="2688590"/>
            <a:ext cx="152400" cy="152400"/>
          </a:xfrm>
          <a:prstGeom prst="line">
            <a:avLst/>
          </a:prstGeom>
          <a:noFill/>
          <a:ln w="28575">
            <a:solidFill>
              <a:schemeClr val="tx1"/>
            </a:solidFill>
            <a:round/>
            <a:headEnd/>
            <a:tailEnd/>
          </a:ln>
        </p:spPr>
        <p:txBody>
          <a:bodyPr/>
          <a:lstStyle/>
          <a:p>
            <a:endParaRPr lang="en-US" dirty="0"/>
          </a:p>
        </p:txBody>
      </p:sp>
      <p:sp>
        <p:nvSpPr>
          <p:cNvPr id="377" name="Rectangle 38"/>
          <p:cNvSpPr>
            <a:spLocks noChangeArrowheads="1"/>
          </p:cNvSpPr>
          <p:nvPr/>
        </p:nvSpPr>
        <p:spPr bwMode="auto">
          <a:xfrm>
            <a:off x="7140892" y="3105785"/>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78" name="Line 36"/>
          <p:cNvSpPr>
            <a:spLocks noChangeShapeType="1"/>
          </p:cNvSpPr>
          <p:nvPr/>
        </p:nvSpPr>
        <p:spPr bwMode="auto">
          <a:xfrm flipH="1">
            <a:off x="4656352" y="2861310"/>
            <a:ext cx="152400" cy="152400"/>
          </a:xfrm>
          <a:prstGeom prst="line">
            <a:avLst/>
          </a:prstGeom>
          <a:noFill/>
          <a:ln w="28575">
            <a:solidFill>
              <a:schemeClr val="tx1"/>
            </a:solidFill>
            <a:round/>
            <a:headEnd/>
            <a:tailEnd/>
          </a:ln>
        </p:spPr>
        <p:txBody>
          <a:bodyPr/>
          <a:lstStyle/>
          <a:p>
            <a:endParaRPr lang="en-US" dirty="0"/>
          </a:p>
        </p:txBody>
      </p:sp>
      <p:sp>
        <p:nvSpPr>
          <p:cNvPr id="379" name="Line 36"/>
          <p:cNvSpPr>
            <a:spLocks noChangeShapeType="1"/>
          </p:cNvSpPr>
          <p:nvPr/>
        </p:nvSpPr>
        <p:spPr bwMode="auto">
          <a:xfrm flipH="1">
            <a:off x="4655761" y="3007360"/>
            <a:ext cx="152400" cy="152400"/>
          </a:xfrm>
          <a:prstGeom prst="line">
            <a:avLst/>
          </a:prstGeom>
          <a:noFill/>
          <a:ln w="28575">
            <a:solidFill>
              <a:schemeClr val="tx1"/>
            </a:solidFill>
            <a:round/>
            <a:headEnd/>
            <a:tailEnd/>
          </a:ln>
        </p:spPr>
        <p:txBody>
          <a:bodyPr/>
          <a:lstStyle/>
          <a:p>
            <a:endParaRPr lang="en-US" dirty="0"/>
          </a:p>
        </p:txBody>
      </p:sp>
      <p:sp>
        <p:nvSpPr>
          <p:cNvPr id="380" name="Line 36"/>
          <p:cNvSpPr>
            <a:spLocks noChangeShapeType="1"/>
          </p:cNvSpPr>
          <p:nvPr/>
        </p:nvSpPr>
        <p:spPr bwMode="auto">
          <a:xfrm flipH="1">
            <a:off x="4784851" y="1262912"/>
            <a:ext cx="152400" cy="152400"/>
          </a:xfrm>
          <a:prstGeom prst="line">
            <a:avLst/>
          </a:prstGeom>
          <a:noFill/>
          <a:ln w="28575">
            <a:solidFill>
              <a:schemeClr val="tx1"/>
            </a:solidFill>
            <a:round/>
            <a:headEnd/>
            <a:tailEnd/>
          </a:ln>
        </p:spPr>
        <p:txBody>
          <a:bodyPr/>
          <a:lstStyle/>
          <a:p>
            <a:endParaRPr lang="en-US" dirty="0"/>
          </a:p>
        </p:txBody>
      </p:sp>
      <p:sp>
        <p:nvSpPr>
          <p:cNvPr id="381" name="Line 36"/>
          <p:cNvSpPr>
            <a:spLocks noChangeShapeType="1"/>
          </p:cNvSpPr>
          <p:nvPr/>
        </p:nvSpPr>
        <p:spPr bwMode="auto">
          <a:xfrm flipH="1">
            <a:off x="4807570" y="1421073"/>
            <a:ext cx="152400" cy="152400"/>
          </a:xfrm>
          <a:prstGeom prst="line">
            <a:avLst/>
          </a:prstGeom>
          <a:noFill/>
          <a:ln w="28575">
            <a:solidFill>
              <a:schemeClr val="tx1"/>
            </a:solidFill>
            <a:round/>
            <a:headEnd/>
            <a:tailEnd/>
          </a:ln>
        </p:spPr>
        <p:txBody>
          <a:bodyPr/>
          <a:lstStyle/>
          <a:p>
            <a:endParaRPr lang="en-US" dirty="0"/>
          </a:p>
        </p:txBody>
      </p:sp>
      <p:sp>
        <p:nvSpPr>
          <p:cNvPr id="382" name="Text Box 37"/>
          <p:cNvSpPr txBox="1">
            <a:spLocks noChangeArrowheads="1"/>
          </p:cNvSpPr>
          <p:nvPr/>
        </p:nvSpPr>
        <p:spPr bwMode="auto">
          <a:xfrm>
            <a:off x="2114957" y="1561796"/>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14</a:t>
            </a:r>
          </a:p>
        </p:txBody>
      </p:sp>
      <p:sp>
        <p:nvSpPr>
          <p:cNvPr id="383" name="Text Box 37"/>
          <p:cNvSpPr txBox="1">
            <a:spLocks noChangeArrowheads="1"/>
          </p:cNvSpPr>
          <p:nvPr/>
        </p:nvSpPr>
        <p:spPr bwMode="auto">
          <a:xfrm>
            <a:off x="2336469" y="1579370"/>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10</a:t>
            </a:r>
          </a:p>
        </p:txBody>
      </p:sp>
      <p:sp>
        <p:nvSpPr>
          <p:cNvPr id="384" name="Text Box 37"/>
          <p:cNvSpPr txBox="1">
            <a:spLocks noChangeArrowheads="1"/>
          </p:cNvSpPr>
          <p:nvPr/>
        </p:nvSpPr>
        <p:spPr bwMode="auto">
          <a:xfrm>
            <a:off x="2550893" y="1581275"/>
            <a:ext cx="350838" cy="277813"/>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14</a:t>
            </a:r>
          </a:p>
        </p:txBody>
      </p:sp>
      <p:sp>
        <p:nvSpPr>
          <p:cNvPr id="385" name="Line 36"/>
          <p:cNvSpPr>
            <a:spLocks noChangeShapeType="1"/>
          </p:cNvSpPr>
          <p:nvPr/>
        </p:nvSpPr>
        <p:spPr bwMode="auto">
          <a:xfrm flipH="1">
            <a:off x="1036320" y="4138192"/>
            <a:ext cx="152400" cy="152400"/>
          </a:xfrm>
          <a:prstGeom prst="line">
            <a:avLst/>
          </a:prstGeom>
          <a:noFill/>
          <a:ln w="28575">
            <a:solidFill>
              <a:schemeClr val="tx1"/>
            </a:solidFill>
            <a:round/>
            <a:headEnd/>
            <a:tailEnd/>
          </a:ln>
        </p:spPr>
        <p:txBody>
          <a:bodyPr/>
          <a:lstStyle/>
          <a:p>
            <a:endParaRPr lang="en-US" dirty="0"/>
          </a:p>
        </p:txBody>
      </p:sp>
      <p:sp>
        <p:nvSpPr>
          <p:cNvPr id="386" name="Line 36"/>
          <p:cNvSpPr>
            <a:spLocks noChangeShapeType="1"/>
          </p:cNvSpPr>
          <p:nvPr/>
        </p:nvSpPr>
        <p:spPr bwMode="auto">
          <a:xfrm flipH="1">
            <a:off x="4800600" y="1565910"/>
            <a:ext cx="152400" cy="152400"/>
          </a:xfrm>
          <a:prstGeom prst="line">
            <a:avLst/>
          </a:prstGeom>
          <a:noFill/>
          <a:ln w="28575">
            <a:solidFill>
              <a:schemeClr val="tx1"/>
            </a:solidFill>
            <a:round/>
            <a:headEnd/>
            <a:tailEnd/>
          </a:ln>
        </p:spPr>
        <p:txBody>
          <a:bodyPr/>
          <a:lstStyle/>
          <a:p>
            <a:endParaRPr lang="en-US" dirty="0"/>
          </a:p>
        </p:txBody>
      </p:sp>
      <p:sp>
        <p:nvSpPr>
          <p:cNvPr id="387" name="Line 36"/>
          <p:cNvSpPr>
            <a:spLocks noChangeShapeType="1"/>
          </p:cNvSpPr>
          <p:nvPr/>
        </p:nvSpPr>
        <p:spPr bwMode="auto">
          <a:xfrm flipH="1">
            <a:off x="4045378" y="2874843"/>
            <a:ext cx="152400" cy="152400"/>
          </a:xfrm>
          <a:prstGeom prst="line">
            <a:avLst/>
          </a:prstGeom>
          <a:noFill/>
          <a:ln w="28575">
            <a:solidFill>
              <a:schemeClr val="tx1"/>
            </a:solidFill>
            <a:round/>
            <a:headEnd/>
            <a:tailEnd/>
          </a:ln>
        </p:spPr>
        <p:txBody>
          <a:bodyPr/>
          <a:lstStyle/>
          <a:p>
            <a:endParaRPr lang="en-US" dirty="0"/>
          </a:p>
        </p:txBody>
      </p:sp>
      <p:sp>
        <p:nvSpPr>
          <p:cNvPr id="388" name="Text Box 37"/>
          <p:cNvSpPr txBox="1">
            <a:spLocks noChangeArrowheads="1"/>
          </p:cNvSpPr>
          <p:nvPr/>
        </p:nvSpPr>
        <p:spPr bwMode="auto">
          <a:xfrm>
            <a:off x="6995160" y="3258185"/>
            <a:ext cx="3968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389" name="Line 39"/>
          <p:cNvSpPr>
            <a:spLocks noChangeShapeType="1"/>
          </p:cNvSpPr>
          <p:nvPr/>
        </p:nvSpPr>
        <p:spPr bwMode="auto">
          <a:xfrm flipH="1">
            <a:off x="4044314" y="3038587"/>
            <a:ext cx="152400" cy="152400"/>
          </a:xfrm>
          <a:prstGeom prst="line">
            <a:avLst/>
          </a:prstGeom>
          <a:noFill/>
          <a:ln w="28575">
            <a:solidFill>
              <a:schemeClr val="tx1"/>
            </a:solidFill>
            <a:round/>
            <a:headEnd/>
            <a:tailEnd/>
          </a:ln>
        </p:spPr>
        <p:txBody>
          <a:bodyPr/>
          <a:lstStyle/>
          <a:p>
            <a:endParaRPr lang="en-US" dirty="0"/>
          </a:p>
        </p:txBody>
      </p:sp>
      <p:sp>
        <p:nvSpPr>
          <p:cNvPr id="390" name="Line 39"/>
          <p:cNvSpPr>
            <a:spLocks noChangeShapeType="1"/>
          </p:cNvSpPr>
          <p:nvPr/>
        </p:nvSpPr>
        <p:spPr bwMode="auto">
          <a:xfrm flipH="1">
            <a:off x="4191951" y="1264920"/>
            <a:ext cx="152400" cy="152400"/>
          </a:xfrm>
          <a:prstGeom prst="line">
            <a:avLst/>
          </a:prstGeom>
          <a:noFill/>
          <a:ln w="28575">
            <a:solidFill>
              <a:schemeClr val="tx1"/>
            </a:solidFill>
            <a:round/>
            <a:headEnd/>
            <a:tailEnd/>
          </a:ln>
        </p:spPr>
        <p:txBody>
          <a:bodyPr/>
          <a:lstStyle/>
          <a:p>
            <a:endParaRPr lang="en-US" dirty="0"/>
          </a:p>
        </p:txBody>
      </p:sp>
      <p:sp>
        <p:nvSpPr>
          <p:cNvPr id="391" name="Line 39"/>
          <p:cNvSpPr>
            <a:spLocks noChangeShapeType="1"/>
          </p:cNvSpPr>
          <p:nvPr/>
        </p:nvSpPr>
        <p:spPr bwMode="auto">
          <a:xfrm flipH="1">
            <a:off x="4191951" y="1417320"/>
            <a:ext cx="152400" cy="152400"/>
          </a:xfrm>
          <a:prstGeom prst="line">
            <a:avLst/>
          </a:prstGeom>
          <a:noFill/>
          <a:ln w="28575">
            <a:solidFill>
              <a:schemeClr val="tx1"/>
            </a:solidFill>
            <a:round/>
            <a:headEnd/>
            <a:tailEnd/>
          </a:ln>
        </p:spPr>
        <p:txBody>
          <a:bodyPr/>
          <a:lstStyle/>
          <a:p>
            <a:endParaRPr lang="en-US" dirty="0"/>
          </a:p>
        </p:txBody>
      </p:sp>
      <p:sp>
        <p:nvSpPr>
          <p:cNvPr id="392" name="Rectangle 38"/>
          <p:cNvSpPr>
            <a:spLocks noChangeArrowheads="1"/>
          </p:cNvSpPr>
          <p:nvPr/>
        </p:nvSpPr>
        <p:spPr bwMode="auto">
          <a:xfrm>
            <a:off x="2286000" y="3108008"/>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393" name="Text Box 37"/>
          <p:cNvSpPr txBox="1">
            <a:spLocks noChangeArrowheads="1"/>
          </p:cNvSpPr>
          <p:nvPr/>
        </p:nvSpPr>
        <p:spPr bwMode="auto">
          <a:xfrm>
            <a:off x="2173296" y="325818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394" name="Line 39"/>
          <p:cNvSpPr>
            <a:spLocks noChangeShapeType="1"/>
          </p:cNvSpPr>
          <p:nvPr/>
        </p:nvSpPr>
        <p:spPr bwMode="auto">
          <a:xfrm flipH="1">
            <a:off x="4191951" y="1600200"/>
            <a:ext cx="152400" cy="152400"/>
          </a:xfrm>
          <a:prstGeom prst="line">
            <a:avLst/>
          </a:prstGeom>
          <a:noFill/>
          <a:ln w="28575">
            <a:solidFill>
              <a:schemeClr val="tx1"/>
            </a:solidFill>
            <a:round/>
            <a:headEnd/>
            <a:tailEnd/>
          </a:ln>
        </p:spPr>
        <p:txBody>
          <a:bodyPr/>
          <a:lstStyle/>
          <a:p>
            <a:endParaRPr lang="en-US" dirty="0"/>
          </a:p>
        </p:txBody>
      </p:sp>
      <p:sp>
        <p:nvSpPr>
          <p:cNvPr id="395" name="Line 36"/>
          <p:cNvSpPr>
            <a:spLocks noChangeShapeType="1"/>
          </p:cNvSpPr>
          <p:nvPr/>
        </p:nvSpPr>
        <p:spPr bwMode="auto">
          <a:xfrm flipH="1">
            <a:off x="4800600" y="1737360"/>
            <a:ext cx="152400" cy="152400"/>
          </a:xfrm>
          <a:prstGeom prst="line">
            <a:avLst/>
          </a:prstGeom>
          <a:noFill/>
          <a:ln w="28575">
            <a:solidFill>
              <a:schemeClr val="tx1"/>
            </a:solidFill>
            <a:round/>
            <a:headEnd/>
            <a:tailEnd/>
          </a:ln>
        </p:spPr>
        <p:txBody>
          <a:bodyPr/>
          <a:lstStyle/>
          <a:p>
            <a:endParaRPr lang="en-US" dirty="0"/>
          </a:p>
        </p:txBody>
      </p:sp>
      <p:sp>
        <p:nvSpPr>
          <p:cNvPr id="396" name="Text Box 37"/>
          <p:cNvSpPr txBox="1">
            <a:spLocks noChangeArrowheads="1"/>
          </p:cNvSpPr>
          <p:nvPr/>
        </p:nvSpPr>
        <p:spPr bwMode="auto">
          <a:xfrm>
            <a:off x="7635240" y="325818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16</a:t>
            </a:r>
          </a:p>
        </p:txBody>
      </p:sp>
      <p:sp>
        <p:nvSpPr>
          <p:cNvPr id="397" name="Line 36"/>
          <p:cNvSpPr>
            <a:spLocks noChangeShapeType="1"/>
          </p:cNvSpPr>
          <p:nvPr/>
        </p:nvSpPr>
        <p:spPr bwMode="auto">
          <a:xfrm flipH="1">
            <a:off x="4191951" y="1744448"/>
            <a:ext cx="152400" cy="152400"/>
          </a:xfrm>
          <a:prstGeom prst="line">
            <a:avLst/>
          </a:prstGeom>
          <a:noFill/>
          <a:ln w="28575">
            <a:solidFill>
              <a:schemeClr val="tx1"/>
            </a:solidFill>
            <a:round/>
            <a:headEnd/>
            <a:tailEnd/>
          </a:ln>
        </p:spPr>
        <p:txBody>
          <a:bodyPr/>
          <a:lstStyle/>
          <a:p>
            <a:endParaRPr lang="en-US" dirty="0"/>
          </a:p>
        </p:txBody>
      </p:sp>
      <p:sp>
        <p:nvSpPr>
          <p:cNvPr id="398" name="Line 39"/>
          <p:cNvSpPr>
            <a:spLocks noChangeShapeType="1"/>
          </p:cNvSpPr>
          <p:nvPr/>
        </p:nvSpPr>
        <p:spPr bwMode="auto">
          <a:xfrm flipH="1">
            <a:off x="4791326" y="1892518"/>
            <a:ext cx="152400" cy="152400"/>
          </a:xfrm>
          <a:prstGeom prst="line">
            <a:avLst/>
          </a:prstGeom>
          <a:noFill/>
          <a:ln w="28575">
            <a:solidFill>
              <a:schemeClr val="tx1"/>
            </a:solidFill>
            <a:round/>
            <a:headEnd/>
            <a:tailEnd/>
          </a:ln>
        </p:spPr>
        <p:txBody>
          <a:bodyPr/>
          <a:lstStyle/>
          <a:p>
            <a:endParaRPr lang="en-US" dirty="0"/>
          </a:p>
        </p:txBody>
      </p:sp>
      <p:sp>
        <p:nvSpPr>
          <p:cNvPr id="399" name="Rectangle 38"/>
          <p:cNvSpPr>
            <a:spLocks noChangeArrowheads="1"/>
          </p:cNvSpPr>
          <p:nvPr/>
        </p:nvSpPr>
        <p:spPr bwMode="auto">
          <a:xfrm>
            <a:off x="8361894" y="310896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400" name="Line 39"/>
          <p:cNvSpPr>
            <a:spLocks noChangeShapeType="1"/>
          </p:cNvSpPr>
          <p:nvPr/>
        </p:nvSpPr>
        <p:spPr bwMode="auto">
          <a:xfrm flipH="1">
            <a:off x="4800600" y="2057400"/>
            <a:ext cx="152400" cy="152400"/>
          </a:xfrm>
          <a:prstGeom prst="line">
            <a:avLst/>
          </a:prstGeom>
          <a:noFill/>
          <a:ln w="28575">
            <a:solidFill>
              <a:schemeClr val="tx1"/>
            </a:solidFill>
            <a:round/>
            <a:headEnd/>
            <a:tailEnd/>
          </a:ln>
        </p:spPr>
        <p:txBody>
          <a:bodyPr/>
          <a:lstStyle/>
          <a:p>
            <a:endParaRPr lang="en-US" dirty="0"/>
          </a:p>
        </p:txBody>
      </p:sp>
      <p:sp>
        <p:nvSpPr>
          <p:cNvPr id="401" name="Line 39"/>
          <p:cNvSpPr>
            <a:spLocks noChangeShapeType="1"/>
          </p:cNvSpPr>
          <p:nvPr/>
        </p:nvSpPr>
        <p:spPr bwMode="auto">
          <a:xfrm flipH="1">
            <a:off x="4800600" y="2209800"/>
            <a:ext cx="152400" cy="152400"/>
          </a:xfrm>
          <a:prstGeom prst="line">
            <a:avLst/>
          </a:prstGeom>
          <a:noFill/>
          <a:ln w="28575">
            <a:solidFill>
              <a:schemeClr val="tx1"/>
            </a:solidFill>
            <a:round/>
            <a:headEnd/>
            <a:tailEnd/>
          </a:ln>
        </p:spPr>
        <p:txBody>
          <a:bodyPr/>
          <a:lstStyle/>
          <a:p>
            <a:endParaRPr lang="en-US" dirty="0"/>
          </a:p>
        </p:txBody>
      </p:sp>
      <p:sp>
        <p:nvSpPr>
          <p:cNvPr id="402" name="Line 39"/>
          <p:cNvSpPr>
            <a:spLocks noChangeShapeType="1"/>
          </p:cNvSpPr>
          <p:nvPr/>
        </p:nvSpPr>
        <p:spPr bwMode="auto">
          <a:xfrm flipH="1">
            <a:off x="4793512" y="2377440"/>
            <a:ext cx="152400" cy="152400"/>
          </a:xfrm>
          <a:prstGeom prst="line">
            <a:avLst/>
          </a:prstGeom>
          <a:noFill/>
          <a:ln w="28575">
            <a:solidFill>
              <a:schemeClr val="tx1"/>
            </a:solidFill>
            <a:round/>
            <a:headEnd/>
            <a:tailEnd/>
          </a:ln>
        </p:spPr>
        <p:txBody>
          <a:bodyPr/>
          <a:lstStyle/>
          <a:p>
            <a:endParaRPr lang="en-US" dirty="0"/>
          </a:p>
        </p:txBody>
      </p:sp>
      <p:sp>
        <p:nvSpPr>
          <p:cNvPr id="403" name="Line 39"/>
          <p:cNvSpPr>
            <a:spLocks noChangeShapeType="1"/>
          </p:cNvSpPr>
          <p:nvPr/>
        </p:nvSpPr>
        <p:spPr bwMode="auto">
          <a:xfrm flipH="1">
            <a:off x="4800600" y="2545080"/>
            <a:ext cx="152400" cy="152400"/>
          </a:xfrm>
          <a:prstGeom prst="line">
            <a:avLst/>
          </a:prstGeom>
          <a:noFill/>
          <a:ln w="28575">
            <a:solidFill>
              <a:schemeClr val="tx1"/>
            </a:solidFill>
            <a:round/>
            <a:headEnd/>
            <a:tailEnd/>
          </a:ln>
        </p:spPr>
        <p:txBody>
          <a:bodyPr/>
          <a:lstStyle/>
          <a:p>
            <a:endParaRPr lang="en-US" dirty="0"/>
          </a:p>
        </p:txBody>
      </p:sp>
      <p:sp>
        <p:nvSpPr>
          <p:cNvPr id="404" name="Text Box 37"/>
          <p:cNvSpPr txBox="1">
            <a:spLocks noChangeArrowheads="1"/>
          </p:cNvSpPr>
          <p:nvPr/>
        </p:nvSpPr>
        <p:spPr bwMode="auto">
          <a:xfrm>
            <a:off x="2336692" y="1768051"/>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16</a:t>
            </a:r>
          </a:p>
        </p:txBody>
      </p:sp>
      <p:sp>
        <p:nvSpPr>
          <p:cNvPr id="405" name="Text Box 37"/>
          <p:cNvSpPr txBox="1">
            <a:spLocks noChangeArrowheads="1"/>
          </p:cNvSpPr>
          <p:nvPr/>
        </p:nvSpPr>
        <p:spPr bwMode="auto">
          <a:xfrm>
            <a:off x="2550893" y="1778331"/>
            <a:ext cx="350838"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21</a:t>
            </a:r>
          </a:p>
        </p:txBody>
      </p:sp>
      <p:sp>
        <p:nvSpPr>
          <p:cNvPr id="406" name="Line 36"/>
          <p:cNvSpPr>
            <a:spLocks noChangeShapeType="1"/>
          </p:cNvSpPr>
          <p:nvPr/>
        </p:nvSpPr>
        <p:spPr bwMode="auto">
          <a:xfrm flipH="1">
            <a:off x="1152686" y="4136096"/>
            <a:ext cx="152400" cy="152400"/>
          </a:xfrm>
          <a:prstGeom prst="line">
            <a:avLst/>
          </a:prstGeom>
          <a:noFill/>
          <a:ln w="28575">
            <a:solidFill>
              <a:schemeClr val="tx1"/>
            </a:solidFill>
            <a:round/>
            <a:headEnd/>
            <a:tailEnd/>
          </a:ln>
        </p:spPr>
        <p:txBody>
          <a:bodyPr/>
          <a:lstStyle/>
          <a:p>
            <a:endParaRPr lang="en-US" dirty="0"/>
          </a:p>
        </p:txBody>
      </p:sp>
      <p:sp>
        <p:nvSpPr>
          <p:cNvPr id="407" name="Text Box 37"/>
          <p:cNvSpPr txBox="1">
            <a:spLocks noChangeArrowheads="1"/>
          </p:cNvSpPr>
          <p:nvPr/>
        </p:nvSpPr>
        <p:spPr bwMode="auto">
          <a:xfrm>
            <a:off x="2168099" y="1758852"/>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408" name="Line 39"/>
          <p:cNvSpPr>
            <a:spLocks noChangeShapeType="1"/>
          </p:cNvSpPr>
          <p:nvPr/>
        </p:nvSpPr>
        <p:spPr bwMode="auto">
          <a:xfrm flipH="1">
            <a:off x="4800600" y="2697480"/>
            <a:ext cx="152400" cy="152400"/>
          </a:xfrm>
          <a:prstGeom prst="line">
            <a:avLst/>
          </a:prstGeom>
          <a:noFill/>
          <a:ln w="28575">
            <a:solidFill>
              <a:schemeClr val="tx1"/>
            </a:solidFill>
            <a:round/>
            <a:headEnd/>
            <a:tailEnd/>
          </a:ln>
        </p:spPr>
        <p:txBody>
          <a:bodyPr/>
          <a:lstStyle/>
          <a:p>
            <a:endParaRPr lang="en-US" dirty="0"/>
          </a:p>
        </p:txBody>
      </p:sp>
      <p:sp>
        <p:nvSpPr>
          <p:cNvPr id="409" name="Text Box 37"/>
          <p:cNvSpPr txBox="1">
            <a:spLocks noChangeArrowheads="1"/>
          </p:cNvSpPr>
          <p:nvPr/>
        </p:nvSpPr>
        <p:spPr bwMode="auto">
          <a:xfrm>
            <a:off x="8233307" y="3253422"/>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22</a:t>
            </a:r>
          </a:p>
        </p:txBody>
      </p:sp>
      <p:sp>
        <p:nvSpPr>
          <p:cNvPr id="410" name="Line 36"/>
          <p:cNvSpPr>
            <a:spLocks noChangeShapeType="1"/>
          </p:cNvSpPr>
          <p:nvPr/>
        </p:nvSpPr>
        <p:spPr bwMode="auto">
          <a:xfrm flipH="1">
            <a:off x="4183799" y="1920240"/>
            <a:ext cx="152400" cy="152400"/>
          </a:xfrm>
          <a:prstGeom prst="line">
            <a:avLst/>
          </a:prstGeom>
          <a:noFill/>
          <a:ln w="28575">
            <a:solidFill>
              <a:schemeClr val="tx1"/>
            </a:solidFill>
            <a:round/>
            <a:headEnd/>
            <a:tailEnd/>
          </a:ln>
        </p:spPr>
        <p:txBody>
          <a:bodyPr/>
          <a:lstStyle/>
          <a:p>
            <a:endParaRPr lang="en-US" dirty="0"/>
          </a:p>
        </p:txBody>
      </p:sp>
      <p:sp>
        <p:nvSpPr>
          <p:cNvPr id="411" name="Rectangle 38"/>
          <p:cNvSpPr>
            <a:spLocks noChangeArrowheads="1"/>
          </p:cNvSpPr>
          <p:nvPr/>
        </p:nvSpPr>
        <p:spPr bwMode="auto">
          <a:xfrm>
            <a:off x="2914127" y="310896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412" name="Text Box 37"/>
          <p:cNvSpPr txBox="1">
            <a:spLocks noChangeArrowheads="1"/>
          </p:cNvSpPr>
          <p:nvPr/>
        </p:nvSpPr>
        <p:spPr bwMode="auto">
          <a:xfrm>
            <a:off x="2785745" y="3260296"/>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16</a:t>
            </a:r>
          </a:p>
        </p:txBody>
      </p:sp>
      <p:sp>
        <p:nvSpPr>
          <p:cNvPr id="413" name="Line 36"/>
          <p:cNvSpPr>
            <a:spLocks noChangeShapeType="1"/>
          </p:cNvSpPr>
          <p:nvPr/>
        </p:nvSpPr>
        <p:spPr bwMode="auto">
          <a:xfrm flipH="1">
            <a:off x="4796052" y="2856342"/>
            <a:ext cx="152400" cy="152400"/>
          </a:xfrm>
          <a:prstGeom prst="line">
            <a:avLst/>
          </a:prstGeom>
          <a:noFill/>
          <a:ln w="28575">
            <a:solidFill>
              <a:schemeClr val="tx1"/>
            </a:solidFill>
            <a:round/>
            <a:headEnd/>
            <a:tailEnd/>
          </a:ln>
        </p:spPr>
        <p:txBody>
          <a:bodyPr/>
          <a:lstStyle/>
          <a:p>
            <a:endParaRPr lang="en-US" dirty="0"/>
          </a:p>
        </p:txBody>
      </p:sp>
      <p:sp>
        <p:nvSpPr>
          <p:cNvPr id="414" name="Line 36"/>
          <p:cNvSpPr>
            <a:spLocks noChangeShapeType="1"/>
          </p:cNvSpPr>
          <p:nvPr/>
        </p:nvSpPr>
        <p:spPr bwMode="auto">
          <a:xfrm flipH="1">
            <a:off x="4191951" y="2072640"/>
            <a:ext cx="152400" cy="152400"/>
          </a:xfrm>
          <a:prstGeom prst="line">
            <a:avLst/>
          </a:prstGeom>
          <a:noFill/>
          <a:ln w="28575">
            <a:solidFill>
              <a:schemeClr val="tx1"/>
            </a:solidFill>
            <a:round/>
            <a:headEnd/>
            <a:tailEnd/>
          </a:ln>
        </p:spPr>
        <p:txBody>
          <a:bodyPr/>
          <a:lstStyle/>
          <a:p>
            <a:endParaRPr lang="en-US" dirty="0"/>
          </a:p>
        </p:txBody>
      </p:sp>
      <p:sp>
        <p:nvSpPr>
          <p:cNvPr id="415" name="Line 36"/>
          <p:cNvSpPr>
            <a:spLocks noChangeShapeType="1"/>
          </p:cNvSpPr>
          <p:nvPr/>
        </p:nvSpPr>
        <p:spPr bwMode="auto">
          <a:xfrm flipH="1">
            <a:off x="4191951" y="2225040"/>
            <a:ext cx="152400" cy="152400"/>
          </a:xfrm>
          <a:prstGeom prst="line">
            <a:avLst/>
          </a:prstGeom>
          <a:noFill/>
          <a:ln w="28575">
            <a:solidFill>
              <a:schemeClr val="tx1"/>
            </a:solidFill>
            <a:round/>
            <a:headEnd/>
            <a:tailEnd/>
          </a:ln>
        </p:spPr>
        <p:txBody>
          <a:bodyPr/>
          <a:lstStyle/>
          <a:p>
            <a:endParaRPr lang="en-US" dirty="0"/>
          </a:p>
        </p:txBody>
      </p:sp>
      <p:sp>
        <p:nvSpPr>
          <p:cNvPr id="416" name="Rectangle 38"/>
          <p:cNvSpPr>
            <a:spLocks noChangeArrowheads="1"/>
          </p:cNvSpPr>
          <p:nvPr/>
        </p:nvSpPr>
        <p:spPr bwMode="auto">
          <a:xfrm>
            <a:off x="3522663" y="310896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417" name="Text Box 37"/>
          <p:cNvSpPr txBox="1">
            <a:spLocks noChangeArrowheads="1"/>
          </p:cNvSpPr>
          <p:nvPr/>
        </p:nvSpPr>
        <p:spPr bwMode="auto">
          <a:xfrm>
            <a:off x="4884952" y="3488896"/>
            <a:ext cx="441961" cy="369332"/>
          </a:xfrm>
          <a:prstGeom prst="rect">
            <a:avLst/>
          </a:prstGeom>
          <a:noFill/>
          <a:ln w="9525">
            <a:noFill/>
            <a:miter lim="800000"/>
            <a:headEnd/>
            <a:tailEnd/>
          </a:ln>
        </p:spPr>
        <p:txBody>
          <a:bodyPr wrap="square">
            <a:spAutoFit/>
          </a:bodyPr>
          <a:lstStyle/>
          <a:p>
            <a:pPr>
              <a:spcBef>
                <a:spcPct val="50000"/>
              </a:spcBef>
            </a:pPr>
            <a:r>
              <a:rPr lang="en-US" b="0" dirty="0">
                <a:latin typeface="Comic Sans MS" pitchFamily="66" charset="0"/>
              </a:rPr>
              <a:t>19</a:t>
            </a:r>
          </a:p>
        </p:txBody>
      </p:sp>
      <p:sp>
        <p:nvSpPr>
          <p:cNvPr id="418" name="Text Box 37"/>
          <p:cNvSpPr txBox="1">
            <a:spLocks noChangeArrowheads="1"/>
          </p:cNvSpPr>
          <p:nvPr/>
        </p:nvSpPr>
        <p:spPr bwMode="auto">
          <a:xfrm>
            <a:off x="4557252" y="3492199"/>
            <a:ext cx="517668" cy="369332"/>
          </a:xfrm>
          <a:prstGeom prst="rect">
            <a:avLst/>
          </a:prstGeom>
          <a:noFill/>
          <a:ln w="9525">
            <a:noFill/>
            <a:miter lim="800000"/>
            <a:headEnd/>
            <a:tailEnd/>
          </a:ln>
        </p:spPr>
        <p:txBody>
          <a:bodyPr wrap="square">
            <a:spAutoFit/>
          </a:bodyPr>
          <a:lstStyle/>
          <a:p>
            <a:pPr>
              <a:spcBef>
                <a:spcPct val="50000"/>
              </a:spcBef>
            </a:pPr>
            <a:r>
              <a:rPr lang="en-US" b="0" dirty="0">
                <a:latin typeface="Comic Sans MS" pitchFamily="66" charset="0"/>
              </a:rPr>
              <a:t>22</a:t>
            </a:r>
          </a:p>
        </p:txBody>
      </p:sp>
      <p:sp>
        <p:nvSpPr>
          <p:cNvPr id="419" name="Text Box 37"/>
          <p:cNvSpPr txBox="1">
            <a:spLocks noChangeArrowheads="1"/>
          </p:cNvSpPr>
          <p:nvPr/>
        </p:nvSpPr>
        <p:spPr bwMode="auto">
          <a:xfrm>
            <a:off x="3380105" y="3246120"/>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19</a:t>
            </a:r>
          </a:p>
        </p:txBody>
      </p:sp>
      <p:sp>
        <p:nvSpPr>
          <p:cNvPr id="420" name="Rectangle 38"/>
          <p:cNvSpPr>
            <a:spLocks noChangeArrowheads="1"/>
          </p:cNvSpPr>
          <p:nvPr/>
        </p:nvSpPr>
        <p:spPr bwMode="auto">
          <a:xfrm>
            <a:off x="5308781" y="342900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421" name="Text Box 37"/>
          <p:cNvSpPr txBox="1">
            <a:spLocks noChangeArrowheads="1"/>
          </p:cNvSpPr>
          <p:nvPr/>
        </p:nvSpPr>
        <p:spPr bwMode="auto">
          <a:xfrm>
            <a:off x="5166360" y="357822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23</a:t>
            </a:r>
          </a:p>
        </p:txBody>
      </p:sp>
      <p:sp>
        <p:nvSpPr>
          <p:cNvPr id="422" name="Line 36"/>
          <p:cNvSpPr>
            <a:spLocks noChangeShapeType="1"/>
          </p:cNvSpPr>
          <p:nvPr/>
        </p:nvSpPr>
        <p:spPr bwMode="auto">
          <a:xfrm flipH="1">
            <a:off x="4191951" y="2377440"/>
            <a:ext cx="152400" cy="152400"/>
          </a:xfrm>
          <a:prstGeom prst="line">
            <a:avLst/>
          </a:prstGeom>
          <a:noFill/>
          <a:ln w="28575">
            <a:solidFill>
              <a:schemeClr val="tx1"/>
            </a:solidFill>
            <a:round/>
            <a:headEnd/>
            <a:tailEnd/>
          </a:ln>
        </p:spPr>
        <p:txBody>
          <a:bodyPr/>
          <a:lstStyle/>
          <a:p>
            <a:endParaRPr lang="en-US" dirty="0"/>
          </a:p>
        </p:txBody>
      </p:sp>
      <p:sp>
        <p:nvSpPr>
          <p:cNvPr id="423" name="Rectangle 38"/>
          <p:cNvSpPr>
            <a:spLocks noChangeArrowheads="1"/>
          </p:cNvSpPr>
          <p:nvPr/>
        </p:nvSpPr>
        <p:spPr bwMode="auto">
          <a:xfrm>
            <a:off x="459423" y="3411632"/>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424" name="Line 39"/>
          <p:cNvSpPr>
            <a:spLocks noChangeShapeType="1"/>
          </p:cNvSpPr>
          <p:nvPr/>
        </p:nvSpPr>
        <p:spPr bwMode="auto">
          <a:xfrm flipH="1">
            <a:off x="4176711" y="2545080"/>
            <a:ext cx="152400" cy="152400"/>
          </a:xfrm>
          <a:prstGeom prst="line">
            <a:avLst/>
          </a:prstGeom>
          <a:noFill/>
          <a:ln w="28575">
            <a:solidFill>
              <a:schemeClr val="tx1"/>
            </a:solidFill>
            <a:round/>
            <a:headEnd/>
            <a:tailEnd/>
          </a:ln>
        </p:spPr>
        <p:txBody>
          <a:bodyPr/>
          <a:lstStyle/>
          <a:p>
            <a:endParaRPr lang="en-US" dirty="0"/>
          </a:p>
        </p:txBody>
      </p:sp>
      <p:sp>
        <p:nvSpPr>
          <p:cNvPr id="425" name="Text Box 37"/>
          <p:cNvSpPr txBox="1">
            <a:spLocks noChangeArrowheads="1"/>
          </p:cNvSpPr>
          <p:nvPr/>
        </p:nvSpPr>
        <p:spPr bwMode="auto">
          <a:xfrm>
            <a:off x="305435" y="3560857"/>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21</a:t>
            </a:r>
          </a:p>
        </p:txBody>
      </p:sp>
      <p:sp>
        <p:nvSpPr>
          <p:cNvPr id="426" name="Line 36"/>
          <p:cNvSpPr>
            <a:spLocks noChangeShapeType="1"/>
          </p:cNvSpPr>
          <p:nvPr/>
        </p:nvSpPr>
        <p:spPr bwMode="auto">
          <a:xfrm flipH="1">
            <a:off x="4791282" y="3013710"/>
            <a:ext cx="152400" cy="152400"/>
          </a:xfrm>
          <a:prstGeom prst="line">
            <a:avLst/>
          </a:prstGeom>
          <a:noFill/>
          <a:ln w="28575">
            <a:solidFill>
              <a:schemeClr val="tx1"/>
            </a:solidFill>
            <a:round/>
            <a:headEnd/>
            <a:tailEnd/>
          </a:ln>
        </p:spPr>
        <p:txBody>
          <a:bodyPr/>
          <a:lstStyle/>
          <a:p>
            <a:endParaRPr lang="en-US" dirty="0"/>
          </a:p>
        </p:txBody>
      </p:sp>
      <p:sp>
        <p:nvSpPr>
          <p:cNvPr id="428" name="Rectangle 38"/>
          <p:cNvSpPr>
            <a:spLocks noChangeArrowheads="1"/>
          </p:cNvSpPr>
          <p:nvPr/>
        </p:nvSpPr>
        <p:spPr bwMode="auto">
          <a:xfrm>
            <a:off x="5944688" y="3411632"/>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429" name="Text Box 37"/>
          <p:cNvSpPr txBox="1">
            <a:spLocks noChangeArrowheads="1"/>
          </p:cNvSpPr>
          <p:nvPr/>
        </p:nvSpPr>
        <p:spPr bwMode="auto">
          <a:xfrm>
            <a:off x="5806440" y="3563806"/>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24</a:t>
            </a:r>
          </a:p>
        </p:txBody>
      </p:sp>
      <p:sp>
        <p:nvSpPr>
          <p:cNvPr id="430" name="Text Box 37"/>
          <p:cNvSpPr txBox="1">
            <a:spLocks noChangeArrowheads="1"/>
          </p:cNvSpPr>
          <p:nvPr/>
        </p:nvSpPr>
        <p:spPr bwMode="auto">
          <a:xfrm>
            <a:off x="6400800" y="3553769"/>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25</a:t>
            </a:r>
          </a:p>
        </p:txBody>
      </p:sp>
      <p:sp>
        <p:nvSpPr>
          <p:cNvPr id="431" name="Rectangle 38"/>
          <p:cNvSpPr>
            <a:spLocks noChangeArrowheads="1"/>
          </p:cNvSpPr>
          <p:nvPr/>
        </p:nvSpPr>
        <p:spPr bwMode="auto">
          <a:xfrm>
            <a:off x="1075046" y="3414824"/>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432" name="Text Box 37"/>
          <p:cNvSpPr txBox="1">
            <a:spLocks noChangeArrowheads="1"/>
          </p:cNvSpPr>
          <p:nvPr/>
        </p:nvSpPr>
        <p:spPr bwMode="auto">
          <a:xfrm>
            <a:off x="956945" y="357822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23</a:t>
            </a:r>
          </a:p>
        </p:txBody>
      </p:sp>
      <p:sp>
        <p:nvSpPr>
          <p:cNvPr id="433" name="Line 39"/>
          <p:cNvSpPr>
            <a:spLocks noChangeShapeType="1"/>
          </p:cNvSpPr>
          <p:nvPr/>
        </p:nvSpPr>
        <p:spPr bwMode="auto">
          <a:xfrm flipH="1">
            <a:off x="4195545" y="2698915"/>
            <a:ext cx="152400" cy="152400"/>
          </a:xfrm>
          <a:prstGeom prst="line">
            <a:avLst/>
          </a:prstGeom>
          <a:noFill/>
          <a:ln w="28575">
            <a:solidFill>
              <a:schemeClr val="tx1"/>
            </a:solidFill>
            <a:round/>
            <a:headEnd/>
            <a:tailEnd/>
          </a:ln>
        </p:spPr>
        <p:txBody>
          <a:bodyPr/>
          <a:lstStyle/>
          <a:p>
            <a:endParaRPr lang="en-US" dirty="0"/>
          </a:p>
        </p:txBody>
      </p:sp>
      <p:sp>
        <p:nvSpPr>
          <p:cNvPr id="434" name="Line 36"/>
          <p:cNvSpPr>
            <a:spLocks noChangeShapeType="1"/>
          </p:cNvSpPr>
          <p:nvPr/>
        </p:nvSpPr>
        <p:spPr bwMode="auto">
          <a:xfrm flipH="1">
            <a:off x="4951186" y="1261847"/>
            <a:ext cx="152400" cy="152400"/>
          </a:xfrm>
          <a:prstGeom prst="line">
            <a:avLst/>
          </a:prstGeom>
          <a:noFill/>
          <a:ln w="28575">
            <a:solidFill>
              <a:schemeClr val="tx1"/>
            </a:solidFill>
            <a:round/>
            <a:headEnd/>
            <a:tailEnd/>
          </a:ln>
        </p:spPr>
        <p:txBody>
          <a:bodyPr/>
          <a:lstStyle/>
          <a:p>
            <a:endParaRPr lang="en-US" dirty="0"/>
          </a:p>
        </p:txBody>
      </p:sp>
      <p:sp>
        <p:nvSpPr>
          <p:cNvPr id="435" name="Oval 434"/>
          <p:cNvSpPr>
            <a:spLocks noChangeArrowheads="1"/>
          </p:cNvSpPr>
          <p:nvPr/>
        </p:nvSpPr>
        <p:spPr bwMode="auto">
          <a:xfrm>
            <a:off x="6475095" y="3540042"/>
            <a:ext cx="276225" cy="276225"/>
          </a:xfrm>
          <a:prstGeom prst="ellipse">
            <a:avLst/>
          </a:prstGeom>
          <a:noFill/>
          <a:ln w="19050" algn="ctr">
            <a:solidFill>
              <a:srgbClr val="3366CC"/>
            </a:solidFill>
            <a:round/>
            <a:headEnd/>
            <a:tailEnd/>
          </a:ln>
        </p:spPr>
        <p:txBody>
          <a:bodyPr/>
          <a:lstStyle/>
          <a:p>
            <a:endParaRPr lang="en-US" dirty="0"/>
          </a:p>
        </p:txBody>
      </p:sp>
      <p:sp>
        <p:nvSpPr>
          <p:cNvPr id="436" name="Oval 435"/>
          <p:cNvSpPr>
            <a:spLocks noChangeArrowheads="1"/>
          </p:cNvSpPr>
          <p:nvPr/>
        </p:nvSpPr>
        <p:spPr bwMode="auto">
          <a:xfrm>
            <a:off x="1012134" y="3538752"/>
            <a:ext cx="276225" cy="276225"/>
          </a:xfrm>
          <a:prstGeom prst="ellipse">
            <a:avLst/>
          </a:prstGeom>
          <a:noFill/>
          <a:ln w="19050" algn="ctr">
            <a:solidFill>
              <a:srgbClr val="3366CC"/>
            </a:solidFill>
            <a:round/>
            <a:headEnd/>
            <a:tailEnd/>
          </a:ln>
        </p:spPr>
        <p:txBody>
          <a:bodyPr/>
          <a:lstStyle/>
          <a:p>
            <a:endParaRPr lang="en-US" dirty="0"/>
          </a:p>
        </p:txBody>
      </p:sp>
      <p:cxnSp>
        <p:nvCxnSpPr>
          <p:cNvPr id="439" name="Straight Connector 438"/>
          <p:cNvCxnSpPr>
            <a:cxnSpLocks noChangeShapeType="1"/>
          </p:cNvCxnSpPr>
          <p:nvPr/>
        </p:nvCxnSpPr>
        <p:spPr bwMode="auto">
          <a:xfrm>
            <a:off x="4417219" y="1234440"/>
            <a:ext cx="0" cy="1948818"/>
          </a:xfrm>
          <a:prstGeom prst="line">
            <a:avLst/>
          </a:prstGeom>
          <a:noFill/>
          <a:ln w="19050" algn="ctr">
            <a:solidFill>
              <a:srgbClr val="3366CC"/>
            </a:solidFill>
            <a:round/>
            <a:headEnd/>
            <a:tailEnd/>
          </a:ln>
        </p:spPr>
      </p:cxnSp>
      <p:cxnSp>
        <p:nvCxnSpPr>
          <p:cNvPr id="441" name="Straight Connector 440"/>
          <p:cNvCxnSpPr>
            <a:cxnSpLocks noChangeShapeType="1"/>
          </p:cNvCxnSpPr>
          <p:nvPr/>
        </p:nvCxnSpPr>
        <p:spPr bwMode="auto">
          <a:xfrm>
            <a:off x="4953000" y="1420177"/>
            <a:ext cx="138112" cy="0"/>
          </a:xfrm>
          <a:prstGeom prst="line">
            <a:avLst/>
          </a:prstGeom>
          <a:noFill/>
          <a:ln w="19050" algn="ctr">
            <a:solidFill>
              <a:srgbClr val="3366CC"/>
            </a:solidFill>
            <a:round/>
            <a:headEnd/>
            <a:tailEnd/>
          </a:ln>
        </p:spPr>
      </p:cxnSp>
      <p:cxnSp>
        <p:nvCxnSpPr>
          <p:cNvPr id="443" name="Straight Connector 442"/>
          <p:cNvCxnSpPr>
            <a:cxnSpLocks noChangeShapeType="1"/>
          </p:cNvCxnSpPr>
          <p:nvPr/>
        </p:nvCxnSpPr>
        <p:spPr bwMode="auto">
          <a:xfrm>
            <a:off x="5014913" y="1420177"/>
            <a:ext cx="5330" cy="1763081"/>
          </a:xfrm>
          <a:prstGeom prst="line">
            <a:avLst/>
          </a:prstGeom>
          <a:noFill/>
          <a:ln w="19050" algn="ctr">
            <a:solidFill>
              <a:srgbClr val="3366CC"/>
            </a:solidFill>
            <a:round/>
            <a:headEnd/>
            <a:tailEnd/>
          </a:ln>
        </p:spPr>
      </p:cxnSp>
      <p:cxnSp>
        <p:nvCxnSpPr>
          <p:cNvPr id="445" name="Straight Connector 444"/>
          <p:cNvCxnSpPr>
            <a:cxnSpLocks noChangeShapeType="1"/>
          </p:cNvCxnSpPr>
          <p:nvPr/>
        </p:nvCxnSpPr>
        <p:spPr bwMode="auto">
          <a:xfrm>
            <a:off x="4188402" y="3024483"/>
            <a:ext cx="138112" cy="0"/>
          </a:xfrm>
          <a:prstGeom prst="line">
            <a:avLst/>
          </a:prstGeom>
          <a:noFill/>
          <a:ln w="19050" algn="ctr">
            <a:solidFill>
              <a:srgbClr val="3366CC"/>
            </a:solidFill>
            <a:round/>
            <a:headEnd/>
            <a:tailEnd/>
          </a:ln>
        </p:spPr>
      </p:cxnSp>
      <p:cxnSp>
        <p:nvCxnSpPr>
          <p:cNvPr id="447" name="Straight Connector 446"/>
          <p:cNvCxnSpPr>
            <a:cxnSpLocks noChangeShapeType="1"/>
          </p:cNvCxnSpPr>
          <p:nvPr/>
        </p:nvCxnSpPr>
        <p:spPr bwMode="auto">
          <a:xfrm>
            <a:off x="4267200" y="3032760"/>
            <a:ext cx="0" cy="153464"/>
          </a:xfrm>
          <a:prstGeom prst="line">
            <a:avLst/>
          </a:prstGeom>
          <a:noFill/>
          <a:ln w="19050" algn="ctr">
            <a:solidFill>
              <a:srgbClr val="3366CC"/>
            </a:solidFill>
            <a:round/>
            <a:headEnd/>
            <a:tailEnd/>
          </a:ln>
        </p:spPr>
      </p:cxnSp>
      <p:sp>
        <p:nvSpPr>
          <p:cNvPr id="33795" name="Slide Number Placeholder 3"/>
          <p:cNvSpPr txBox="1">
            <a:spLocks noGrp="1"/>
          </p:cNvSpPr>
          <p:nvPr/>
        </p:nvSpPr>
        <p:spPr bwMode="auto">
          <a:xfrm>
            <a:off x="8534400" y="6473825"/>
            <a:ext cx="457200" cy="307975"/>
          </a:xfrm>
          <a:prstGeom prst="rect">
            <a:avLst/>
          </a:prstGeom>
          <a:noFill/>
          <a:ln w="9525">
            <a:noFill/>
            <a:miter lim="800000"/>
            <a:headEnd/>
            <a:tailEnd/>
          </a:ln>
        </p:spPr>
        <p:txBody>
          <a:bodyPr/>
          <a:lstStyle/>
          <a:p>
            <a:pPr algn="r"/>
            <a:fld id="{05B8EE81-3A63-4674-8F93-7B5128B98BDF}" type="slidenum">
              <a:rPr lang="en-US" sz="1000" b="0"/>
              <a:pPr algn="r"/>
              <a:t>41</a:t>
            </a:fld>
            <a:endParaRPr lang="en-US" sz="1000" b="0" dirty="0"/>
          </a:p>
        </p:txBody>
      </p:sp>
      <p:sp>
        <p:nvSpPr>
          <p:cNvPr id="264233" name="Rectangle 41"/>
          <p:cNvSpPr>
            <a:spLocks noChangeArrowheads="1"/>
          </p:cNvSpPr>
          <p:nvPr/>
        </p:nvSpPr>
        <p:spPr bwMode="auto">
          <a:xfrm>
            <a:off x="0" y="76200"/>
            <a:ext cx="9144000" cy="762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Scoring the Set</a:t>
            </a:r>
          </a:p>
        </p:txBody>
      </p:sp>
      <p:pic>
        <p:nvPicPr>
          <p:cNvPr id="2064" name="Picture 16" descr="Vball9"/>
          <p:cNvPicPr>
            <a:picLocks noChangeAspect="1" noChangeArrowheads="1"/>
          </p:cNvPicPr>
          <p:nvPr/>
        </p:nvPicPr>
        <p:blipFill>
          <a:blip r:embed="rId3" cstate="print"/>
          <a:srcRect/>
          <a:stretch>
            <a:fillRect/>
          </a:stretch>
        </p:blipFill>
        <p:spPr bwMode="auto">
          <a:xfrm>
            <a:off x="198438" y="6505575"/>
            <a:ext cx="230187" cy="238125"/>
          </a:xfrm>
          <a:prstGeom prst="rect">
            <a:avLst/>
          </a:prstGeom>
          <a:noFill/>
          <a:ln w="9525">
            <a:noFill/>
            <a:miter lim="800000"/>
            <a:headEnd/>
            <a:tailEnd/>
          </a:ln>
        </p:spPr>
      </p:pic>
      <p:sp>
        <p:nvSpPr>
          <p:cNvPr id="181" name="Text Box 29"/>
          <p:cNvSpPr txBox="1">
            <a:spLocks noChangeArrowheads="1"/>
          </p:cNvSpPr>
          <p:nvPr/>
        </p:nvSpPr>
        <p:spPr bwMode="auto">
          <a:xfrm>
            <a:off x="279400" y="4532245"/>
            <a:ext cx="5801360" cy="1575816"/>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spcBef>
                <a:spcPct val="40000"/>
              </a:spcBef>
              <a:buFont typeface="Wingdings 2" pitchFamily="18" charset="2"/>
              <a:buNone/>
              <a:defRPr/>
            </a:pPr>
            <a:r>
              <a:rPr lang="en-US" sz="1400" b="0" dirty="0"/>
              <a:t>Enter the Winning and Losing teams and scores in </a:t>
            </a:r>
            <a:r>
              <a:rPr lang="en-US" sz="1400" dirty="0"/>
              <a:t>SET RESULTS</a:t>
            </a:r>
          </a:p>
          <a:p>
            <a:pPr>
              <a:spcBef>
                <a:spcPct val="40000"/>
              </a:spcBef>
              <a:buFont typeface="Wingdings 2" pitchFamily="18" charset="2"/>
              <a:buNone/>
              <a:defRPr/>
            </a:pPr>
            <a:r>
              <a:rPr lang="en-US" sz="1400" b="0" dirty="0"/>
              <a:t>Check your score sheet for any oversights or errors</a:t>
            </a:r>
          </a:p>
          <a:p>
            <a:pPr>
              <a:spcBef>
                <a:spcPct val="40000"/>
              </a:spcBef>
              <a:buFont typeface="Wingdings 2" pitchFamily="18" charset="2"/>
              <a:buNone/>
              <a:defRPr/>
            </a:pPr>
            <a:r>
              <a:rPr lang="en-US" sz="1400" b="0" i="1" dirty="0">
                <a:cs typeface="+mn-cs"/>
              </a:rPr>
              <a:t>Sign in the space provided</a:t>
            </a:r>
          </a:p>
          <a:p>
            <a:pPr algn="ctr">
              <a:spcBef>
                <a:spcPct val="40000"/>
              </a:spcBef>
              <a:defRPr/>
            </a:pPr>
            <a:r>
              <a:rPr lang="en-US" dirty="0">
                <a:solidFill>
                  <a:srgbClr val="006600"/>
                </a:solidFill>
              </a:rPr>
              <a:t>YEA!!</a:t>
            </a:r>
            <a:br>
              <a:rPr lang="en-US" dirty="0">
                <a:solidFill>
                  <a:srgbClr val="006600"/>
                </a:solidFill>
              </a:rPr>
            </a:br>
            <a:r>
              <a:rPr lang="en-US" dirty="0">
                <a:solidFill>
                  <a:srgbClr val="006600"/>
                </a:solidFill>
              </a:rPr>
              <a:t>You have successfully completed your score sheet!</a:t>
            </a:r>
          </a:p>
        </p:txBody>
      </p:sp>
      <p:sp>
        <p:nvSpPr>
          <p:cNvPr id="33941" name="Text Box 16"/>
          <p:cNvSpPr txBox="1">
            <a:spLocks noChangeArrowheads="1"/>
          </p:cNvSpPr>
          <p:nvPr/>
        </p:nvSpPr>
        <p:spPr bwMode="auto">
          <a:xfrm>
            <a:off x="8458200" y="731520"/>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pic>
        <p:nvPicPr>
          <p:cNvPr id="449" name="Picture 2" descr="C:\Files\VBall\Logos\LS_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 y="91440"/>
            <a:ext cx="836612" cy="836613"/>
          </a:xfrm>
          <a:prstGeom prst="rect">
            <a:avLst/>
          </a:prstGeom>
          <a:noFill/>
          <a:extLst>
            <a:ext uri="{909E8E84-426E-40DD-AFC4-6F175D3DCCD1}">
              <a14:hiddenFill xmlns:a14="http://schemas.microsoft.com/office/drawing/2010/main">
                <a:solidFill>
                  <a:srgbClr val="FFFFFF"/>
                </a:solidFill>
              </a14:hiddenFill>
            </a:ext>
          </a:extLst>
        </p:spPr>
      </p:pic>
      <p:sp>
        <p:nvSpPr>
          <p:cNvPr id="173" name="Text Box 31"/>
          <p:cNvSpPr txBox="1">
            <a:spLocks noChangeArrowheads="1"/>
          </p:cNvSpPr>
          <p:nvPr/>
        </p:nvSpPr>
        <p:spPr bwMode="auto">
          <a:xfrm>
            <a:off x="6065844" y="2697480"/>
            <a:ext cx="2986716" cy="523220"/>
          </a:xfrm>
          <a:prstGeom prst="rect">
            <a:avLst/>
          </a:prstGeom>
          <a:solidFill>
            <a:srgbClr val="CCFFCC"/>
          </a:solidFill>
          <a:ln w="9525">
            <a:noFill/>
            <a:miter lim="800000"/>
            <a:headEnd/>
            <a:tailEnd/>
          </a:ln>
          <a:effectLst>
            <a:outerShdw blurRad="50800" dist="38100" dir="2700000" algn="tl" rotWithShape="0">
              <a:prstClr val="black">
                <a:alpha val="40000"/>
              </a:prstClr>
            </a:outerShdw>
          </a:effectLst>
        </p:spPr>
        <p:txBody>
          <a:bodyPr wrap="none">
            <a:spAutoFit/>
          </a:bodyPr>
          <a:lstStyle/>
          <a:p>
            <a:pPr algn="ctr">
              <a:defRPr/>
            </a:pPr>
            <a:r>
              <a:rPr lang="en-US" sz="1400" dirty="0">
                <a:cs typeface="+mn-cs"/>
              </a:rPr>
              <a:t>The RESULTS section is on</a:t>
            </a:r>
            <a:br>
              <a:rPr lang="en-US" sz="1400" dirty="0">
                <a:cs typeface="+mn-cs"/>
              </a:rPr>
            </a:br>
            <a:r>
              <a:rPr lang="en-US" sz="1400" dirty="0">
                <a:cs typeface="+mn-cs"/>
              </a:rPr>
              <a:t>the Right side of the Score Sheet</a:t>
            </a:r>
          </a:p>
        </p:txBody>
      </p:sp>
      <p:sp>
        <p:nvSpPr>
          <p:cNvPr id="174" name="Line 39"/>
          <p:cNvSpPr>
            <a:spLocks noChangeShapeType="1"/>
          </p:cNvSpPr>
          <p:nvPr/>
        </p:nvSpPr>
        <p:spPr bwMode="auto">
          <a:xfrm flipH="1">
            <a:off x="4182845" y="2870080"/>
            <a:ext cx="152400" cy="152400"/>
          </a:xfrm>
          <a:prstGeom prst="line">
            <a:avLst/>
          </a:prstGeom>
          <a:noFill/>
          <a:ln w="28575">
            <a:solidFill>
              <a:schemeClr val="tx1"/>
            </a:solidFill>
            <a:round/>
            <a:headEnd/>
            <a:tailEnd/>
          </a:ln>
        </p:spPr>
        <p:txBody>
          <a:bodyPr/>
          <a:lstStyle/>
          <a:p>
            <a:endParaRPr lang="en-US" dirty="0"/>
          </a:p>
        </p:txBody>
      </p:sp>
      <p:sp>
        <p:nvSpPr>
          <p:cNvPr id="175" name="Oval 174"/>
          <p:cNvSpPr/>
          <p:nvPr/>
        </p:nvSpPr>
        <p:spPr bwMode="auto">
          <a:xfrm>
            <a:off x="4187189" y="2714147"/>
            <a:ext cx="140715" cy="140715"/>
          </a:xfrm>
          <a:prstGeom prst="ellips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pic>
        <p:nvPicPr>
          <p:cNvPr id="1126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27420" y="3246120"/>
            <a:ext cx="3048000" cy="3286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937" name="Text Box 12"/>
          <p:cNvSpPr txBox="1">
            <a:spLocks noChangeArrowheads="1"/>
          </p:cNvSpPr>
          <p:nvPr/>
        </p:nvSpPr>
        <p:spPr bwMode="auto">
          <a:xfrm>
            <a:off x="6265545" y="5437188"/>
            <a:ext cx="1323975" cy="277812"/>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GOODE, SAM</a:t>
            </a:r>
          </a:p>
        </p:txBody>
      </p:sp>
      <p:sp>
        <p:nvSpPr>
          <p:cNvPr id="33938" name="Text Box 13"/>
          <p:cNvSpPr txBox="1">
            <a:spLocks noChangeArrowheads="1"/>
          </p:cNvSpPr>
          <p:nvPr/>
        </p:nvSpPr>
        <p:spPr bwMode="auto">
          <a:xfrm>
            <a:off x="6400800" y="5933960"/>
            <a:ext cx="1525588" cy="276999"/>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NAME, YOUR</a:t>
            </a:r>
          </a:p>
        </p:txBody>
      </p:sp>
      <p:sp>
        <p:nvSpPr>
          <p:cNvPr id="33939" name="Text Box 14"/>
          <p:cNvSpPr txBox="1">
            <a:spLocks noChangeArrowheads="1"/>
          </p:cNvSpPr>
          <p:nvPr/>
        </p:nvSpPr>
        <p:spPr bwMode="auto">
          <a:xfrm>
            <a:off x="6671945" y="6211772"/>
            <a:ext cx="1169035" cy="276999"/>
          </a:xfrm>
          <a:prstGeom prst="rect">
            <a:avLst/>
          </a:prstGeom>
          <a:noFill/>
          <a:ln w="9525">
            <a:noFill/>
            <a:miter lim="800000"/>
            <a:headEnd/>
            <a:tailEnd/>
          </a:ln>
        </p:spPr>
        <p:txBody>
          <a:bodyPr wrap="square">
            <a:spAutoFit/>
          </a:bodyPr>
          <a:lstStyle/>
          <a:p>
            <a:pPr>
              <a:spcBef>
                <a:spcPct val="50000"/>
              </a:spcBef>
            </a:pPr>
            <a:r>
              <a:rPr lang="en-US" sz="1200" dirty="0">
                <a:solidFill>
                  <a:schemeClr val="accent2"/>
                </a:solidFill>
                <a:latin typeface="Comic Sans MS" pitchFamily="66" charset="0"/>
              </a:rPr>
              <a:t>YOUR TEAM</a:t>
            </a:r>
          </a:p>
        </p:txBody>
      </p:sp>
      <p:sp>
        <p:nvSpPr>
          <p:cNvPr id="33940" name="Text Box 15"/>
          <p:cNvSpPr txBox="1">
            <a:spLocks noChangeArrowheads="1"/>
          </p:cNvSpPr>
          <p:nvPr/>
        </p:nvSpPr>
        <p:spPr bwMode="auto">
          <a:xfrm>
            <a:off x="8546676" y="6197600"/>
            <a:ext cx="466725"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LS</a:t>
            </a:r>
          </a:p>
        </p:txBody>
      </p:sp>
      <p:sp>
        <p:nvSpPr>
          <p:cNvPr id="33942" name="Text Box 17"/>
          <p:cNvSpPr txBox="1">
            <a:spLocks noChangeArrowheads="1"/>
          </p:cNvSpPr>
          <p:nvPr/>
        </p:nvSpPr>
        <p:spPr bwMode="auto">
          <a:xfrm>
            <a:off x="6270079" y="5669280"/>
            <a:ext cx="1492250" cy="277813"/>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SMART, JESSE</a:t>
            </a:r>
          </a:p>
        </p:txBody>
      </p:sp>
      <p:sp>
        <p:nvSpPr>
          <p:cNvPr id="189" name="Text Box 37"/>
          <p:cNvSpPr txBox="1">
            <a:spLocks noChangeArrowheads="1"/>
          </p:cNvSpPr>
          <p:nvPr/>
        </p:nvSpPr>
        <p:spPr bwMode="auto">
          <a:xfrm>
            <a:off x="6741500" y="3881511"/>
            <a:ext cx="736600" cy="277813"/>
          </a:xfrm>
          <a:prstGeom prst="rect">
            <a:avLst/>
          </a:prstGeom>
          <a:noFill/>
          <a:ln w="9525">
            <a:noFill/>
            <a:miter lim="800000"/>
            <a:headEnd/>
            <a:tailEnd/>
          </a:ln>
        </p:spPr>
        <p:txBody>
          <a:bodyPr>
            <a:spAutoFit/>
          </a:bodyPr>
          <a:lstStyle/>
          <a:p>
            <a:pPr>
              <a:spcBef>
                <a:spcPct val="50000"/>
              </a:spcBef>
            </a:pPr>
            <a:r>
              <a:rPr lang="en-US" sz="1200" dirty="0">
                <a:solidFill>
                  <a:srgbClr val="3366CC"/>
                </a:solidFill>
                <a:latin typeface="Comic Sans MS" pitchFamily="66" charset="0"/>
              </a:rPr>
              <a:t>OWLS</a:t>
            </a:r>
          </a:p>
        </p:txBody>
      </p:sp>
      <p:sp>
        <p:nvSpPr>
          <p:cNvPr id="190" name="Text Box 37"/>
          <p:cNvSpPr txBox="1">
            <a:spLocks noChangeArrowheads="1"/>
          </p:cNvSpPr>
          <p:nvPr/>
        </p:nvSpPr>
        <p:spPr bwMode="auto">
          <a:xfrm>
            <a:off x="6671945" y="4158615"/>
            <a:ext cx="1196975" cy="276225"/>
          </a:xfrm>
          <a:prstGeom prst="rect">
            <a:avLst/>
          </a:prstGeom>
          <a:noFill/>
          <a:ln w="9525">
            <a:noFill/>
            <a:miter lim="800000"/>
            <a:headEnd/>
            <a:tailEnd/>
          </a:ln>
        </p:spPr>
        <p:txBody>
          <a:bodyPr>
            <a:spAutoFit/>
          </a:bodyPr>
          <a:lstStyle/>
          <a:p>
            <a:pPr>
              <a:spcBef>
                <a:spcPct val="50000"/>
              </a:spcBef>
            </a:pPr>
            <a:r>
              <a:rPr lang="en-US" sz="1200" dirty="0">
                <a:solidFill>
                  <a:srgbClr val="3366CC"/>
                </a:solidFill>
                <a:latin typeface="Comic Sans MS" pitchFamily="66" charset="0"/>
              </a:rPr>
              <a:t>COUGARS</a:t>
            </a:r>
          </a:p>
        </p:txBody>
      </p:sp>
      <p:sp>
        <p:nvSpPr>
          <p:cNvPr id="192" name="Text Box 37"/>
          <p:cNvSpPr txBox="1">
            <a:spLocks noChangeArrowheads="1"/>
          </p:cNvSpPr>
          <p:nvPr/>
        </p:nvSpPr>
        <p:spPr bwMode="auto">
          <a:xfrm>
            <a:off x="8543663" y="3889579"/>
            <a:ext cx="460375" cy="276225"/>
          </a:xfrm>
          <a:prstGeom prst="rect">
            <a:avLst/>
          </a:prstGeom>
          <a:noFill/>
          <a:ln w="9525">
            <a:noFill/>
            <a:miter lim="800000"/>
            <a:headEnd/>
            <a:tailEnd/>
          </a:ln>
        </p:spPr>
        <p:txBody>
          <a:bodyPr>
            <a:spAutoFit/>
          </a:bodyPr>
          <a:lstStyle/>
          <a:p>
            <a:pPr>
              <a:spcBef>
                <a:spcPct val="50000"/>
              </a:spcBef>
            </a:pPr>
            <a:r>
              <a:rPr lang="en-US" sz="1200" dirty="0">
                <a:solidFill>
                  <a:srgbClr val="3366CC"/>
                </a:solidFill>
                <a:latin typeface="Comic Sans MS" pitchFamily="66" charset="0"/>
              </a:rPr>
              <a:t>25</a:t>
            </a:r>
          </a:p>
        </p:txBody>
      </p:sp>
      <p:sp>
        <p:nvSpPr>
          <p:cNvPr id="193" name="Text Box 37"/>
          <p:cNvSpPr txBox="1">
            <a:spLocks noChangeArrowheads="1"/>
          </p:cNvSpPr>
          <p:nvPr/>
        </p:nvSpPr>
        <p:spPr bwMode="auto">
          <a:xfrm>
            <a:off x="8543663" y="4144440"/>
            <a:ext cx="460375" cy="276225"/>
          </a:xfrm>
          <a:prstGeom prst="rect">
            <a:avLst/>
          </a:prstGeom>
          <a:noFill/>
          <a:ln w="9525">
            <a:noFill/>
            <a:miter lim="800000"/>
            <a:headEnd/>
            <a:tailEnd/>
          </a:ln>
        </p:spPr>
        <p:txBody>
          <a:bodyPr>
            <a:spAutoFit/>
          </a:bodyPr>
          <a:lstStyle/>
          <a:p>
            <a:pPr>
              <a:spcBef>
                <a:spcPct val="50000"/>
              </a:spcBef>
            </a:pPr>
            <a:r>
              <a:rPr lang="en-US" sz="1200" dirty="0">
                <a:solidFill>
                  <a:srgbClr val="3366CC"/>
                </a:solidFill>
                <a:latin typeface="Comic Sans MS" pitchFamily="66" charset="0"/>
              </a:rPr>
              <a:t>23</a:t>
            </a:r>
          </a:p>
        </p:txBody>
      </p:sp>
      <p:sp>
        <p:nvSpPr>
          <p:cNvPr id="172" name="Line 40"/>
          <p:cNvSpPr>
            <a:spLocks noChangeShapeType="1"/>
          </p:cNvSpPr>
          <p:nvPr/>
        </p:nvSpPr>
        <p:spPr bwMode="auto">
          <a:xfrm flipV="1">
            <a:off x="5623559" y="4037718"/>
            <a:ext cx="502897" cy="701603"/>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62" name="Text Box 44"/>
          <p:cNvSpPr txBox="1">
            <a:spLocks noChangeArrowheads="1"/>
          </p:cNvSpPr>
          <p:nvPr/>
        </p:nvSpPr>
        <p:spPr bwMode="auto">
          <a:xfrm>
            <a:off x="1477519" y="728142"/>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63" name="Text Box 4"/>
          <p:cNvSpPr txBox="1">
            <a:spLocks noChangeArrowheads="1"/>
          </p:cNvSpPr>
          <p:nvPr/>
        </p:nvSpPr>
        <p:spPr bwMode="auto">
          <a:xfrm>
            <a:off x="1196277" y="703215"/>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64" name="Text Box 4"/>
          <p:cNvSpPr txBox="1">
            <a:spLocks noChangeArrowheads="1"/>
          </p:cNvSpPr>
          <p:nvPr/>
        </p:nvSpPr>
        <p:spPr bwMode="auto">
          <a:xfrm>
            <a:off x="6339331" y="705449"/>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65" name="Text Box 49"/>
          <p:cNvSpPr txBox="1">
            <a:spLocks noChangeArrowheads="1"/>
          </p:cNvSpPr>
          <p:nvPr/>
        </p:nvSpPr>
        <p:spPr bwMode="auto">
          <a:xfrm>
            <a:off x="6628765" y="721351"/>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2" name="Line 40">
            <a:extLst>
              <a:ext uri="{FF2B5EF4-FFF2-40B4-BE49-F238E27FC236}">
                <a16:creationId xmlns:a16="http://schemas.microsoft.com/office/drawing/2014/main" id="{628F96B9-6693-3912-2A9A-4C2897287CFD}"/>
              </a:ext>
            </a:extLst>
          </p:cNvPr>
          <p:cNvSpPr>
            <a:spLocks noChangeShapeType="1"/>
          </p:cNvSpPr>
          <p:nvPr/>
        </p:nvSpPr>
        <p:spPr bwMode="auto">
          <a:xfrm flipV="1">
            <a:off x="2560320" y="4786089"/>
            <a:ext cx="3504883" cy="492852"/>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3" name="Text Box 13">
            <a:extLst>
              <a:ext uri="{FF2B5EF4-FFF2-40B4-BE49-F238E27FC236}">
                <a16:creationId xmlns:a16="http://schemas.microsoft.com/office/drawing/2014/main" id="{05ADC334-6C9A-919F-AD74-00A39AD8B221}"/>
              </a:ext>
            </a:extLst>
          </p:cNvPr>
          <p:cNvSpPr txBox="1">
            <a:spLocks noChangeArrowheads="1"/>
          </p:cNvSpPr>
          <p:nvPr/>
        </p:nvSpPr>
        <p:spPr bwMode="auto">
          <a:xfrm>
            <a:off x="6400800" y="4668690"/>
            <a:ext cx="1525588" cy="307777"/>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Dreaming Outloud Script Pro" panose="020B0604020202020204" pitchFamily="66" charset="0"/>
                <a:cs typeface="Dreaming Outloud Script Pro" panose="020B0604020202020204" pitchFamily="66" charset="0"/>
              </a:rPr>
              <a:t>Your Name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1">
                                            <p:txEl>
                                              <p:pRg st="0" end="0"/>
                                            </p:txEl>
                                          </p:spTgt>
                                        </p:tgtEl>
                                        <p:attrNameLst>
                                          <p:attrName>style.visibility</p:attrName>
                                        </p:attrNameLst>
                                      </p:cBhvr>
                                      <p:to>
                                        <p:strVal val="visible"/>
                                      </p:to>
                                    </p:set>
                                    <p:animEffect transition="in" filter="wipe(left)">
                                      <p:cBhvr>
                                        <p:cTn id="7" dur="1000"/>
                                        <p:tgtEl>
                                          <p:spTgt spid="181">
                                            <p:txEl>
                                              <p:pRg st="0" end="0"/>
                                            </p:txEl>
                                          </p:spTgt>
                                        </p:tgtEl>
                                      </p:cBhvr>
                                    </p:animEffect>
                                  </p:childTnLst>
                                </p:cTn>
                              </p:par>
                            </p:childTnLst>
                          </p:cTn>
                        </p:par>
                        <p:par>
                          <p:cTn id="8" fill="hold">
                            <p:stCondLst>
                              <p:cond delay="1000"/>
                            </p:stCondLst>
                            <p:childTnLst>
                              <p:par>
                                <p:cTn id="9" presetID="15" presetClass="entr" presetSubtype="0" fill="hold" grpId="0" nodeType="afterEffect">
                                  <p:stCondLst>
                                    <p:cond delay="0"/>
                                  </p:stCondLst>
                                  <p:iterate type="wd">
                                    <p:tmPct val="10000"/>
                                  </p:iterate>
                                  <p:childTnLst>
                                    <p:set>
                                      <p:cBhvr>
                                        <p:cTn id="10" dur="1" fill="hold">
                                          <p:stCondLst>
                                            <p:cond delay="0"/>
                                          </p:stCondLst>
                                        </p:cTn>
                                        <p:tgtEl>
                                          <p:spTgt spid="173"/>
                                        </p:tgtEl>
                                        <p:attrNameLst>
                                          <p:attrName>style.visibility</p:attrName>
                                        </p:attrNameLst>
                                      </p:cBhvr>
                                      <p:to>
                                        <p:strVal val="visible"/>
                                      </p:to>
                                    </p:set>
                                    <p:anim calcmode="lin" valueType="num">
                                      <p:cBhvr>
                                        <p:cTn id="11" dur="1000" fill="hold"/>
                                        <p:tgtEl>
                                          <p:spTgt spid="173"/>
                                        </p:tgtEl>
                                        <p:attrNameLst>
                                          <p:attrName>ppt_w</p:attrName>
                                        </p:attrNameLst>
                                      </p:cBhvr>
                                      <p:tavLst>
                                        <p:tav tm="0">
                                          <p:val>
                                            <p:fltVal val="0"/>
                                          </p:val>
                                        </p:tav>
                                        <p:tav tm="100000">
                                          <p:val>
                                            <p:strVal val="#ppt_w"/>
                                          </p:val>
                                        </p:tav>
                                      </p:tavLst>
                                    </p:anim>
                                    <p:anim calcmode="lin" valueType="num">
                                      <p:cBhvr>
                                        <p:cTn id="12" dur="1000" fill="hold"/>
                                        <p:tgtEl>
                                          <p:spTgt spid="173"/>
                                        </p:tgtEl>
                                        <p:attrNameLst>
                                          <p:attrName>ppt_h</p:attrName>
                                        </p:attrNameLst>
                                      </p:cBhvr>
                                      <p:tavLst>
                                        <p:tav tm="0">
                                          <p:val>
                                            <p:fltVal val="0"/>
                                          </p:val>
                                        </p:tav>
                                        <p:tav tm="100000">
                                          <p:val>
                                            <p:strVal val="#ppt_h"/>
                                          </p:val>
                                        </p:tav>
                                      </p:tavLst>
                                    </p:anim>
                                    <p:anim calcmode="lin" valueType="num">
                                      <p:cBhvr>
                                        <p:cTn id="13" dur="1000" fill="hold"/>
                                        <p:tgtEl>
                                          <p:spTgt spid="173"/>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173"/>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3100"/>
                            </p:stCondLst>
                            <p:childTnLst>
                              <p:par>
                                <p:cTn id="16" presetID="22" presetClass="entr" presetSubtype="8" fill="hold" grpId="0" nodeType="afterEffect">
                                  <p:stCondLst>
                                    <p:cond delay="0"/>
                                  </p:stCondLst>
                                  <p:childTnLst>
                                    <p:set>
                                      <p:cBhvr>
                                        <p:cTn id="17" dur="1" fill="hold">
                                          <p:stCondLst>
                                            <p:cond delay="0"/>
                                          </p:stCondLst>
                                        </p:cTn>
                                        <p:tgtEl>
                                          <p:spTgt spid="172"/>
                                        </p:tgtEl>
                                        <p:attrNameLst>
                                          <p:attrName>style.visibility</p:attrName>
                                        </p:attrNameLst>
                                      </p:cBhvr>
                                      <p:to>
                                        <p:strVal val="visible"/>
                                      </p:to>
                                    </p:set>
                                    <p:animEffect transition="in" filter="wipe(left)">
                                      <p:cBhvr>
                                        <p:cTn id="18" dur="2000"/>
                                        <p:tgtEl>
                                          <p:spTgt spid="172"/>
                                        </p:tgtEl>
                                      </p:cBhvr>
                                    </p:animEffect>
                                  </p:childTnLst>
                                  <p:subTnLst>
                                    <p:set>
                                      <p:cBhvr override="childStyle">
                                        <p:cTn dur="1" fill="hold" display="0" masterRel="sameClick" afterEffect="1">
                                          <p:stCondLst>
                                            <p:cond evt="end" delay="0">
                                              <p:tn val="16"/>
                                            </p:cond>
                                          </p:stCondLst>
                                        </p:cTn>
                                        <p:tgtEl>
                                          <p:spTgt spid="172"/>
                                        </p:tgtEl>
                                        <p:attrNameLst>
                                          <p:attrName>style.visibility</p:attrName>
                                        </p:attrNameLst>
                                      </p:cBhvr>
                                      <p:to>
                                        <p:strVal val="hidden"/>
                                      </p:to>
                                    </p:set>
                                  </p:subTnLst>
                                </p:cTn>
                              </p:par>
                            </p:childTnLst>
                          </p:cTn>
                        </p:par>
                        <p:par>
                          <p:cTn id="19" fill="hold">
                            <p:stCondLst>
                              <p:cond delay="5100"/>
                            </p:stCondLst>
                            <p:childTnLst>
                              <p:par>
                                <p:cTn id="20" presetID="22" presetClass="entr" presetSubtype="8" fill="hold" grpId="0" nodeType="afterEffect">
                                  <p:stCondLst>
                                    <p:cond delay="0"/>
                                  </p:stCondLst>
                                  <p:childTnLst>
                                    <p:set>
                                      <p:cBhvr>
                                        <p:cTn id="21" dur="1" fill="hold">
                                          <p:stCondLst>
                                            <p:cond delay="0"/>
                                          </p:stCondLst>
                                        </p:cTn>
                                        <p:tgtEl>
                                          <p:spTgt spid="189"/>
                                        </p:tgtEl>
                                        <p:attrNameLst>
                                          <p:attrName>style.visibility</p:attrName>
                                        </p:attrNameLst>
                                      </p:cBhvr>
                                      <p:to>
                                        <p:strVal val="visible"/>
                                      </p:to>
                                    </p:set>
                                    <p:animEffect transition="in" filter="wipe(left)">
                                      <p:cBhvr>
                                        <p:cTn id="22" dur="1000"/>
                                        <p:tgtEl>
                                          <p:spTgt spid="189"/>
                                        </p:tgtEl>
                                      </p:cBhvr>
                                    </p:animEffect>
                                  </p:childTnLst>
                                </p:cTn>
                              </p:par>
                            </p:childTnLst>
                          </p:cTn>
                        </p:par>
                        <p:par>
                          <p:cTn id="23" fill="hold">
                            <p:stCondLst>
                              <p:cond delay="6100"/>
                            </p:stCondLst>
                            <p:childTnLst>
                              <p:par>
                                <p:cTn id="24" presetID="22" presetClass="entr" presetSubtype="8" fill="hold" grpId="0" nodeType="afterEffect">
                                  <p:stCondLst>
                                    <p:cond delay="0"/>
                                  </p:stCondLst>
                                  <p:childTnLst>
                                    <p:set>
                                      <p:cBhvr>
                                        <p:cTn id="25" dur="1" fill="hold">
                                          <p:stCondLst>
                                            <p:cond delay="0"/>
                                          </p:stCondLst>
                                        </p:cTn>
                                        <p:tgtEl>
                                          <p:spTgt spid="192"/>
                                        </p:tgtEl>
                                        <p:attrNameLst>
                                          <p:attrName>style.visibility</p:attrName>
                                        </p:attrNameLst>
                                      </p:cBhvr>
                                      <p:to>
                                        <p:strVal val="visible"/>
                                      </p:to>
                                    </p:set>
                                    <p:animEffect transition="in" filter="wipe(left)">
                                      <p:cBhvr>
                                        <p:cTn id="26" dur="1000"/>
                                        <p:tgtEl>
                                          <p:spTgt spid="192"/>
                                        </p:tgtEl>
                                      </p:cBhvr>
                                    </p:animEffect>
                                  </p:childTnLst>
                                </p:cTn>
                              </p:par>
                            </p:childTnLst>
                          </p:cTn>
                        </p:par>
                        <p:par>
                          <p:cTn id="27" fill="hold">
                            <p:stCondLst>
                              <p:cond delay="7100"/>
                            </p:stCondLst>
                            <p:childTnLst>
                              <p:par>
                                <p:cTn id="28" presetID="22" presetClass="entr" presetSubtype="8" fill="hold" grpId="0" nodeType="afterEffect">
                                  <p:stCondLst>
                                    <p:cond delay="0"/>
                                  </p:stCondLst>
                                  <p:childTnLst>
                                    <p:set>
                                      <p:cBhvr>
                                        <p:cTn id="29" dur="1" fill="hold">
                                          <p:stCondLst>
                                            <p:cond delay="0"/>
                                          </p:stCondLst>
                                        </p:cTn>
                                        <p:tgtEl>
                                          <p:spTgt spid="190"/>
                                        </p:tgtEl>
                                        <p:attrNameLst>
                                          <p:attrName>style.visibility</p:attrName>
                                        </p:attrNameLst>
                                      </p:cBhvr>
                                      <p:to>
                                        <p:strVal val="visible"/>
                                      </p:to>
                                    </p:set>
                                    <p:animEffect transition="in" filter="wipe(left)">
                                      <p:cBhvr>
                                        <p:cTn id="30" dur="1000"/>
                                        <p:tgtEl>
                                          <p:spTgt spid="190"/>
                                        </p:tgtEl>
                                      </p:cBhvr>
                                    </p:animEffect>
                                  </p:childTnLst>
                                </p:cTn>
                              </p:par>
                            </p:childTnLst>
                          </p:cTn>
                        </p:par>
                        <p:par>
                          <p:cTn id="31" fill="hold">
                            <p:stCondLst>
                              <p:cond delay="8100"/>
                            </p:stCondLst>
                            <p:childTnLst>
                              <p:par>
                                <p:cTn id="32" presetID="22" presetClass="entr" presetSubtype="8" fill="hold" grpId="0" nodeType="afterEffect">
                                  <p:stCondLst>
                                    <p:cond delay="0"/>
                                  </p:stCondLst>
                                  <p:childTnLst>
                                    <p:set>
                                      <p:cBhvr>
                                        <p:cTn id="33" dur="1" fill="hold">
                                          <p:stCondLst>
                                            <p:cond delay="0"/>
                                          </p:stCondLst>
                                        </p:cTn>
                                        <p:tgtEl>
                                          <p:spTgt spid="193"/>
                                        </p:tgtEl>
                                        <p:attrNameLst>
                                          <p:attrName>style.visibility</p:attrName>
                                        </p:attrNameLst>
                                      </p:cBhvr>
                                      <p:to>
                                        <p:strVal val="visible"/>
                                      </p:to>
                                    </p:set>
                                    <p:animEffect transition="in" filter="wipe(left)">
                                      <p:cBhvr>
                                        <p:cTn id="34" dur="1000"/>
                                        <p:tgtEl>
                                          <p:spTgt spid="193"/>
                                        </p:tgtEl>
                                      </p:cBhvr>
                                    </p:animEffect>
                                  </p:childTnLst>
                                </p:cTn>
                              </p:par>
                            </p:childTnLst>
                          </p:cTn>
                        </p:par>
                        <p:par>
                          <p:cTn id="35" fill="hold">
                            <p:stCondLst>
                              <p:cond delay="9100"/>
                            </p:stCondLst>
                            <p:childTnLst>
                              <p:par>
                                <p:cTn id="36" presetID="22" presetClass="entr" presetSubtype="8" fill="hold" nodeType="afterEffect">
                                  <p:stCondLst>
                                    <p:cond delay="2000"/>
                                  </p:stCondLst>
                                  <p:childTnLst>
                                    <p:set>
                                      <p:cBhvr>
                                        <p:cTn id="37" dur="1" fill="hold">
                                          <p:stCondLst>
                                            <p:cond delay="0"/>
                                          </p:stCondLst>
                                        </p:cTn>
                                        <p:tgtEl>
                                          <p:spTgt spid="181">
                                            <p:txEl>
                                              <p:pRg st="1" end="1"/>
                                            </p:txEl>
                                          </p:spTgt>
                                        </p:tgtEl>
                                        <p:attrNameLst>
                                          <p:attrName>style.visibility</p:attrName>
                                        </p:attrNameLst>
                                      </p:cBhvr>
                                      <p:to>
                                        <p:strVal val="visible"/>
                                      </p:to>
                                    </p:set>
                                    <p:animEffect transition="in" filter="wipe(left)">
                                      <p:cBhvr>
                                        <p:cTn id="38" dur="1000"/>
                                        <p:tgtEl>
                                          <p:spTgt spid="181">
                                            <p:txEl>
                                              <p:pRg st="1" end="1"/>
                                            </p:txEl>
                                          </p:spTgt>
                                        </p:tgtEl>
                                      </p:cBhvr>
                                    </p:animEffect>
                                  </p:childTnLst>
                                </p:cTn>
                              </p:par>
                            </p:childTnLst>
                          </p:cTn>
                        </p:par>
                        <p:par>
                          <p:cTn id="39" fill="hold">
                            <p:stCondLst>
                              <p:cond delay="12100"/>
                            </p:stCondLst>
                            <p:childTnLst>
                              <p:par>
                                <p:cTn id="40" presetID="22" presetClass="entr" presetSubtype="8" fill="hold" nodeType="afterEffect">
                                  <p:stCondLst>
                                    <p:cond delay="2000"/>
                                  </p:stCondLst>
                                  <p:childTnLst>
                                    <p:set>
                                      <p:cBhvr>
                                        <p:cTn id="41" dur="1" fill="hold">
                                          <p:stCondLst>
                                            <p:cond delay="0"/>
                                          </p:stCondLst>
                                        </p:cTn>
                                        <p:tgtEl>
                                          <p:spTgt spid="181">
                                            <p:txEl>
                                              <p:pRg st="2" end="2"/>
                                            </p:txEl>
                                          </p:spTgt>
                                        </p:tgtEl>
                                        <p:attrNameLst>
                                          <p:attrName>style.visibility</p:attrName>
                                        </p:attrNameLst>
                                      </p:cBhvr>
                                      <p:to>
                                        <p:strVal val="visible"/>
                                      </p:to>
                                    </p:set>
                                    <p:animEffect transition="in" filter="wipe(left)">
                                      <p:cBhvr>
                                        <p:cTn id="42" dur="1000"/>
                                        <p:tgtEl>
                                          <p:spTgt spid="181">
                                            <p:txEl>
                                              <p:pRg st="2" end="2"/>
                                            </p:txEl>
                                          </p:spTgt>
                                        </p:tgtEl>
                                      </p:cBhvr>
                                    </p:animEffect>
                                  </p:childTnLst>
                                </p:cTn>
                              </p:par>
                            </p:childTnLst>
                          </p:cTn>
                        </p:par>
                        <p:par>
                          <p:cTn id="43" fill="hold">
                            <p:stCondLst>
                              <p:cond delay="15100"/>
                            </p:stCondLst>
                            <p:childTnLst>
                              <p:par>
                                <p:cTn id="44" presetID="22" presetClass="entr" presetSubtype="8" fill="hold" grpId="0" nodeType="after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wipe(left)">
                                      <p:cBhvr>
                                        <p:cTn id="46" dur="2000"/>
                                        <p:tgtEl>
                                          <p:spTgt spid="2"/>
                                        </p:tgtEl>
                                      </p:cBhvr>
                                    </p:animEffect>
                                  </p:childTnLst>
                                  <p:subTnLst>
                                    <p:set>
                                      <p:cBhvr override="childStyle">
                                        <p:cTn dur="1" fill="hold" display="0" masterRel="sameClick" afterEffect="1">
                                          <p:stCondLst>
                                            <p:cond evt="end" delay="0">
                                              <p:tn val="44"/>
                                            </p:cond>
                                          </p:stCondLst>
                                        </p:cTn>
                                        <p:tgtEl>
                                          <p:spTgt spid="2"/>
                                        </p:tgtEl>
                                        <p:attrNameLst>
                                          <p:attrName>style.visibility</p:attrName>
                                        </p:attrNameLst>
                                      </p:cBhvr>
                                      <p:to>
                                        <p:strVal val="hidden"/>
                                      </p:to>
                                    </p:set>
                                  </p:subTnLst>
                                </p:cTn>
                              </p:par>
                            </p:childTnLst>
                          </p:cTn>
                        </p:par>
                        <p:par>
                          <p:cTn id="47" fill="hold">
                            <p:stCondLst>
                              <p:cond delay="17100"/>
                            </p:stCondLst>
                            <p:childTnLst>
                              <p:par>
                                <p:cTn id="48" presetID="22" presetClass="entr" presetSubtype="8" fill="hold" grpId="0" nodeType="after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wipe(left)">
                                      <p:cBhvr>
                                        <p:cTn id="50" dur="500"/>
                                        <p:tgtEl>
                                          <p:spTgt spid="3"/>
                                        </p:tgtEl>
                                      </p:cBhvr>
                                    </p:animEffect>
                                  </p:childTnLst>
                                </p:cTn>
                              </p:par>
                            </p:childTnLst>
                          </p:cTn>
                        </p:par>
                        <p:par>
                          <p:cTn id="51" fill="hold">
                            <p:stCondLst>
                              <p:cond delay="17600"/>
                            </p:stCondLst>
                            <p:childTnLst>
                              <p:par>
                                <p:cTn id="52" presetID="38" presetClass="entr" presetSubtype="0" accel="50000" fill="hold" nodeType="afterEffect">
                                  <p:stCondLst>
                                    <p:cond delay="0"/>
                                  </p:stCondLst>
                                  <p:iterate type="lt">
                                    <p:tmPct val="50000"/>
                                  </p:iterate>
                                  <p:childTnLst>
                                    <p:set>
                                      <p:cBhvr>
                                        <p:cTn id="53" dur="1" fill="hold">
                                          <p:stCondLst>
                                            <p:cond delay="0"/>
                                          </p:stCondLst>
                                        </p:cTn>
                                        <p:tgtEl>
                                          <p:spTgt spid="181">
                                            <p:txEl>
                                              <p:pRg st="3" end="3"/>
                                            </p:txEl>
                                          </p:spTgt>
                                        </p:tgtEl>
                                        <p:attrNameLst>
                                          <p:attrName>style.visibility</p:attrName>
                                        </p:attrNameLst>
                                      </p:cBhvr>
                                      <p:to>
                                        <p:strVal val="visible"/>
                                      </p:to>
                                    </p:set>
                                    <p:set>
                                      <p:cBhvr>
                                        <p:cTn id="54" dur="114" fill="hold">
                                          <p:stCondLst>
                                            <p:cond delay="0"/>
                                          </p:stCondLst>
                                        </p:cTn>
                                        <p:tgtEl>
                                          <p:spTgt spid="181">
                                            <p:txEl>
                                              <p:pRg st="3" end="3"/>
                                            </p:txEl>
                                          </p:spTgt>
                                        </p:tgtEl>
                                        <p:attrNameLst>
                                          <p:attrName>style.rotation</p:attrName>
                                        </p:attrNameLst>
                                      </p:cBhvr>
                                      <p:to>
                                        <p:strVal val="-45.0"/>
                                      </p:to>
                                    </p:set>
                                    <p:anim calcmode="lin" valueType="num">
                                      <p:cBhvr>
                                        <p:cTn id="55" dur="114" fill="hold">
                                          <p:stCondLst>
                                            <p:cond delay="114"/>
                                          </p:stCondLst>
                                        </p:cTn>
                                        <p:tgtEl>
                                          <p:spTgt spid="181">
                                            <p:txEl>
                                              <p:pRg st="3" end="3"/>
                                            </p:txEl>
                                          </p:spTgt>
                                        </p:tgtEl>
                                        <p:attrNameLst>
                                          <p:attrName>style.rotation</p:attrName>
                                        </p:attrNameLst>
                                      </p:cBhvr>
                                      <p:tavLst>
                                        <p:tav tm="0">
                                          <p:val>
                                            <p:fltVal val="-45"/>
                                          </p:val>
                                        </p:tav>
                                        <p:tav tm="69900">
                                          <p:val>
                                            <p:fltVal val="45"/>
                                          </p:val>
                                        </p:tav>
                                        <p:tav tm="100000">
                                          <p:val>
                                            <p:fltVal val="0"/>
                                          </p:val>
                                        </p:tav>
                                      </p:tavLst>
                                    </p:anim>
                                    <p:anim calcmode="lin" valueType="num">
                                      <p:cBhvr>
                                        <p:cTn id="56" dur="114" fill="hold">
                                          <p:stCondLst>
                                            <p:cond delay="0"/>
                                          </p:stCondLst>
                                        </p:cTn>
                                        <p:tgtEl>
                                          <p:spTgt spid="181">
                                            <p:txEl>
                                              <p:pRg st="3" end="3"/>
                                            </p:txEl>
                                          </p:spTgt>
                                        </p:tgtEl>
                                        <p:attrNameLst>
                                          <p:attrName>ppt_y</p:attrName>
                                        </p:attrNameLst>
                                      </p:cBhvr>
                                      <p:tavLst>
                                        <p:tav tm="0">
                                          <p:val>
                                            <p:strVal val="#ppt_y-1"/>
                                          </p:val>
                                        </p:tav>
                                        <p:tav tm="100000">
                                          <p:val>
                                            <p:strVal val="#ppt_y-(0.354*#ppt_w-0.172*#ppt_h)"/>
                                          </p:val>
                                        </p:tav>
                                      </p:tavLst>
                                    </p:anim>
                                    <p:anim calcmode="lin" valueType="num">
                                      <p:cBhvr>
                                        <p:cTn id="57" dur="39" decel="50000" autoRev="1" fill="hold">
                                          <p:stCondLst>
                                            <p:cond delay="114"/>
                                          </p:stCondLst>
                                        </p:cTn>
                                        <p:tgtEl>
                                          <p:spTgt spid="181">
                                            <p:txEl>
                                              <p:pRg st="3" end="3"/>
                                            </p:txEl>
                                          </p:spTgt>
                                        </p:tgtEl>
                                        <p:attrNameLst>
                                          <p:attrName>ppt_y</p:attrName>
                                        </p:attrNameLst>
                                      </p:cBhvr>
                                      <p:tavLst>
                                        <p:tav tm="0">
                                          <p:val>
                                            <p:strVal val="#ppt_y-(0.354*#ppt_w-0.172*#ppt_h)"/>
                                          </p:val>
                                        </p:tav>
                                        <p:tav tm="100000">
                                          <p:val>
                                            <p:strVal val="#ppt_y-(0.354*#ppt_w-0.172*#ppt_h)-#ppt_h/2"/>
                                          </p:val>
                                        </p:tav>
                                      </p:tavLst>
                                    </p:anim>
                                    <p:anim calcmode="lin" valueType="num">
                                      <p:cBhvr>
                                        <p:cTn id="58" dur="34" fill="hold">
                                          <p:stCondLst>
                                            <p:cond delay="216"/>
                                          </p:stCondLst>
                                        </p:cTn>
                                        <p:tgtEl>
                                          <p:spTgt spid="181">
                                            <p:txEl>
                                              <p:pRg st="3" end="3"/>
                                            </p:txEl>
                                          </p:spTgt>
                                        </p:tgtEl>
                                        <p:attrNameLst>
                                          <p:attrName>ppt_y</p:attrName>
                                        </p:attrNameLst>
                                      </p:cBhvr>
                                      <p:tavLst>
                                        <p:tav tm="0">
                                          <p:val>
                                            <p:strVal val="#ppt_y-(0.354*#ppt_w-0.172*#ppt_h)"/>
                                          </p:val>
                                        </p:tav>
                                        <p:tav tm="100000">
                                          <p:val>
                                            <p:strVal val="#ppt_y"/>
                                          </p:val>
                                        </p:tav>
                                      </p:tavLst>
                                    </p:anim>
                                  </p:childTnLst>
                                </p:cTn>
                              </p:par>
                            </p:childTnLst>
                          </p:cTn>
                        </p:par>
                        <p:par>
                          <p:cTn id="59" fill="hold">
                            <p:stCondLst>
                              <p:cond delay="23725"/>
                            </p:stCondLst>
                            <p:childTnLst>
                              <p:par>
                                <p:cTn id="60" presetID="4" presetClass="entr" presetSubtype="32" fill="hold" nodeType="afterEffect">
                                  <p:stCondLst>
                                    <p:cond delay="0"/>
                                  </p:stCondLst>
                                  <p:childTnLst>
                                    <p:set>
                                      <p:cBhvr>
                                        <p:cTn id="61" dur="1" fill="hold">
                                          <p:stCondLst>
                                            <p:cond delay="0"/>
                                          </p:stCondLst>
                                        </p:cTn>
                                        <p:tgtEl>
                                          <p:spTgt spid="2064"/>
                                        </p:tgtEl>
                                        <p:attrNameLst>
                                          <p:attrName>style.visibility</p:attrName>
                                        </p:attrNameLst>
                                      </p:cBhvr>
                                      <p:to>
                                        <p:strVal val="visible"/>
                                      </p:to>
                                    </p:set>
                                    <p:animEffect transition="in" filter="box(out)">
                                      <p:cBhvr>
                                        <p:cTn id="62"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P spid="189" grpId="0"/>
      <p:bldP spid="190" grpId="0"/>
      <p:bldP spid="192" grpId="0"/>
      <p:bldP spid="193" grpId="0"/>
      <p:bldP spid="172" grpId="0" animBg="1"/>
      <p:bldP spid="2" grpId="0" animBg="1"/>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drawing, food, room&#10;&#10;Description automatically generated">
            <a:extLst>
              <a:ext uri="{FF2B5EF4-FFF2-40B4-BE49-F238E27FC236}">
                <a16:creationId xmlns:a16="http://schemas.microsoft.com/office/drawing/2014/main" id="{E5A41E0E-B446-4014-A3F7-1CC5B790E21F}"/>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508760" y="2590800"/>
            <a:ext cx="5852160" cy="3901440"/>
          </a:xfrm>
          <a:prstGeom prst="rect">
            <a:avLst/>
          </a:prstGeom>
        </p:spPr>
      </p:pic>
      <p:sp>
        <p:nvSpPr>
          <p:cNvPr id="717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1F0A89A8-E577-49FA-AD45-24E31DF7C2F4}" type="slidenum">
              <a:rPr lang="en-US" altLang="en-US" sz="1000" smtClean="0">
                <a:solidFill>
                  <a:srgbClr val="000000"/>
                </a:solidFill>
              </a:rPr>
              <a:pPr eaLnBrk="1" hangingPunct="1">
                <a:spcBef>
                  <a:spcPct val="0"/>
                </a:spcBef>
                <a:buFontTx/>
                <a:buNone/>
              </a:pPr>
              <a:t>42</a:t>
            </a:fld>
            <a:endParaRPr lang="en-US" altLang="en-US" sz="1000">
              <a:solidFill>
                <a:srgbClr val="000000"/>
              </a:solidFill>
            </a:endParaRPr>
          </a:p>
        </p:txBody>
      </p:sp>
      <p:sp>
        <p:nvSpPr>
          <p:cNvPr id="2062" name="Text Box 14"/>
          <p:cNvSpPr txBox="1">
            <a:spLocks noChangeArrowheads="1"/>
          </p:cNvSpPr>
          <p:nvPr/>
        </p:nvSpPr>
        <p:spPr bwMode="auto">
          <a:xfrm>
            <a:off x="10212" y="319881"/>
            <a:ext cx="9144000" cy="579438"/>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en-US" sz="3200" b="1" i="1" dirty="0">
                <a:solidFill>
                  <a:srgbClr val="FF0000"/>
                </a:solidFill>
                <a:effectLst>
                  <a:outerShdw blurRad="38100" dist="38100" dir="2700000" algn="tl">
                    <a:srgbClr val="C0C0C0"/>
                  </a:outerShdw>
                </a:effectLst>
                <a:latin typeface="Tahoma" pitchFamily="34" charset="0"/>
              </a:rPr>
              <a:t>Question ‘Spot’</a:t>
            </a:r>
          </a:p>
        </p:txBody>
      </p:sp>
      <p:sp>
        <p:nvSpPr>
          <p:cNvPr id="3" name="TextBox 2">
            <a:extLst>
              <a:ext uri="{FF2B5EF4-FFF2-40B4-BE49-F238E27FC236}">
                <a16:creationId xmlns:a16="http://schemas.microsoft.com/office/drawing/2014/main" id="{74D6C13A-4765-4765-80ED-CA26531576AC}"/>
              </a:ext>
            </a:extLst>
          </p:cNvPr>
          <p:cNvSpPr txBox="1"/>
          <p:nvPr/>
        </p:nvSpPr>
        <p:spPr>
          <a:xfrm>
            <a:off x="320040" y="1371600"/>
            <a:ext cx="8869681" cy="1200329"/>
          </a:xfrm>
          <a:prstGeom prst="rect">
            <a:avLst/>
          </a:prstGeom>
          <a:noFill/>
        </p:spPr>
        <p:txBody>
          <a:bodyPr wrap="square" rtlCol="0">
            <a:spAutoFit/>
          </a:bodyPr>
          <a:lstStyle/>
          <a:p>
            <a:pPr algn="ctr"/>
            <a:r>
              <a:rPr lang="en-US" altLang="en-US" sz="3600" b="1" dirty="0">
                <a:solidFill>
                  <a:schemeClr val="bg2">
                    <a:lumMod val="50000"/>
                  </a:schemeClr>
                </a:solidFill>
                <a:latin typeface="Arial"/>
              </a:rPr>
              <a:t>Any questions or comments on Scoring the Set or Completing the Results?</a:t>
            </a:r>
          </a:p>
        </p:txBody>
      </p:sp>
      <p:pic>
        <p:nvPicPr>
          <p:cNvPr id="4" name="Picture 16" descr="Vball9">
            <a:extLst>
              <a:ext uri="{FF2B5EF4-FFF2-40B4-BE49-F238E27FC236}">
                <a16:creationId xmlns:a16="http://schemas.microsoft.com/office/drawing/2014/main" id="{27F4B145-6ED8-ADCC-63DE-E54BB612977C}"/>
              </a:ext>
            </a:extLst>
          </p:cNvPr>
          <p:cNvPicPr>
            <a:picLocks noChangeAspect="1" noChangeArrowheads="1"/>
          </p:cNvPicPr>
          <p:nvPr/>
        </p:nvPicPr>
        <p:blipFill>
          <a:blip r:embed="rId5" cstate="print"/>
          <a:srcRect/>
          <a:stretch>
            <a:fillRect/>
          </a:stretch>
        </p:blipFill>
        <p:spPr bwMode="auto">
          <a:xfrm>
            <a:off x="244475" y="6459538"/>
            <a:ext cx="230188" cy="238125"/>
          </a:xfrm>
          <a:prstGeom prst="rect">
            <a:avLst/>
          </a:prstGeom>
          <a:noFill/>
          <a:ln w="9525">
            <a:noFill/>
            <a:miter lim="800000"/>
            <a:headEnd/>
            <a:tailEnd/>
          </a:ln>
        </p:spPr>
      </p:pic>
    </p:spTree>
    <p:extLst>
      <p:ext uri="{BB962C8B-B14F-4D97-AF65-F5344CB8AC3E}">
        <p14:creationId xmlns:p14="http://schemas.microsoft.com/office/powerpoint/2010/main" val="2282457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0" y="0"/>
            <a:ext cx="9144000" cy="68580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179" name="Rectangle 3"/>
          <p:cNvSpPr>
            <a:spLocks noChangeArrowheads="1"/>
          </p:cNvSpPr>
          <p:nvPr/>
        </p:nvSpPr>
        <p:spPr bwMode="auto">
          <a:xfrm>
            <a:off x="0" y="0"/>
            <a:ext cx="9144000" cy="3933825"/>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180" name="Rectangle 4"/>
          <p:cNvSpPr>
            <a:spLocks noChangeArrowheads="1"/>
          </p:cNvSpPr>
          <p:nvPr/>
        </p:nvSpPr>
        <p:spPr bwMode="auto">
          <a:xfrm>
            <a:off x="0" y="3819525"/>
            <a:ext cx="9144000" cy="3038475"/>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181" name="Rectangle 5"/>
          <p:cNvSpPr>
            <a:spLocks noChangeArrowheads="1"/>
          </p:cNvSpPr>
          <p:nvPr/>
        </p:nvSpPr>
        <p:spPr bwMode="auto">
          <a:xfrm>
            <a:off x="0" y="3819525"/>
            <a:ext cx="9144000" cy="712788"/>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182" name="Freeform 6"/>
          <p:cNvSpPr>
            <a:spLocks/>
          </p:cNvSpPr>
          <p:nvPr/>
        </p:nvSpPr>
        <p:spPr bwMode="auto">
          <a:xfrm>
            <a:off x="506413" y="1595438"/>
            <a:ext cx="8132762" cy="53340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183" name="Rectangle 7"/>
          <p:cNvSpPr>
            <a:spLocks noChangeArrowheads="1"/>
          </p:cNvSpPr>
          <p:nvPr/>
        </p:nvSpPr>
        <p:spPr bwMode="auto">
          <a:xfrm flipV="1">
            <a:off x="0" y="3429000"/>
            <a:ext cx="9144000" cy="398463"/>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184" name="AutoShape 8"/>
          <p:cNvSpPr>
            <a:spLocks noChangeArrowheads="1"/>
          </p:cNvSpPr>
          <p:nvPr/>
        </p:nvSpPr>
        <p:spPr bwMode="auto">
          <a:xfrm>
            <a:off x="447675" y="2051050"/>
            <a:ext cx="8248650" cy="320516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grpSp>
        <p:nvGrpSpPr>
          <p:cNvPr id="50185" name="Group 9"/>
          <p:cNvGrpSpPr>
            <a:grpSpLocks/>
          </p:cNvGrpSpPr>
          <p:nvPr/>
        </p:nvGrpSpPr>
        <p:grpSpPr bwMode="auto">
          <a:xfrm>
            <a:off x="703263" y="2762250"/>
            <a:ext cx="1168400" cy="1912938"/>
            <a:chOff x="275" y="2008"/>
            <a:chExt cx="795" cy="1276"/>
          </a:xfrm>
        </p:grpSpPr>
        <p:sp>
          <p:nvSpPr>
            <p:cNvPr id="50186"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187"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188"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189"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0190" name="Group 14"/>
          <p:cNvGrpSpPr>
            <a:grpSpLocks/>
          </p:cNvGrpSpPr>
          <p:nvPr/>
        </p:nvGrpSpPr>
        <p:grpSpPr bwMode="auto">
          <a:xfrm>
            <a:off x="1943100" y="2765425"/>
            <a:ext cx="1168400" cy="1912938"/>
            <a:chOff x="275" y="2008"/>
            <a:chExt cx="795" cy="1276"/>
          </a:xfrm>
        </p:grpSpPr>
        <p:sp>
          <p:nvSpPr>
            <p:cNvPr id="50191"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192"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193"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194"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0195" name="Group 19"/>
          <p:cNvGrpSpPr>
            <a:grpSpLocks/>
          </p:cNvGrpSpPr>
          <p:nvPr/>
        </p:nvGrpSpPr>
        <p:grpSpPr bwMode="auto">
          <a:xfrm>
            <a:off x="3368675" y="2762250"/>
            <a:ext cx="1168400" cy="1912938"/>
            <a:chOff x="275" y="2008"/>
            <a:chExt cx="795" cy="1276"/>
          </a:xfrm>
        </p:grpSpPr>
        <p:sp>
          <p:nvSpPr>
            <p:cNvPr id="50196"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197"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198"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199"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0200" name="Group 24"/>
          <p:cNvGrpSpPr>
            <a:grpSpLocks/>
          </p:cNvGrpSpPr>
          <p:nvPr/>
        </p:nvGrpSpPr>
        <p:grpSpPr bwMode="auto">
          <a:xfrm>
            <a:off x="4606925" y="2765425"/>
            <a:ext cx="1168400" cy="1912938"/>
            <a:chOff x="275" y="2008"/>
            <a:chExt cx="795" cy="1276"/>
          </a:xfrm>
        </p:grpSpPr>
        <p:sp>
          <p:nvSpPr>
            <p:cNvPr id="50201"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202"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203"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204"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0205" name="Group 29"/>
          <p:cNvGrpSpPr>
            <a:grpSpLocks/>
          </p:cNvGrpSpPr>
          <p:nvPr/>
        </p:nvGrpSpPr>
        <p:grpSpPr bwMode="auto">
          <a:xfrm>
            <a:off x="6030913" y="2762250"/>
            <a:ext cx="1168400" cy="1912938"/>
            <a:chOff x="275" y="2008"/>
            <a:chExt cx="795" cy="1276"/>
          </a:xfrm>
        </p:grpSpPr>
        <p:sp>
          <p:nvSpPr>
            <p:cNvPr id="50206"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207"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208"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209"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sp>
        <p:nvSpPr>
          <p:cNvPr id="50210" name="AutoShape 34"/>
          <p:cNvSpPr>
            <a:spLocks noChangeArrowheads="1"/>
          </p:cNvSpPr>
          <p:nvPr/>
        </p:nvSpPr>
        <p:spPr bwMode="auto">
          <a:xfrm>
            <a:off x="7270750" y="2765425"/>
            <a:ext cx="1168400" cy="1912938"/>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211" name="AutoShape 35"/>
          <p:cNvSpPr>
            <a:spLocks noChangeArrowheads="1"/>
          </p:cNvSpPr>
          <p:nvPr/>
        </p:nvSpPr>
        <p:spPr bwMode="auto">
          <a:xfrm>
            <a:off x="7270750" y="2765425"/>
            <a:ext cx="1168400" cy="22860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212" name="AutoShape 36"/>
          <p:cNvSpPr>
            <a:spLocks noChangeArrowheads="1"/>
          </p:cNvSpPr>
          <p:nvPr/>
        </p:nvSpPr>
        <p:spPr bwMode="auto">
          <a:xfrm>
            <a:off x="7270750" y="4449763"/>
            <a:ext cx="1168400" cy="22860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213" name="AutoShape 37"/>
          <p:cNvSpPr>
            <a:spLocks noChangeArrowheads="1"/>
          </p:cNvSpPr>
          <p:nvPr/>
        </p:nvSpPr>
        <p:spPr bwMode="auto">
          <a:xfrm>
            <a:off x="7270750" y="2765425"/>
            <a:ext cx="1168400" cy="1912938"/>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0214" name="AutoShape 38"/>
          <p:cNvSpPr>
            <a:spLocks noChangeArrowheads="1"/>
          </p:cNvSpPr>
          <p:nvPr/>
        </p:nvSpPr>
        <p:spPr bwMode="auto">
          <a:xfrm flipV="1">
            <a:off x="447675" y="5267325"/>
            <a:ext cx="8248650" cy="1077913"/>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en-US" altLang="en-US"/>
          </a:p>
        </p:txBody>
      </p:sp>
      <p:grpSp>
        <p:nvGrpSpPr>
          <p:cNvPr id="50215" name="Group 39"/>
          <p:cNvGrpSpPr>
            <a:grpSpLocks/>
          </p:cNvGrpSpPr>
          <p:nvPr/>
        </p:nvGrpSpPr>
        <p:grpSpPr bwMode="auto">
          <a:xfrm>
            <a:off x="7270750" y="2981325"/>
            <a:ext cx="1168400" cy="1473200"/>
            <a:chOff x="4580" y="1878"/>
            <a:chExt cx="736" cy="928"/>
          </a:xfrm>
        </p:grpSpPr>
        <p:sp>
          <p:nvSpPr>
            <p:cNvPr id="50216"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17"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0218" name="Group 42"/>
          <p:cNvGrpSpPr>
            <a:grpSpLocks/>
          </p:cNvGrpSpPr>
          <p:nvPr/>
        </p:nvGrpSpPr>
        <p:grpSpPr bwMode="auto">
          <a:xfrm>
            <a:off x="7270750" y="2981325"/>
            <a:ext cx="1168400" cy="1473200"/>
            <a:chOff x="4580" y="1878"/>
            <a:chExt cx="736" cy="928"/>
          </a:xfrm>
        </p:grpSpPr>
        <p:sp>
          <p:nvSpPr>
            <p:cNvPr id="50219"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20"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0221" name="Group 45"/>
          <p:cNvGrpSpPr>
            <a:grpSpLocks/>
          </p:cNvGrpSpPr>
          <p:nvPr/>
        </p:nvGrpSpPr>
        <p:grpSpPr bwMode="auto">
          <a:xfrm>
            <a:off x="6030913" y="2981325"/>
            <a:ext cx="1168400" cy="1473200"/>
            <a:chOff x="4580" y="1878"/>
            <a:chExt cx="736" cy="928"/>
          </a:xfrm>
        </p:grpSpPr>
        <p:sp>
          <p:nvSpPr>
            <p:cNvPr id="50222"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23"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0224" name="Group 48"/>
          <p:cNvGrpSpPr>
            <a:grpSpLocks/>
          </p:cNvGrpSpPr>
          <p:nvPr/>
        </p:nvGrpSpPr>
        <p:grpSpPr bwMode="auto">
          <a:xfrm>
            <a:off x="1943100" y="2982913"/>
            <a:ext cx="1168400" cy="1473200"/>
            <a:chOff x="4580" y="1878"/>
            <a:chExt cx="736" cy="928"/>
          </a:xfrm>
        </p:grpSpPr>
        <p:sp>
          <p:nvSpPr>
            <p:cNvPr id="50225"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26"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0227" name="Group 51"/>
          <p:cNvGrpSpPr>
            <a:grpSpLocks/>
          </p:cNvGrpSpPr>
          <p:nvPr/>
        </p:nvGrpSpPr>
        <p:grpSpPr bwMode="auto">
          <a:xfrm>
            <a:off x="703263" y="2982913"/>
            <a:ext cx="1168400" cy="1473200"/>
            <a:chOff x="4580" y="1878"/>
            <a:chExt cx="736" cy="928"/>
          </a:xfrm>
        </p:grpSpPr>
        <p:sp>
          <p:nvSpPr>
            <p:cNvPr id="50228"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29"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0230" name="Group 54"/>
          <p:cNvGrpSpPr>
            <a:grpSpLocks/>
          </p:cNvGrpSpPr>
          <p:nvPr/>
        </p:nvGrpSpPr>
        <p:grpSpPr bwMode="auto">
          <a:xfrm>
            <a:off x="4606925" y="2984500"/>
            <a:ext cx="1168400" cy="1473200"/>
            <a:chOff x="4580" y="1878"/>
            <a:chExt cx="736" cy="928"/>
          </a:xfrm>
        </p:grpSpPr>
        <p:sp>
          <p:nvSpPr>
            <p:cNvPr id="50231"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32"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0233" name="Group 57"/>
          <p:cNvGrpSpPr>
            <a:grpSpLocks/>
          </p:cNvGrpSpPr>
          <p:nvPr/>
        </p:nvGrpSpPr>
        <p:grpSpPr bwMode="auto">
          <a:xfrm>
            <a:off x="3368675" y="2981325"/>
            <a:ext cx="1168400" cy="1473200"/>
            <a:chOff x="4580" y="1878"/>
            <a:chExt cx="736" cy="928"/>
          </a:xfrm>
        </p:grpSpPr>
        <p:sp>
          <p:nvSpPr>
            <p:cNvPr id="50234"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35"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0236" name="Group 60"/>
          <p:cNvGrpSpPr>
            <a:grpSpLocks/>
          </p:cNvGrpSpPr>
          <p:nvPr/>
        </p:nvGrpSpPr>
        <p:grpSpPr bwMode="auto">
          <a:xfrm>
            <a:off x="7270750" y="2981325"/>
            <a:ext cx="1168400" cy="1473200"/>
            <a:chOff x="4580" y="1878"/>
            <a:chExt cx="736" cy="928"/>
          </a:xfrm>
        </p:grpSpPr>
        <p:sp>
          <p:nvSpPr>
            <p:cNvPr id="50237"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38"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0239" name="Group 63"/>
          <p:cNvGrpSpPr>
            <a:grpSpLocks/>
          </p:cNvGrpSpPr>
          <p:nvPr/>
        </p:nvGrpSpPr>
        <p:grpSpPr bwMode="auto">
          <a:xfrm>
            <a:off x="7270750" y="2981325"/>
            <a:ext cx="1168400" cy="1473200"/>
            <a:chOff x="4580" y="1878"/>
            <a:chExt cx="736" cy="928"/>
          </a:xfrm>
        </p:grpSpPr>
        <p:sp>
          <p:nvSpPr>
            <p:cNvPr id="50240"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41"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0242" name="Group 66"/>
          <p:cNvGrpSpPr>
            <a:grpSpLocks/>
          </p:cNvGrpSpPr>
          <p:nvPr/>
        </p:nvGrpSpPr>
        <p:grpSpPr bwMode="auto">
          <a:xfrm>
            <a:off x="7270750" y="2981325"/>
            <a:ext cx="1168400" cy="1473200"/>
            <a:chOff x="4580" y="1878"/>
            <a:chExt cx="736" cy="928"/>
          </a:xfrm>
        </p:grpSpPr>
        <p:sp>
          <p:nvSpPr>
            <p:cNvPr id="50243"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44"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0245" name="Group 69"/>
          <p:cNvGrpSpPr>
            <a:grpSpLocks/>
          </p:cNvGrpSpPr>
          <p:nvPr/>
        </p:nvGrpSpPr>
        <p:grpSpPr bwMode="auto">
          <a:xfrm>
            <a:off x="7270750" y="2981325"/>
            <a:ext cx="1168400" cy="1473200"/>
            <a:chOff x="4580" y="1878"/>
            <a:chExt cx="736" cy="928"/>
          </a:xfrm>
        </p:grpSpPr>
        <p:sp>
          <p:nvSpPr>
            <p:cNvPr id="50246"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47"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0248" name="Group 72"/>
          <p:cNvGrpSpPr>
            <a:grpSpLocks/>
          </p:cNvGrpSpPr>
          <p:nvPr/>
        </p:nvGrpSpPr>
        <p:grpSpPr bwMode="auto">
          <a:xfrm>
            <a:off x="7270750" y="2981325"/>
            <a:ext cx="1168400" cy="1473200"/>
            <a:chOff x="4580" y="1878"/>
            <a:chExt cx="736" cy="928"/>
          </a:xfrm>
        </p:grpSpPr>
        <p:sp>
          <p:nvSpPr>
            <p:cNvPr id="50249"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50"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0251" name="Group 75"/>
          <p:cNvGrpSpPr>
            <a:grpSpLocks/>
          </p:cNvGrpSpPr>
          <p:nvPr/>
        </p:nvGrpSpPr>
        <p:grpSpPr bwMode="auto">
          <a:xfrm>
            <a:off x="7270750" y="2981325"/>
            <a:ext cx="1168400" cy="1473200"/>
            <a:chOff x="4580" y="1878"/>
            <a:chExt cx="736" cy="928"/>
          </a:xfrm>
        </p:grpSpPr>
        <p:sp>
          <p:nvSpPr>
            <p:cNvPr id="50252"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53"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0254" name="Group 78"/>
          <p:cNvGrpSpPr>
            <a:grpSpLocks/>
          </p:cNvGrpSpPr>
          <p:nvPr/>
        </p:nvGrpSpPr>
        <p:grpSpPr bwMode="auto">
          <a:xfrm>
            <a:off x="7270750" y="2981325"/>
            <a:ext cx="1168400" cy="1473200"/>
            <a:chOff x="4580" y="1878"/>
            <a:chExt cx="736" cy="928"/>
          </a:xfrm>
        </p:grpSpPr>
        <p:sp>
          <p:nvSpPr>
            <p:cNvPr id="50255"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56"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0257" name="Group 81"/>
          <p:cNvGrpSpPr>
            <a:grpSpLocks/>
          </p:cNvGrpSpPr>
          <p:nvPr/>
        </p:nvGrpSpPr>
        <p:grpSpPr bwMode="auto">
          <a:xfrm>
            <a:off x="7270750" y="2981325"/>
            <a:ext cx="1168400" cy="1473200"/>
            <a:chOff x="4580" y="1878"/>
            <a:chExt cx="736" cy="928"/>
          </a:xfrm>
        </p:grpSpPr>
        <p:sp>
          <p:nvSpPr>
            <p:cNvPr id="50258"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59"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0260" name="Group 84"/>
          <p:cNvGrpSpPr>
            <a:grpSpLocks/>
          </p:cNvGrpSpPr>
          <p:nvPr/>
        </p:nvGrpSpPr>
        <p:grpSpPr bwMode="auto">
          <a:xfrm>
            <a:off x="6030913" y="2981325"/>
            <a:ext cx="1168400" cy="1473200"/>
            <a:chOff x="4580" y="1878"/>
            <a:chExt cx="736" cy="928"/>
          </a:xfrm>
        </p:grpSpPr>
        <p:sp>
          <p:nvSpPr>
            <p:cNvPr id="50261"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62"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0263" name="Group 87"/>
          <p:cNvGrpSpPr>
            <a:grpSpLocks/>
          </p:cNvGrpSpPr>
          <p:nvPr/>
        </p:nvGrpSpPr>
        <p:grpSpPr bwMode="auto">
          <a:xfrm>
            <a:off x="4606925" y="2984500"/>
            <a:ext cx="1168400" cy="1473200"/>
            <a:chOff x="4580" y="1878"/>
            <a:chExt cx="736" cy="928"/>
          </a:xfrm>
        </p:grpSpPr>
        <p:sp>
          <p:nvSpPr>
            <p:cNvPr id="50264"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65"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0266" name="Group 90"/>
          <p:cNvGrpSpPr>
            <a:grpSpLocks/>
          </p:cNvGrpSpPr>
          <p:nvPr/>
        </p:nvGrpSpPr>
        <p:grpSpPr bwMode="auto">
          <a:xfrm>
            <a:off x="3368675" y="2981325"/>
            <a:ext cx="1168400" cy="1473200"/>
            <a:chOff x="4580" y="1878"/>
            <a:chExt cx="736" cy="928"/>
          </a:xfrm>
        </p:grpSpPr>
        <p:sp>
          <p:nvSpPr>
            <p:cNvPr id="50267"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68"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0269" name="Group 93"/>
          <p:cNvGrpSpPr>
            <a:grpSpLocks/>
          </p:cNvGrpSpPr>
          <p:nvPr/>
        </p:nvGrpSpPr>
        <p:grpSpPr bwMode="auto">
          <a:xfrm>
            <a:off x="7270750" y="2981325"/>
            <a:ext cx="1168400" cy="1473200"/>
            <a:chOff x="4580" y="1878"/>
            <a:chExt cx="736" cy="928"/>
          </a:xfrm>
        </p:grpSpPr>
        <p:sp>
          <p:nvSpPr>
            <p:cNvPr id="50270"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71"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0272" name="Group 96"/>
          <p:cNvGrpSpPr>
            <a:grpSpLocks/>
          </p:cNvGrpSpPr>
          <p:nvPr/>
        </p:nvGrpSpPr>
        <p:grpSpPr bwMode="auto">
          <a:xfrm>
            <a:off x="6030913" y="2981325"/>
            <a:ext cx="1168400" cy="1473200"/>
            <a:chOff x="4580" y="1878"/>
            <a:chExt cx="736" cy="928"/>
          </a:xfrm>
        </p:grpSpPr>
        <p:sp>
          <p:nvSpPr>
            <p:cNvPr id="50273"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74"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0275" name="Group 99"/>
          <p:cNvGrpSpPr>
            <a:grpSpLocks/>
          </p:cNvGrpSpPr>
          <p:nvPr/>
        </p:nvGrpSpPr>
        <p:grpSpPr bwMode="auto">
          <a:xfrm>
            <a:off x="7270750" y="2981325"/>
            <a:ext cx="1168400" cy="1473200"/>
            <a:chOff x="4580" y="1878"/>
            <a:chExt cx="736" cy="928"/>
          </a:xfrm>
        </p:grpSpPr>
        <p:sp>
          <p:nvSpPr>
            <p:cNvPr id="50276"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77"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0278" name="Group 102"/>
          <p:cNvGrpSpPr>
            <a:grpSpLocks/>
          </p:cNvGrpSpPr>
          <p:nvPr/>
        </p:nvGrpSpPr>
        <p:grpSpPr bwMode="auto">
          <a:xfrm>
            <a:off x="7270750" y="2981325"/>
            <a:ext cx="1168400" cy="1473200"/>
            <a:chOff x="4580" y="1878"/>
            <a:chExt cx="736" cy="928"/>
          </a:xfrm>
        </p:grpSpPr>
        <p:sp>
          <p:nvSpPr>
            <p:cNvPr id="50279"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80"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0281" name="Group 105"/>
          <p:cNvGrpSpPr>
            <a:grpSpLocks/>
          </p:cNvGrpSpPr>
          <p:nvPr/>
        </p:nvGrpSpPr>
        <p:grpSpPr bwMode="auto">
          <a:xfrm>
            <a:off x="7270750" y="2981325"/>
            <a:ext cx="1168400" cy="1473200"/>
            <a:chOff x="4580" y="1878"/>
            <a:chExt cx="736" cy="928"/>
          </a:xfrm>
        </p:grpSpPr>
        <p:sp>
          <p:nvSpPr>
            <p:cNvPr id="50282"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83"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0284" name="Group 108"/>
          <p:cNvGrpSpPr>
            <a:grpSpLocks/>
          </p:cNvGrpSpPr>
          <p:nvPr/>
        </p:nvGrpSpPr>
        <p:grpSpPr bwMode="auto">
          <a:xfrm>
            <a:off x="7270750" y="2981325"/>
            <a:ext cx="1168400" cy="1473200"/>
            <a:chOff x="4580" y="1878"/>
            <a:chExt cx="736" cy="928"/>
          </a:xfrm>
        </p:grpSpPr>
        <p:sp>
          <p:nvSpPr>
            <p:cNvPr id="50285"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86"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0287" name="Group 111"/>
          <p:cNvGrpSpPr>
            <a:grpSpLocks/>
          </p:cNvGrpSpPr>
          <p:nvPr/>
        </p:nvGrpSpPr>
        <p:grpSpPr bwMode="auto">
          <a:xfrm>
            <a:off x="7270750" y="2981325"/>
            <a:ext cx="1168400" cy="1473200"/>
            <a:chOff x="4580" y="1878"/>
            <a:chExt cx="736" cy="928"/>
          </a:xfrm>
        </p:grpSpPr>
        <p:sp>
          <p:nvSpPr>
            <p:cNvPr id="50288"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89"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0290" name="Group 114"/>
          <p:cNvGrpSpPr>
            <a:grpSpLocks/>
          </p:cNvGrpSpPr>
          <p:nvPr/>
        </p:nvGrpSpPr>
        <p:grpSpPr bwMode="auto">
          <a:xfrm>
            <a:off x="7270750" y="2981325"/>
            <a:ext cx="1168400" cy="1473200"/>
            <a:chOff x="4580" y="1878"/>
            <a:chExt cx="736" cy="928"/>
          </a:xfrm>
        </p:grpSpPr>
        <p:sp>
          <p:nvSpPr>
            <p:cNvPr id="50291"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92"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0293" name="Group 117"/>
          <p:cNvGrpSpPr>
            <a:grpSpLocks/>
          </p:cNvGrpSpPr>
          <p:nvPr/>
        </p:nvGrpSpPr>
        <p:grpSpPr bwMode="auto">
          <a:xfrm>
            <a:off x="7270750" y="2981325"/>
            <a:ext cx="1168400" cy="1473200"/>
            <a:chOff x="4580" y="1878"/>
            <a:chExt cx="736" cy="928"/>
          </a:xfrm>
        </p:grpSpPr>
        <p:sp>
          <p:nvSpPr>
            <p:cNvPr id="50294"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95"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0296" name="Group 120"/>
          <p:cNvGrpSpPr>
            <a:grpSpLocks/>
          </p:cNvGrpSpPr>
          <p:nvPr/>
        </p:nvGrpSpPr>
        <p:grpSpPr bwMode="auto">
          <a:xfrm>
            <a:off x="7270750" y="2981325"/>
            <a:ext cx="1168400" cy="1473200"/>
            <a:chOff x="4580" y="1878"/>
            <a:chExt cx="736" cy="928"/>
          </a:xfrm>
        </p:grpSpPr>
        <p:sp>
          <p:nvSpPr>
            <p:cNvPr id="50297"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298"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0299" name="Group 123"/>
          <p:cNvGrpSpPr>
            <a:grpSpLocks/>
          </p:cNvGrpSpPr>
          <p:nvPr/>
        </p:nvGrpSpPr>
        <p:grpSpPr bwMode="auto">
          <a:xfrm>
            <a:off x="7270750" y="2981325"/>
            <a:ext cx="1168400" cy="1473200"/>
            <a:chOff x="4580" y="1878"/>
            <a:chExt cx="736" cy="928"/>
          </a:xfrm>
        </p:grpSpPr>
        <p:sp>
          <p:nvSpPr>
            <p:cNvPr id="50300"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01"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0302" name="Group 126"/>
          <p:cNvGrpSpPr>
            <a:grpSpLocks/>
          </p:cNvGrpSpPr>
          <p:nvPr/>
        </p:nvGrpSpPr>
        <p:grpSpPr bwMode="auto">
          <a:xfrm>
            <a:off x="7270750" y="2981325"/>
            <a:ext cx="1168400" cy="1473200"/>
            <a:chOff x="4580" y="1878"/>
            <a:chExt cx="736" cy="928"/>
          </a:xfrm>
        </p:grpSpPr>
        <p:sp>
          <p:nvSpPr>
            <p:cNvPr id="50303"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04"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0305" name="Group 129"/>
          <p:cNvGrpSpPr>
            <a:grpSpLocks/>
          </p:cNvGrpSpPr>
          <p:nvPr/>
        </p:nvGrpSpPr>
        <p:grpSpPr bwMode="auto">
          <a:xfrm>
            <a:off x="6030913" y="2981325"/>
            <a:ext cx="1168400" cy="1473200"/>
            <a:chOff x="4580" y="1878"/>
            <a:chExt cx="736" cy="928"/>
          </a:xfrm>
        </p:grpSpPr>
        <p:sp>
          <p:nvSpPr>
            <p:cNvPr id="50306"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07"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0308" name="Group 132"/>
          <p:cNvGrpSpPr>
            <a:grpSpLocks/>
          </p:cNvGrpSpPr>
          <p:nvPr/>
        </p:nvGrpSpPr>
        <p:grpSpPr bwMode="auto">
          <a:xfrm>
            <a:off x="7270750" y="2981325"/>
            <a:ext cx="1168400" cy="1473200"/>
            <a:chOff x="4580" y="1878"/>
            <a:chExt cx="736" cy="928"/>
          </a:xfrm>
        </p:grpSpPr>
        <p:sp>
          <p:nvSpPr>
            <p:cNvPr id="50309"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10"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0311" name="Group 135"/>
          <p:cNvGrpSpPr>
            <a:grpSpLocks/>
          </p:cNvGrpSpPr>
          <p:nvPr/>
        </p:nvGrpSpPr>
        <p:grpSpPr bwMode="auto">
          <a:xfrm>
            <a:off x="7270750" y="2981325"/>
            <a:ext cx="1168400" cy="1473200"/>
            <a:chOff x="4580" y="1878"/>
            <a:chExt cx="736" cy="928"/>
          </a:xfrm>
        </p:grpSpPr>
        <p:sp>
          <p:nvSpPr>
            <p:cNvPr id="50312"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13"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0314" name="Group 138"/>
          <p:cNvGrpSpPr>
            <a:grpSpLocks/>
          </p:cNvGrpSpPr>
          <p:nvPr/>
        </p:nvGrpSpPr>
        <p:grpSpPr bwMode="auto">
          <a:xfrm>
            <a:off x="7270750" y="2981325"/>
            <a:ext cx="1168400" cy="1473200"/>
            <a:chOff x="4580" y="1878"/>
            <a:chExt cx="736" cy="928"/>
          </a:xfrm>
        </p:grpSpPr>
        <p:sp>
          <p:nvSpPr>
            <p:cNvPr id="50315"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16"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0317" name="Group 141"/>
          <p:cNvGrpSpPr>
            <a:grpSpLocks/>
          </p:cNvGrpSpPr>
          <p:nvPr/>
        </p:nvGrpSpPr>
        <p:grpSpPr bwMode="auto">
          <a:xfrm>
            <a:off x="7270750" y="2981325"/>
            <a:ext cx="1168400" cy="1473200"/>
            <a:chOff x="4580" y="1878"/>
            <a:chExt cx="736" cy="928"/>
          </a:xfrm>
        </p:grpSpPr>
        <p:sp>
          <p:nvSpPr>
            <p:cNvPr id="50318"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19"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0320" name="Group 144"/>
          <p:cNvGrpSpPr>
            <a:grpSpLocks/>
          </p:cNvGrpSpPr>
          <p:nvPr/>
        </p:nvGrpSpPr>
        <p:grpSpPr bwMode="auto">
          <a:xfrm>
            <a:off x="7270750" y="2981325"/>
            <a:ext cx="1168400" cy="1473200"/>
            <a:chOff x="4580" y="1878"/>
            <a:chExt cx="736" cy="928"/>
          </a:xfrm>
        </p:grpSpPr>
        <p:sp>
          <p:nvSpPr>
            <p:cNvPr id="50321"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22"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0323" name="Group 147"/>
          <p:cNvGrpSpPr>
            <a:grpSpLocks/>
          </p:cNvGrpSpPr>
          <p:nvPr/>
        </p:nvGrpSpPr>
        <p:grpSpPr bwMode="auto">
          <a:xfrm>
            <a:off x="7270750" y="2981325"/>
            <a:ext cx="1168400" cy="1473200"/>
            <a:chOff x="4580" y="1878"/>
            <a:chExt cx="736" cy="928"/>
          </a:xfrm>
        </p:grpSpPr>
        <p:sp>
          <p:nvSpPr>
            <p:cNvPr id="50324"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25"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0326" name="Group 150"/>
          <p:cNvGrpSpPr>
            <a:grpSpLocks/>
          </p:cNvGrpSpPr>
          <p:nvPr/>
        </p:nvGrpSpPr>
        <p:grpSpPr bwMode="auto">
          <a:xfrm>
            <a:off x="7270750" y="2981325"/>
            <a:ext cx="1168400" cy="1473200"/>
            <a:chOff x="4580" y="1878"/>
            <a:chExt cx="736" cy="928"/>
          </a:xfrm>
        </p:grpSpPr>
        <p:sp>
          <p:nvSpPr>
            <p:cNvPr id="50327"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28"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0329" name="Group 153"/>
          <p:cNvGrpSpPr>
            <a:grpSpLocks/>
          </p:cNvGrpSpPr>
          <p:nvPr/>
        </p:nvGrpSpPr>
        <p:grpSpPr bwMode="auto">
          <a:xfrm>
            <a:off x="7270750" y="2981325"/>
            <a:ext cx="1168400" cy="1473200"/>
            <a:chOff x="4580" y="1878"/>
            <a:chExt cx="736" cy="928"/>
          </a:xfrm>
        </p:grpSpPr>
        <p:sp>
          <p:nvSpPr>
            <p:cNvPr id="50330"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31"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0332" name="Group 156"/>
          <p:cNvGrpSpPr>
            <a:grpSpLocks/>
          </p:cNvGrpSpPr>
          <p:nvPr/>
        </p:nvGrpSpPr>
        <p:grpSpPr bwMode="auto">
          <a:xfrm>
            <a:off x="7270750" y="2981325"/>
            <a:ext cx="1168400" cy="1473200"/>
            <a:chOff x="4580" y="1878"/>
            <a:chExt cx="736" cy="928"/>
          </a:xfrm>
        </p:grpSpPr>
        <p:sp>
          <p:nvSpPr>
            <p:cNvPr id="50333"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34"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0335" name="Group 159"/>
          <p:cNvGrpSpPr>
            <a:grpSpLocks/>
          </p:cNvGrpSpPr>
          <p:nvPr/>
        </p:nvGrpSpPr>
        <p:grpSpPr bwMode="auto">
          <a:xfrm>
            <a:off x="7270750" y="2981325"/>
            <a:ext cx="1168400" cy="1473200"/>
            <a:chOff x="4580" y="1878"/>
            <a:chExt cx="736" cy="928"/>
          </a:xfrm>
        </p:grpSpPr>
        <p:sp>
          <p:nvSpPr>
            <p:cNvPr id="50336"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37"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0338" name="Group 162"/>
          <p:cNvGrpSpPr>
            <a:grpSpLocks/>
          </p:cNvGrpSpPr>
          <p:nvPr/>
        </p:nvGrpSpPr>
        <p:grpSpPr bwMode="auto">
          <a:xfrm>
            <a:off x="7270750" y="2981325"/>
            <a:ext cx="1168400" cy="1473200"/>
            <a:chOff x="4580" y="1878"/>
            <a:chExt cx="736" cy="928"/>
          </a:xfrm>
        </p:grpSpPr>
        <p:sp>
          <p:nvSpPr>
            <p:cNvPr id="50339"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40"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0341" name="Group 165"/>
          <p:cNvGrpSpPr>
            <a:grpSpLocks/>
          </p:cNvGrpSpPr>
          <p:nvPr/>
        </p:nvGrpSpPr>
        <p:grpSpPr bwMode="auto">
          <a:xfrm>
            <a:off x="7270750" y="2981325"/>
            <a:ext cx="1168400" cy="1473200"/>
            <a:chOff x="4580" y="1878"/>
            <a:chExt cx="736" cy="928"/>
          </a:xfrm>
        </p:grpSpPr>
        <p:sp>
          <p:nvSpPr>
            <p:cNvPr id="50342"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43"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0344" name="Group 168"/>
          <p:cNvGrpSpPr>
            <a:grpSpLocks/>
          </p:cNvGrpSpPr>
          <p:nvPr/>
        </p:nvGrpSpPr>
        <p:grpSpPr bwMode="auto">
          <a:xfrm>
            <a:off x="7270750" y="2981325"/>
            <a:ext cx="1168400" cy="1473200"/>
            <a:chOff x="4580" y="1878"/>
            <a:chExt cx="736" cy="928"/>
          </a:xfrm>
        </p:grpSpPr>
        <p:sp>
          <p:nvSpPr>
            <p:cNvPr id="50345"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46"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0347" name="Group 171"/>
          <p:cNvGrpSpPr>
            <a:grpSpLocks/>
          </p:cNvGrpSpPr>
          <p:nvPr/>
        </p:nvGrpSpPr>
        <p:grpSpPr bwMode="auto">
          <a:xfrm>
            <a:off x="7270750" y="2981325"/>
            <a:ext cx="1168400" cy="1473200"/>
            <a:chOff x="4580" y="1878"/>
            <a:chExt cx="736" cy="928"/>
          </a:xfrm>
        </p:grpSpPr>
        <p:sp>
          <p:nvSpPr>
            <p:cNvPr id="50348"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49"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0350" name="Group 174"/>
          <p:cNvGrpSpPr>
            <a:grpSpLocks/>
          </p:cNvGrpSpPr>
          <p:nvPr/>
        </p:nvGrpSpPr>
        <p:grpSpPr bwMode="auto">
          <a:xfrm>
            <a:off x="7270750" y="2981325"/>
            <a:ext cx="1168400" cy="1473200"/>
            <a:chOff x="4580" y="1878"/>
            <a:chExt cx="736" cy="928"/>
          </a:xfrm>
        </p:grpSpPr>
        <p:sp>
          <p:nvSpPr>
            <p:cNvPr id="50351"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52"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0353" name="Group 177"/>
          <p:cNvGrpSpPr>
            <a:grpSpLocks/>
          </p:cNvGrpSpPr>
          <p:nvPr/>
        </p:nvGrpSpPr>
        <p:grpSpPr bwMode="auto">
          <a:xfrm>
            <a:off x="7270750" y="2981325"/>
            <a:ext cx="1168400" cy="1473200"/>
            <a:chOff x="4580" y="1878"/>
            <a:chExt cx="736" cy="928"/>
          </a:xfrm>
        </p:grpSpPr>
        <p:sp>
          <p:nvSpPr>
            <p:cNvPr id="50354"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55"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0356" name="Group 180"/>
          <p:cNvGrpSpPr>
            <a:grpSpLocks/>
          </p:cNvGrpSpPr>
          <p:nvPr/>
        </p:nvGrpSpPr>
        <p:grpSpPr bwMode="auto">
          <a:xfrm>
            <a:off x="7270750" y="2981325"/>
            <a:ext cx="1168400" cy="1473200"/>
            <a:chOff x="4580" y="1878"/>
            <a:chExt cx="736" cy="928"/>
          </a:xfrm>
        </p:grpSpPr>
        <p:sp>
          <p:nvSpPr>
            <p:cNvPr id="50357"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58"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0359" name="Group 183"/>
          <p:cNvGrpSpPr>
            <a:grpSpLocks/>
          </p:cNvGrpSpPr>
          <p:nvPr/>
        </p:nvGrpSpPr>
        <p:grpSpPr bwMode="auto">
          <a:xfrm>
            <a:off x="7270750" y="2981325"/>
            <a:ext cx="1168400" cy="1473200"/>
            <a:chOff x="4580" y="1878"/>
            <a:chExt cx="736" cy="928"/>
          </a:xfrm>
        </p:grpSpPr>
        <p:sp>
          <p:nvSpPr>
            <p:cNvPr id="50360"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61"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0362" name="Group 186"/>
          <p:cNvGrpSpPr>
            <a:grpSpLocks/>
          </p:cNvGrpSpPr>
          <p:nvPr/>
        </p:nvGrpSpPr>
        <p:grpSpPr bwMode="auto">
          <a:xfrm>
            <a:off x="7270750" y="2981325"/>
            <a:ext cx="1168400" cy="1473200"/>
            <a:chOff x="4580" y="1878"/>
            <a:chExt cx="736" cy="928"/>
          </a:xfrm>
        </p:grpSpPr>
        <p:sp>
          <p:nvSpPr>
            <p:cNvPr id="50363"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64"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0365" name="Group 189"/>
          <p:cNvGrpSpPr>
            <a:grpSpLocks/>
          </p:cNvGrpSpPr>
          <p:nvPr/>
        </p:nvGrpSpPr>
        <p:grpSpPr bwMode="auto">
          <a:xfrm>
            <a:off x="7270750" y="2981325"/>
            <a:ext cx="1168400" cy="1473200"/>
            <a:chOff x="4580" y="1878"/>
            <a:chExt cx="736" cy="928"/>
          </a:xfrm>
        </p:grpSpPr>
        <p:sp>
          <p:nvSpPr>
            <p:cNvPr id="50366"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67"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0368" name="Group 192"/>
          <p:cNvGrpSpPr>
            <a:grpSpLocks/>
          </p:cNvGrpSpPr>
          <p:nvPr/>
        </p:nvGrpSpPr>
        <p:grpSpPr bwMode="auto">
          <a:xfrm>
            <a:off x="6030913" y="2981325"/>
            <a:ext cx="1168400" cy="1473200"/>
            <a:chOff x="4580" y="1878"/>
            <a:chExt cx="736" cy="928"/>
          </a:xfrm>
        </p:grpSpPr>
        <p:sp>
          <p:nvSpPr>
            <p:cNvPr id="50369"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70"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0371" name="Group 195"/>
          <p:cNvGrpSpPr>
            <a:grpSpLocks/>
          </p:cNvGrpSpPr>
          <p:nvPr/>
        </p:nvGrpSpPr>
        <p:grpSpPr bwMode="auto">
          <a:xfrm>
            <a:off x="6030913" y="2981325"/>
            <a:ext cx="1168400" cy="1473200"/>
            <a:chOff x="4580" y="1878"/>
            <a:chExt cx="736" cy="928"/>
          </a:xfrm>
        </p:grpSpPr>
        <p:sp>
          <p:nvSpPr>
            <p:cNvPr id="50372"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73"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0374" name="Group 198"/>
          <p:cNvGrpSpPr>
            <a:grpSpLocks/>
          </p:cNvGrpSpPr>
          <p:nvPr/>
        </p:nvGrpSpPr>
        <p:grpSpPr bwMode="auto">
          <a:xfrm>
            <a:off x="7270750" y="2981325"/>
            <a:ext cx="1168400" cy="1473200"/>
            <a:chOff x="4580" y="1878"/>
            <a:chExt cx="736" cy="928"/>
          </a:xfrm>
        </p:grpSpPr>
        <p:sp>
          <p:nvSpPr>
            <p:cNvPr id="50375"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76"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0377" name="Group 201"/>
          <p:cNvGrpSpPr>
            <a:grpSpLocks/>
          </p:cNvGrpSpPr>
          <p:nvPr/>
        </p:nvGrpSpPr>
        <p:grpSpPr bwMode="auto">
          <a:xfrm>
            <a:off x="7270750" y="2981325"/>
            <a:ext cx="1168400" cy="1473200"/>
            <a:chOff x="4580" y="1878"/>
            <a:chExt cx="736" cy="928"/>
          </a:xfrm>
        </p:grpSpPr>
        <p:sp>
          <p:nvSpPr>
            <p:cNvPr id="50378"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79"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0380" name="Group 204"/>
          <p:cNvGrpSpPr>
            <a:grpSpLocks/>
          </p:cNvGrpSpPr>
          <p:nvPr/>
        </p:nvGrpSpPr>
        <p:grpSpPr bwMode="auto">
          <a:xfrm>
            <a:off x="7270750" y="2981325"/>
            <a:ext cx="1168400" cy="1473200"/>
            <a:chOff x="4580" y="1878"/>
            <a:chExt cx="736" cy="928"/>
          </a:xfrm>
        </p:grpSpPr>
        <p:sp>
          <p:nvSpPr>
            <p:cNvPr id="50381"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82"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0383" name="Group 207"/>
          <p:cNvGrpSpPr>
            <a:grpSpLocks/>
          </p:cNvGrpSpPr>
          <p:nvPr/>
        </p:nvGrpSpPr>
        <p:grpSpPr bwMode="auto">
          <a:xfrm>
            <a:off x="7270750" y="2981325"/>
            <a:ext cx="1168400" cy="1473200"/>
            <a:chOff x="4580" y="1878"/>
            <a:chExt cx="736" cy="928"/>
          </a:xfrm>
        </p:grpSpPr>
        <p:sp>
          <p:nvSpPr>
            <p:cNvPr id="50384"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85"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0386" name="Group 210"/>
          <p:cNvGrpSpPr>
            <a:grpSpLocks/>
          </p:cNvGrpSpPr>
          <p:nvPr/>
        </p:nvGrpSpPr>
        <p:grpSpPr bwMode="auto">
          <a:xfrm>
            <a:off x="7270750" y="2981325"/>
            <a:ext cx="1168400" cy="1473200"/>
            <a:chOff x="4580" y="1878"/>
            <a:chExt cx="736" cy="928"/>
          </a:xfrm>
        </p:grpSpPr>
        <p:sp>
          <p:nvSpPr>
            <p:cNvPr id="50387"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88"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0389" name="Group 213"/>
          <p:cNvGrpSpPr>
            <a:grpSpLocks/>
          </p:cNvGrpSpPr>
          <p:nvPr/>
        </p:nvGrpSpPr>
        <p:grpSpPr bwMode="auto">
          <a:xfrm>
            <a:off x="7270750" y="2981325"/>
            <a:ext cx="1168400" cy="1473200"/>
            <a:chOff x="4580" y="1878"/>
            <a:chExt cx="736" cy="928"/>
          </a:xfrm>
        </p:grpSpPr>
        <p:sp>
          <p:nvSpPr>
            <p:cNvPr id="50390"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91"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0392" name="Group 216"/>
          <p:cNvGrpSpPr>
            <a:grpSpLocks/>
          </p:cNvGrpSpPr>
          <p:nvPr/>
        </p:nvGrpSpPr>
        <p:grpSpPr bwMode="auto">
          <a:xfrm>
            <a:off x="7270750" y="2981325"/>
            <a:ext cx="1168400" cy="1473200"/>
            <a:chOff x="4580" y="1878"/>
            <a:chExt cx="736" cy="928"/>
          </a:xfrm>
        </p:grpSpPr>
        <p:sp>
          <p:nvSpPr>
            <p:cNvPr id="50393"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94"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0395" name="Group 219"/>
          <p:cNvGrpSpPr>
            <a:grpSpLocks/>
          </p:cNvGrpSpPr>
          <p:nvPr/>
        </p:nvGrpSpPr>
        <p:grpSpPr bwMode="auto">
          <a:xfrm>
            <a:off x="7270750" y="2981325"/>
            <a:ext cx="1168400" cy="1473200"/>
            <a:chOff x="4580" y="1878"/>
            <a:chExt cx="736" cy="928"/>
          </a:xfrm>
        </p:grpSpPr>
        <p:sp>
          <p:nvSpPr>
            <p:cNvPr id="50396"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397"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0398" name="Group 222"/>
          <p:cNvGrpSpPr>
            <a:grpSpLocks/>
          </p:cNvGrpSpPr>
          <p:nvPr/>
        </p:nvGrpSpPr>
        <p:grpSpPr bwMode="auto">
          <a:xfrm>
            <a:off x="7270750" y="2981325"/>
            <a:ext cx="1168400" cy="1473200"/>
            <a:chOff x="4580" y="1878"/>
            <a:chExt cx="736" cy="928"/>
          </a:xfrm>
        </p:grpSpPr>
        <p:sp>
          <p:nvSpPr>
            <p:cNvPr id="50399"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400"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0401" name="Group 225"/>
          <p:cNvGrpSpPr>
            <a:grpSpLocks/>
          </p:cNvGrpSpPr>
          <p:nvPr/>
        </p:nvGrpSpPr>
        <p:grpSpPr bwMode="auto">
          <a:xfrm>
            <a:off x="7270750" y="2981325"/>
            <a:ext cx="1168400" cy="1473200"/>
            <a:chOff x="4580" y="1878"/>
            <a:chExt cx="736" cy="928"/>
          </a:xfrm>
        </p:grpSpPr>
        <p:sp>
          <p:nvSpPr>
            <p:cNvPr id="50402"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403"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0404" name="Group 228"/>
          <p:cNvGrpSpPr>
            <a:grpSpLocks/>
          </p:cNvGrpSpPr>
          <p:nvPr/>
        </p:nvGrpSpPr>
        <p:grpSpPr bwMode="auto">
          <a:xfrm>
            <a:off x="7270750" y="2981325"/>
            <a:ext cx="1168400" cy="1473200"/>
            <a:chOff x="4580" y="1878"/>
            <a:chExt cx="736" cy="928"/>
          </a:xfrm>
        </p:grpSpPr>
        <p:sp>
          <p:nvSpPr>
            <p:cNvPr id="50405"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406"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0407" name="Group 231"/>
          <p:cNvGrpSpPr>
            <a:grpSpLocks/>
          </p:cNvGrpSpPr>
          <p:nvPr/>
        </p:nvGrpSpPr>
        <p:grpSpPr bwMode="auto">
          <a:xfrm>
            <a:off x="7270750" y="2981325"/>
            <a:ext cx="1168400" cy="1473200"/>
            <a:chOff x="4580" y="1878"/>
            <a:chExt cx="736" cy="928"/>
          </a:xfrm>
        </p:grpSpPr>
        <p:sp>
          <p:nvSpPr>
            <p:cNvPr id="50408"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409"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0410" name="Group 234"/>
          <p:cNvGrpSpPr>
            <a:grpSpLocks/>
          </p:cNvGrpSpPr>
          <p:nvPr/>
        </p:nvGrpSpPr>
        <p:grpSpPr bwMode="auto">
          <a:xfrm>
            <a:off x="7270750" y="2981325"/>
            <a:ext cx="1168400" cy="1473200"/>
            <a:chOff x="4580" y="1878"/>
            <a:chExt cx="736" cy="928"/>
          </a:xfrm>
        </p:grpSpPr>
        <p:sp>
          <p:nvSpPr>
            <p:cNvPr id="50411"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412"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0413" name="Group 237"/>
          <p:cNvGrpSpPr>
            <a:grpSpLocks/>
          </p:cNvGrpSpPr>
          <p:nvPr/>
        </p:nvGrpSpPr>
        <p:grpSpPr bwMode="auto">
          <a:xfrm>
            <a:off x="7270750" y="2981325"/>
            <a:ext cx="1168400" cy="1473200"/>
            <a:chOff x="4580" y="1878"/>
            <a:chExt cx="736" cy="928"/>
          </a:xfrm>
        </p:grpSpPr>
        <p:sp>
          <p:nvSpPr>
            <p:cNvPr id="50414"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415"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0416" name="Group 240"/>
          <p:cNvGrpSpPr>
            <a:grpSpLocks/>
          </p:cNvGrpSpPr>
          <p:nvPr/>
        </p:nvGrpSpPr>
        <p:grpSpPr bwMode="auto">
          <a:xfrm>
            <a:off x="7270750" y="2981325"/>
            <a:ext cx="1168400" cy="1473200"/>
            <a:chOff x="4580" y="1878"/>
            <a:chExt cx="736" cy="928"/>
          </a:xfrm>
        </p:grpSpPr>
        <p:sp>
          <p:nvSpPr>
            <p:cNvPr id="50417"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418"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0419" name="Group 243"/>
          <p:cNvGrpSpPr>
            <a:grpSpLocks/>
          </p:cNvGrpSpPr>
          <p:nvPr/>
        </p:nvGrpSpPr>
        <p:grpSpPr bwMode="auto">
          <a:xfrm>
            <a:off x="7270750" y="2981325"/>
            <a:ext cx="1168400" cy="1473200"/>
            <a:chOff x="4580" y="1878"/>
            <a:chExt cx="736" cy="928"/>
          </a:xfrm>
        </p:grpSpPr>
        <p:sp>
          <p:nvSpPr>
            <p:cNvPr id="50420"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421"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0422" name="Group 246"/>
          <p:cNvGrpSpPr>
            <a:grpSpLocks/>
          </p:cNvGrpSpPr>
          <p:nvPr/>
        </p:nvGrpSpPr>
        <p:grpSpPr bwMode="auto">
          <a:xfrm>
            <a:off x="7270750" y="2981325"/>
            <a:ext cx="1168400" cy="1473200"/>
            <a:chOff x="4580" y="1878"/>
            <a:chExt cx="736" cy="928"/>
          </a:xfrm>
        </p:grpSpPr>
        <p:sp>
          <p:nvSpPr>
            <p:cNvPr id="50423"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424"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0425" name="Group 249"/>
          <p:cNvGrpSpPr>
            <a:grpSpLocks/>
          </p:cNvGrpSpPr>
          <p:nvPr/>
        </p:nvGrpSpPr>
        <p:grpSpPr bwMode="auto">
          <a:xfrm>
            <a:off x="7270750" y="2981325"/>
            <a:ext cx="1168400" cy="1473200"/>
            <a:chOff x="4580" y="1878"/>
            <a:chExt cx="736" cy="928"/>
          </a:xfrm>
        </p:grpSpPr>
        <p:sp>
          <p:nvSpPr>
            <p:cNvPr id="50426"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427"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0428" name="Group 252"/>
          <p:cNvGrpSpPr>
            <a:grpSpLocks/>
          </p:cNvGrpSpPr>
          <p:nvPr/>
        </p:nvGrpSpPr>
        <p:grpSpPr bwMode="auto">
          <a:xfrm>
            <a:off x="7270750" y="2981325"/>
            <a:ext cx="1168400" cy="1473200"/>
            <a:chOff x="4580" y="1878"/>
            <a:chExt cx="736" cy="928"/>
          </a:xfrm>
        </p:grpSpPr>
        <p:sp>
          <p:nvSpPr>
            <p:cNvPr id="50429"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430"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0431" name="Group 255"/>
          <p:cNvGrpSpPr>
            <a:grpSpLocks/>
          </p:cNvGrpSpPr>
          <p:nvPr/>
        </p:nvGrpSpPr>
        <p:grpSpPr bwMode="auto">
          <a:xfrm>
            <a:off x="7270750" y="2981325"/>
            <a:ext cx="1168400" cy="1473200"/>
            <a:chOff x="4580" y="1878"/>
            <a:chExt cx="736" cy="928"/>
          </a:xfrm>
        </p:grpSpPr>
        <p:sp>
          <p:nvSpPr>
            <p:cNvPr id="50432"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433"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0434" name="Group 258"/>
          <p:cNvGrpSpPr>
            <a:grpSpLocks/>
          </p:cNvGrpSpPr>
          <p:nvPr/>
        </p:nvGrpSpPr>
        <p:grpSpPr bwMode="auto">
          <a:xfrm>
            <a:off x="6030913" y="2981325"/>
            <a:ext cx="1168400" cy="1473200"/>
            <a:chOff x="4580" y="1878"/>
            <a:chExt cx="736" cy="928"/>
          </a:xfrm>
        </p:grpSpPr>
        <p:sp>
          <p:nvSpPr>
            <p:cNvPr id="50435" name="Rectangle 25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436" name="Text Box 26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sp>
        <p:nvSpPr>
          <p:cNvPr id="50437" name="Freeform 261"/>
          <p:cNvSpPr>
            <a:spLocks noEditPoints="1"/>
          </p:cNvSpPr>
          <p:nvPr/>
        </p:nvSpPr>
        <p:spPr bwMode="auto">
          <a:xfrm>
            <a:off x="447675" y="2051050"/>
            <a:ext cx="8248650" cy="320516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438" name="Text Box 262"/>
          <p:cNvSpPr txBox="1">
            <a:spLocks noChangeArrowheads="1"/>
          </p:cNvSpPr>
          <p:nvPr/>
        </p:nvSpPr>
        <p:spPr bwMode="auto">
          <a:xfrm>
            <a:off x="115887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Hours</a:t>
            </a:r>
            <a:endParaRPr lang="en-GB" altLang="en-US" sz="2400">
              <a:solidFill>
                <a:schemeClr val="bg1"/>
              </a:solidFill>
            </a:endParaRPr>
          </a:p>
        </p:txBody>
      </p:sp>
      <p:sp>
        <p:nvSpPr>
          <p:cNvPr id="50439" name="Text Box 263"/>
          <p:cNvSpPr txBox="1">
            <a:spLocks noChangeArrowheads="1"/>
          </p:cNvSpPr>
          <p:nvPr/>
        </p:nvSpPr>
        <p:spPr bwMode="auto">
          <a:xfrm>
            <a:off x="3824288" y="4733925"/>
            <a:ext cx="1495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Minutes</a:t>
            </a:r>
            <a:endParaRPr lang="en-GB" altLang="en-US" sz="2400">
              <a:solidFill>
                <a:schemeClr val="bg1"/>
              </a:solidFill>
            </a:endParaRPr>
          </a:p>
        </p:txBody>
      </p:sp>
      <p:sp>
        <p:nvSpPr>
          <p:cNvPr id="50440" name="Text Box 264"/>
          <p:cNvSpPr txBox="1">
            <a:spLocks noChangeArrowheads="1"/>
          </p:cNvSpPr>
          <p:nvPr/>
        </p:nvSpPr>
        <p:spPr bwMode="auto">
          <a:xfrm>
            <a:off x="648652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Seconds</a:t>
            </a:r>
            <a:endParaRPr lang="en-GB" altLang="en-US" sz="2400">
              <a:solidFill>
                <a:schemeClr val="bg1"/>
              </a:solidFill>
            </a:endParaRPr>
          </a:p>
        </p:txBody>
      </p:sp>
      <p:sp>
        <p:nvSpPr>
          <p:cNvPr id="50442" name="AutoShape 266"/>
          <p:cNvSpPr>
            <a:spLocks noChangeArrowheads="1"/>
          </p:cNvSpPr>
          <p:nvPr/>
        </p:nvSpPr>
        <p:spPr bwMode="auto">
          <a:xfrm rot="16200000">
            <a:off x="-913606" y="3472656"/>
            <a:ext cx="3151188"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443" name="AutoShape 267"/>
          <p:cNvSpPr>
            <a:spLocks noChangeArrowheads="1"/>
          </p:cNvSpPr>
          <p:nvPr/>
        </p:nvSpPr>
        <p:spPr bwMode="auto">
          <a:xfrm>
            <a:off x="473075" y="2085975"/>
            <a:ext cx="8197850"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0444" name="Group 268"/>
          <p:cNvGrpSpPr>
            <a:grpSpLocks/>
          </p:cNvGrpSpPr>
          <p:nvPr/>
        </p:nvGrpSpPr>
        <p:grpSpPr bwMode="auto">
          <a:xfrm>
            <a:off x="3162300" y="3373438"/>
            <a:ext cx="120650" cy="693737"/>
            <a:chOff x="1939" y="2444"/>
            <a:chExt cx="81" cy="463"/>
          </a:xfrm>
        </p:grpSpPr>
        <p:sp>
          <p:nvSpPr>
            <p:cNvPr id="50445"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446"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0447" name="Group 271"/>
          <p:cNvGrpSpPr>
            <a:grpSpLocks/>
          </p:cNvGrpSpPr>
          <p:nvPr/>
        </p:nvGrpSpPr>
        <p:grpSpPr bwMode="auto">
          <a:xfrm>
            <a:off x="5843588" y="3373438"/>
            <a:ext cx="120650" cy="693737"/>
            <a:chOff x="1939" y="2444"/>
            <a:chExt cx="81" cy="463"/>
          </a:xfrm>
        </p:grpSpPr>
        <p:sp>
          <p:nvSpPr>
            <p:cNvPr id="50448" name="Rectangle 272"/>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449" name="Rectangle 273"/>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0450" name="Group 274"/>
          <p:cNvGrpSpPr>
            <a:grpSpLocks/>
          </p:cNvGrpSpPr>
          <p:nvPr/>
        </p:nvGrpSpPr>
        <p:grpSpPr bwMode="auto">
          <a:xfrm>
            <a:off x="706438" y="2768600"/>
            <a:ext cx="7731125" cy="1905000"/>
            <a:chOff x="445" y="1744"/>
            <a:chExt cx="4870" cy="1200"/>
          </a:xfrm>
        </p:grpSpPr>
        <p:grpSp>
          <p:nvGrpSpPr>
            <p:cNvPr id="50451" name="Group 275"/>
            <p:cNvGrpSpPr>
              <a:grpSpLocks/>
            </p:cNvGrpSpPr>
            <p:nvPr/>
          </p:nvGrpSpPr>
          <p:grpSpPr bwMode="auto">
            <a:xfrm>
              <a:off x="445" y="1744"/>
              <a:ext cx="734" cy="1200"/>
              <a:chOff x="448" y="1746"/>
              <a:chExt cx="724" cy="1188"/>
            </a:xfrm>
          </p:grpSpPr>
          <p:grpSp>
            <p:nvGrpSpPr>
              <p:cNvPr id="50452" name="Group 276"/>
              <p:cNvGrpSpPr>
                <a:grpSpLocks/>
              </p:cNvGrpSpPr>
              <p:nvPr/>
            </p:nvGrpSpPr>
            <p:grpSpPr bwMode="auto">
              <a:xfrm>
                <a:off x="454" y="1752"/>
                <a:ext cx="712" cy="1176"/>
                <a:chOff x="454" y="1752"/>
                <a:chExt cx="712" cy="1176"/>
              </a:xfrm>
            </p:grpSpPr>
            <p:sp>
              <p:nvSpPr>
                <p:cNvPr id="50453" name="Freeform 277"/>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454" name="Freeform 278"/>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0455" name="Freeform 279"/>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0456" name="Group 280"/>
            <p:cNvGrpSpPr>
              <a:grpSpLocks/>
            </p:cNvGrpSpPr>
            <p:nvPr/>
          </p:nvGrpSpPr>
          <p:grpSpPr bwMode="auto">
            <a:xfrm>
              <a:off x="1225" y="1744"/>
              <a:ext cx="734" cy="1200"/>
              <a:chOff x="448" y="1746"/>
              <a:chExt cx="724" cy="1188"/>
            </a:xfrm>
          </p:grpSpPr>
          <p:grpSp>
            <p:nvGrpSpPr>
              <p:cNvPr id="50457" name="Group 281"/>
              <p:cNvGrpSpPr>
                <a:grpSpLocks/>
              </p:cNvGrpSpPr>
              <p:nvPr/>
            </p:nvGrpSpPr>
            <p:grpSpPr bwMode="auto">
              <a:xfrm>
                <a:off x="454" y="1752"/>
                <a:ext cx="712" cy="1176"/>
                <a:chOff x="454" y="1752"/>
                <a:chExt cx="712" cy="1176"/>
              </a:xfrm>
            </p:grpSpPr>
            <p:sp>
              <p:nvSpPr>
                <p:cNvPr id="50458" name="Freeform 282"/>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459" name="Freeform 283"/>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0460" name="Freeform 284"/>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0461" name="Group 285"/>
            <p:cNvGrpSpPr>
              <a:grpSpLocks/>
            </p:cNvGrpSpPr>
            <p:nvPr/>
          </p:nvGrpSpPr>
          <p:grpSpPr bwMode="auto">
            <a:xfrm flipH="1">
              <a:off x="4581" y="1744"/>
              <a:ext cx="734" cy="1200"/>
              <a:chOff x="448" y="1746"/>
              <a:chExt cx="724" cy="1188"/>
            </a:xfrm>
          </p:grpSpPr>
          <p:grpSp>
            <p:nvGrpSpPr>
              <p:cNvPr id="50462" name="Group 286"/>
              <p:cNvGrpSpPr>
                <a:grpSpLocks/>
              </p:cNvGrpSpPr>
              <p:nvPr/>
            </p:nvGrpSpPr>
            <p:grpSpPr bwMode="auto">
              <a:xfrm>
                <a:off x="454" y="1752"/>
                <a:ext cx="712" cy="1176"/>
                <a:chOff x="454" y="1752"/>
                <a:chExt cx="712" cy="1176"/>
              </a:xfrm>
            </p:grpSpPr>
            <p:sp>
              <p:nvSpPr>
                <p:cNvPr id="50463" name="Freeform 287"/>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464" name="Freeform 288"/>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0465" name="Freeform 289"/>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0466" name="Group 290"/>
            <p:cNvGrpSpPr>
              <a:grpSpLocks/>
            </p:cNvGrpSpPr>
            <p:nvPr/>
          </p:nvGrpSpPr>
          <p:grpSpPr bwMode="auto">
            <a:xfrm flipH="1">
              <a:off x="3799" y="1744"/>
              <a:ext cx="734" cy="1200"/>
              <a:chOff x="448" y="1746"/>
              <a:chExt cx="724" cy="1188"/>
            </a:xfrm>
          </p:grpSpPr>
          <p:grpSp>
            <p:nvGrpSpPr>
              <p:cNvPr id="50467" name="Group 291"/>
              <p:cNvGrpSpPr>
                <a:grpSpLocks/>
              </p:cNvGrpSpPr>
              <p:nvPr/>
            </p:nvGrpSpPr>
            <p:grpSpPr bwMode="auto">
              <a:xfrm>
                <a:off x="454" y="1752"/>
                <a:ext cx="712" cy="1176"/>
                <a:chOff x="454" y="1752"/>
                <a:chExt cx="712" cy="1176"/>
              </a:xfrm>
            </p:grpSpPr>
            <p:sp>
              <p:nvSpPr>
                <p:cNvPr id="50468" name="Freeform 292"/>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469" name="Freeform 293"/>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0470" name="Freeform 294"/>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0471" name="Rectangle 295"/>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472" name="Rectangle 296"/>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0441" name="Text Box 265"/>
          <p:cNvSpPr txBox="1">
            <a:spLocks noChangeArrowheads="1"/>
          </p:cNvSpPr>
          <p:nvPr/>
        </p:nvSpPr>
        <p:spPr bwMode="auto">
          <a:xfrm>
            <a:off x="2194560" y="2139950"/>
            <a:ext cx="4629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800" dirty="0">
                <a:solidFill>
                  <a:schemeClr val="bg1"/>
                </a:solidFill>
              </a:rPr>
              <a:t>Be Back In</a:t>
            </a:r>
            <a:endParaRPr lang="en-GB" altLang="en-US" sz="2800" dirty="0">
              <a:solidFill>
                <a:schemeClr val="bg1"/>
              </a:solidFill>
            </a:endParaRPr>
          </a:p>
        </p:txBody>
      </p:sp>
      <p:sp>
        <p:nvSpPr>
          <p:cNvPr id="297" name="Rectangle 69"/>
          <p:cNvSpPr>
            <a:spLocks noChangeArrowheads="1"/>
          </p:cNvSpPr>
          <p:nvPr/>
        </p:nvSpPr>
        <p:spPr bwMode="auto">
          <a:xfrm>
            <a:off x="-68026" y="228600"/>
            <a:ext cx="9144000" cy="1143000"/>
          </a:xfrm>
          <a:prstGeom prst="rect">
            <a:avLst/>
          </a:prstGeom>
          <a:noFill/>
          <a:ln w="9525">
            <a:noFill/>
            <a:miter lim="800000"/>
            <a:headEnd/>
            <a:tailEnd/>
          </a:ln>
          <a:effectLst/>
        </p:spPr>
        <p:txBody>
          <a:bodyPr anchor="ctr"/>
          <a:lstStyle/>
          <a:p>
            <a:pPr algn="ctr">
              <a:defRPr/>
            </a:pPr>
            <a:r>
              <a:rPr lang="en-US" sz="5400" dirty="0">
                <a:solidFill>
                  <a:srgbClr val="FF3300"/>
                </a:solidFill>
                <a:effectLst>
                  <a:outerShdw blurRad="38100" dist="38100" dir="2700000" algn="tl">
                    <a:srgbClr val="C0C0C0"/>
                  </a:outerShdw>
                </a:effectLst>
                <a:cs typeface="+mn-cs"/>
              </a:rPr>
              <a:t>Time for a</a:t>
            </a:r>
            <a:br>
              <a:rPr lang="en-US" sz="5400" dirty="0">
                <a:solidFill>
                  <a:srgbClr val="FF3300"/>
                </a:solidFill>
                <a:effectLst>
                  <a:outerShdw blurRad="38100" dist="38100" dir="2700000" algn="tl">
                    <a:srgbClr val="C0C0C0"/>
                  </a:outerShdw>
                </a:effectLst>
                <a:cs typeface="+mn-cs"/>
              </a:rPr>
            </a:br>
            <a:r>
              <a:rPr lang="en-US" sz="5400" dirty="0">
                <a:solidFill>
                  <a:srgbClr val="FF3300"/>
                </a:solidFill>
                <a:effectLst>
                  <a:outerShdw blurRad="38100" dist="38100" dir="2700000" algn="tl">
                    <a:srgbClr val="C0C0C0"/>
                  </a:outerShdw>
                </a:effectLst>
                <a:cs typeface="+mn-cs"/>
              </a:rPr>
              <a:t>BREAK!</a:t>
            </a:r>
          </a:p>
        </p:txBody>
      </p:sp>
      <p:pic>
        <p:nvPicPr>
          <p:cNvPr id="298" name="Picture 2" descr="C:\Users\Steve\AppData\Local\Microsoft\Windows\Temporary Internet Files\Content.IE5\5KR3RXCE\MC90005396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28101" y="137160"/>
            <a:ext cx="1700213" cy="1646896"/>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3" descr="C:\Users\Steve\AppData\Local\Microsoft\Windows\Temporary Internet Files\Content.IE5\7495MLVR\MP90030586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6534" y="5265834"/>
            <a:ext cx="1063560" cy="1615322"/>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4" descr="C:\Users\Steve\AppData\Local\Microsoft\Windows\Temporary Internet Files\Content.IE5\7495MLVR\MC900442135[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02" y="5251450"/>
            <a:ext cx="1644650" cy="1644650"/>
          </a:xfrm>
          <a:prstGeom prst="rect">
            <a:avLst/>
          </a:prstGeom>
          <a:noFill/>
          <a:extLst>
            <a:ext uri="{909E8E84-426E-40DD-AFC4-6F175D3DCCD1}">
              <a14:hiddenFill xmlns:a14="http://schemas.microsoft.com/office/drawing/2010/main">
                <a:solidFill>
                  <a:srgbClr val="FFFFFF"/>
                </a:solidFill>
              </a14:hiddenFill>
            </a:ext>
          </a:extLst>
        </p:spPr>
      </p:pic>
      <p:pic>
        <p:nvPicPr>
          <p:cNvPr id="301" name="Picture 5" descr="C:\Users\Steve\AppData\Local\Microsoft\Windows\Temporary Internet Files\Content.IE5\C7SIBBZU\MC90043993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4469" y="33944"/>
            <a:ext cx="1469471" cy="2048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325108"/>
      </p:ext>
    </p:extLst>
  </p:cSld>
  <p:clrMapOvr>
    <a:masterClrMapping/>
  </p:clrMapOvr>
  <p:transition advClick="0" advTm="11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97"/>
                                        </p:tgtEl>
                                        <p:attrNameLst>
                                          <p:attrName>style.visibility</p:attrName>
                                        </p:attrNameLst>
                                      </p:cBhvr>
                                      <p:to>
                                        <p:strVal val="visible"/>
                                      </p:to>
                                    </p:set>
                                    <p:animEffect transition="in" filter="wheel(1)">
                                      <p:cBhvr>
                                        <p:cTn id="7" dur="2000"/>
                                        <p:tgtEl>
                                          <p:spTgt spid="297"/>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298"/>
                                        </p:tgtEl>
                                        <p:attrNameLst>
                                          <p:attrName>style.visibility</p:attrName>
                                        </p:attrNameLst>
                                      </p:cBhvr>
                                      <p:to>
                                        <p:strVal val="visible"/>
                                      </p:to>
                                    </p:set>
                                    <p:animEffect transition="in" filter="circle(in)">
                                      <p:cBhvr>
                                        <p:cTn id="11" dur="2000"/>
                                        <p:tgtEl>
                                          <p:spTgt spid="298"/>
                                        </p:tgtEl>
                                      </p:cBhvr>
                                    </p:animEffect>
                                  </p:childTnLst>
                                </p:cTn>
                              </p:par>
                            </p:childTnLst>
                          </p:cTn>
                        </p:par>
                        <p:par>
                          <p:cTn id="12" fill="hold">
                            <p:stCondLst>
                              <p:cond delay="4000"/>
                            </p:stCondLst>
                            <p:childTnLst>
                              <p:par>
                                <p:cTn id="13" presetID="6" presetClass="entr" presetSubtype="16" fill="hold" nodeType="afterEffect">
                                  <p:stCondLst>
                                    <p:cond delay="0"/>
                                  </p:stCondLst>
                                  <p:childTnLst>
                                    <p:set>
                                      <p:cBhvr>
                                        <p:cTn id="14" dur="1" fill="hold">
                                          <p:stCondLst>
                                            <p:cond delay="0"/>
                                          </p:stCondLst>
                                        </p:cTn>
                                        <p:tgtEl>
                                          <p:spTgt spid="301"/>
                                        </p:tgtEl>
                                        <p:attrNameLst>
                                          <p:attrName>style.visibility</p:attrName>
                                        </p:attrNameLst>
                                      </p:cBhvr>
                                      <p:to>
                                        <p:strVal val="visible"/>
                                      </p:to>
                                    </p:set>
                                    <p:animEffect transition="in" filter="circle(in)">
                                      <p:cBhvr>
                                        <p:cTn id="15" dur="2000"/>
                                        <p:tgtEl>
                                          <p:spTgt spid="301"/>
                                        </p:tgtEl>
                                      </p:cBhvr>
                                    </p:animEffect>
                                  </p:childTnLst>
                                </p:cTn>
                              </p:par>
                            </p:childTnLst>
                          </p:cTn>
                        </p:par>
                        <p:par>
                          <p:cTn id="16" fill="hold">
                            <p:stCondLst>
                              <p:cond delay="6000"/>
                            </p:stCondLst>
                            <p:childTnLst>
                              <p:par>
                                <p:cTn id="17" presetID="6" presetClass="entr" presetSubtype="16" fill="hold" nodeType="afterEffect">
                                  <p:stCondLst>
                                    <p:cond delay="0"/>
                                  </p:stCondLst>
                                  <p:childTnLst>
                                    <p:set>
                                      <p:cBhvr>
                                        <p:cTn id="18" dur="1" fill="hold">
                                          <p:stCondLst>
                                            <p:cond delay="0"/>
                                          </p:stCondLst>
                                        </p:cTn>
                                        <p:tgtEl>
                                          <p:spTgt spid="299"/>
                                        </p:tgtEl>
                                        <p:attrNameLst>
                                          <p:attrName>style.visibility</p:attrName>
                                        </p:attrNameLst>
                                      </p:cBhvr>
                                      <p:to>
                                        <p:strVal val="visible"/>
                                      </p:to>
                                    </p:set>
                                    <p:animEffect transition="in" filter="circle(in)">
                                      <p:cBhvr>
                                        <p:cTn id="19" dur="2000"/>
                                        <p:tgtEl>
                                          <p:spTgt spid="299"/>
                                        </p:tgtEl>
                                      </p:cBhvr>
                                    </p:animEffect>
                                  </p:childTnLst>
                                </p:cTn>
                              </p:par>
                            </p:childTnLst>
                          </p:cTn>
                        </p:par>
                        <p:par>
                          <p:cTn id="20" fill="hold">
                            <p:stCondLst>
                              <p:cond delay="8000"/>
                            </p:stCondLst>
                            <p:childTnLst>
                              <p:par>
                                <p:cTn id="21" presetID="6" presetClass="entr" presetSubtype="16" fill="hold" nodeType="afterEffect">
                                  <p:stCondLst>
                                    <p:cond delay="0"/>
                                  </p:stCondLst>
                                  <p:childTnLst>
                                    <p:set>
                                      <p:cBhvr>
                                        <p:cTn id="22" dur="1" fill="hold">
                                          <p:stCondLst>
                                            <p:cond delay="0"/>
                                          </p:stCondLst>
                                        </p:cTn>
                                        <p:tgtEl>
                                          <p:spTgt spid="300"/>
                                        </p:tgtEl>
                                        <p:attrNameLst>
                                          <p:attrName>style.visibility</p:attrName>
                                        </p:attrNameLst>
                                      </p:cBhvr>
                                      <p:to>
                                        <p:strVal val="visible"/>
                                      </p:to>
                                    </p:set>
                                    <p:animEffect transition="in" filter="circle(in)">
                                      <p:cBhvr>
                                        <p:cTn id="23" dur="2000"/>
                                        <p:tgtEl>
                                          <p:spTgt spid="300"/>
                                        </p:tgtEl>
                                      </p:cBhvr>
                                    </p:animEffect>
                                  </p:childTnLst>
                                </p:cTn>
                              </p:par>
                            </p:childTnLst>
                          </p:cTn>
                        </p:par>
                        <p:par>
                          <p:cTn id="24" fill="hold">
                            <p:stCondLst>
                              <p:cond delay="10000"/>
                            </p:stCondLst>
                            <p:childTnLst>
                              <p:par>
                                <p:cTn id="25" presetID="12" presetClass="exit" presetSubtype="4" fill="hold" nodeType="afterEffect">
                                  <p:stCondLst>
                                    <p:cond delay="0"/>
                                  </p:stCondLst>
                                  <p:childTnLst>
                                    <p:animEffect transition="out" filter="slide(fromBottom)">
                                      <p:cBhvr>
                                        <p:cTn id="26" dur="500"/>
                                        <p:tgtEl>
                                          <p:spTgt spid="50215"/>
                                        </p:tgtEl>
                                      </p:cBhvr>
                                    </p:animEffect>
                                    <p:set>
                                      <p:cBhvr>
                                        <p:cTn id="27" dur="1" fill="hold">
                                          <p:stCondLst>
                                            <p:cond delay="499"/>
                                          </p:stCondLst>
                                        </p:cTn>
                                        <p:tgtEl>
                                          <p:spTgt spid="50215"/>
                                        </p:tgtEl>
                                        <p:attrNameLst>
                                          <p:attrName>style.visibility</p:attrName>
                                        </p:attrNameLst>
                                      </p:cBhvr>
                                      <p:to>
                                        <p:strVal val="hidden"/>
                                      </p:to>
                                    </p:set>
                                  </p:childTnLst>
                                </p:cTn>
                              </p:par>
                              <p:par>
                                <p:cTn id="28" presetID="12" presetClass="exit" presetSubtype="4" fill="hold" nodeType="withEffect">
                                  <p:stCondLst>
                                    <p:cond delay="0"/>
                                  </p:stCondLst>
                                  <p:childTnLst>
                                    <p:animEffect transition="out" filter="slide(fromBottom)">
                                      <p:cBhvr>
                                        <p:cTn id="29" dur="500"/>
                                        <p:tgtEl>
                                          <p:spTgt spid="50221"/>
                                        </p:tgtEl>
                                      </p:cBhvr>
                                    </p:animEffect>
                                    <p:set>
                                      <p:cBhvr>
                                        <p:cTn id="30" dur="1" fill="hold">
                                          <p:stCondLst>
                                            <p:cond delay="499"/>
                                          </p:stCondLst>
                                        </p:cTn>
                                        <p:tgtEl>
                                          <p:spTgt spid="50221"/>
                                        </p:tgtEl>
                                        <p:attrNameLst>
                                          <p:attrName>style.visibility</p:attrName>
                                        </p:attrNameLst>
                                      </p:cBhvr>
                                      <p:to>
                                        <p:strVal val="hidden"/>
                                      </p:to>
                                    </p:set>
                                  </p:childTnLst>
                                </p:cTn>
                              </p:par>
                              <p:par>
                                <p:cTn id="31" presetID="12" presetClass="exit" presetSubtype="4" fill="hold" nodeType="withEffect">
                                  <p:stCondLst>
                                    <p:cond delay="0"/>
                                  </p:stCondLst>
                                  <p:childTnLst>
                                    <p:animEffect transition="out" filter="slide(fromBottom)">
                                      <p:cBhvr>
                                        <p:cTn id="32" dur="500"/>
                                        <p:tgtEl>
                                          <p:spTgt spid="50230"/>
                                        </p:tgtEl>
                                      </p:cBhvr>
                                    </p:animEffect>
                                    <p:set>
                                      <p:cBhvr>
                                        <p:cTn id="33" dur="1" fill="hold">
                                          <p:stCondLst>
                                            <p:cond delay="499"/>
                                          </p:stCondLst>
                                        </p:cTn>
                                        <p:tgtEl>
                                          <p:spTgt spid="50230"/>
                                        </p:tgtEl>
                                        <p:attrNameLst>
                                          <p:attrName>style.visibility</p:attrName>
                                        </p:attrNameLst>
                                      </p:cBhvr>
                                      <p:to>
                                        <p:strVal val="hidden"/>
                                      </p:to>
                                    </p:set>
                                  </p:childTnLst>
                                </p:cTn>
                              </p:par>
                              <p:par>
                                <p:cTn id="34" presetID="12" presetClass="exit" presetSubtype="4" fill="hold" nodeType="withEffect">
                                  <p:stCondLst>
                                    <p:cond delay="0"/>
                                  </p:stCondLst>
                                  <p:childTnLst>
                                    <p:animEffect transition="out" filter="slide(fromBottom)">
                                      <p:cBhvr>
                                        <p:cTn id="35" dur="500"/>
                                        <p:tgtEl>
                                          <p:spTgt spid="50233"/>
                                        </p:tgtEl>
                                      </p:cBhvr>
                                    </p:animEffect>
                                    <p:set>
                                      <p:cBhvr>
                                        <p:cTn id="36" dur="1" fill="hold">
                                          <p:stCondLst>
                                            <p:cond delay="499"/>
                                          </p:stCondLst>
                                        </p:cTn>
                                        <p:tgtEl>
                                          <p:spTgt spid="50233"/>
                                        </p:tgtEl>
                                        <p:attrNameLst>
                                          <p:attrName>style.visibility</p:attrName>
                                        </p:attrNameLst>
                                      </p:cBhvr>
                                      <p:to>
                                        <p:strVal val="hidden"/>
                                      </p:to>
                                    </p:set>
                                  </p:childTnLst>
                                </p:cTn>
                              </p:par>
                              <p:par>
                                <p:cTn id="37" presetID="12" presetClass="entr" presetSubtype="1" fill="hold" nodeType="withEffect">
                                  <p:stCondLst>
                                    <p:cond delay="0"/>
                                  </p:stCondLst>
                                  <p:childTnLst>
                                    <p:set>
                                      <p:cBhvr>
                                        <p:cTn id="38" dur="1" fill="hold">
                                          <p:stCondLst>
                                            <p:cond delay="0"/>
                                          </p:stCondLst>
                                        </p:cTn>
                                        <p:tgtEl>
                                          <p:spTgt spid="50266"/>
                                        </p:tgtEl>
                                        <p:attrNameLst>
                                          <p:attrName>style.visibility</p:attrName>
                                        </p:attrNameLst>
                                      </p:cBhvr>
                                      <p:to>
                                        <p:strVal val="visible"/>
                                      </p:to>
                                    </p:set>
                                    <p:animEffect transition="in" filter="slide(fromTop)">
                                      <p:cBhvr>
                                        <p:cTn id="39" dur="500"/>
                                        <p:tgtEl>
                                          <p:spTgt spid="50266"/>
                                        </p:tgtEl>
                                      </p:cBhvr>
                                    </p:animEffect>
                                  </p:childTnLst>
                                </p:cTn>
                              </p:par>
                              <p:par>
                                <p:cTn id="40" presetID="12" presetClass="entr" presetSubtype="1" fill="hold" nodeType="withEffect">
                                  <p:stCondLst>
                                    <p:cond delay="0"/>
                                  </p:stCondLst>
                                  <p:childTnLst>
                                    <p:set>
                                      <p:cBhvr>
                                        <p:cTn id="41" dur="1" fill="hold">
                                          <p:stCondLst>
                                            <p:cond delay="0"/>
                                          </p:stCondLst>
                                        </p:cTn>
                                        <p:tgtEl>
                                          <p:spTgt spid="50263"/>
                                        </p:tgtEl>
                                        <p:attrNameLst>
                                          <p:attrName>style.visibility</p:attrName>
                                        </p:attrNameLst>
                                      </p:cBhvr>
                                      <p:to>
                                        <p:strVal val="visible"/>
                                      </p:to>
                                    </p:set>
                                    <p:animEffect transition="in" filter="slide(fromTop)">
                                      <p:cBhvr>
                                        <p:cTn id="42" dur="500"/>
                                        <p:tgtEl>
                                          <p:spTgt spid="50263"/>
                                        </p:tgtEl>
                                      </p:cBhvr>
                                    </p:animEffect>
                                  </p:childTnLst>
                                </p:cTn>
                              </p:par>
                              <p:par>
                                <p:cTn id="43" presetID="12" presetClass="entr" presetSubtype="1" fill="hold" nodeType="withEffect">
                                  <p:stCondLst>
                                    <p:cond delay="0"/>
                                  </p:stCondLst>
                                  <p:childTnLst>
                                    <p:set>
                                      <p:cBhvr>
                                        <p:cTn id="44" dur="1" fill="hold">
                                          <p:stCondLst>
                                            <p:cond delay="0"/>
                                          </p:stCondLst>
                                        </p:cTn>
                                        <p:tgtEl>
                                          <p:spTgt spid="50260"/>
                                        </p:tgtEl>
                                        <p:attrNameLst>
                                          <p:attrName>style.visibility</p:attrName>
                                        </p:attrNameLst>
                                      </p:cBhvr>
                                      <p:to>
                                        <p:strVal val="visible"/>
                                      </p:to>
                                    </p:set>
                                    <p:animEffect transition="in" filter="slide(fromTop)">
                                      <p:cBhvr>
                                        <p:cTn id="45" dur="500"/>
                                        <p:tgtEl>
                                          <p:spTgt spid="50260"/>
                                        </p:tgtEl>
                                      </p:cBhvr>
                                    </p:animEffect>
                                  </p:childTnLst>
                                </p:cTn>
                              </p:par>
                              <p:par>
                                <p:cTn id="46" presetID="12" presetClass="entr" presetSubtype="1" fill="hold" nodeType="withEffect">
                                  <p:stCondLst>
                                    <p:cond delay="0"/>
                                  </p:stCondLst>
                                  <p:childTnLst>
                                    <p:set>
                                      <p:cBhvr>
                                        <p:cTn id="47" dur="1" fill="hold">
                                          <p:stCondLst>
                                            <p:cond delay="0"/>
                                          </p:stCondLst>
                                        </p:cTn>
                                        <p:tgtEl>
                                          <p:spTgt spid="50218"/>
                                        </p:tgtEl>
                                        <p:attrNameLst>
                                          <p:attrName>style.visibility</p:attrName>
                                        </p:attrNameLst>
                                      </p:cBhvr>
                                      <p:to>
                                        <p:strVal val="visible"/>
                                      </p:to>
                                    </p:set>
                                    <p:animEffect transition="in" filter="slide(fromTop)">
                                      <p:cBhvr>
                                        <p:cTn id="48" dur="500"/>
                                        <p:tgtEl>
                                          <p:spTgt spid="50218"/>
                                        </p:tgtEl>
                                      </p:cBhvr>
                                    </p:animEffect>
                                  </p:childTnLst>
                                </p:cTn>
                              </p:par>
                              <p:par>
                                <p:cTn id="49" presetID="12" presetClass="exit" presetSubtype="4" fill="hold" nodeType="withEffect">
                                  <p:stCondLst>
                                    <p:cond delay="1000"/>
                                  </p:stCondLst>
                                  <p:childTnLst>
                                    <p:animEffect transition="out" filter="slide(fromBottom)">
                                      <p:cBhvr>
                                        <p:cTn id="50" dur="500"/>
                                        <p:tgtEl>
                                          <p:spTgt spid="50218"/>
                                        </p:tgtEl>
                                      </p:cBhvr>
                                    </p:animEffect>
                                    <p:set>
                                      <p:cBhvr>
                                        <p:cTn id="51" dur="1" fill="hold">
                                          <p:stCondLst>
                                            <p:cond delay="499"/>
                                          </p:stCondLst>
                                        </p:cTn>
                                        <p:tgtEl>
                                          <p:spTgt spid="50218"/>
                                        </p:tgtEl>
                                        <p:attrNameLst>
                                          <p:attrName>style.visibility</p:attrName>
                                        </p:attrNameLst>
                                      </p:cBhvr>
                                      <p:to>
                                        <p:strVal val="hidden"/>
                                      </p:to>
                                    </p:set>
                                  </p:childTnLst>
                                </p:cTn>
                              </p:par>
                              <p:par>
                                <p:cTn id="52" presetID="12" presetClass="entr" presetSubtype="1" fill="hold" nodeType="withEffect">
                                  <p:stCondLst>
                                    <p:cond delay="1000"/>
                                  </p:stCondLst>
                                  <p:childTnLst>
                                    <p:set>
                                      <p:cBhvr>
                                        <p:cTn id="53" dur="1" fill="hold">
                                          <p:stCondLst>
                                            <p:cond delay="0"/>
                                          </p:stCondLst>
                                        </p:cTn>
                                        <p:tgtEl>
                                          <p:spTgt spid="50236"/>
                                        </p:tgtEl>
                                        <p:attrNameLst>
                                          <p:attrName>style.visibility</p:attrName>
                                        </p:attrNameLst>
                                      </p:cBhvr>
                                      <p:to>
                                        <p:strVal val="visible"/>
                                      </p:to>
                                    </p:set>
                                    <p:animEffect transition="in" filter="slide(fromTop)">
                                      <p:cBhvr>
                                        <p:cTn id="54" dur="500"/>
                                        <p:tgtEl>
                                          <p:spTgt spid="50236"/>
                                        </p:tgtEl>
                                      </p:cBhvr>
                                    </p:animEffect>
                                  </p:childTnLst>
                                </p:cTn>
                              </p:par>
                              <p:par>
                                <p:cTn id="55" presetID="12" presetClass="exit" presetSubtype="4" fill="hold" nodeType="withEffect">
                                  <p:stCondLst>
                                    <p:cond delay="2000"/>
                                  </p:stCondLst>
                                  <p:childTnLst>
                                    <p:animEffect transition="out" filter="slide(fromBottom)">
                                      <p:cBhvr>
                                        <p:cTn id="56" dur="500"/>
                                        <p:tgtEl>
                                          <p:spTgt spid="50236"/>
                                        </p:tgtEl>
                                      </p:cBhvr>
                                    </p:animEffect>
                                    <p:set>
                                      <p:cBhvr>
                                        <p:cTn id="57" dur="1" fill="hold">
                                          <p:stCondLst>
                                            <p:cond delay="499"/>
                                          </p:stCondLst>
                                        </p:cTn>
                                        <p:tgtEl>
                                          <p:spTgt spid="50236"/>
                                        </p:tgtEl>
                                        <p:attrNameLst>
                                          <p:attrName>style.visibility</p:attrName>
                                        </p:attrNameLst>
                                      </p:cBhvr>
                                      <p:to>
                                        <p:strVal val="hidden"/>
                                      </p:to>
                                    </p:set>
                                  </p:childTnLst>
                                </p:cTn>
                              </p:par>
                              <p:par>
                                <p:cTn id="58" presetID="12" presetClass="entr" presetSubtype="1" fill="hold" nodeType="withEffect">
                                  <p:stCondLst>
                                    <p:cond delay="2000"/>
                                  </p:stCondLst>
                                  <p:childTnLst>
                                    <p:set>
                                      <p:cBhvr>
                                        <p:cTn id="59" dur="1" fill="hold">
                                          <p:stCondLst>
                                            <p:cond delay="0"/>
                                          </p:stCondLst>
                                        </p:cTn>
                                        <p:tgtEl>
                                          <p:spTgt spid="50239"/>
                                        </p:tgtEl>
                                        <p:attrNameLst>
                                          <p:attrName>style.visibility</p:attrName>
                                        </p:attrNameLst>
                                      </p:cBhvr>
                                      <p:to>
                                        <p:strVal val="visible"/>
                                      </p:to>
                                    </p:set>
                                    <p:animEffect transition="in" filter="slide(fromTop)">
                                      <p:cBhvr>
                                        <p:cTn id="60" dur="500"/>
                                        <p:tgtEl>
                                          <p:spTgt spid="50239"/>
                                        </p:tgtEl>
                                      </p:cBhvr>
                                    </p:animEffect>
                                  </p:childTnLst>
                                </p:cTn>
                              </p:par>
                              <p:par>
                                <p:cTn id="61" presetID="12" presetClass="exit" presetSubtype="4" fill="hold" nodeType="withEffect">
                                  <p:stCondLst>
                                    <p:cond delay="3000"/>
                                  </p:stCondLst>
                                  <p:childTnLst>
                                    <p:animEffect transition="out" filter="slide(fromBottom)">
                                      <p:cBhvr>
                                        <p:cTn id="62" dur="500"/>
                                        <p:tgtEl>
                                          <p:spTgt spid="50239"/>
                                        </p:tgtEl>
                                      </p:cBhvr>
                                    </p:animEffect>
                                    <p:set>
                                      <p:cBhvr>
                                        <p:cTn id="63" dur="1" fill="hold">
                                          <p:stCondLst>
                                            <p:cond delay="499"/>
                                          </p:stCondLst>
                                        </p:cTn>
                                        <p:tgtEl>
                                          <p:spTgt spid="50239"/>
                                        </p:tgtEl>
                                        <p:attrNameLst>
                                          <p:attrName>style.visibility</p:attrName>
                                        </p:attrNameLst>
                                      </p:cBhvr>
                                      <p:to>
                                        <p:strVal val="hidden"/>
                                      </p:to>
                                    </p:set>
                                  </p:childTnLst>
                                </p:cTn>
                              </p:par>
                              <p:par>
                                <p:cTn id="64" presetID="12" presetClass="entr" presetSubtype="1" fill="hold" nodeType="withEffect">
                                  <p:stCondLst>
                                    <p:cond delay="3000"/>
                                  </p:stCondLst>
                                  <p:childTnLst>
                                    <p:set>
                                      <p:cBhvr>
                                        <p:cTn id="65" dur="1" fill="hold">
                                          <p:stCondLst>
                                            <p:cond delay="0"/>
                                          </p:stCondLst>
                                        </p:cTn>
                                        <p:tgtEl>
                                          <p:spTgt spid="50242"/>
                                        </p:tgtEl>
                                        <p:attrNameLst>
                                          <p:attrName>style.visibility</p:attrName>
                                        </p:attrNameLst>
                                      </p:cBhvr>
                                      <p:to>
                                        <p:strVal val="visible"/>
                                      </p:to>
                                    </p:set>
                                    <p:animEffect transition="in" filter="slide(fromTop)">
                                      <p:cBhvr>
                                        <p:cTn id="66" dur="500"/>
                                        <p:tgtEl>
                                          <p:spTgt spid="50242"/>
                                        </p:tgtEl>
                                      </p:cBhvr>
                                    </p:animEffect>
                                  </p:childTnLst>
                                </p:cTn>
                              </p:par>
                              <p:par>
                                <p:cTn id="67" presetID="12" presetClass="exit" presetSubtype="4" fill="hold" nodeType="withEffect">
                                  <p:stCondLst>
                                    <p:cond delay="4000"/>
                                  </p:stCondLst>
                                  <p:childTnLst>
                                    <p:animEffect transition="out" filter="slide(fromBottom)">
                                      <p:cBhvr>
                                        <p:cTn id="68" dur="500"/>
                                        <p:tgtEl>
                                          <p:spTgt spid="50242"/>
                                        </p:tgtEl>
                                      </p:cBhvr>
                                    </p:animEffect>
                                    <p:set>
                                      <p:cBhvr>
                                        <p:cTn id="69" dur="1" fill="hold">
                                          <p:stCondLst>
                                            <p:cond delay="499"/>
                                          </p:stCondLst>
                                        </p:cTn>
                                        <p:tgtEl>
                                          <p:spTgt spid="50242"/>
                                        </p:tgtEl>
                                        <p:attrNameLst>
                                          <p:attrName>style.visibility</p:attrName>
                                        </p:attrNameLst>
                                      </p:cBhvr>
                                      <p:to>
                                        <p:strVal val="hidden"/>
                                      </p:to>
                                    </p:set>
                                  </p:childTnLst>
                                </p:cTn>
                              </p:par>
                              <p:par>
                                <p:cTn id="70" presetID="12" presetClass="entr" presetSubtype="1" fill="hold" nodeType="withEffect">
                                  <p:stCondLst>
                                    <p:cond delay="4000"/>
                                  </p:stCondLst>
                                  <p:childTnLst>
                                    <p:set>
                                      <p:cBhvr>
                                        <p:cTn id="71" dur="1" fill="hold">
                                          <p:stCondLst>
                                            <p:cond delay="0"/>
                                          </p:stCondLst>
                                        </p:cTn>
                                        <p:tgtEl>
                                          <p:spTgt spid="50245"/>
                                        </p:tgtEl>
                                        <p:attrNameLst>
                                          <p:attrName>style.visibility</p:attrName>
                                        </p:attrNameLst>
                                      </p:cBhvr>
                                      <p:to>
                                        <p:strVal val="visible"/>
                                      </p:to>
                                    </p:set>
                                    <p:animEffect transition="in" filter="slide(fromTop)">
                                      <p:cBhvr>
                                        <p:cTn id="72" dur="500"/>
                                        <p:tgtEl>
                                          <p:spTgt spid="50245"/>
                                        </p:tgtEl>
                                      </p:cBhvr>
                                    </p:animEffect>
                                  </p:childTnLst>
                                </p:cTn>
                              </p:par>
                              <p:par>
                                <p:cTn id="73" presetID="12" presetClass="exit" presetSubtype="4" fill="hold" nodeType="withEffect">
                                  <p:stCondLst>
                                    <p:cond delay="5000"/>
                                  </p:stCondLst>
                                  <p:childTnLst>
                                    <p:animEffect transition="out" filter="slide(fromBottom)">
                                      <p:cBhvr>
                                        <p:cTn id="74" dur="500"/>
                                        <p:tgtEl>
                                          <p:spTgt spid="50245"/>
                                        </p:tgtEl>
                                      </p:cBhvr>
                                    </p:animEffect>
                                    <p:set>
                                      <p:cBhvr>
                                        <p:cTn id="75" dur="1" fill="hold">
                                          <p:stCondLst>
                                            <p:cond delay="499"/>
                                          </p:stCondLst>
                                        </p:cTn>
                                        <p:tgtEl>
                                          <p:spTgt spid="50245"/>
                                        </p:tgtEl>
                                        <p:attrNameLst>
                                          <p:attrName>style.visibility</p:attrName>
                                        </p:attrNameLst>
                                      </p:cBhvr>
                                      <p:to>
                                        <p:strVal val="hidden"/>
                                      </p:to>
                                    </p:set>
                                  </p:childTnLst>
                                </p:cTn>
                              </p:par>
                              <p:par>
                                <p:cTn id="76" presetID="12" presetClass="entr" presetSubtype="1" fill="hold" nodeType="withEffect">
                                  <p:stCondLst>
                                    <p:cond delay="5000"/>
                                  </p:stCondLst>
                                  <p:childTnLst>
                                    <p:set>
                                      <p:cBhvr>
                                        <p:cTn id="77" dur="1" fill="hold">
                                          <p:stCondLst>
                                            <p:cond delay="0"/>
                                          </p:stCondLst>
                                        </p:cTn>
                                        <p:tgtEl>
                                          <p:spTgt spid="50248"/>
                                        </p:tgtEl>
                                        <p:attrNameLst>
                                          <p:attrName>style.visibility</p:attrName>
                                        </p:attrNameLst>
                                      </p:cBhvr>
                                      <p:to>
                                        <p:strVal val="visible"/>
                                      </p:to>
                                    </p:set>
                                    <p:animEffect transition="in" filter="slide(fromTop)">
                                      <p:cBhvr>
                                        <p:cTn id="78" dur="500"/>
                                        <p:tgtEl>
                                          <p:spTgt spid="50248"/>
                                        </p:tgtEl>
                                      </p:cBhvr>
                                    </p:animEffect>
                                  </p:childTnLst>
                                </p:cTn>
                              </p:par>
                              <p:par>
                                <p:cTn id="79" presetID="12" presetClass="exit" presetSubtype="4" fill="hold" nodeType="withEffect">
                                  <p:stCondLst>
                                    <p:cond delay="6000"/>
                                  </p:stCondLst>
                                  <p:childTnLst>
                                    <p:animEffect transition="out" filter="slide(fromBottom)">
                                      <p:cBhvr>
                                        <p:cTn id="80" dur="500"/>
                                        <p:tgtEl>
                                          <p:spTgt spid="50248"/>
                                        </p:tgtEl>
                                      </p:cBhvr>
                                    </p:animEffect>
                                    <p:set>
                                      <p:cBhvr>
                                        <p:cTn id="81" dur="1" fill="hold">
                                          <p:stCondLst>
                                            <p:cond delay="499"/>
                                          </p:stCondLst>
                                        </p:cTn>
                                        <p:tgtEl>
                                          <p:spTgt spid="50248"/>
                                        </p:tgtEl>
                                        <p:attrNameLst>
                                          <p:attrName>style.visibility</p:attrName>
                                        </p:attrNameLst>
                                      </p:cBhvr>
                                      <p:to>
                                        <p:strVal val="hidden"/>
                                      </p:to>
                                    </p:set>
                                  </p:childTnLst>
                                </p:cTn>
                              </p:par>
                              <p:par>
                                <p:cTn id="82" presetID="12" presetClass="entr" presetSubtype="1" fill="hold" nodeType="withEffect">
                                  <p:stCondLst>
                                    <p:cond delay="6000"/>
                                  </p:stCondLst>
                                  <p:childTnLst>
                                    <p:set>
                                      <p:cBhvr>
                                        <p:cTn id="83" dur="1" fill="hold">
                                          <p:stCondLst>
                                            <p:cond delay="0"/>
                                          </p:stCondLst>
                                        </p:cTn>
                                        <p:tgtEl>
                                          <p:spTgt spid="50251"/>
                                        </p:tgtEl>
                                        <p:attrNameLst>
                                          <p:attrName>style.visibility</p:attrName>
                                        </p:attrNameLst>
                                      </p:cBhvr>
                                      <p:to>
                                        <p:strVal val="visible"/>
                                      </p:to>
                                    </p:set>
                                    <p:animEffect transition="in" filter="slide(fromTop)">
                                      <p:cBhvr>
                                        <p:cTn id="84" dur="500"/>
                                        <p:tgtEl>
                                          <p:spTgt spid="50251"/>
                                        </p:tgtEl>
                                      </p:cBhvr>
                                    </p:animEffect>
                                  </p:childTnLst>
                                </p:cTn>
                              </p:par>
                              <p:par>
                                <p:cTn id="85" presetID="12" presetClass="exit" presetSubtype="4" fill="hold" nodeType="withEffect">
                                  <p:stCondLst>
                                    <p:cond delay="7000"/>
                                  </p:stCondLst>
                                  <p:childTnLst>
                                    <p:animEffect transition="out" filter="slide(fromBottom)">
                                      <p:cBhvr>
                                        <p:cTn id="86" dur="500"/>
                                        <p:tgtEl>
                                          <p:spTgt spid="50251"/>
                                        </p:tgtEl>
                                      </p:cBhvr>
                                    </p:animEffect>
                                    <p:set>
                                      <p:cBhvr>
                                        <p:cTn id="87" dur="1" fill="hold">
                                          <p:stCondLst>
                                            <p:cond delay="499"/>
                                          </p:stCondLst>
                                        </p:cTn>
                                        <p:tgtEl>
                                          <p:spTgt spid="50251"/>
                                        </p:tgtEl>
                                        <p:attrNameLst>
                                          <p:attrName>style.visibility</p:attrName>
                                        </p:attrNameLst>
                                      </p:cBhvr>
                                      <p:to>
                                        <p:strVal val="hidden"/>
                                      </p:to>
                                    </p:set>
                                  </p:childTnLst>
                                </p:cTn>
                              </p:par>
                              <p:par>
                                <p:cTn id="88" presetID="12" presetClass="entr" presetSubtype="1" fill="hold" nodeType="withEffect">
                                  <p:stCondLst>
                                    <p:cond delay="7000"/>
                                  </p:stCondLst>
                                  <p:childTnLst>
                                    <p:set>
                                      <p:cBhvr>
                                        <p:cTn id="89" dur="1" fill="hold">
                                          <p:stCondLst>
                                            <p:cond delay="0"/>
                                          </p:stCondLst>
                                        </p:cTn>
                                        <p:tgtEl>
                                          <p:spTgt spid="50254"/>
                                        </p:tgtEl>
                                        <p:attrNameLst>
                                          <p:attrName>style.visibility</p:attrName>
                                        </p:attrNameLst>
                                      </p:cBhvr>
                                      <p:to>
                                        <p:strVal val="visible"/>
                                      </p:to>
                                    </p:set>
                                    <p:animEffect transition="in" filter="slide(fromTop)">
                                      <p:cBhvr>
                                        <p:cTn id="90" dur="500"/>
                                        <p:tgtEl>
                                          <p:spTgt spid="50254"/>
                                        </p:tgtEl>
                                      </p:cBhvr>
                                    </p:animEffect>
                                  </p:childTnLst>
                                </p:cTn>
                              </p:par>
                              <p:par>
                                <p:cTn id="91" presetID="12" presetClass="exit" presetSubtype="4" fill="hold" nodeType="withEffect">
                                  <p:stCondLst>
                                    <p:cond delay="8000"/>
                                  </p:stCondLst>
                                  <p:childTnLst>
                                    <p:animEffect transition="out" filter="slide(fromBottom)">
                                      <p:cBhvr>
                                        <p:cTn id="92" dur="500"/>
                                        <p:tgtEl>
                                          <p:spTgt spid="50254"/>
                                        </p:tgtEl>
                                      </p:cBhvr>
                                    </p:animEffect>
                                    <p:set>
                                      <p:cBhvr>
                                        <p:cTn id="93" dur="1" fill="hold">
                                          <p:stCondLst>
                                            <p:cond delay="499"/>
                                          </p:stCondLst>
                                        </p:cTn>
                                        <p:tgtEl>
                                          <p:spTgt spid="50254"/>
                                        </p:tgtEl>
                                        <p:attrNameLst>
                                          <p:attrName>style.visibility</p:attrName>
                                        </p:attrNameLst>
                                      </p:cBhvr>
                                      <p:to>
                                        <p:strVal val="hidden"/>
                                      </p:to>
                                    </p:set>
                                  </p:childTnLst>
                                </p:cTn>
                              </p:par>
                              <p:par>
                                <p:cTn id="94" presetID="12" presetClass="entr" presetSubtype="1" fill="hold" nodeType="withEffect">
                                  <p:stCondLst>
                                    <p:cond delay="8000"/>
                                  </p:stCondLst>
                                  <p:childTnLst>
                                    <p:set>
                                      <p:cBhvr>
                                        <p:cTn id="95" dur="1" fill="hold">
                                          <p:stCondLst>
                                            <p:cond delay="0"/>
                                          </p:stCondLst>
                                        </p:cTn>
                                        <p:tgtEl>
                                          <p:spTgt spid="50257"/>
                                        </p:tgtEl>
                                        <p:attrNameLst>
                                          <p:attrName>style.visibility</p:attrName>
                                        </p:attrNameLst>
                                      </p:cBhvr>
                                      <p:to>
                                        <p:strVal val="visible"/>
                                      </p:to>
                                    </p:set>
                                    <p:animEffect transition="in" filter="slide(fromTop)">
                                      <p:cBhvr>
                                        <p:cTn id="96" dur="500"/>
                                        <p:tgtEl>
                                          <p:spTgt spid="50257"/>
                                        </p:tgtEl>
                                      </p:cBhvr>
                                    </p:animEffect>
                                  </p:childTnLst>
                                </p:cTn>
                              </p:par>
                              <p:par>
                                <p:cTn id="97" presetID="12" presetClass="exit" presetSubtype="4" fill="hold" nodeType="withEffect">
                                  <p:stCondLst>
                                    <p:cond delay="9000"/>
                                  </p:stCondLst>
                                  <p:childTnLst>
                                    <p:animEffect transition="out" filter="slide(fromBottom)">
                                      <p:cBhvr>
                                        <p:cTn id="98" dur="500"/>
                                        <p:tgtEl>
                                          <p:spTgt spid="50257"/>
                                        </p:tgtEl>
                                      </p:cBhvr>
                                    </p:animEffect>
                                    <p:set>
                                      <p:cBhvr>
                                        <p:cTn id="99" dur="1" fill="hold">
                                          <p:stCondLst>
                                            <p:cond delay="499"/>
                                          </p:stCondLst>
                                        </p:cTn>
                                        <p:tgtEl>
                                          <p:spTgt spid="50257"/>
                                        </p:tgtEl>
                                        <p:attrNameLst>
                                          <p:attrName>style.visibility</p:attrName>
                                        </p:attrNameLst>
                                      </p:cBhvr>
                                      <p:to>
                                        <p:strVal val="hidden"/>
                                      </p:to>
                                    </p:set>
                                  </p:childTnLst>
                                </p:cTn>
                              </p:par>
                              <p:par>
                                <p:cTn id="100" presetID="12" presetClass="entr" presetSubtype="1" fill="hold" nodeType="withEffect">
                                  <p:stCondLst>
                                    <p:cond delay="9000"/>
                                  </p:stCondLst>
                                  <p:childTnLst>
                                    <p:set>
                                      <p:cBhvr>
                                        <p:cTn id="101" dur="1" fill="hold">
                                          <p:stCondLst>
                                            <p:cond delay="0"/>
                                          </p:stCondLst>
                                        </p:cTn>
                                        <p:tgtEl>
                                          <p:spTgt spid="50269"/>
                                        </p:tgtEl>
                                        <p:attrNameLst>
                                          <p:attrName>style.visibility</p:attrName>
                                        </p:attrNameLst>
                                      </p:cBhvr>
                                      <p:to>
                                        <p:strVal val="visible"/>
                                      </p:to>
                                    </p:set>
                                    <p:animEffect transition="in" filter="slide(fromTop)">
                                      <p:cBhvr>
                                        <p:cTn id="102" dur="500"/>
                                        <p:tgtEl>
                                          <p:spTgt spid="50269"/>
                                        </p:tgtEl>
                                      </p:cBhvr>
                                    </p:animEffect>
                                  </p:childTnLst>
                                </p:cTn>
                              </p:par>
                              <p:par>
                                <p:cTn id="103" presetID="12" presetClass="entr" presetSubtype="1" fill="hold" nodeType="withEffect">
                                  <p:stCondLst>
                                    <p:cond delay="10000"/>
                                  </p:stCondLst>
                                  <p:childTnLst>
                                    <p:set>
                                      <p:cBhvr>
                                        <p:cTn id="104" dur="1" fill="hold">
                                          <p:stCondLst>
                                            <p:cond delay="0"/>
                                          </p:stCondLst>
                                        </p:cTn>
                                        <p:tgtEl>
                                          <p:spTgt spid="50275"/>
                                        </p:tgtEl>
                                        <p:attrNameLst>
                                          <p:attrName>style.visibility</p:attrName>
                                        </p:attrNameLst>
                                      </p:cBhvr>
                                      <p:to>
                                        <p:strVal val="visible"/>
                                      </p:to>
                                    </p:set>
                                    <p:animEffect transition="in" filter="slide(fromTop)">
                                      <p:cBhvr>
                                        <p:cTn id="105" dur="500"/>
                                        <p:tgtEl>
                                          <p:spTgt spid="50275"/>
                                        </p:tgtEl>
                                      </p:cBhvr>
                                    </p:animEffect>
                                  </p:childTnLst>
                                </p:cTn>
                              </p:par>
                              <p:par>
                                <p:cTn id="106" presetID="12" presetClass="exit" presetSubtype="4" fill="hold" nodeType="withEffect">
                                  <p:stCondLst>
                                    <p:cond delay="10000"/>
                                  </p:stCondLst>
                                  <p:childTnLst>
                                    <p:animEffect transition="out" filter="slide(fromBottom)">
                                      <p:cBhvr>
                                        <p:cTn id="107" dur="500"/>
                                        <p:tgtEl>
                                          <p:spTgt spid="50269"/>
                                        </p:tgtEl>
                                      </p:cBhvr>
                                    </p:animEffect>
                                    <p:set>
                                      <p:cBhvr>
                                        <p:cTn id="108" dur="1" fill="hold">
                                          <p:stCondLst>
                                            <p:cond delay="499"/>
                                          </p:stCondLst>
                                        </p:cTn>
                                        <p:tgtEl>
                                          <p:spTgt spid="50269"/>
                                        </p:tgtEl>
                                        <p:attrNameLst>
                                          <p:attrName>style.visibility</p:attrName>
                                        </p:attrNameLst>
                                      </p:cBhvr>
                                      <p:to>
                                        <p:strVal val="hidden"/>
                                      </p:to>
                                    </p:set>
                                  </p:childTnLst>
                                </p:cTn>
                              </p:par>
                              <p:par>
                                <p:cTn id="109" presetID="12" presetClass="exit" presetSubtype="4" fill="hold" nodeType="withEffect">
                                  <p:stCondLst>
                                    <p:cond delay="10000"/>
                                  </p:stCondLst>
                                  <p:childTnLst>
                                    <p:animEffect transition="out" filter="slide(fromBottom)">
                                      <p:cBhvr>
                                        <p:cTn id="110" dur="500"/>
                                        <p:tgtEl>
                                          <p:spTgt spid="50260"/>
                                        </p:tgtEl>
                                      </p:cBhvr>
                                    </p:animEffect>
                                    <p:set>
                                      <p:cBhvr>
                                        <p:cTn id="111" dur="1" fill="hold">
                                          <p:stCondLst>
                                            <p:cond delay="499"/>
                                          </p:stCondLst>
                                        </p:cTn>
                                        <p:tgtEl>
                                          <p:spTgt spid="50260"/>
                                        </p:tgtEl>
                                        <p:attrNameLst>
                                          <p:attrName>style.visibility</p:attrName>
                                        </p:attrNameLst>
                                      </p:cBhvr>
                                      <p:to>
                                        <p:strVal val="hidden"/>
                                      </p:to>
                                    </p:set>
                                  </p:childTnLst>
                                </p:cTn>
                              </p:par>
                              <p:par>
                                <p:cTn id="112" presetID="12" presetClass="entr" presetSubtype="1" fill="hold" nodeType="withEffect">
                                  <p:stCondLst>
                                    <p:cond delay="10000"/>
                                  </p:stCondLst>
                                  <p:childTnLst>
                                    <p:set>
                                      <p:cBhvr>
                                        <p:cTn id="113" dur="1" fill="hold">
                                          <p:stCondLst>
                                            <p:cond delay="0"/>
                                          </p:stCondLst>
                                        </p:cTn>
                                        <p:tgtEl>
                                          <p:spTgt spid="50272"/>
                                        </p:tgtEl>
                                        <p:attrNameLst>
                                          <p:attrName>style.visibility</p:attrName>
                                        </p:attrNameLst>
                                      </p:cBhvr>
                                      <p:to>
                                        <p:strVal val="visible"/>
                                      </p:to>
                                    </p:set>
                                    <p:animEffect transition="in" filter="slide(fromTop)">
                                      <p:cBhvr>
                                        <p:cTn id="114" dur="500"/>
                                        <p:tgtEl>
                                          <p:spTgt spid="50272"/>
                                        </p:tgtEl>
                                      </p:cBhvr>
                                    </p:animEffect>
                                  </p:childTnLst>
                                </p:cTn>
                              </p:par>
                              <p:par>
                                <p:cTn id="115" presetID="12" presetClass="exit" presetSubtype="4" fill="hold" nodeType="withEffect">
                                  <p:stCondLst>
                                    <p:cond delay="11000"/>
                                  </p:stCondLst>
                                  <p:childTnLst>
                                    <p:animEffect transition="out" filter="slide(fromBottom)">
                                      <p:cBhvr>
                                        <p:cTn id="116" dur="500"/>
                                        <p:tgtEl>
                                          <p:spTgt spid="50275"/>
                                        </p:tgtEl>
                                      </p:cBhvr>
                                    </p:animEffect>
                                    <p:set>
                                      <p:cBhvr>
                                        <p:cTn id="117" dur="1" fill="hold">
                                          <p:stCondLst>
                                            <p:cond delay="499"/>
                                          </p:stCondLst>
                                        </p:cTn>
                                        <p:tgtEl>
                                          <p:spTgt spid="50275"/>
                                        </p:tgtEl>
                                        <p:attrNameLst>
                                          <p:attrName>style.visibility</p:attrName>
                                        </p:attrNameLst>
                                      </p:cBhvr>
                                      <p:to>
                                        <p:strVal val="hidden"/>
                                      </p:to>
                                    </p:set>
                                  </p:childTnLst>
                                </p:cTn>
                              </p:par>
                              <p:par>
                                <p:cTn id="118" presetID="12" presetClass="entr" presetSubtype="1" fill="hold" nodeType="withEffect">
                                  <p:stCondLst>
                                    <p:cond delay="11000"/>
                                  </p:stCondLst>
                                  <p:childTnLst>
                                    <p:set>
                                      <p:cBhvr>
                                        <p:cTn id="119" dur="1" fill="hold">
                                          <p:stCondLst>
                                            <p:cond delay="0"/>
                                          </p:stCondLst>
                                        </p:cTn>
                                        <p:tgtEl>
                                          <p:spTgt spid="50278"/>
                                        </p:tgtEl>
                                        <p:attrNameLst>
                                          <p:attrName>style.visibility</p:attrName>
                                        </p:attrNameLst>
                                      </p:cBhvr>
                                      <p:to>
                                        <p:strVal val="visible"/>
                                      </p:to>
                                    </p:set>
                                    <p:animEffect transition="in" filter="slide(fromTop)">
                                      <p:cBhvr>
                                        <p:cTn id="120" dur="500"/>
                                        <p:tgtEl>
                                          <p:spTgt spid="50278"/>
                                        </p:tgtEl>
                                      </p:cBhvr>
                                    </p:animEffect>
                                  </p:childTnLst>
                                </p:cTn>
                              </p:par>
                              <p:par>
                                <p:cTn id="121" presetID="12" presetClass="exit" presetSubtype="4" fill="hold" nodeType="withEffect">
                                  <p:stCondLst>
                                    <p:cond delay="12000"/>
                                  </p:stCondLst>
                                  <p:childTnLst>
                                    <p:animEffect transition="out" filter="slide(fromBottom)">
                                      <p:cBhvr>
                                        <p:cTn id="122" dur="500"/>
                                        <p:tgtEl>
                                          <p:spTgt spid="50278"/>
                                        </p:tgtEl>
                                      </p:cBhvr>
                                    </p:animEffect>
                                    <p:set>
                                      <p:cBhvr>
                                        <p:cTn id="123" dur="1" fill="hold">
                                          <p:stCondLst>
                                            <p:cond delay="499"/>
                                          </p:stCondLst>
                                        </p:cTn>
                                        <p:tgtEl>
                                          <p:spTgt spid="50278"/>
                                        </p:tgtEl>
                                        <p:attrNameLst>
                                          <p:attrName>style.visibility</p:attrName>
                                        </p:attrNameLst>
                                      </p:cBhvr>
                                      <p:to>
                                        <p:strVal val="hidden"/>
                                      </p:to>
                                    </p:set>
                                  </p:childTnLst>
                                </p:cTn>
                              </p:par>
                              <p:par>
                                <p:cTn id="124" presetID="12" presetClass="entr" presetSubtype="1" fill="hold" nodeType="withEffect">
                                  <p:stCondLst>
                                    <p:cond delay="12000"/>
                                  </p:stCondLst>
                                  <p:childTnLst>
                                    <p:set>
                                      <p:cBhvr>
                                        <p:cTn id="125" dur="1" fill="hold">
                                          <p:stCondLst>
                                            <p:cond delay="0"/>
                                          </p:stCondLst>
                                        </p:cTn>
                                        <p:tgtEl>
                                          <p:spTgt spid="50281"/>
                                        </p:tgtEl>
                                        <p:attrNameLst>
                                          <p:attrName>style.visibility</p:attrName>
                                        </p:attrNameLst>
                                      </p:cBhvr>
                                      <p:to>
                                        <p:strVal val="visible"/>
                                      </p:to>
                                    </p:set>
                                    <p:animEffect transition="in" filter="slide(fromTop)">
                                      <p:cBhvr>
                                        <p:cTn id="126" dur="500"/>
                                        <p:tgtEl>
                                          <p:spTgt spid="50281"/>
                                        </p:tgtEl>
                                      </p:cBhvr>
                                    </p:animEffect>
                                  </p:childTnLst>
                                </p:cTn>
                              </p:par>
                              <p:par>
                                <p:cTn id="127" presetID="12" presetClass="exit" presetSubtype="4" fill="hold" nodeType="withEffect">
                                  <p:stCondLst>
                                    <p:cond delay="13000"/>
                                  </p:stCondLst>
                                  <p:childTnLst>
                                    <p:animEffect transition="out" filter="slide(fromBottom)">
                                      <p:cBhvr>
                                        <p:cTn id="128" dur="500"/>
                                        <p:tgtEl>
                                          <p:spTgt spid="50281"/>
                                        </p:tgtEl>
                                      </p:cBhvr>
                                    </p:animEffect>
                                    <p:set>
                                      <p:cBhvr>
                                        <p:cTn id="129" dur="1" fill="hold">
                                          <p:stCondLst>
                                            <p:cond delay="499"/>
                                          </p:stCondLst>
                                        </p:cTn>
                                        <p:tgtEl>
                                          <p:spTgt spid="50281"/>
                                        </p:tgtEl>
                                        <p:attrNameLst>
                                          <p:attrName>style.visibility</p:attrName>
                                        </p:attrNameLst>
                                      </p:cBhvr>
                                      <p:to>
                                        <p:strVal val="hidden"/>
                                      </p:to>
                                    </p:set>
                                  </p:childTnLst>
                                </p:cTn>
                              </p:par>
                              <p:par>
                                <p:cTn id="130" presetID="12" presetClass="entr" presetSubtype="1" fill="hold" nodeType="withEffect">
                                  <p:stCondLst>
                                    <p:cond delay="13000"/>
                                  </p:stCondLst>
                                  <p:childTnLst>
                                    <p:set>
                                      <p:cBhvr>
                                        <p:cTn id="131" dur="1" fill="hold">
                                          <p:stCondLst>
                                            <p:cond delay="0"/>
                                          </p:stCondLst>
                                        </p:cTn>
                                        <p:tgtEl>
                                          <p:spTgt spid="50284"/>
                                        </p:tgtEl>
                                        <p:attrNameLst>
                                          <p:attrName>style.visibility</p:attrName>
                                        </p:attrNameLst>
                                      </p:cBhvr>
                                      <p:to>
                                        <p:strVal val="visible"/>
                                      </p:to>
                                    </p:set>
                                    <p:animEffect transition="in" filter="slide(fromTop)">
                                      <p:cBhvr>
                                        <p:cTn id="132" dur="500"/>
                                        <p:tgtEl>
                                          <p:spTgt spid="50284"/>
                                        </p:tgtEl>
                                      </p:cBhvr>
                                    </p:animEffect>
                                  </p:childTnLst>
                                </p:cTn>
                              </p:par>
                              <p:par>
                                <p:cTn id="133" presetID="12" presetClass="exit" presetSubtype="4" fill="hold" nodeType="withEffect">
                                  <p:stCondLst>
                                    <p:cond delay="14000"/>
                                  </p:stCondLst>
                                  <p:childTnLst>
                                    <p:animEffect transition="out" filter="slide(fromBottom)">
                                      <p:cBhvr>
                                        <p:cTn id="134" dur="500"/>
                                        <p:tgtEl>
                                          <p:spTgt spid="50284"/>
                                        </p:tgtEl>
                                      </p:cBhvr>
                                    </p:animEffect>
                                    <p:set>
                                      <p:cBhvr>
                                        <p:cTn id="135" dur="1" fill="hold">
                                          <p:stCondLst>
                                            <p:cond delay="499"/>
                                          </p:stCondLst>
                                        </p:cTn>
                                        <p:tgtEl>
                                          <p:spTgt spid="50284"/>
                                        </p:tgtEl>
                                        <p:attrNameLst>
                                          <p:attrName>style.visibility</p:attrName>
                                        </p:attrNameLst>
                                      </p:cBhvr>
                                      <p:to>
                                        <p:strVal val="hidden"/>
                                      </p:to>
                                    </p:set>
                                  </p:childTnLst>
                                </p:cTn>
                              </p:par>
                              <p:par>
                                <p:cTn id="136" presetID="12" presetClass="entr" presetSubtype="1" fill="hold" nodeType="withEffect">
                                  <p:stCondLst>
                                    <p:cond delay="14000"/>
                                  </p:stCondLst>
                                  <p:childTnLst>
                                    <p:set>
                                      <p:cBhvr>
                                        <p:cTn id="137" dur="1" fill="hold">
                                          <p:stCondLst>
                                            <p:cond delay="0"/>
                                          </p:stCondLst>
                                        </p:cTn>
                                        <p:tgtEl>
                                          <p:spTgt spid="50287"/>
                                        </p:tgtEl>
                                        <p:attrNameLst>
                                          <p:attrName>style.visibility</p:attrName>
                                        </p:attrNameLst>
                                      </p:cBhvr>
                                      <p:to>
                                        <p:strVal val="visible"/>
                                      </p:to>
                                    </p:set>
                                    <p:animEffect transition="in" filter="slide(fromTop)">
                                      <p:cBhvr>
                                        <p:cTn id="138" dur="500"/>
                                        <p:tgtEl>
                                          <p:spTgt spid="50287"/>
                                        </p:tgtEl>
                                      </p:cBhvr>
                                    </p:animEffect>
                                  </p:childTnLst>
                                </p:cTn>
                              </p:par>
                              <p:par>
                                <p:cTn id="139" presetID="12" presetClass="exit" presetSubtype="4" fill="hold" nodeType="withEffect">
                                  <p:stCondLst>
                                    <p:cond delay="15000"/>
                                  </p:stCondLst>
                                  <p:childTnLst>
                                    <p:animEffect transition="out" filter="slide(fromBottom)">
                                      <p:cBhvr>
                                        <p:cTn id="140" dur="500"/>
                                        <p:tgtEl>
                                          <p:spTgt spid="50287"/>
                                        </p:tgtEl>
                                      </p:cBhvr>
                                    </p:animEffect>
                                    <p:set>
                                      <p:cBhvr>
                                        <p:cTn id="141" dur="1" fill="hold">
                                          <p:stCondLst>
                                            <p:cond delay="499"/>
                                          </p:stCondLst>
                                        </p:cTn>
                                        <p:tgtEl>
                                          <p:spTgt spid="50287"/>
                                        </p:tgtEl>
                                        <p:attrNameLst>
                                          <p:attrName>style.visibility</p:attrName>
                                        </p:attrNameLst>
                                      </p:cBhvr>
                                      <p:to>
                                        <p:strVal val="hidden"/>
                                      </p:to>
                                    </p:set>
                                  </p:childTnLst>
                                </p:cTn>
                              </p:par>
                              <p:par>
                                <p:cTn id="142" presetID="12" presetClass="entr" presetSubtype="1" fill="hold" nodeType="withEffect">
                                  <p:stCondLst>
                                    <p:cond delay="15000"/>
                                  </p:stCondLst>
                                  <p:childTnLst>
                                    <p:set>
                                      <p:cBhvr>
                                        <p:cTn id="143" dur="1" fill="hold">
                                          <p:stCondLst>
                                            <p:cond delay="0"/>
                                          </p:stCondLst>
                                        </p:cTn>
                                        <p:tgtEl>
                                          <p:spTgt spid="50290"/>
                                        </p:tgtEl>
                                        <p:attrNameLst>
                                          <p:attrName>style.visibility</p:attrName>
                                        </p:attrNameLst>
                                      </p:cBhvr>
                                      <p:to>
                                        <p:strVal val="visible"/>
                                      </p:to>
                                    </p:set>
                                    <p:animEffect transition="in" filter="slide(fromTop)">
                                      <p:cBhvr>
                                        <p:cTn id="144" dur="500"/>
                                        <p:tgtEl>
                                          <p:spTgt spid="50290"/>
                                        </p:tgtEl>
                                      </p:cBhvr>
                                    </p:animEffect>
                                  </p:childTnLst>
                                </p:cTn>
                              </p:par>
                              <p:par>
                                <p:cTn id="145" presetID="12" presetClass="exit" presetSubtype="4" fill="hold" nodeType="withEffect">
                                  <p:stCondLst>
                                    <p:cond delay="16000"/>
                                  </p:stCondLst>
                                  <p:childTnLst>
                                    <p:animEffect transition="out" filter="slide(fromBottom)">
                                      <p:cBhvr>
                                        <p:cTn id="146" dur="500"/>
                                        <p:tgtEl>
                                          <p:spTgt spid="50290"/>
                                        </p:tgtEl>
                                      </p:cBhvr>
                                    </p:animEffect>
                                    <p:set>
                                      <p:cBhvr>
                                        <p:cTn id="147" dur="1" fill="hold">
                                          <p:stCondLst>
                                            <p:cond delay="499"/>
                                          </p:stCondLst>
                                        </p:cTn>
                                        <p:tgtEl>
                                          <p:spTgt spid="50290"/>
                                        </p:tgtEl>
                                        <p:attrNameLst>
                                          <p:attrName>style.visibility</p:attrName>
                                        </p:attrNameLst>
                                      </p:cBhvr>
                                      <p:to>
                                        <p:strVal val="hidden"/>
                                      </p:to>
                                    </p:set>
                                  </p:childTnLst>
                                </p:cTn>
                              </p:par>
                              <p:par>
                                <p:cTn id="148" presetID="12" presetClass="entr" presetSubtype="1" fill="hold" nodeType="withEffect">
                                  <p:stCondLst>
                                    <p:cond delay="16000"/>
                                  </p:stCondLst>
                                  <p:childTnLst>
                                    <p:set>
                                      <p:cBhvr>
                                        <p:cTn id="149" dur="1" fill="hold">
                                          <p:stCondLst>
                                            <p:cond delay="0"/>
                                          </p:stCondLst>
                                        </p:cTn>
                                        <p:tgtEl>
                                          <p:spTgt spid="50293"/>
                                        </p:tgtEl>
                                        <p:attrNameLst>
                                          <p:attrName>style.visibility</p:attrName>
                                        </p:attrNameLst>
                                      </p:cBhvr>
                                      <p:to>
                                        <p:strVal val="visible"/>
                                      </p:to>
                                    </p:set>
                                    <p:animEffect transition="in" filter="slide(fromTop)">
                                      <p:cBhvr>
                                        <p:cTn id="150" dur="500"/>
                                        <p:tgtEl>
                                          <p:spTgt spid="50293"/>
                                        </p:tgtEl>
                                      </p:cBhvr>
                                    </p:animEffect>
                                  </p:childTnLst>
                                </p:cTn>
                              </p:par>
                              <p:par>
                                <p:cTn id="151" presetID="12" presetClass="exit" presetSubtype="4" fill="hold" nodeType="withEffect">
                                  <p:stCondLst>
                                    <p:cond delay="17000"/>
                                  </p:stCondLst>
                                  <p:childTnLst>
                                    <p:animEffect transition="out" filter="slide(fromBottom)">
                                      <p:cBhvr>
                                        <p:cTn id="152" dur="500"/>
                                        <p:tgtEl>
                                          <p:spTgt spid="50293"/>
                                        </p:tgtEl>
                                      </p:cBhvr>
                                    </p:animEffect>
                                    <p:set>
                                      <p:cBhvr>
                                        <p:cTn id="153" dur="1" fill="hold">
                                          <p:stCondLst>
                                            <p:cond delay="499"/>
                                          </p:stCondLst>
                                        </p:cTn>
                                        <p:tgtEl>
                                          <p:spTgt spid="50293"/>
                                        </p:tgtEl>
                                        <p:attrNameLst>
                                          <p:attrName>style.visibility</p:attrName>
                                        </p:attrNameLst>
                                      </p:cBhvr>
                                      <p:to>
                                        <p:strVal val="hidden"/>
                                      </p:to>
                                    </p:set>
                                  </p:childTnLst>
                                </p:cTn>
                              </p:par>
                              <p:par>
                                <p:cTn id="154" presetID="12" presetClass="entr" presetSubtype="1" fill="hold" nodeType="withEffect">
                                  <p:stCondLst>
                                    <p:cond delay="17000"/>
                                  </p:stCondLst>
                                  <p:childTnLst>
                                    <p:set>
                                      <p:cBhvr>
                                        <p:cTn id="155" dur="1" fill="hold">
                                          <p:stCondLst>
                                            <p:cond delay="0"/>
                                          </p:stCondLst>
                                        </p:cTn>
                                        <p:tgtEl>
                                          <p:spTgt spid="50296"/>
                                        </p:tgtEl>
                                        <p:attrNameLst>
                                          <p:attrName>style.visibility</p:attrName>
                                        </p:attrNameLst>
                                      </p:cBhvr>
                                      <p:to>
                                        <p:strVal val="visible"/>
                                      </p:to>
                                    </p:set>
                                    <p:animEffect transition="in" filter="slide(fromTop)">
                                      <p:cBhvr>
                                        <p:cTn id="156" dur="500"/>
                                        <p:tgtEl>
                                          <p:spTgt spid="50296"/>
                                        </p:tgtEl>
                                      </p:cBhvr>
                                    </p:animEffect>
                                  </p:childTnLst>
                                </p:cTn>
                              </p:par>
                              <p:par>
                                <p:cTn id="157" presetID="12" presetClass="exit" presetSubtype="4" fill="hold" nodeType="withEffect">
                                  <p:stCondLst>
                                    <p:cond delay="18000"/>
                                  </p:stCondLst>
                                  <p:childTnLst>
                                    <p:animEffect transition="out" filter="slide(fromBottom)">
                                      <p:cBhvr>
                                        <p:cTn id="158" dur="500"/>
                                        <p:tgtEl>
                                          <p:spTgt spid="50296"/>
                                        </p:tgtEl>
                                      </p:cBhvr>
                                    </p:animEffect>
                                    <p:set>
                                      <p:cBhvr>
                                        <p:cTn id="159" dur="1" fill="hold">
                                          <p:stCondLst>
                                            <p:cond delay="499"/>
                                          </p:stCondLst>
                                        </p:cTn>
                                        <p:tgtEl>
                                          <p:spTgt spid="50296"/>
                                        </p:tgtEl>
                                        <p:attrNameLst>
                                          <p:attrName>style.visibility</p:attrName>
                                        </p:attrNameLst>
                                      </p:cBhvr>
                                      <p:to>
                                        <p:strVal val="hidden"/>
                                      </p:to>
                                    </p:set>
                                  </p:childTnLst>
                                </p:cTn>
                              </p:par>
                              <p:par>
                                <p:cTn id="160" presetID="12" presetClass="entr" presetSubtype="1" fill="hold" nodeType="withEffect">
                                  <p:stCondLst>
                                    <p:cond delay="18000"/>
                                  </p:stCondLst>
                                  <p:childTnLst>
                                    <p:set>
                                      <p:cBhvr>
                                        <p:cTn id="161" dur="1" fill="hold">
                                          <p:stCondLst>
                                            <p:cond delay="0"/>
                                          </p:stCondLst>
                                        </p:cTn>
                                        <p:tgtEl>
                                          <p:spTgt spid="50299"/>
                                        </p:tgtEl>
                                        <p:attrNameLst>
                                          <p:attrName>style.visibility</p:attrName>
                                        </p:attrNameLst>
                                      </p:cBhvr>
                                      <p:to>
                                        <p:strVal val="visible"/>
                                      </p:to>
                                    </p:set>
                                    <p:animEffect transition="in" filter="slide(fromTop)">
                                      <p:cBhvr>
                                        <p:cTn id="162" dur="500"/>
                                        <p:tgtEl>
                                          <p:spTgt spid="50299"/>
                                        </p:tgtEl>
                                      </p:cBhvr>
                                    </p:animEffect>
                                  </p:childTnLst>
                                </p:cTn>
                              </p:par>
                              <p:par>
                                <p:cTn id="163" presetID="12" presetClass="exit" presetSubtype="4" fill="hold" nodeType="withEffect">
                                  <p:stCondLst>
                                    <p:cond delay="19000"/>
                                  </p:stCondLst>
                                  <p:childTnLst>
                                    <p:animEffect transition="out" filter="slide(fromBottom)">
                                      <p:cBhvr>
                                        <p:cTn id="164" dur="500"/>
                                        <p:tgtEl>
                                          <p:spTgt spid="50299"/>
                                        </p:tgtEl>
                                      </p:cBhvr>
                                    </p:animEffect>
                                    <p:set>
                                      <p:cBhvr>
                                        <p:cTn id="165" dur="1" fill="hold">
                                          <p:stCondLst>
                                            <p:cond delay="499"/>
                                          </p:stCondLst>
                                        </p:cTn>
                                        <p:tgtEl>
                                          <p:spTgt spid="50299"/>
                                        </p:tgtEl>
                                        <p:attrNameLst>
                                          <p:attrName>style.visibility</p:attrName>
                                        </p:attrNameLst>
                                      </p:cBhvr>
                                      <p:to>
                                        <p:strVal val="hidden"/>
                                      </p:to>
                                    </p:set>
                                  </p:childTnLst>
                                </p:cTn>
                              </p:par>
                              <p:par>
                                <p:cTn id="166" presetID="12" presetClass="entr" presetSubtype="1" fill="hold" nodeType="withEffect">
                                  <p:stCondLst>
                                    <p:cond delay="19000"/>
                                  </p:stCondLst>
                                  <p:childTnLst>
                                    <p:set>
                                      <p:cBhvr>
                                        <p:cTn id="167" dur="1" fill="hold">
                                          <p:stCondLst>
                                            <p:cond delay="0"/>
                                          </p:stCondLst>
                                        </p:cTn>
                                        <p:tgtEl>
                                          <p:spTgt spid="50302"/>
                                        </p:tgtEl>
                                        <p:attrNameLst>
                                          <p:attrName>style.visibility</p:attrName>
                                        </p:attrNameLst>
                                      </p:cBhvr>
                                      <p:to>
                                        <p:strVal val="visible"/>
                                      </p:to>
                                    </p:set>
                                    <p:animEffect transition="in" filter="slide(fromTop)">
                                      <p:cBhvr>
                                        <p:cTn id="168" dur="500"/>
                                        <p:tgtEl>
                                          <p:spTgt spid="50302"/>
                                        </p:tgtEl>
                                      </p:cBhvr>
                                    </p:animEffect>
                                  </p:childTnLst>
                                </p:cTn>
                              </p:par>
                              <p:par>
                                <p:cTn id="169" presetID="12" presetClass="exit" presetSubtype="4" fill="hold" nodeType="withEffect">
                                  <p:stCondLst>
                                    <p:cond delay="20000"/>
                                  </p:stCondLst>
                                  <p:childTnLst>
                                    <p:animEffect transition="out" filter="slide(fromBottom)">
                                      <p:cBhvr>
                                        <p:cTn id="170" dur="500"/>
                                        <p:tgtEl>
                                          <p:spTgt spid="50302"/>
                                        </p:tgtEl>
                                      </p:cBhvr>
                                    </p:animEffect>
                                    <p:set>
                                      <p:cBhvr>
                                        <p:cTn id="171" dur="1" fill="hold">
                                          <p:stCondLst>
                                            <p:cond delay="499"/>
                                          </p:stCondLst>
                                        </p:cTn>
                                        <p:tgtEl>
                                          <p:spTgt spid="50302"/>
                                        </p:tgtEl>
                                        <p:attrNameLst>
                                          <p:attrName>style.visibility</p:attrName>
                                        </p:attrNameLst>
                                      </p:cBhvr>
                                      <p:to>
                                        <p:strVal val="hidden"/>
                                      </p:to>
                                    </p:set>
                                  </p:childTnLst>
                                </p:cTn>
                              </p:par>
                              <p:par>
                                <p:cTn id="172" presetID="12" presetClass="exit" presetSubtype="4" fill="hold" nodeType="withEffect">
                                  <p:stCondLst>
                                    <p:cond delay="20000"/>
                                  </p:stCondLst>
                                  <p:childTnLst>
                                    <p:animEffect transition="out" filter="slide(fromBottom)">
                                      <p:cBhvr>
                                        <p:cTn id="173" dur="500"/>
                                        <p:tgtEl>
                                          <p:spTgt spid="50272"/>
                                        </p:tgtEl>
                                      </p:cBhvr>
                                    </p:animEffect>
                                    <p:set>
                                      <p:cBhvr>
                                        <p:cTn id="174" dur="1" fill="hold">
                                          <p:stCondLst>
                                            <p:cond delay="499"/>
                                          </p:stCondLst>
                                        </p:cTn>
                                        <p:tgtEl>
                                          <p:spTgt spid="50272"/>
                                        </p:tgtEl>
                                        <p:attrNameLst>
                                          <p:attrName>style.visibility</p:attrName>
                                        </p:attrNameLst>
                                      </p:cBhvr>
                                      <p:to>
                                        <p:strVal val="hidden"/>
                                      </p:to>
                                    </p:set>
                                  </p:childTnLst>
                                </p:cTn>
                              </p:par>
                              <p:par>
                                <p:cTn id="175" presetID="12" presetClass="entr" presetSubtype="1" fill="hold" nodeType="withEffect">
                                  <p:stCondLst>
                                    <p:cond delay="20000"/>
                                  </p:stCondLst>
                                  <p:childTnLst>
                                    <p:set>
                                      <p:cBhvr>
                                        <p:cTn id="176" dur="1" fill="hold">
                                          <p:stCondLst>
                                            <p:cond delay="0"/>
                                          </p:stCondLst>
                                        </p:cTn>
                                        <p:tgtEl>
                                          <p:spTgt spid="50305"/>
                                        </p:tgtEl>
                                        <p:attrNameLst>
                                          <p:attrName>style.visibility</p:attrName>
                                        </p:attrNameLst>
                                      </p:cBhvr>
                                      <p:to>
                                        <p:strVal val="visible"/>
                                      </p:to>
                                    </p:set>
                                    <p:animEffect transition="in" filter="slide(fromTop)">
                                      <p:cBhvr>
                                        <p:cTn id="177" dur="500"/>
                                        <p:tgtEl>
                                          <p:spTgt spid="50305"/>
                                        </p:tgtEl>
                                      </p:cBhvr>
                                    </p:animEffect>
                                  </p:childTnLst>
                                </p:cTn>
                              </p:par>
                              <p:par>
                                <p:cTn id="178" presetID="12" presetClass="entr" presetSubtype="1" fill="hold" nodeType="withEffect">
                                  <p:stCondLst>
                                    <p:cond delay="20000"/>
                                  </p:stCondLst>
                                  <p:childTnLst>
                                    <p:set>
                                      <p:cBhvr>
                                        <p:cTn id="179" dur="1" fill="hold">
                                          <p:stCondLst>
                                            <p:cond delay="0"/>
                                          </p:stCondLst>
                                        </p:cTn>
                                        <p:tgtEl>
                                          <p:spTgt spid="50308"/>
                                        </p:tgtEl>
                                        <p:attrNameLst>
                                          <p:attrName>style.visibility</p:attrName>
                                        </p:attrNameLst>
                                      </p:cBhvr>
                                      <p:to>
                                        <p:strVal val="visible"/>
                                      </p:to>
                                    </p:set>
                                    <p:animEffect transition="in" filter="slide(fromTop)">
                                      <p:cBhvr>
                                        <p:cTn id="180" dur="500"/>
                                        <p:tgtEl>
                                          <p:spTgt spid="50308"/>
                                        </p:tgtEl>
                                      </p:cBhvr>
                                    </p:animEffect>
                                  </p:childTnLst>
                                </p:cTn>
                              </p:par>
                              <p:par>
                                <p:cTn id="181" presetID="12" presetClass="exit" presetSubtype="4" fill="hold" nodeType="withEffect">
                                  <p:stCondLst>
                                    <p:cond delay="21000"/>
                                  </p:stCondLst>
                                  <p:childTnLst>
                                    <p:animEffect transition="out" filter="slide(fromBottom)">
                                      <p:cBhvr>
                                        <p:cTn id="182" dur="500"/>
                                        <p:tgtEl>
                                          <p:spTgt spid="50308"/>
                                        </p:tgtEl>
                                      </p:cBhvr>
                                    </p:animEffect>
                                    <p:set>
                                      <p:cBhvr>
                                        <p:cTn id="183" dur="1" fill="hold">
                                          <p:stCondLst>
                                            <p:cond delay="499"/>
                                          </p:stCondLst>
                                        </p:cTn>
                                        <p:tgtEl>
                                          <p:spTgt spid="50308"/>
                                        </p:tgtEl>
                                        <p:attrNameLst>
                                          <p:attrName>style.visibility</p:attrName>
                                        </p:attrNameLst>
                                      </p:cBhvr>
                                      <p:to>
                                        <p:strVal val="hidden"/>
                                      </p:to>
                                    </p:set>
                                  </p:childTnLst>
                                </p:cTn>
                              </p:par>
                              <p:par>
                                <p:cTn id="184" presetID="12" presetClass="entr" presetSubtype="1" fill="hold" nodeType="withEffect">
                                  <p:stCondLst>
                                    <p:cond delay="21000"/>
                                  </p:stCondLst>
                                  <p:childTnLst>
                                    <p:set>
                                      <p:cBhvr>
                                        <p:cTn id="185" dur="1" fill="hold">
                                          <p:stCondLst>
                                            <p:cond delay="0"/>
                                          </p:stCondLst>
                                        </p:cTn>
                                        <p:tgtEl>
                                          <p:spTgt spid="50311"/>
                                        </p:tgtEl>
                                        <p:attrNameLst>
                                          <p:attrName>style.visibility</p:attrName>
                                        </p:attrNameLst>
                                      </p:cBhvr>
                                      <p:to>
                                        <p:strVal val="visible"/>
                                      </p:to>
                                    </p:set>
                                    <p:animEffect transition="in" filter="slide(fromTop)">
                                      <p:cBhvr>
                                        <p:cTn id="186" dur="500"/>
                                        <p:tgtEl>
                                          <p:spTgt spid="50311"/>
                                        </p:tgtEl>
                                      </p:cBhvr>
                                    </p:animEffect>
                                  </p:childTnLst>
                                </p:cTn>
                              </p:par>
                              <p:par>
                                <p:cTn id="187" presetID="12" presetClass="exit" presetSubtype="4" fill="hold" nodeType="withEffect">
                                  <p:stCondLst>
                                    <p:cond delay="22000"/>
                                  </p:stCondLst>
                                  <p:childTnLst>
                                    <p:animEffect transition="out" filter="slide(fromBottom)">
                                      <p:cBhvr>
                                        <p:cTn id="188" dur="500"/>
                                        <p:tgtEl>
                                          <p:spTgt spid="50311"/>
                                        </p:tgtEl>
                                      </p:cBhvr>
                                    </p:animEffect>
                                    <p:set>
                                      <p:cBhvr>
                                        <p:cTn id="189" dur="1" fill="hold">
                                          <p:stCondLst>
                                            <p:cond delay="499"/>
                                          </p:stCondLst>
                                        </p:cTn>
                                        <p:tgtEl>
                                          <p:spTgt spid="50311"/>
                                        </p:tgtEl>
                                        <p:attrNameLst>
                                          <p:attrName>style.visibility</p:attrName>
                                        </p:attrNameLst>
                                      </p:cBhvr>
                                      <p:to>
                                        <p:strVal val="hidden"/>
                                      </p:to>
                                    </p:set>
                                  </p:childTnLst>
                                </p:cTn>
                              </p:par>
                              <p:par>
                                <p:cTn id="190" presetID="12" presetClass="entr" presetSubtype="1" fill="hold" nodeType="withEffect">
                                  <p:stCondLst>
                                    <p:cond delay="22000"/>
                                  </p:stCondLst>
                                  <p:childTnLst>
                                    <p:set>
                                      <p:cBhvr>
                                        <p:cTn id="191" dur="1" fill="hold">
                                          <p:stCondLst>
                                            <p:cond delay="0"/>
                                          </p:stCondLst>
                                        </p:cTn>
                                        <p:tgtEl>
                                          <p:spTgt spid="50314"/>
                                        </p:tgtEl>
                                        <p:attrNameLst>
                                          <p:attrName>style.visibility</p:attrName>
                                        </p:attrNameLst>
                                      </p:cBhvr>
                                      <p:to>
                                        <p:strVal val="visible"/>
                                      </p:to>
                                    </p:set>
                                    <p:animEffect transition="in" filter="slide(fromTop)">
                                      <p:cBhvr>
                                        <p:cTn id="192" dur="500"/>
                                        <p:tgtEl>
                                          <p:spTgt spid="50314"/>
                                        </p:tgtEl>
                                      </p:cBhvr>
                                    </p:animEffect>
                                  </p:childTnLst>
                                </p:cTn>
                              </p:par>
                              <p:par>
                                <p:cTn id="193" presetID="12" presetClass="exit" presetSubtype="4" fill="hold" nodeType="withEffect">
                                  <p:stCondLst>
                                    <p:cond delay="23000"/>
                                  </p:stCondLst>
                                  <p:childTnLst>
                                    <p:animEffect transition="out" filter="slide(fromBottom)">
                                      <p:cBhvr>
                                        <p:cTn id="194" dur="500"/>
                                        <p:tgtEl>
                                          <p:spTgt spid="50314"/>
                                        </p:tgtEl>
                                      </p:cBhvr>
                                    </p:animEffect>
                                    <p:set>
                                      <p:cBhvr>
                                        <p:cTn id="195" dur="1" fill="hold">
                                          <p:stCondLst>
                                            <p:cond delay="499"/>
                                          </p:stCondLst>
                                        </p:cTn>
                                        <p:tgtEl>
                                          <p:spTgt spid="50314"/>
                                        </p:tgtEl>
                                        <p:attrNameLst>
                                          <p:attrName>style.visibility</p:attrName>
                                        </p:attrNameLst>
                                      </p:cBhvr>
                                      <p:to>
                                        <p:strVal val="hidden"/>
                                      </p:to>
                                    </p:set>
                                  </p:childTnLst>
                                </p:cTn>
                              </p:par>
                              <p:par>
                                <p:cTn id="196" presetID="12" presetClass="entr" presetSubtype="1" fill="hold" nodeType="withEffect">
                                  <p:stCondLst>
                                    <p:cond delay="23000"/>
                                  </p:stCondLst>
                                  <p:childTnLst>
                                    <p:set>
                                      <p:cBhvr>
                                        <p:cTn id="197" dur="1" fill="hold">
                                          <p:stCondLst>
                                            <p:cond delay="0"/>
                                          </p:stCondLst>
                                        </p:cTn>
                                        <p:tgtEl>
                                          <p:spTgt spid="50317"/>
                                        </p:tgtEl>
                                        <p:attrNameLst>
                                          <p:attrName>style.visibility</p:attrName>
                                        </p:attrNameLst>
                                      </p:cBhvr>
                                      <p:to>
                                        <p:strVal val="visible"/>
                                      </p:to>
                                    </p:set>
                                    <p:animEffect transition="in" filter="slide(fromTop)">
                                      <p:cBhvr>
                                        <p:cTn id="198" dur="500"/>
                                        <p:tgtEl>
                                          <p:spTgt spid="50317"/>
                                        </p:tgtEl>
                                      </p:cBhvr>
                                    </p:animEffect>
                                  </p:childTnLst>
                                </p:cTn>
                              </p:par>
                              <p:par>
                                <p:cTn id="199" presetID="12" presetClass="exit" presetSubtype="4" fill="hold" nodeType="withEffect">
                                  <p:stCondLst>
                                    <p:cond delay="24000"/>
                                  </p:stCondLst>
                                  <p:childTnLst>
                                    <p:animEffect transition="out" filter="slide(fromBottom)">
                                      <p:cBhvr>
                                        <p:cTn id="200" dur="500"/>
                                        <p:tgtEl>
                                          <p:spTgt spid="50317"/>
                                        </p:tgtEl>
                                      </p:cBhvr>
                                    </p:animEffect>
                                    <p:set>
                                      <p:cBhvr>
                                        <p:cTn id="201" dur="1" fill="hold">
                                          <p:stCondLst>
                                            <p:cond delay="499"/>
                                          </p:stCondLst>
                                        </p:cTn>
                                        <p:tgtEl>
                                          <p:spTgt spid="50317"/>
                                        </p:tgtEl>
                                        <p:attrNameLst>
                                          <p:attrName>style.visibility</p:attrName>
                                        </p:attrNameLst>
                                      </p:cBhvr>
                                      <p:to>
                                        <p:strVal val="hidden"/>
                                      </p:to>
                                    </p:set>
                                  </p:childTnLst>
                                </p:cTn>
                              </p:par>
                              <p:par>
                                <p:cTn id="202" presetID="12" presetClass="entr" presetSubtype="1" fill="hold" nodeType="withEffect">
                                  <p:stCondLst>
                                    <p:cond delay="24000"/>
                                  </p:stCondLst>
                                  <p:childTnLst>
                                    <p:set>
                                      <p:cBhvr>
                                        <p:cTn id="203" dur="1" fill="hold">
                                          <p:stCondLst>
                                            <p:cond delay="0"/>
                                          </p:stCondLst>
                                        </p:cTn>
                                        <p:tgtEl>
                                          <p:spTgt spid="50320"/>
                                        </p:tgtEl>
                                        <p:attrNameLst>
                                          <p:attrName>style.visibility</p:attrName>
                                        </p:attrNameLst>
                                      </p:cBhvr>
                                      <p:to>
                                        <p:strVal val="visible"/>
                                      </p:to>
                                    </p:set>
                                    <p:animEffect transition="in" filter="slide(fromTop)">
                                      <p:cBhvr>
                                        <p:cTn id="204" dur="500"/>
                                        <p:tgtEl>
                                          <p:spTgt spid="50320"/>
                                        </p:tgtEl>
                                      </p:cBhvr>
                                    </p:animEffect>
                                  </p:childTnLst>
                                </p:cTn>
                              </p:par>
                              <p:par>
                                <p:cTn id="205" presetID="12" presetClass="exit" presetSubtype="4" fill="hold" nodeType="withEffect">
                                  <p:stCondLst>
                                    <p:cond delay="25000"/>
                                  </p:stCondLst>
                                  <p:childTnLst>
                                    <p:animEffect transition="out" filter="slide(fromBottom)">
                                      <p:cBhvr>
                                        <p:cTn id="206" dur="500"/>
                                        <p:tgtEl>
                                          <p:spTgt spid="50320"/>
                                        </p:tgtEl>
                                      </p:cBhvr>
                                    </p:animEffect>
                                    <p:set>
                                      <p:cBhvr>
                                        <p:cTn id="207" dur="1" fill="hold">
                                          <p:stCondLst>
                                            <p:cond delay="499"/>
                                          </p:stCondLst>
                                        </p:cTn>
                                        <p:tgtEl>
                                          <p:spTgt spid="50320"/>
                                        </p:tgtEl>
                                        <p:attrNameLst>
                                          <p:attrName>style.visibility</p:attrName>
                                        </p:attrNameLst>
                                      </p:cBhvr>
                                      <p:to>
                                        <p:strVal val="hidden"/>
                                      </p:to>
                                    </p:set>
                                  </p:childTnLst>
                                </p:cTn>
                              </p:par>
                              <p:par>
                                <p:cTn id="208" presetID="12" presetClass="entr" presetSubtype="1" fill="hold" nodeType="withEffect">
                                  <p:stCondLst>
                                    <p:cond delay="25000"/>
                                  </p:stCondLst>
                                  <p:childTnLst>
                                    <p:set>
                                      <p:cBhvr>
                                        <p:cTn id="209" dur="1" fill="hold">
                                          <p:stCondLst>
                                            <p:cond delay="0"/>
                                          </p:stCondLst>
                                        </p:cTn>
                                        <p:tgtEl>
                                          <p:spTgt spid="50323"/>
                                        </p:tgtEl>
                                        <p:attrNameLst>
                                          <p:attrName>style.visibility</p:attrName>
                                        </p:attrNameLst>
                                      </p:cBhvr>
                                      <p:to>
                                        <p:strVal val="visible"/>
                                      </p:to>
                                    </p:set>
                                    <p:animEffect transition="in" filter="slide(fromTop)">
                                      <p:cBhvr>
                                        <p:cTn id="210" dur="500"/>
                                        <p:tgtEl>
                                          <p:spTgt spid="50323"/>
                                        </p:tgtEl>
                                      </p:cBhvr>
                                    </p:animEffect>
                                  </p:childTnLst>
                                </p:cTn>
                              </p:par>
                              <p:par>
                                <p:cTn id="211" presetID="12" presetClass="exit" presetSubtype="4" fill="hold" nodeType="withEffect">
                                  <p:stCondLst>
                                    <p:cond delay="26000"/>
                                  </p:stCondLst>
                                  <p:childTnLst>
                                    <p:animEffect transition="out" filter="slide(fromBottom)">
                                      <p:cBhvr>
                                        <p:cTn id="212" dur="500"/>
                                        <p:tgtEl>
                                          <p:spTgt spid="50323"/>
                                        </p:tgtEl>
                                      </p:cBhvr>
                                    </p:animEffect>
                                    <p:set>
                                      <p:cBhvr>
                                        <p:cTn id="213" dur="1" fill="hold">
                                          <p:stCondLst>
                                            <p:cond delay="499"/>
                                          </p:stCondLst>
                                        </p:cTn>
                                        <p:tgtEl>
                                          <p:spTgt spid="50323"/>
                                        </p:tgtEl>
                                        <p:attrNameLst>
                                          <p:attrName>style.visibility</p:attrName>
                                        </p:attrNameLst>
                                      </p:cBhvr>
                                      <p:to>
                                        <p:strVal val="hidden"/>
                                      </p:to>
                                    </p:set>
                                  </p:childTnLst>
                                </p:cTn>
                              </p:par>
                              <p:par>
                                <p:cTn id="214" presetID="12" presetClass="entr" presetSubtype="1" fill="hold" nodeType="withEffect">
                                  <p:stCondLst>
                                    <p:cond delay="26000"/>
                                  </p:stCondLst>
                                  <p:childTnLst>
                                    <p:set>
                                      <p:cBhvr>
                                        <p:cTn id="215" dur="1" fill="hold">
                                          <p:stCondLst>
                                            <p:cond delay="0"/>
                                          </p:stCondLst>
                                        </p:cTn>
                                        <p:tgtEl>
                                          <p:spTgt spid="50326"/>
                                        </p:tgtEl>
                                        <p:attrNameLst>
                                          <p:attrName>style.visibility</p:attrName>
                                        </p:attrNameLst>
                                      </p:cBhvr>
                                      <p:to>
                                        <p:strVal val="visible"/>
                                      </p:to>
                                    </p:set>
                                    <p:animEffect transition="in" filter="slide(fromTop)">
                                      <p:cBhvr>
                                        <p:cTn id="216" dur="500"/>
                                        <p:tgtEl>
                                          <p:spTgt spid="50326"/>
                                        </p:tgtEl>
                                      </p:cBhvr>
                                    </p:animEffect>
                                  </p:childTnLst>
                                </p:cTn>
                              </p:par>
                              <p:par>
                                <p:cTn id="217" presetID="12" presetClass="exit" presetSubtype="4" fill="hold" nodeType="withEffect">
                                  <p:stCondLst>
                                    <p:cond delay="27000"/>
                                  </p:stCondLst>
                                  <p:childTnLst>
                                    <p:animEffect transition="out" filter="slide(fromBottom)">
                                      <p:cBhvr>
                                        <p:cTn id="218" dur="500"/>
                                        <p:tgtEl>
                                          <p:spTgt spid="50326"/>
                                        </p:tgtEl>
                                      </p:cBhvr>
                                    </p:animEffect>
                                    <p:set>
                                      <p:cBhvr>
                                        <p:cTn id="219" dur="1" fill="hold">
                                          <p:stCondLst>
                                            <p:cond delay="499"/>
                                          </p:stCondLst>
                                        </p:cTn>
                                        <p:tgtEl>
                                          <p:spTgt spid="50326"/>
                                        </p:tgtEl>
                                        <p:attrNameLst>
                                          <p:attrName>style.visibility</p:attrName>
                                        </p:attrNameLst>
                                      </p:cBhvr>
                                      <p:to>
                                        <p:strVal val="hidden"/>
                                      </p:to>
                                    </p:set>
                                  </p:childTnLst>
                                </p:cTn>
                              </p:par>
                              <p:par>
                                <p:cTn id="220" presetID="12" presetClass="entr" presetSubtype="1" fill="hold" nodeType="withEffect">
                                  <p:stCondLst>
                                    <p:cond delay="27000"/>
                                  </p:stCondLst>
                                  <p:childTnLst>
                                    <p:set>
                                      <p:cBhvr>
                                        <p:cTn id="221" dur="1" fill="hold">
                                          <p:stCondLst>
                                            <p:cond delay="0"/>
                                          </p:stCondLst>
                                        </p:cTn>
                                        <p:tgtEl>
                                          <p:spTgt spid="50329"/>
                                        </p:tgtEl>
                                        <p:attrNameLst>
                                          <p:attrName>style.visibility</p:attrName>
                                        </p:attrNameLst>
                                      </p:cBhvr>
                                      <p:to>
                                        <p:strVal val="visible"/>
                                      </p:to>
                                    </p:set>
                                    <p:animEffect transition="in" filter="slide(fromTop)">
                                      <p:cBhvr>
                                        <p:cTn id="222" dur="500"/>
                                        <p:tgtEl>
                                          <p:spTgt spid="50329"/>
                                        </p:tgtEl>
                                      </p:cBhvr>
                                    </p:animEffect>
                                  </p:childTnLst>
                                </p:cTn>
                              </p:par>
                              <p:par>
                                <p:cTn id="223" presetID="12" presetClass="exit" presetSubtype="4" fill="hold" nodeType="withEffect">
                                  <p:stCondLst>
                                    <p:cond delay="28000"/>
                                  </p:stCondLst>
                                  <p:childTnLst>
                                    <p:animEffect transition="out" filter="slide(fromBottom)">
                                      <p:cBhvr>
                                        <p:cTn id="224" dur="500"/>
                                        <p:tgtEl>
                                          <p:spTgt spid="50329"/>
                                        </p:tgtEl>
                                      </p:cBhvr>
                                    </p:animEffect>
                                    <p:set>
                                      <p:cBhvr>
                                        <p:cTn id="225" dur="1" fill="hold">
                                          <p:stCondLst>
                                            <p:cond delay="499"/>
                                          </p:stCondLst>
                                        </p:cTn>
                                        <p:tgtEl>
                                          <p:spTgt spid="50329"/>
                                        </p:tgtEl>
                                        <p:attrNameLst>
                                          <p:attrName>style.visibility</p:attrName>
                                        </p:attrNameLst>
                                      </p:cBhvr>
                                      <p:to>
                                        <p:strVal val="hidden"/>
                                      </p:to>
                                    </p:set>
                                  </p:childTnLst>
                                </p:cTn>
                              </p:par>
                              <p:par>
                                <p:cTn id="226" presetID="12" presetClass="entr" presetSubtype="1" fill="hold" nodeType="withEffect">
                                  <p:stCondLst>
                                    <p:cond delay="28000"/>
                                  </p:stCondLst>
                                  <p:childTnLst>
                                    <p:set>
                                      <p:cBhvr>
                                        <p:cTn id="227" dur="1" fill="hold">
                                          <p:stCondLst>
                                            <p:cond delay="0"/>
                                          </p:stCondLst>
                                        </p:cTn>
                                        <p:tgtEl>
                                          <p:spTgt spid="50332"/>
                                        </p:tgtEl>
                                        <p:attrNameLst>
                                          <p:attrName>style.visibility</p:attrName>
                                        </p:attrNameLst>
                                      </p:cBhvr>
                                      <p:to>
                                        <p:strVal val="visible"/>
                                      </p:to>
                                    </p:set>
                                    <p:animEffect transition="in" filter="slide(fromTop)">
                                      <p:cBhvr>
                                        <p:cTn id="228" dur="500"/>
                                        <p:tgtEl>
                                          <p:spTgt spid="50332"/>
                                        </p:tgtEl>
                                      </p:cBhvr>
                                    </p:animEffect>
                                  </p:childTnLst>
                                </p:cTn>
                              </p:par>
                              <p:par>
                                <p:cTn id="229" presetID="12" presetClass="exit" presetSubtype="4" fill="hold" nodeType="withEffect">
                                  <p:stCondLst>
                                    <p:cond delay="29000"/>
                                  </p:stCondLst>
                                  <p:childTnLst>
                                    <p:animEffect transition="out" filter="slide(fromBottom)">
                                      <p:cBhvr>
                                        <p:cTn id="230" dur="500"/>
                                        <p:tgtEl>
                                          <p:spTgt spid="50332"/>
                                        </p:tgtEl>
                                      </p:cBhvr>
                                    </p:animEffect>
                                    <p:set>
                                      <p:cBhvr>
                                        <p:cTn id="231" dur="1" fill="hold">
                                          <p:stCondLst>
                                            <p:cond delay="499"/>
                                          </p:stCondLst>
                                        </p:cTn>
                                        <p:tgtEl>
                                          <p:spTgt spid="50332"/>
                                        </p:tgtEl>
                                        <p:attrNameLst>
                                          <p:attrName>style.visibility</p:attrName>
                                        </p:attrNameLst>
                                      </p:cBhvr>
                                      <p:to>
                                        <p:strVal val="hidden"/>
                                      </p:to>
                                    </p:set>
                                  </p:childTnLst>
                                </p:cTn>
                              </p:par>
                              <p:par>
                                <p:cTn id="232" presetID="12" presetClass="entr" presetSubtype="1" fill="hold" nodeType="withEffect">
                                  <p:stCondLst>
                                    <p:cond delay="29000"/>
                                  </p:stCondLst>
                                  <p:childTnLst>
                                    <p:set>
                                      <p:cBhvr>
                                        <p:cTn id="233" dur="1" fill="hold">
                                          <p:stCondLst>
                                            <p:cond delay="0"/>
                                          </p:stCondLst>
                                        </p:cTn>
                                        <p:tgtEl>
                                          <p:spTgt spid="50335"/>
                                        </p:tgtEl>
                                        <p:attrNameLst>
                                          <p:attrName>style.visibility</p:attrName>
                                        </p:attrNameLst>
                                      </p:cBhvr>
                                      <p:to>
                                        <p:strVal val="visible"/>
                                      </p:to>
                                    </p:set>
                                    <p:animEffect transition="in" filter="slide(fromTop)">
                                      <p:cBhvr>
                                        <p:cTn id="234" dur="500"/>
                                        <p:tgtEl>
                                          <p:spTgt spid="50335"/>
                                        </p:tgtEl>
                                      </p:cBhvr>
                                    </p:animEffect>
                                  </p:childTnLst>
                                </p:cTn>
                              </p:par>
                              <p:par>
                                <p:cTn id="235" presetID="12" presetClass="exit" presetSubtype="4" fill="hold" nodeType="withEffect">
                                  <p:stCondLst>
                                    <p:cond delay="30000"/>
                                  </p:stCondLst>
                                  <p:childTnLst>
                                    <p:animEffect transition="out" filter="slide(fromBottom)">
                                      <p:cBhvr>
                                        <p:cTn id="236" dur="500"/>
                                        <p:tgtEl>
                                          <p:spTgt spid="50305"/>
                                        </p:tgtEl>
                                      </p:cBhvr>
                                    </p:animEffect>
                                    <p:set>
                                      <p:cBhvr>
                                        <p:cTn id="237" dur="1" fill="hold">
                                          <p:stCondLst>
                                            <p:cond delay="499"/>
                                          </p:stCondLst>
                                        </p:cTn>
                                        <p:tgtEl>
                                          <p:spTgt spid="50305"/>
                                        </p:tgtEl>
                                        <p:attrNameLst>
                                          <p:attrName>style.visibility</p:attrName>
                                        </p:attrNameLst>
                                      </p:cBhvr>
                                      <p:to>
                                        <p:strVal val="hidden"/>
                                      </p:to>
                                    </p:set>
                                  </p:childTnLst>
                                </p:cTn>
                              </p:par>
                              <p:par>
                                <p:cTn id="238" presetID="12" presetClass="entr" presetSubtype="1" fill="hold" nodeType="withEffect">
                                  <p:stCondLst>
                                    <p:cond delay="30000"/>
                                  </p:stCondLst>
                                  <p:childTnLst>
                                    <p:set>
                                      <p:cBhvr>
                                        <p:cTn id="239" dur="1" fill="hold">
                                          <p:stCondLst>
                                            <p:cond delay="0"/>
                                          </p:stCondLst>
                                        </p:cTn>
                                        <p:tgtEl>
                                          <p:spTgt spid="50338"/>
                                        </p:tgtEl>
                                        <p:attrNameLst>
                                          <p:attrName>style.visibility</p:attrName>
                                        </p:attrNameLst>
                                      </p:cBhvr>
                                      <p:to>
                                        <p:strVal val="visible"/>
                                      </p:to>
                                    </p:set>
                                    <p:animEffect transition="in" filter="slide(fromTop)">
                                      <p:cBhvr>
                                        <p:cTn id="240" dur="500"/>
                                        <p:tgtEl>
                                          <p:spTgt spid="50338"/>
                                        </p:tgtEl>
                                      </p:cBhvr>
                                    </p:animEffect>
                                  </p:childTnLst>
                                </p:cTn>
                              </p:par>
                              <p:par>
                                <p:cTn id="241" presetID="12" presetClass="exit" presetSubtype="4" fill="hold" nodeType="withEffect">
                                  <p:stCondLst>
                                    <p:cond delay="30000"/>
                                  </p:stCondLst>
                                  <p:childTnLst>
                                    <p:animEffect transition="out" filter="slide(fromBottom)">
                                      <p:cBhvr>
                                        <p:cTn id="242" dur="500"/>
                                        <p:tgtEl>
                                          <p:spTgt spid="50335"/>
                                        </p:tgtEl>
                                      </p:cBhvr>
                                    </p:animEffect>
                                    <p:set>
                                      <p:cBhvr>
                                        <p:cTn id="243" dur="1" fill="hold">
                                          <p:stCondLst>
                                            <p:cond delay="499"/>
                                          </p:stCondLst>
                                        </p:cTn>
                                        <p:tgtEl>
                                          <p:spTgt spid="50335"/>
                                        </p:tgtEl>
                                        <p:attrNameLst>
                                          <p:attrName>style.visibility</p:attrName>
                                        </p:attrNameLst>
                                      </p:cBhvr>
                                      <p:to>
                                        <p:strVal val="hidden"/>
                                      </p:to>
                                    </p:set>
                                  </p:childTnLst>
                                </p:cTn>
                              </p:par>
                              <p:par>
                                <p:cTn id="244" presetID="12" presetClass="entr" presetSubtype="1" fill="hold" nodeType="withEffect">
                                  <p:stCondLst>
                                    <p:cond delay="30000"/>
                                  </p:stCondLst>
                                  <p:childTnLst>
                                    <p:set>
                                      <p:cBhvr>
                                        <p:cTn id="245" dur="1" fill="hold">
                                          <p:stCondLst>
                                            <p:cond delay="0"/>
                                          </p:stCondLst>
                                        </p:cTn>
                                        <p:tgtEl>
                                          <p:spTgt spid="50368"/>
                                        </p:tgtEl>
                                        <p:attrNameLst>
                                          <p:attrName>style.visibility</p:attrName>
                                        </p:attrNameLst>
                                      </p:cBhvr>
                                      <p:to>
                                        <p:strVal val="visible"/>
                                      </p:to>
                                    </p:set>
                                    <p:animEffect transition="in" filter="slide(fromTop)">
                                      <p:cBhvr>
                                        <p:cTn id="246" dur="500"/>
                                        <p:tgtEl>
                                          <p:spTgt spid="50368"/>
                                        </p:tgtEl>
                                      </p:cBhvr>
                                    </p:animEffect>
                                  </p:childTnLst>
                                </p:cTn>
                              </p:par>
                              <p:par>
                                <p:cTn id="247" presetID="12" presetClass="exit" presetSubtype="4" fill="hold" nodeType="withEffect">
                                  <p:stCondLst>
                                    <p:cond delay="31000"/>
                                  </p:stCondLst>
                                  <p:childTnLst>
                                    <p:animEffect transition="out" filter="slide(fromBottom)">
                                      <p:cBhvr>
                                        <p:cTn id="248" dur="500"/>
                                        <p:tgtEl>
                                          <p:spTgt spid="50338"/>
                                        </p:tgtEl>
                                      </p:cBhvr>
                                    </p:animEffect>
                                    <p:set>
                                      <p:cBhvr>
                                        <p:cTn id="249" dur="1" fill="hold">
                                          <p:stCondLst>
                                            <p:cond delay="499"/>
                                          </p:stCondLst>
                                        </p:cTn>
                                        <p:tgtEl>
                                          <p:spTgt spid="50338"/>
                                        </p:tgtEl>
                                        <p:attrNameLst>
                                          <p:attrName>style.visibility</p:attrName>
                                        </p:attrNameLst>
                                      </p:cBhvr>
                                      <p:to>
                                        <p:strVal val="hidden"/>
                                      </p:to>
                                    </p:set>
                                  </p:childTnLst>
                                </p:cTn>
                              </p:par>
                              <p:par>
                                <p:cTn id="250" presetID="12" presetClass="entr" presetSubtype="1" fill="hold" nodeType="withEffect">
                                  <p:stCondLst>
                                    <p:cond delay="31000"/>
                                  </p:stCondLst>
                                  <p:childTnLst>
                                    <p:set>
                                      <p:cBhvr>
                                        <p:cTn id="251" dur="1" fill="hold">
                                          <p:stCondLst>
                                            <p:cond delay="0"/>
                                          </p:stCondLst>
                                        </p:cTn>
                                        <p:tgtEl>
                                          <p:spTgt spid="50341"/>
                                        </p:tgtEl>
                                        <p:attrNameLst>
                                          <p:attrName>style.visibility</p:attrName>
                                        </p:attrNameLst>
                                      </p:cBhvr>
                                      <p:to>
                                        <p:strVal val="visible"/>
                                      </p:to>
                                    </p:set>
                                    <p:animEffect transition="in" filter="slide(fromTop)">
                                      <p:cBhvr>
                                        <p:cTn id="252" dur="500"/>
                                        <p:tgtEl>
                                          <p:spTgt spid="50341"/>
                                        </p:tgtEl>
                                      </p:cBhvr>
                                    </p:animEffect>
                                  </p:childTnLst>
                                </p:cTn>
                              </p:par>
                              <p:par>
                                <p:cTn id="253" presetID="12" presetClass="exit" presetSubtype="4" fill="hold" nodeType="withEffect">
                                  <p:stCondLst>
                                    <p:cond delay="32000"/>
                                  </p:stCondLst>
                                  <p:childTnLst>
                                    <p:animEffect transition="out" filter="slide(fromBottom)">
                                      <p:cBhvr>
                                        <p:cTn id="254" dur="500"/>
                                        <p:tgtEl>
                                          <p:spTgt spid="50341"/>
                                        </p:tgtEl>
                                      </p:cBhvr>
                                    </p:animEffect>
                                    <p:set>
                                      <p:cBhvr>
                                        <p:cTn id="255" dur="1" fill="hold">
                                          <p:stCondLst>
                                            <p:cond delay="499"/>
                                          </p:stCondLst>
                                        </p:cTn>
                                        <p:tgtEl>
                                          <p:spTgt spid="50341"/>
                                        </p:tgtEl>
                                        <p:attrNameLst>
                                          <p:attrName>style.visibility</p:attrName>
                                        </p:attrNameLst>
                                      </p:cBhvr>
                                      <p:to>
                                        <p:strVal val="hidden"/>
                                      </p:to>
                                    </p:set>
                                  </p:childTnLst>
                                </p:cTn>
                              </p:par>
                              <p:par>
                                <p:cTn id="256" presetID="12" presetClass="entr" presetSubtype="1" fill="hold" nodeType="withEffect">
                                  <p:stCondLst>
                                    <p:cond delay="32000"/>
                                  </p:stCondLst>
                                  <p:childTnLst>
                                    <p:set>
                                      <p:cBhvr>
                                        <p:cTn id="257" dur="1" fill="hold">
                                          <p:stCondLst>
                                            <p:cond delay="0"/>
                                          </p:stCondLst>
                                        </p:cTn>
                                        <p:tgtEl>
                                          <p:spTgt spid="50344"/>
                                        </p:tgtEl>
                                        <p:attrNameLst>
                                          <p:attrName>style.visibility</p:attrName>
                                        </p:attrNameLst>
                                      </p:cBhvr>
                                      <p:to>
                                        <p:strVal val="visible"/>
                                      </p:to>
                                    </p:set>
                                    <p:animEffect transition="in" filter="slide(fromTop)">
                                      <p:cBhvr>
                                        <p:cTn id="258" dur="500"/>
                                        <p:tgtEl>
                                          <p:spTgt spid="50344"/>
                                        </p:tgtEl>
                                      </p:cBhvr>
                                    </p:animEffect>
                                  </p:childTnLst>
                                </p:cTn>
                              </p:par>
                              <p:par>
                                <p:cTn id="259" presetID="12" presetClass="exit" presetSubtype="4" fill="hold" nodeType="withEffect">
                                  <p:stCondLst>
                                    <p:cond delay="33000"/>
                                  </p:stCondLst>
                                  <p:childTnLst>
                                    <p:animEffect transition="out" filter="slide(fromBottom)">
                                      <p:cBhvr>
                                        <p:cTn id="260" dur="500"/>
                                        <p:tgtEl>
                                          <p:spTgt spid="50344"/>
                                        </p:tgtEl>
                                      </p:cBhvr>
                                    </p:animEffect>
                                    <p:set>
                                      <p:cBhvr>
                                        <p:cTn id="261" dur="1" fill="hold">
                                          <p:stCondLst>
                                            <p:cond delay="499"/>
                                          </p:stCondLst>
                                        </p:cTn>
                                        <p:tgtEl>
                                          <p:spTgt spid="50344"/>
                                        </p:tgtEl>
                                        <p:attrNameLst>
                                          <p:attrName>style.visibility</p:attrName>
                                        </p:attrNameLst>
                                      </p:cBhvr>
                                      <p:to>
                                        <p:strVal val="hidden"/>
                                      </p:to>
                                    </p:set>
                                  </p:childTnLst>
                                </p:cTn>
                              </p:par>
                              <p:par>
                                <p:cTn id="262" presetID="12" presetClass="entr" presetSubtype="1" fill="hold" nodeType="withEffect">
                                  <p:stCondLst>
                                    <p:cond delay="33000"/>
                                  </p:stCondLst>
                                  <p:childTnLst>
                                    <p:set>
                                      <p:cBhvr>
                                        <p:cTn id="263" dur="1" fill="hold">
                                          <p:stCondLst>
                                            <p:cond delay="0"/>
                                          </p:stCondLst>
                                        </p:cTn>
                                        <p:tgtEl>
                                          <p:spTgt spid="50347"/>
                                        </p:tgtEl>
                                        <p:attrNameLst>
                                          <p:attrName>style.visibility</p:attrName>
                                        </p:attrNameLst>
                                      </p:cBhvr>
                                      <p:to>
                                        <p:strVal val="visible"/>
                                      </p:to>
                                    </p:set>
                                    <p:animEffect transition="in" filter="slide(fromTop)">
                                      <p:cBhvr>
                                        <p:cTn id="264" dur="500"/>
                                        <p:tgtEl>
                                          <p:spTgt spid="50347"/>
                                        </p:tgtEl>
                                      </p:cBhvr>
                                    </p:animEffect>
                                  </p:childTnLst>
                                </p:cTn>
                              </p:par>
                              <p:par>
                                <p:cTn id="265" presetID="12" presetClass="exit" presetSubtype="4" fill="hold" nodeType="withEffect">
                                  <p:stCondLst>
                                    <p:cond delay="34000"/>
                                  </p:stCondLst>
                                  <p:childTnLst>
                                    <p:animEffect transition="out" filter="slide(fromBottom)">
                                      <p:cBhvr>
                                        <p:cTn id="266" dur="500"/>
                                        <p:tgtEl>
                                          <p:spTgt spid="50347"/>
                                        </p:tgtEl>
                                      </p:cBhvr>
                                    </p:animEffect>
                                    <p:set>
                                      <p:cBhvr>
                                        <p:cTn id="267" dur="1" fill="hold">
                                          <p:stCondLst>
                                            <p:cond delay="499"/>
                                          </p:stCondLst>
                                        </p:cTn>
                                        <p:tgtEl>
                                          <p:spTgt spid="50347"/>
                                        </p:tgtEl>
                                        <p:attrNameLst>
                                          <p:attrName>style.visibility</p:attrName>
                                        </p:attrNameLst>
                                      </p:cBhvr>
                                      <p:to>
                                        <p:strVal val="hidden"/>
                                      </p:to>
                                    </p:set>
                                  </p:childTnLst>
                                </p:cTn>
                              </p:par>
                              <p:par>
                                <p:cTn id="268" presetID="12" presetClass="entr" presetSubtype="1" fill="hold" nodeType="withEffect">
                                  <p:stCondLst>
                                    <p:cond delay="34000"/>
                                  </p:stCondLst>
                                  <p:childTnLst>
                                    <p:set>
                                      <p:cBhvr>
                                        <p:cTn id="269" dur="1" fill="hold">
                                          <p:stCondLst>
                                            <p:cond delay="0"/>
                                          </p:stCondLst>
                                        </p:cTn>
                                        <p:tgtEl>
                                          <p:spTgt spid="50350"/>
                                        </p:tgtEl>
                                        <p:attrNameLst>
                                          <p:attrName>style.visibility</p:attrName>
                                        </p:attrNameLst>
                                      </p:cBhvr>
                                      <p:to>
                                        <p:strVal val="visible"/>
                                      </p:to>
                                    </p:set>
                                    <p:animEffect transition="in" filter="slide(fromTop)">
                                      <p:cBhvr>
                                        <p:cTn id="270" dur="500"/>
                                        <p:tgtEl>
                                          <p:spTgt spid="50350"/>
                                        </p:tgtEl>
                                      </p:cBhvr>
                                    </p:animEffect>
                                  </p:childTnLst>
                                </p:cTn>
                              </p:par>
                              <p:par>
                                <p:cTn id="271" presetID="12" presetClass="exit" presetSubtype="4" fill="hold" nodeType="withEffect">
                                  <p:stCondLst>
                                    <p:cond delay="35000"/>
                                  </p:stCondLst>
                                  <p:childTnLst>
                                    <p:animEffect transition="out" filter="slide(fromBottom)">
                                      <p:cBhvr>
                                        <p:cTn id="272" dur="500"/>
                                        <p:tgtEl>
                                          <p:spTgt spid="50350"/>
                                        </p:tgtEl>
                                      </p:cBhvr>
                                    </p:animEffect>
                                    <p:set>
                                      <p:cBhvr>
                                        <p:cTn id="273" dur="1" fill="hold">
                                          <p:stCondLst>
                                            <p:cond delay="499"/>
                                          </p:stCondLst>
                                        </p:cTn>
                                        <p:tgtEl>
                                          <p:spTgt spid="50350"/>
                                        </p:tgtEl>
                                        <p:attrNameLst>
                                          <p:attrName>style.visibility</p:attrName>
                                        </p:attrNameLst>
                                      </p:cBhvr>
                                      <p:to>
                                        <p:strVal val="hidden"/>
                                      </p:to>
                                    </p:set>
                                  </p:childTnLst>
                                </p:cTn>
                              </p:par>
                              <p:par>
                                <p:cTn id="274" presetID="12" presetClass="entr" presetSubtype="1" fill="hold" nodeType="withEffect">
                                  <p:stCondLst>
                                    <p:cond delay="35000"/>
                                  </p:stCondLst>
                                  <p:childTnLst>
                                    <p:set>
                                      <p:cBhvr>
                                        <p:cTn id="275" dur="1" fill="hold">
                                          <p:stCondLst>
                                            <p:cond delay="0"/>
                                          </p:stCondLst>
                                        </p:cTn>
                                        <p:tgtEl>
                                          <p:spTgt spid="50353"/>
                                        </p:tgtEl>
                                        <p:attrNameLst>
                                          <p:attrName>style.visibility</p:attrName>
                                        </p:attrNameLst>
                                      </p:cBhvr>
                                      <p:to>
                                        <p:strVal val="visible"/>
                                      </p:to>
                                    </p:set>
                                    <p:animEffect transition="in" filter="slide(fromTop)">
                                      <p:cBhvr>
                                        <p:cTn id="276" dur="500"/>
                                        <p:tgtEl>
                                          <p:spTgt spid="50353"/>
                                        </p:tgtEl>
                                      </p:cBhvr>
                                    </p:animEffect>
                                  </p:childTnLst>
                                </p:cTn>
                              </p:par>
                              <p:par>
                                <p:cTn id="277" presetID="12" presetClass="exit" presetSubtype="4" fill="hold" nodeType="withEffect">
                                  <p:stCondLst>
                                    <p:cond delay="36000"/>
                                  </p:stCondLst>
                                  <p:childTnLst>
                                    <p:animEffect transition="out" filter="slide(fromBottom)">
                                      <p:cBhvr>
                                        <p:cTn id="278" dur="500"/>
                                        <p:tgtEl>
                                          <p:spTgt spid="50353"/>
                                        </p:tgtEl>
                                      </p:cBhvr>
                                    </p:animEffect>
                                    <p:set>
                                      <p:cBhvr>
                                        <p:cTn id="279" dur="1" fill="hold">
                                          <p:stCondLst>
                                            <p:cond delay="499"/>
                                          </p:stCondLst>
                                        </p:cTn>
                                        <p:tgtEl>
                                          <p:spTgt spid="50353"/>
                                        </p:tgtEl>
                                        <p:attrNameLst>
                                          <p:attrName>style.visibility</p:attrName>
                                        </p:attrNameLst>
                                      </p:cBhvr>
                                      <p:to>
                                        <p:strVal val="hidden"/>
                                      </p:to>
                                    </p:set>
                                  </p:childTnLst>
                                </p:cTn>
                              </p:par>
                              <p:par>
                                <p:cTn id="280" presetID="12" presetClass="entr" presetSubtype="1" fill="hold" nodeType="withEffect">
                                  <p:stCondLst>
                                    <p:cond delay="36000"/>
                                  </p:stCondLst>
                                  <p:childTnLst>
                                    <p:set>
                                      <p:cBhvr>
                                        <p:cTn id="281" dur="1" fill="hold">
                                          <p:stCondLst>
                                            <p:cond delay="0"/>
                                          </p:stCondLst>
                                        </p:cTn>
                                        <p:tgtEl>
                                          <p:spTgt spid="50356"/>
                                        </p:tgtEl>
                                        <p:attrNameLst>
                                          <p:attrName>style.visibility</p:attrName>
                                        </p:attrNameLst>
                                      </p:cBhvr>
                                      <p:to>
                                        <p:strVal val="visible"/>
                                      </p:to>
                                    </p:set>
                                    <p:animEffect transition="in" filter="slide(fromTop)">
                                      <p:cBhvr>
                                        <p:cTn id="282" dur="500"/>
                                        <p:tgtEl>
                                          <p:spTgt spid="50356"/>
                                        </p:tgtEl>
                                      </p:cBhvr>
                                    </p:animEffect>
                                  </p:childTnLst>
                                </p:cTn>
                              </p:par>
                              <p:par>
                                <p:cTn id="283" presetID="12" presetClass="exit" presetSubtype="4" fill="hold" nodeType="withEffect">
                                  <p:stCondLst>
                                    <p:cond delay="37000"/>
                                  </p:stCondLst>
                                  <p:childTnLst>
                                    <p:animEffect transition="out" filter="slide(fromBottom)">
                                      <p:cBhvr>
                                        <p:cTn id="284" dur="500"/>
                                        <p:tgtEl>
                                          <p:spTgt spid="50356"/>
                                        </p:tgtEl>
                                      </p:cBhvr>
                                    </p:animEffect>
                                    <p:set>
                                      <p:cBhvr>
                                        <p:cTn id="285" dur="1" fill="hold">
                                          <p:stCondLst>
                                            <p:cond delay="499"/>
                                          </p:stCondLst>
                                        </p:cTn>
                                        <p:tgtEl>
                                          <p:spTgt spid="50356"/>
                                        </p:tgtEl>
                                        <p:attrNameLst>
                                          <p:attrName>style.visibility</p:attrName>
                                        </p:attrNameLst>
                                      </p:cBhvr>
                                      <p:to>
                                        <p:strVal val="hidden"/>
                                      </p:to>
                                    </p:set>
                                  </p:childTnLst>
                                </p:cTn>
                              </p:par>
                              <p:par>
                                <p:cTn id="286" presetID="12" presetClass="entr" presetSubtype="1" fill="hold" nodeType="withEffect">
                                  <p:stCondLst>
                                    <p:cond delay="37000"/>
                                  </p:stCondLst>
                                  <p:childTnLst>
                                    <p:set>
                                      <p:cBhvr>
                                        <p:cTn id="287" dur="1" fill="hold">
                                          <p:stCondLst>
                                            <p:cond delay="0"/>
                                          </p:stCondLst>
                                        </p:cTn>
                                        <p:tgtEl>
                                          <p:spTgt spid="50359"/>
                                        </p:tgtEl>
                                        <p:attrNameLst>
                                          <p:attrName>style.visibility</p:attrName>
                                        </p:attrNameLst>
                                      </p:cBhvr>
                                      <p:to>
                                        <p:strVal val="visible"/>
                                      </p:to>
                                    </p:set>
                                    <p:animEffect transition="in" filter="slide(fromTop)">
                                      <p:cBhvr>
                                        <p:cTn id="288" dur="500"/>
                                        <p:tgtEl>
                                          <p:spTgt spid="50359"/>
                                        </p:tgtEl>
                                      </p:cBhvr>
                                    </p:animEffect>
                                  </p:childTnLst>
                                </p:cTn>
                              </p:par>
                              <p:par>
                                <p:cTn id="289" presetID="12" presetClass="exit" presetSubtype="4" fill="hold" nodeType="withEffect">
                                  <p:stCondLst>
                                    <p:cond delay="38000"/>
                                  </p:stCondLst>
                                  <p:childTnLst>
                                    <p:animEffect transition="out" filter="slide(fromBottom)">
                                      <p:cBhvr>
                                        <p:cTn id="290" dur="500"/>
                                        <p:tgtEl>
                                          <p:spTgt spid="50359"/>
                                        </p:tgtEl>
                                      </p:cBhvr>
                                    </p:animEffect>
                                    <p:set>
                                      <p:cBhvr>
                                        <p:cTn id="291" dur="1" fill="hold">
                                          <p:stCondLst>
                                            <p:cond delay="499"/>
                                          </p:stCondLst>
                                        </p:cTn>
                                        <p:tgtEl>
                                          <p:spTgt spid="50359"/>
                                        </p:tgtEl>
                                        <p:attrNameLst>
                                          <p:attrName>style.visibility</p:attrName>
                                        </p:attrNameLst>
                                      </p:cBhvr>
                                      <p:to>
                                        <p:strVal val="hidden"/>
                                      </p:to>
                                    </p:set>
                                  </p:childTnLst>
                                </p:cTn>
                              </p:par>
                              <p:par>
                                <p:cTn id="292" presetID="12" presetClass="entr" presetSubtype="1" fill="hold" nodeType="withEffect">
                                  <p:stCondLst>
                                    <p:cond delay="38000"/>
                                  </p:stCondLst>
                                  <p:childTnLst>
                                    <p:set>
                                      <p:cBhvr>
                                        <p:cTn id="293" dur="1" fill="hold">
                                          <p:stCondLst>
                                            <p:cond delay="0"/>
                                          </p:stCondLst>
                                        </p:cTn>
                                        <p:tgtEl>
                                          <p:spTgt spid="50362"/>
                                        </p:tgtEl>
                                        <p:attrNameLst>
                                          <p:attrName>style.visibility</p:attrName>
                                        </p:attrNameLst>
                                      </p:cBhvr>
                                      <p:to>
                                        <p:strVal val="visible"/>
                                      </p:to>
                                    </p:set>
                                    <p:animEffect transition="in" filter="slide(fromTop)">
                                      <p:cBhvr>
                                        <p:cTn id="294" dur="500"/>
                                        <p:tgtEl>
                                          <p:spTgt spid="50362"/>
                                        </p:tgtEl>
                                      </p:cBhvr>
                                    </p:animEffect>
                                  </p:childTnLst>
                                </p:cTn>
                              </p:par>
                              <p:par>
                                <p:cTn id="295" presetID="12" presetClass="exit" presetSubtype="4" fill="hold" nodeType="withEffect">
                                  <p:stCondLst>
                                    <p:cond delay="39000"/>
                                  </p:stCondLst>
                                  <p:childTnLst>
                                    <p:animEffect transition="out" filter="slide(fromBottom)">
                                      <p:cBhvr>
                                        <p:cTn id="296" dur="500"/>
                                        <p:tgtEl>
                                          <p:spTgt spid="50362"/>
                                        </p:tgtEl>
                                      </p:cBhvr>
                                    </p:animEffect>
                                    <p:set>
                                      <p:cBhvr>
                                        <p:cTn id="297" dur="1" fill="hold">
                                          <p:stCondLst>
                                            <p:cond delay="499"/>
                                          </p:stCondLst>
                                        </p:cTn>
                                        <p:tgtEl>
                                          <p:spTgt spid="50362"/>
                                        </p:tgtEl>
                                        <p:attrNameLst>
                                          <p:attrName>style.visibility</p:attrName>
                                        </p:attrNameLst>
                                      </p:cBhvr>
                                      <p:to>
                                        <p:strVal val="hidden"/>
                                      </p:to>
                                    </p:set>
                                  </p:childTnLst>
                                </p:cTn>
                              </p:par>
                              <p:par>
                                <p:cTn id="298" presetID="12" presetClass="entr" presetSubtype="1" fill="hold" nodeType="withEffect">
                                  <p:stCondLst>
                                    <p:cond delay="39000"/>
                                  </p:stCondLst>
                                  <p:childTnLst>
                                    <p:set>
                                      <p:cBhvr>
                                        <p:cTn id="299" dur="1" fill="hold">
                                          <p:stCondLst>
                                            <p:cond delay="0"/>
                                          </p:stCondLst>
                                        </p:cTn>
                                        <p:tgtEl>
                                          <p:spTgt spid="50365"/>
                                        </p:tgtEl>
                                        <p:attrNameLst>
                                          <p:attrName>style.visibility</p:attrName>
                                        </p:attrNameLst>
                                      </p:cBhvr>
                                      <p:to>
                                        <p:strVal val="visible"/>
                                      </p:to>
                                    </p:set>
                                    <p:animEffect transition="in" filter="slide(fromTop)">
                                      <p:cBhvr>
                                        <p:cTn id="300" dur="500"/>
                                        <p:tgtEl>
                                          <p:spTgt spid="50365"/>
                                        </p:tgtEl>
                                      </p:cBhvr>
                                    </p:animEffect>
                                  </p:childTnLst>
                                </p:cTn>
                              </p:par>
                              <p:par>
                                <p:cTn id="301" presetID="12" presetClass="exit" presetSubtype="4" fill="hold" nodeType="withEffect">
                                  <p:stCondLst>
                                    <p:cond delay="40000"/>
                                  </p:stCondLst>
                                  <p:childTnLst>
                                    <p:animEffect transition="out" filter="slide(fromBottom)">
                                      <p:cBhvr>
                                        <p:cTn id="302" dur="500"/>
                                        <p:tgtEl>
                                          <p:spTgt spid="50365"/>
                                        </p:tgtEl>
                                      </p:cBhvr>
                                    </p:animEffect>
                                    <p:set>
                                      <p:cBhvr>
                                        <p:cTn id="303" dur="1" fill="hold">
                                          <p:stCondLst>
                                            <p:cond delay="499"/>
                                          </p:stCondLst>
                                        </p:cTn>
                                        <p:tgtEl>
                                          <p:spTgt spid="50365"/>
                                        </p:tgtEl>
                                        <p:attrNameLst>
                                          <p:attrName>style.visibility</p:attrName>
                                        </p:attrNameLst>
                                      </p:cBhvr>
                                      <p:to>
                                        <p:strVal val="hidden"/>
                                      </p:to>
                                    </p:set>
                                  </p:childTnLst>
                                </p:cTn>
                              </p:par>
                              <p:par>
                                <p:cTn id="304" presetID="12" presetClass="entr" presetSubtype="1" fill="hold" nodeType="withEffect">
                                  <p:stCondLst>
                                    <p:cond delay="40000"/>
                                  </p:stCondLst>
                                  <p:childTnLst>
                                    <p:set>
                                      <p:cBhvr>
                                        <p:cTn id="305" dur="1" fill="hold">
                                          <p:stCondLst>
                                            <p:cond delay="0"/>
                                          </p:stCondLst>
                                        </p:cTn>
                                        <p:tgtEl>
                                          <p:spTgt spid="50371"/>
                                        </p:tgtEl>
                                        <p:attrNameLst>
                                          <p:attrName>style.visibility</p:attrName>
                                        </p:attrNameLst>
                                      </p:cBhvr>
                                      <p:to>
                                        <p:strVal val="visible"/>
                                      </p:to>
                                    </p:set>
                                    <p:animEffect transition="in" filter="slide(fromTop)">
                                      <p:cBhvr>
                                        <p:cTn id="306" dur="500"/>
                                        <p:tgtEl>
                                          <p:spTgt spid="50371"/>
                                        </p:tgtEl>
                                      </p:cBhvr>
                                    </p:animEffect>
                                  </p:childTnLst>
                                </p:cTn>
                              </p:par>
                              <p:par>
                                <p:cTn id="307" presetID="12" presetClass="exit" presetSubtype="4" fill="hold" nodeType="withEffect">
                                  <p:stCondLst>
                                    <p:cond delay="40000"/>
                                  </p:stCondLst>
                                  <p:childTnLst>
                                    <p:animEffect transition="out" filter="slide(fromBottom)">
                                      <p:cBhvr>
                                        <p:cTn id="308" dur="500"/>
                                        <p:tgtEl>
                                          <p:spTgt spid="50368"/>
                                        </p:tgtEl>
                                      </p:cBhvr>
                                    </p:animEffect>
                                    <p:set>
                                      <p:cBhvr>
                                        <p:cTn id="309" dur="1" fill="hold">
                                          <p:stCondLst>
                                            <p:cond delay="499"/>
                                          </p:stCondLst>
                                        </p:cTn>
                                        <p:tgtEl>
                                          <p:spTgt spid="50368"/>
                                        </p:tgtEl>
                                        <p:attrNameLst>
                                          <p:attrName>style.visibility</p:attrName>
                                        </p:attrNameLst>
                                      </p:cBhvr>
                                      <p:to>
                                        <p:strVal val="hidden"/>
                                      </p:to>
                                    </p:set>
                                  </p:childTnLst>
                                </p:cTn>
                              </p:par>
                              <p:par>
                                <p:cTn id="310" presetID="12" presetClass="entr" presetSubtype="1" fill="hold" nodeType="withEffect">
                                  <p:stCondLst>
                                    <p:cond delay="40000"/>
                                  </p:stCondLst>
                                  <p:childTnLst>
                                    <p:set>
                                      <p:cBhvr>
                                        <p:cTn id="311" dur="1" fill="hold">
                                          <p:stCondLst>
                                            <p:cond delay="0"/>
                                          </p:stCondLst>
                                        </p:cTn>
                                        <p:tgtEl>
                                          <p:spTgt spid="50374"/>
                                        </p:tgtEl>
                                        <p:attrNameLst>
                                          <p:attrName>style.visibility</p:attrName>
                                        </p:attrNameLst>
                                      </p:cBhvr>
                                      <p:to>
                                        <p:strVal val="visible"/>
                                      </p:to>
                                    </p:set>
                                    <p:animEffect transition="in" filter="slide(fromTop)">
                                      <p:cBhvr>
                                        <p:cTn id="312" dur="500"/>
                                        <p:tgtEl>
                                          <p:spTgt spid="50374"/>
                                        </p:tgtEl>
                                      </p:cBhvr>
                                    </p:animEffect>
                                  </p:childTnLst>
                                </p:cTn>
                              </p:par>
                              <p:par>
                                <p:cTn id="313" presetID="12" presetClass="exit" presetSubtype="4" fill="hold" nodeType="withEffect">
                                  <p:stCondLst>
                                    <p:cond delay="41000"/>
                                  </p:stCondLst>
                                  <p:childTnLst>
                                    <p:animEffect transition="out" filter="slide(fromBottom)">
                                      <p:cBhvr>
                                        <p:cTn id="314" dur="500"/>
                                        <p:tgtEl>
                                          <p:spTgt spid="50374"/>
                                        </p:tgtEl>
                                      </p:cBhvr>
                                    </p:animEffect>
                                    <p:set>
                                      <p:cBhvr>
                                        <p:cTn id="315" dur="1" fill="hold">
                                          <p:stCondLst>
                                            <p:cond delay="499"/>
                                          </p:stCondLst>
                                        </p:cTn>
                                        <p:tgtEl>
                                          <p:spTgt spid="50374"/>
                                        </p:tgtEl>
                                        <p:attrNameLst>
                                          <p:attrName>style.visibility</p:attrName>
                                        </p:attrNameLst>
                                      </p:cBhvr>
                                      <p:to>
                                        <p:strVal val="hidden"/>
                                      </p:to>
                                    </p:set>
                                  </p:childTnLst>
                                </p:cTn>
                              </p:par>
                              <p:par>
                                <p:cTn id="316" presetID="12" presetClass="entr" presetSubtype="1" fill="hold" nodeType="withEffect">
                                  <p:stCondLst>
                                    <p:cond delay="41000"/>
                                  </p:stCondLst>
                                  <p:childTnLst>
                                    <p:set>
                                      <p:cBhvr>
                                        <p:cTn id="317" dur="1" fill="hold">
                                          <p:stCondLst>
                                            <p:cond delay="0"/>
                                          </p:stCondLst>
                                        </p:cTn>
                                        <p:tgtEl>
                                          <p:spTgt spid="50377"/>
                                        </p:tgtEl>
                                        <p:attrNameLst>
                                          <p:attrName>style.visibility</p:attrName>
                                        </p:attrNameLst>
                                      </p:cBhvr>
                                      <p:to>
                                        <p:strVal val="visible"/>
                                      </p:to>
                                    </p:set>
                                    <p:animEffect transition="in" filter="slide(fromTop)">
                                      <p:cBhvr>
                                        <p:cTn id="318" dur="500"/>
                                        <p:tgtEl>
                                          <p:spTgt spid="50377"/>
                                        </p:tgtEl>
                                      </p:cBhvr>
                                    </p:animEffect>
                                  </p:childTnLst>
                                </p:cTn>
                              </p:par>
                              <p:par>
                                <p:cTn id="319" presetID="12" presetClass="exit" presetSubtype="4" fill="hold" nodeType="withEffect">
                                  <p:stCondLst>
                                    <p:cond delay="42000"/>
                                  </p:stCondLst>
                                  <p:childTnLst>
                                    <p:animEffect transition="out" filter="slide(fromBottom)">
                                      <p:cBhvr>
                                        <p:cTn id="320" dur="500"/>
                                        <p:tgtEl>
                                          <p:spTgt spid="50377"/>
                                        </p:tgtEl>
                                      </p:cBhvr>
                                    </p:animEffect>
                                    <p:set>
                                      <p:cBhvr>
                                        <p:cTn id="321" dur="1" fill="hold">
                                          <p:stCondLst>
                                            <p:cond delay="499"/>
                                          </p:stCondLst>
                                        </p:cTn>
                                        <p:tgtEl>
                                          <p:spTgt spid="50377"/>
                                        </p:tgtEl>
                                        <p:attrNameLst>
                                          <p:attrName>style.visibility</p:attrName>
                                        </p:attrNameLst>
                                      </p:cBhvr>
                                      <p:to>
                                        <p:strVal val="hidden"/>
                                      </p:to>
                                    </p:set>
                                  </p:childTnLst>
                                </p:cTn>
                              </p:par>
                              <p:par>
                                <p:cTn id="322" presetID="12" presetClass="entr" presetSubtype="1" fill="hold" nodeType="withEffect">
                                  <p:stCondLst>
                                    <p:cond delay="42000"/>
                                  </p:stCondLst>
                                  <p:childTnLst>
                                    <p:set>
                                      <p:cBhvr>
                                        <p:cTn id="323" dur="1" fill="hold">
                                          <p:stCondLst>
                                            <p:cond delay="0"/>
                                          </p:stCondLst>
                                        </p:cTn>
                                        <p:tgtEl>
                                          <p:spTgt spid="50380"/>
                                        </p:tgtEl>
                                        <p:attrNameLst>
                                          <p:attrName>style.visibility</p:attrName>
                                        </p:attrNameLst>
                                      </p:cBhvr>
                                      <p:to>
                                        <p:strVal val="visible"/>
                                      </p:to>
                                    </p:set>
                                    <p:animEffect transition="in" filter="slide(fromTop)">
                                      <p:cBhvr>
                                        <p:cTn id="324" dur="500"/>
                                        <p:tgtEl>
                                          <p:spTgt spid="50380"/>
                                        </p:tgtEl>
                                      </p:cBhvr>
                                    </p:animEffect>
                                  </p:childTnLst>
                                </p:cTn>
                              </p:par>
                              <p:par>
                                <p:cTn id="325" presetID="12" presetClass="exit" presetSubtype="4" fill="hold" nodeType="withEffect">
                                  <p:stCondLst>
                                    <p:cond delay="43000"/>
                                  </p:stCondLst>
                                  <p:childTnLst>
                                    <p:animEffect transition="out" filter="slide(fromBottom)">
                                      <p:cBhvr>
                                        <p:cTn id="326" dur="500"/>
                                        <p:tgtEl>
                                          <p:spTgt spid="50380"/>
                                        </p:tgtEl>
                                      </p:cBhvr>
                                    </p:animEffect>
                                    <p:set>
                                      <p:cBhvr>
                                        <p:cTn id="327" dur="1" fill="hold">
                                          <p:stCondLst>
                                            <p:cond delay="499"/>
                                          </p:stCondLst>
                                        </p:cTn>
                                        <p:tgtEl>
                                          <p:spTgt spid="50380"/>
                                        </p:tgtEl>
                                        <p:attrNameLst>
                                          <p:attrName>style.visibility</p:attrName>
                                        </p:attrNameLst>
                                      </p:cBhvr>
                                      <p:to>
                                        <p:strVal val="hidden"/>
                                      </p:to>
                                    </p:set>
                                  </p:childTnLst>
                                </p:cTn>
                              </p:par>
                              <p:par>
                                <p:cTn id="328" presetID="12" presetClass="entr" presetSubtype="1" fill="hold" nodeType="withEffect">
                                  <p:stCondLst>
                                    <p:cond delay="43000"/>
                                  </p:stCondLst>
                                  <p:childTnLst>
                                    <p:set>
                                      <p:cBhvr>
                                        <p:cTn id="329" dur="1" fill="hold">
                                          <p:stCondLst>
                                            <p:cond delay="0"/>
                                          </p:stCondLst>
                                        </p:cTn>
                                        <p:tgtEl>
                                          <p:spTgt spid="50383"/>
                                        </p:tgtEl>
                                        <p:attrNameLst>
                                          <p:attrName>style.visibility</p:attrName>
                                        </p:attrNameLst>
                                      </p:cBhvr>
                                      <p:to>
                                        <p:strVal val="visible"/>
                                      </p:to>
                                    </p:set>
                                    <p:animEffect transition="in" filter="slide(fromTop)">
                                      <p:cBhvr>
                                        <p:cTn id="330" dur="500"/>
                                        <p:tgtEl>
                                          <p:spTgt spid="50383"/>
                                        </p:tgtEl>
                                      </p:cBhvr>
                                    </p:animEffect>
                                  </p:childTnLst>
                                </p:cTn>
                              </p:par>
                              <p:par>
                                <p:cTn id="331" presetID="12" presetClass="exit" presetSubtype="4" fill="hold" nodeType="withEffect">
                                  <p:stCondLst>
                                    <p:cond delay="44000"/>
                                  </p:stCondLst>
                                  <p:childTnLst>
                                    <p:animEffect transition="out" filter="slide(fromBottom)">
                                      <p:cBhvr>
                                        <p:cTn id="332" dur="500"/>
                                        <p:tgtEl>
                                          <p:spTgt spid="50383"/>
                                        </p:tgtEl>
                                      </p:cBhvr>
                                    </p:animEffect>
                                    <p:set>
                                      <p:cBhvr>
                                        <p:cTn id="333" dur="1" fill="hold">
                                          <p:stCondLst>
                                            <p:cond delay="499"/>
                                          </p:stCondLst>
                                        </p:cTn>
                                        <p:tgtEl>
                                          <p:spTgt spid="50383"/>
                                        </p:tgtEl>
                                        <p:attrNameLst>
                                          <p:attrName>style.visibility</p:attrName>
                                        </p:attrNameLst>
                                      </p:cBhvr>
                                      <p:to>
                                        <p:strVal val="hidden"/>
                                      </p:to>
                                    </p:set>
                                  </p:childTnLst>
                                </p:cTn>
                              </p:par>
                              <p:par>
                                <p:cTn id="334" presetID="12" presetClass="entr" presetSubtype="1" fill="hold" nodeType="withEffect">
                                  <p:stCondLst>
                                    <p:cond delay="44000"/>
                                  </p:stCondLst>
                                  <p:childTnLst>
                                    <p:set>
                                      <p:cBhvr>
                                        <p:cTn id="335" dur="1" fill="hold">
                                          <p:stCondLst>
                                            <p:cond delay="0"/>
                                          </p:stCondLst>
                                        </p:cTn>
                                        <p:tgtEl>
                                          <p:spTgt spid="50386"/>
                                        </p:tgtEl>
                                        <p:attrNameLst>
                                          <p:attrName>style.visibility</p:attrName>
                                        </p:attrNameLst>
                                      </p:cBhvr>
                                      <p:to>
                                        <p:strVal val="visible"/>
                                      </p:to>
                                    </p:set>
                                    <p:animEffect transition="in" filter="slide(fromTop)">
                                      <p:cBhvr>
                                        <p:cTn id="336" dur="500"/>
                                        <p:tgtEl>
                                          <p:spTgt spid="50386"/>
                                        </p:tgtEl>
                                      </p:cBhvr>
                                    </p:animEffect>
                                  </p:childTnLst>
                                </p:cTn>
                              </p:par>
                              <p:par>
                                <p:cTn id="337" presetID="12" presetClass="exit" presetSubtype="4" fill="hold" nodeType="withEffect">
                                  <p:stCondLst>
                                    <p:cond delay="45000"/>
                                  </p:stCondLst>
                                  <p:childTnLst>
                                    <p:animEffect transition="out" filter="slide(fromBottom)">
                                      <p:cBhvr>
                                        <p:cTn id="338" dur="500"/>
                                        <p:tgtEl>
                                          <p:spTgt spid="50386"/>
                                        </p:tgtEl>
                                      </p:cBhvr>
                                    </p:animEffect>
                                    <p:set>
                                      <p:cBhvr>
                                        <p:cTn id="339" dur="1" fill="hold">
                                          <p:stCondLst>
                                            <p:cond delay="499"/>
                                          </p:stCondLst>
                                        </p:cTn>
                                        <p:tgtEl>
                                          <p:spTgt spid="50386"/>
                                        </p:tgtEl>
                                        <p:attrNameLst>
                                          <p:attrName>style.visibility</p:attrName>
                                        </p:attrNameLst>
                                      </p:cBhvr>
                                      <p:to>
                                        <p:strVal val="hidden"/>
                                      </p:to>
                                    </p:set>
                                  </p:childTnLst>
                                </p:cTn>
                              </p:par>
                              <p:par>
                                <p:cTn id="340" presetID="12" presetClass="entr" presetSubtype="1" fill="hold" nodeType="withEffect">
                                  <p:stCondLst>
                                    <p:cond delay="45000"/>
                                  </p:stCondLst>
                                  <p:childTnLst>
                                    <p:set>
                                      <p:cBhvr>
                                        <p:cTn id="341" dur="1" fill="hold">
                                          <p:stCondLst>
                                            <p:cond delay="0"/>
                                          </p:stCondLst>
                                        </p:cTn>
                                        <p:tgtEl>
                                          <p:spTgt spid="50389"/>
                                        </p:tgtEl>
                                        <p:attrNameLst>
                                          <p:attrName>style.visibility</p:attrName>
                                        </p:attrNameLst>
                                      </p:cBhvr>
                                      <p:to>
                                        <p:strVal val="visible"/>
                                      </p:to>
                                    </p:set>
                                    <p:animEffect transition="in" filter="slide(fromTop)">
                                      <p:cBhvr>
                                        <p:cTn id="342" dur="500"/>
                                        <p:tgtEl>
                                          <p:spTgt spid="50389"/>
                                        </p:tgtEl>
                                      </p:cBhvr>
                                    </p:animEffect>
                                  </p:childTnLst>
                                </p:cTn>
                              </p:par>
                              <p:par>
                                <p:cTn id="343" presetID="12" presetClass="exit" presetSubtype="4" fill="hold" nodeType="withEffect">
                                  <p:stCondLst>
                                    <p:cond delay="46000"/>
                                  </p:stCondLst>
                                  <p:childTnLst>
                                    <p:animEffect transition="out" filter="slide(fromBottom)">
                                      <p:cBhvr>
                                        <p:cTn id="344" dur="500"/>
                                        <p:tgtEl>
                                          <p:spTgt spid="50389"/>
                                        </p:tgtEl>
                                      </p:cBhvr>
                                    </p:animEffect>
                                    <p:set>
                                      <p:cBhvr>
                                        <p:cTn id="345" dur="1" fill="hold">
                                          <p:stCondLst>
                                            <p:cond delay="499"/>
                                          </p:stCondLst>
                                        </p:cTn>
                                        <p:tgtEl>
                                          <p:spTgt spid="50389"/>
                                        </p:tgtEl>
                                        <p:attrNameLst>
                                          <p:attrName>style.visibility</p:attrName>
                                        </p:attrNameLst>
                                      </p:cBhvr>
                                      <p:to>
                                        <p:strVal val="hidden"/>
                                      </p:to>
                                    </p:set>
                                  </p:childTnLst>
                                </p:cTn>
                              </p:par>
                              <p:par>
                                <p:cTn id="346" presetID="12" presetClass="entr" presetSubtype="1" fill="hold" nodeType="withEffect">
                                  <p:stCondLst>
                                    <p:cond delay="46000"/>
                                  </p:stCondLst>
                                  <p:childTnLst>
                                    <p:set>
                                      <p:cBhvr>
                                        <p:cTn id="347" dur="1" fill="hold">
                                          <p:stCondLst>
                                            <p:cond delay="0"/>
                                          </p:stCondLst>
                                        </p:cTn>
                                        <p:tgtEl>
                                          <p:spTgt spid="50392"/>
                                        </p:tgtEl>
                                        <p:attrNameLst>
                                          <p:attrName>style.visibility</p:attrName>
                                        </p:attrNameLst>
                                      </p:cBhvr>
                                      <p:to>
                                        <p:strVal val="visible"/>
                                      </p:to>
                                    </p:set>
                                    <p:animEffect transition="in" filter="slide(fromTop)">
                                      <p:cBhvr>
                                        <p:cTn id="348" dur="500"/>
                                        <p:tgtEl>
                                          <p:spTgt spid="50392"/>
                                        </p:tgtEl>
                                      </p:cBhvr>
                                    </p:animEffect>
                                  </p:childTnLst>
                                </p:cTn>
                              </p:par>
                              <p:par>
                                <p:cTn id="349" presetID="12" presetClass="exit" presetSubtype="4" fill="hold" nodeType="withEffect">
                                  <p:stCondLst>
                                    <p:cond delay="47000"/>
                                  </p:stCondLst>
                                  <p:childTnLst>
                                    <p:animEffect transition="out" filter="slide(fromBottom)">
                                      <p:cBhvr>
                                        <p:cTn id="350" dur="500"/>
                                        <p:tgtEl>
                                          <p:spTgt spid="50392"/>
                                        </p:tgtEl>
                                      </p:cBhvr>
                                    </p:animEffect>
                                    <p:set>
                                      <p:cBhvr>
                                        <p:cTn id="351" dur="1" fill="hold">
                                          <p:stCondLst>
                                            <p:cond delay="499"/>
                                          </p:stCondLst>
                                        </p:cTn>
                                        <p:tgtEl>
                                          <p:spTgt spid="50392"/>
                                        </p:tgtEl>
                                        <p:attrNameLst>
                                          <p:attrName>style.visibility</p:attrName>
                                        </p:attrNameLst>
                                      </p:cBhvr>
                                      <p:to>
                                        <p:strVal val="hidden"/>
                                      </p:to>
                                    </p:set>
                                  </p:childTnLst>
                                </p:cTn>
                              </p:par>
                              <p:par>
                                <p:cTn id="352" presetID="12" presetClass="entr" presetSubtype="1" fill="hold" nodeType="withEffect">
                                  <p:stCondLst>
                                    <p:cond delay="47000"/>
                                  </p:stCondLst>
                                  <p:childTnLst>
                                    <p:set>
                                      <p:cBhvr>
                                        <p:cTn id="353" dur="1" fill="hold">
                                          <p:stCondLst>
                                            <p:cond delay="0"/>
                                          </p:stCondLst>
                                        </p:cTn>
                                        <p:tgtEl>
                                          <p:spTgt spid="50395"/>
                                        </p:tgtEl>
                                        <p:attrNameLst>
                                          <p:attrName>style.visibility</p:attrName>
                                        </p:attrNameLst>
                                      </p:cBhvr>
                                      <p:to>
                                        <p:strVal val="visible"/>
                                      </p:to>
                                    </p:set>
                                    <p:animEffect transition="in" filter="slide(fromTop)">
                                      <p:cBhvr>
                                        <p:cTn id="354" dur="500"/>
                                        <p:tgtEl>
                                          <p:spTgt spid="50395"/>
                                        </p:tgtEl>
                                      </p:cBhvr>
                                    </p:animEffect>
                                  </p:childTnLst>
                                </p:cTn>
                              </p:par>
                              <p:par>
                                <p:cTn id="355" presetID="12" presetClass="exit" presetSubtype="4" fill="hold" nodeType="withEffect">
                                  <p:stCondLst>
                                    <p:cond delay="48000"/>
                                  </p:stCondLst>
                                  <p:childTnLst>
                                    <p:animEffect transition="out" filter="slide(fromBottom)">
                                      <p:cBhvr>
                                        <p:cTn id="356" dur="500"/>
                                        <p:tgtEl>
                                          <p:spTgt spid="50395"/>
                                        </p:tgtEl>
                                      </p:cBhvr>
                                    </p:animEffect>
                                    <p:set>
                                      <p:cBhvr>
                                        <p:cTn id="357" dur="1" fill="hold">
                                          <p:stCondLst>
                                            <p:cond delay="499"/>
                                          </p:stCondLst>
                                        </p:cTn>
                                        <p:tgtEl>
                                          <p:spTgt spid="50395"/>
                                        </p:tgtEl>
                                        <p:attrNameLst>
                                          <p:attrName>style.visibility</p:attrName>
                                        </p:attrNameLst>
                                      </p:cBhvr>
                                      <p:to>
                                        <p:strVal val="hidden"/>
                                      </p:to>
                                    </p:set>
                                  </p:childTnLst>
                                </p:cTn>
                              </p:par>
                              <p:par>
                                <p:cTn id="358" presetID="12" presetClass="entr" presetSubtype="1" fill="hold" nodeType="withEffect">
                                  <p:stCondLst>
                                    <p:cond delay="48000"/>
                                  </p:stCondLst>
                                  <p:childTnLst>
                                    <p:set>
                                      <p:cBhvr>
                                        <p:cTn id="359" dur="1" fill="hold">
                                          <p:stCondLst>
                                            <p:cond delay="0"/>
                                          </p:stCondLst>
                                        </p:cTn>
                                        <p:tgtEl>
                                          <p:spTgt spid="50398"/>
                                        </p:tgtEl>
                                        <p:attrNameLst>
                                          <p:attrName>style.visibility</p:attrName>
                                        </p:attrNameLst>
                                      </p:cBhvr>
                                      <p:to>
                                        <p:strVal val="visible"/>
                                      </p:to>
                                    </p:set>
                                    <p:animEffect transition="in" filter="slide(fromTop)">
                                      <p:cBhvr>
                                        <p:cTn id="360" dur="500"/>
                                        <p:tgtEl>
                                          <p:spTgt spid="50398"/>
                                        </p:tgtEl>
                                      </p:cBhvr>
                                    </p:animEffect>
                                  </p:childTnLst>
                                </p:cTn>
                              </p:par>
                              <p:par>
                                <p:cTn id="361" presetID="12" presetClass="exit" presetSubtype="4" fill="hold" nodeType="withEffect">
                                  <p:stCondLst>
                                    <p:cond delay="49000"/>
                                  </p:stCondLst>
                                  <p:childTnLst>
                                    <p:animEffect transition="out" filter="slide(fromBottom)">
                                      <p:cBhvr>
                                        <p:cTn id="362" dur="500"/>
                                        <p:tgtEl>
                                          <p:spTgt spid="50398"/>
                                        </p:tgtEl>
                                      </p:cBhvr>
                                    </p:animEffect>
                                    <p:set>
                                      <p:cBhvr>
                                        <p:cTn id="363" dur="1" fill="hold">
                                          <p:stCondLst>
                                            <p:cond delay="499"/>
                                          </p:stCondLst>
                                        </p:cTn>
                                        <p:tgtEl>
                                          <p:spTgt spid="50398"/>
                                        </p:tgtEl>
                                        <p:attrNameLst>
                                          <p:attrName>style.visibility</p:attrName>
                                        </p:attrNameLst>
                                      </p:cBhvr>
                                      <p:to>
                                        <p:strVal val="hidden"/>
                                      </p:to>
                                    </p:set>
                                  </p:childTnLst>
                                </p:cTn>
                              </p:par>
                              <p:par>
                                <p:cTn id="364" presetID="12" presetClass="entr" presetSubtype="1" fill="hold" nodeType="withEffect">
                                  <p:stCondLst>
                                    <p:cond delay="49000"/>
                                  </p:stCondLst>
                                  <p:childTnLst>
                                    <p:set>
                                      <p:cBhvr>
                                        <p:cTn id="365" dur="1" fill="hold">
                                          <p:stCondLst>
                                            <p:cond delay="0"/>
                                          </p:stCondLst>
                                        </p:cTn>
                                        <p:tgtEl>
                                          <p:spTgt spid="50401"/>
                                        </p:tgtEl>
                                        <p:attrNameLst>
                                          <p:attrName>style.visibility</p:attrName>
                                        </p:attrNameLst>
                                      </p:cBhvr>
                                      <p:to>
                                        <p:strVal val="visible"/>
                                      </p:to>
                                    </p:set>
                                    <p:animEffect transition="in" filter="slide(fromTop)">
                                      <p:cBhvr>
                                        <p:cTn id="366" dur="500"/>
                                        <p:tgtEl>
                                          <p:spTgt spid="50401"/>
                                        </p:tgtEl>
                                      </p:cBhvr>
                                    </p:animEffect>
                                  </p:childTnLst>
                                </p:cTn>
                              </p:par>
                              <p:par>
                                <p:cTn id="367" presetID="12" presetClass="exit" presetSubtype="4" fill="hold" nodeType="withEffect">
                                  <p:stCondLst>
                                    <p:cond delay="50000"/>
                                  </p:stCondLst>
                                  <p:childTnLst>
                                    <p:animEffect transition="out" filter="slide(fromBottom)">
                                      <p:cBhvr>
                                        <p:cTn id="368" dur="500"/>
                                        <p:tgtEl>
                                          <p:spTgt spid="50371"/>
                                        </p:tgtEl>
                                      </p:cBhvr>
                                    </p:animEffect>
                                    <p:set>
                                      <p:cBhvr>
                                        <p:cTn id="369" dur="1" fill="hold">
                                          <p:stCondLst>
                                            <p:cond delay="499"/>
                                          </p:stCondLst>
                                        </p:cTn>
                                        <p:tgtEl>
                                          <p:spTgt spid="50371"/>
                                        </p:tgtEl>
                                        <p:attrNameLst>
                                          <p:attrName>style.visibility</p:attrName>
                                        </p:attrNameLst>
                                      </p:cBhvr>
                                      <p:to>
                                        <p:strVal val="hidden"/>
                                      </p:to>
                                    </p:set>
                                  </p:childTnLst>
                                </p:cTn>
                              </p:par>
                              <p:par>
                                <p:cTn id="370" presetID="12" presetClass="entr" presetSubtype="1" fill="hold" nodeType="withEffect">
                                  <p:stCondLst>
                                    <p:cond delay="50000"/>
                                  </p:stCondLst>
                                  <p:childTnLst>
                                    <p:set>
                                      <p:cBhvr>
                                        <p:cTn id="371" dur="1" fill="hold">
                                          <p:stCondLst>
                                            <p:cond delay="0"/>
                                          </p:stCondLst>
                                        </p:cTn>
                                        <p:tgtEl>
                                          <p:spTgt spid="50434"/>
                                        </p:tgtEl>
                                        <p:attrNameLst>
                                          <p:attrName>style.visibility</p:attrName>
                                        </p:attrNameLst>
                                      </p:cBhvr>
                                      <p:to>
                                        <p:strVal val="visible"/>
                                      </p:to>
                                    </p:set>
                                    <p:animEffect transition="in" filter="slide(fromTop)">
                                      <p:cBhvr>
                                        <p:cTn id="372" dur="500"/>
                                        <p:tgtEl>
                                          <p:spTgt spid="50434"/>
                                        </p:tgtEl>
                                      </p:cBhvr>
                                    </p:animEffect>
                                  </p:childTnLst>
                                </p:cTn>
                              </p:par>
                              <p:par>
                                <p:cTn id="373" presetID="12" presetClass="exit" presetSubtype="4" fill="hold" nodeType="withEffect">
                                  <p:stCondLst>
                                    <p:cond delay="50000"/>
                                  </p:stCondLst>
                                  <p:childTnLst>
                                    <p:animEffect transition="out" filter="slide(fromBottom)">
                                      <p:cBhvr>
                                        <p:cTn id="374" dur="500"/>
                                        <p:tgtEl>
                                          <p:spTgt spid="50401"/>
                                        </p:tgtEl>
                                      </p:cBhvr>
                                    </p:animEffect>
                                    <p:set>
                                      <p:cBhvr>
                                        <p:cTn id="375" dur="1" fill="hold">
                                          <p:stCondLst>
                                            <p:cond delay="499"/>
                                          </p:stCondLst>
                                        </p:cTn>
                                        <p:tgtEl>
                                          <p:spTgt spid="50401"/>
                                        </p:tgtEl>
                                        <p:attrNameLst>
                                          <p:attrName>style.visibility</p:attrName>
                                        </p:attrNameLst>
                                      </p:cBhvr>
                                      <p:to>
                                        <p:strVal val="hidden"/>
                                      </p:to>
                                    </p:set>
                                  </p:childTnLst>
                                </p:cTn>
                              </p:par>
                              <p:par>
                                <p:cTn id="376" presetID="12" presetClass="entr" presetSubtype="1" fill="hold" nodeType="withEffect">
                                  <p:stCondLst>
                                    <p:cond delay="50000"/>
                                  </p:stCondLst>
                                  <p:childTnLst>
                                    <p:set>
                                      <p:cBhvr>
                                        <p:cTn id="377" dur="1" fill="hold">
                                          <p:stCondLst>
                                            <p:cond delay="0"/>
                                          </p:stCondLst>
                                        </p:cTn>
                                        <p:tgtEl>
                                          <p:spTgt spid="50404"/>
                                        </p:tgtEl>
                                        <p:attrNameLst>
                                          <p:attrName>style.visibility</p:attrName>
                                        </p:attrNameLst>
                                      </p:cBhvr>
                                      <p:to>
                                        <p:strVal val="visible"/>
                                      </p:to>
                                    </p:set>
                                    <p:animEffect transition="in" filter="slide(fromTop)">
                                      <p:cBhvr>
                                        <p:cTn id="378" dur="500"/>
                                        <p:tgtEl>
                                          <p:spTgt spid="50404"/>
                                        </p:tgtEl>
                                      </p:cBhvr>
                                    </p:animEffect>
                                  </p:childTnLst>
                                </p:cTn>
                              </p:par>
                              <p:par>
                                <p:cTn id="379" presetID="12" presetClass="exit" presetSubtype="4" fill="hold" nodeType="withEffect">
                                  <p:stCondLst>
                                    <p:cond delay="51000"/>
                                  </p:stCondLst>
                                  <p:childTnLst>
                                    <p:animEffect transition="out" filter="slide(fromBottom)">
                                      <p:cBhvr>
                                        <p:cTn id="380" dur="500"/>
                                        <p:tgtEl>
                                          <p:spTgt spid="50404"/>
                                        </p:tgtEl>
                                      </p:cBhvr>
                                    </p:animEffect>
                                    <p:set>
                                      <p:cBhvr>
                                        <p:cTn id="381" dur="1" fill="hold">
                                          <p:stCondLst>
                                            <p:cond delay="499"/>
                                          </p:stCondLst>
                                        </p:cTn>
                                        <p:tgtEl>
                                          <p:spTgt spid="50404"/>
                                        </p:tgtEl>
                                        <p:attrNameLst>
                                          <p:attrName>style.visibility</p:attrName>
                                        </p:attrNameLst>
                                      </p:cBhvr>
                                      <p:to>
                                        <p:strVal val="hidden"/>
                                      </p:to>
                                    </p:set>
                                  </p:childTnLst>
                                </p:cTn>
                              </p:par>
                              <p:par>
                                <p:cTn id="382" presetID="12" presetClass="entr" presetSubtype="1" fill="hold" nodeType="withEffect">
                                  <p:stCondLst>
                                    <p:cond delay="51000"/>
                                  </p:stCondLst>
                                  <p:childTnLst>
                                    <p:set>
                                      <p:cBhvr>
                                        <p:cTn id="383" dur="1" fill="hold">
                                          <p:stCondLst>
                                            <p:cond delay="0"/>
                                          </p:stCondLst>
                                        </p:cTn>
                                        <p:tgtEl>
                                          <p:spTgt spid="50407"/>
                                        </p:tgtEl>
                                        <p:attrNameLst>
                                          <p:attrName>style.visibility</p:attrName>
                                        </p:attrNameLst>
                                      </p:cBhvr>
                                      <p:to>
                                        <p:strVal val="visible"/>
                                      </p:to>
                                    </p:set>
                                    <p:animEffect transition="in" filter="slide(fromTop)">
                                      <p:cBhvr>
                                        <p:cTn id="384" dur="500"/>
                                        <p:tgtEl>
                                          <p:spTgt spid="50407"/>
                                        </p:tgtEl>
                                      </p:cBhvr>
                                    </p:animEffect>
                                  </p:childTnLst>
                                </p:cTn>
                              </p:par>
                              <p:par>
                                <p:cTn id="385" presetID="12" presetClass="exit" presetSubtype="4" fill="hold" nodeType="withEffect">
                                  <p:stCondLst>
                                    <p:cond delay="52000"/>
                                  </p:stCondLst>
                                  <p:childTnLst>
                                    <p:animEffect transition="out" filter="slide(fromBottom)">
                                      <p:cBhvr>
                                        <p:cTn id="386" dur="500"/>
                                        <p:tgtEl>
                                          <p:spTgt spid="50407"/>
                                        </p:tgtEl>
                                      </p:cBhvr>
                                    </p:animEffect>
                                    <p:set>
                                      <p:cBhvr>
                                        <p:cTn id="387" dur="1" fill="hold">
                                          <p:stCondLst>
                                            <p:cond delay="499"/>
                                          </p:stCondLst>
                                        </p:cTn>
                                        <p:tgtEl>
                                          <p:spTgt spid="50407"/>
                                        </p:tgtEl>
                                        <p:attrNameLst>
                                          <p:attrName>style.visibility</p:attrName>
                                        </p:attrNameLst>
                                      </p:cBhvr>
                                      <p:to>
                                        <p:strVal val="hidden"/>
                                      </p:to>
                                    </p:set>
                                  </p:childTnLst>
                                </p:cTn>
                              </p:par>
                              <p:par>
                                <p:cTn id="388" presetID="12" presetClass="entr" presetSubtype="1" fill="hold" nodeType="withEffect">
                                  <p:stCondLst>
                                    <p:cond delay="52000"/>
                                  </p:stCondLst>
                                  <p:childTnLst>
                                    <p:set>
                                      <p:cBhvr>
                                        <p:cTn id="389" dur="1" fill="hold">
                                          <p:stCondLst>
                                            <p:cond delay="0"/>
                                          </p:stCondLst>
                                        </p:cTn>
                                        <p:tgtEl>
                                          <p:spTgt spid="50410"/>
                                        </p:tgtEl>
                                        <p:attrNameLst>
                                          <p:attrName>style.visibility</p:attrName>
                                        </p:attrNameLst>
                                      </p:cBhvr>
                                      <p:to>
                                        <p:strVal val="visible"/>
                                      </p:to>
                                    </p:set>
                                    <p:animEffect transition="in" filter="slide(fromTop)">
                                      <p:cBhvr>
                                        <p:cTn id="390" dur="500"/>
                                        <p:tgtEl>
                                          <p:spTgt spid="50410"/>
                                        </p:tgtEl>
                                      </p:cBhvr>
                                    </p:animEffect>
                                  </p:childTnLst>
                                </p:cTn>
                              </p:par>
                              <p:par>
                                <p:cTn id="391" presetID="12" presetClass="exit" presetSubtype="4" fill="hold" nodeType="withEffect">
                                  <p:stCondLst>
                                    <p:cond delay="53000"/>
                                  </p:stCondLst>
                                  <p:childTnLst>
                                    <p:animEffect transition="out" filter="slide(fromBottom)">
                                      <p:cBhvr>
                                        <p:cTn id="392" dur="500"/>
                                        <p:tgtEl>
                                          <p:spTgt spid="50410"/>
                                        </p:tgtEl>
                                      </p:cBhvr>
                                    </p:animEffect>
                                    <p:set>
                                      <p:cBhvr>
                                        <p:cTn id="393" dur="1" fill="hold">
                                          <p:stCondLst>
                                            <p:cond delay="499"/>
                                          </p:stCondLst>
                                        </p:cTn>
                                        <p:tgtEl>
                                          <p:spTgt spid="50410"/>
                                        </p:tgtEl>
                                        <p:attrNameLst>
                                          <p:attrName>style.visibility</p:attrName>
                                        </p:attrNameLst>
                                      </p:cBhvr>
                                      <p:to>
                                        <p:strVal val="hidden"/>
                                      </p:to>
                                    </p:set>
                                  </p:childTnLst>
                                </p:cTn>
                              </p:par>
                              <p:par>
                                <p:cTn id="394" presetID="12" presetClass="entr" presetSubtype="1" fill="hold" nodeType="withEffect">
                                  <p:stCondLst>
                                    <p:cond delay="53000"/>
                                  </p:stCondLst>
                                  <p:childTnLst>
                                    <p:set>
                                      <p:cBhvr>
                                        <p:cTn id="395" dur="1" fill="hold">
                                          <p:stCondLst>
                                            <p:cond delay="0"/>
                                          </p:stCondLst>
                                        </p:cTn>
                                        <p:tgtEl>
                                          <p:spTgt spid="50413"/>
                                        </p:tgtEl>
                                        <p:attrNameLst>
                                          <p:attrName>style.visibility</p:attrName>
                                        </p:attrNameLst>
                                      </p:cBhvr>
                                      <p:to>
                                        <p:strVal val="visible"/>
                                      </p:to>
                                    </p:set>
                                    <p:animEffect transition="in" filter="slide(fromTop)">
                                      <p:cBhvr>
                                        <p:cTn id="396" dur="500"/>
                                        <p:tgtEl>
                                          <p:spTgt spid="50413"/>
                                        </p:tgtEl>
                                      </p:cBhvr>
                                    </p:animEffect>
                                  </p:childTnLst>
                                </p:cTn>
                              </p:par>
                              <p:par>
                                <p:cTn id="397" presetID="12" presetClass="exit" presetSubtype="4" fill="hold" nodeType="withEffect">
                                  <p:stCondLst>
                                    <p:cond delay="54000"/>
                                  </p:stCondLst>
                                  <p:childTnLst>
                                    <p:animEffect transition="out" filter="slide(fromBottom)">
                                      <p:cBhvr>
                                        <p:cTn id="398" dur="500"/>
                                        <p:tgtEl>
                                          <p:spTgt spid="50413"/>
                                        </p:tgtEl>
                                      </p:cBhvr>
                                    </p:animEffect>
                                    <p:set>
                                      <p:cBhvr>
                                        <p:cTn id="399" dur="1" fill="hold">
                                          <p:stCondLst>
                                            <p:cond delay="499"/>
                                          </p:stCondLst>
                                        </p:cTn>
                                        <p:tgtEl>
                                          <p:spTgt spid="50413"/>
                                        </p:tgtEl>
                                        <p:attrNameLst>
                                          <p:attrName>style.visibility</p:attrName>
                                        </p:attrNameLst>
                                      </p:cBhvr>
                                      <p:to>
                                        <p:strVal val="hidden"/>
                                      </p:to>
                                    </p:set>
                                  </p:childTnLst>
                                </p:cTn>
                              </p:par>
                              <p:par>
                                <p:cTn id="400" presetID="12" presetClass="entr" presetSubtype="1" fill="hold" nodeType="withEffect">
                                  <p:stCondLst>
                                    <p:cond delay="54000"/>
                                  </p:stCondLst>
                                  <p:childTnLst>
                                    <p:set>
                                      <p:cBhvr>
                                        <p:cTn id="401" dur="1" fill="hold">
                                          <p:stCondLst>
                                            <p:cond delay="0"/>
                                          </p:stCondLst>
                                        </p:cTn>
                                        <p:tgtEl>
                                          <p:spTgt spid="50416"/>
                                        </p:tgtEl>
                                        <p:attrNameLst>
                                          <p:attrName>style.visibility</p:attrName>
                                        </p:attrNameLst>
                                      </p:cBhvr>
                                      <p:to>
                                        <p:strVal val="visible"/>
                                      </p:to>
                                    </p:set>
                                    <p:animEffect transition="in" filter="slide(fromTop)">
                                      <p:cBhvr>
                                        <p:cTn id="402" dur="500"/>
                                        <p:tgtEl>
                                          <p:spTgt spid="50416"/>
                                        </p:tgtEl>
                                      </p:cBhvr>
                                    </p:animEffect>
                                  </p:childTnLst>
                                </p:cTn>
                              </p:par>
                              <p:par>
                                <p:cTn id="403" presetID="12" presetClass="exit" presetSubtype="4" fill="hold" nodeType="withEffect">
                                  <p:stCondLst>
                                    <p:cond delay="55000"/>
                                  </p:stCondLst>
                                  <p:childTnLst>
                                    <p:animEffect transition="out" filter="slide(fromBottom)">
                                      <p:cBhvr>
                                        <p:cTn id="404" dur="500"/>
                                        <p:tgtEl>
                                          <p:spTgt spid="50416"/>
                                        </p:tgtEl>
                                      </p:cBhvr>
                                    </p:animEffect>
                                    <p:set>
                                      <p:cBhvr>
                                        <p:cTn id="405" dur="1" fill="hold">
                                          <p:stCondLst>
                                            <p:cond delay="499"/>
                                          </p:stCondLst>
                                        </p:cTn>
                                        <p:tgtEl>
                                          <p:spTgt spid="50416"/>
                                        </p:tgtEl>
                                        <p:attrNameLst>
                                          <p:attrName>style.visibility</p:attrName>
                                        </p:attrNameLst>
                                      </p:cBhvr>
                                      <p:to>
                                        <p:strVal val="hidden"/>
                                      </p:to>
                                    </p:set>
                                  </p:childTnLst>
                                </p:cTn>
                              </p:par>
                              <p:par>
                                <p:cTn id="406" presetID="12" presetClass="entr" presetSubtype="1" fill="hold" nodeType="withEffect">
                                  <p:stCondLst>
                                    <p:cond delay="55000"/>
                                  </p:stCondLst>
                                  <p:childTnLst>
                                    <p:set>
                                      <p:cBhvr>
                                        <p:cTn id="407" dur="1" fill="hold">
                                          <p:stCondLst>
                                            <p:cond delay="0"/>
                                          </p:stCondLst>
                                        </p:cTn>
                                        <p:tgtEl>
                                          <p:spTgt spid="50419"/>
                                        </p:tgtEl>
                                        <p:attrNameLst>
                                          <p:attrName>style.visibility</p:attrName>
                                        </p:attrNameLst>
                                      </p:cBhvr>
                                      <p:to>
                                        <p:strVal val="visible"/>
                                      </p:to>
                                    </p:set>
                                    <p:animEffect transition="in" filter="slide(fromTop)">
                                      <p:cBhvr>
                                        <p:cTn id="408" dur="500"/>
                                        <p:tgtEl>
                                          <p:spTgt spid="50419"/>
                                        </p:tgtEl>
                                      </p:cBhvr>
                                    </p:animEffect>
                                  </p:childTnLst>
                                </p:cTn>
                              </p:par>
                              <p:par>
                                <p:cTn id="409" presetID="12" presetClass="exit" presetSubtype="4" fill="hold" nodeType="withEffect">
                                  <p:stCondLst>
                                    <p:cond delay="56000"/>
                                  </p:stCondLst>
                                  <p:childTnLst>
                                    <p:animEffect transition="out" filter="slide(fromBottom)">
                                      <p:cBhvr>
                                        <p:cTn id="410" dur="500"/>
                                        <p:tgtEl>
                                          <p:spTgt spid="50419"/>
                                        </p:tgtEl>
                                      </p:cBhvr>
                                    </p:animEffect>
                                    <p:set>
                                      <p:cBhvr>
                                        <p:cTn id="411" dur="1" fill="hold">
                                          <p:stCondLst>
                                            <p:cond delay="499"/>
                                          </p:stCondLst>
                                        </p:cTn>
                                        <p:tgtEl>
                                          <p:spTgt spid="50419"/>
                                        </p:tgtEl>
                                        <p:attrNameLst>
                                          <p:attrName>style.visibility</p:attrName>
                                        </p:attrNameLst>
                                      </p:cBhvr>
                                      <p:to>
                                        <p:strVal val="hidden"/>
                                      </p:to>
                                    </p:set>
                                  </p:childTnLst>
                                </p:cTn>
                              </p:par>
                              <p:par>
                                <p:cTn id="412" presetID="12" presetClass="entr" presetSubtype="1" fill="hold" nodeType="withEffect">
                                  <p:stCondLst>
                                    <p:cond delay="56000"/>
                                  </p:stCondLst>
                                  <p:childTnLst>
                                    <p:set>
                                      <p:cBhvr>
                                        <p:cTn id="413" dur="1" fill="hold">
                                          <p:stCondLst>
                                            <p:cond delay="0"/>
                                          </p:stCondLst>
                                        </p:cTn>
                                        <p:tgtEl>
                                          <p:spTgt spid="50422"/>
                                        </p:tgtEl>
                                        <p:attrNameLst>
                                          <p:attrName>style.visibility</p:attrName>
                                        </p:attrNameLst>
                                      </p:cBhvr>
                                      <p:to>
                                        <p:strVal val="visible"/>
                                      </p:to>
                                    </p:set>
                                    <p:animEffect transition="in" filter="slide(fromTop)">
                                      <p:cBhvr>
                                        <p:cTn id="414" dur="500"/>
                                        <p:tgtEl>
                                          <p:spTgt spid="50422"/>
                                        </p:tgtEl>
                                      </p:cBhvr>
                                    </p:animEffect>
                                  </p:childTnLst>
                                </p:cTn>
                              </p:par>
                              <p:par>
                                <p:cTn id="415" presetID="12" presetClass="exit" presetSubtype="4" fill="hold" nodeType="withEffect">
                                  <p:stCondLst>
                                    <p:cond delay="57000"/>
                                  </p:stCondLst>
                                  <p:childTnLst>
                                    <p:animEffect transition="out" filter="slide(fromBottom)">
                                      <p:cBhvr>
                                        <p:cTn id="416" dur="500"/>
                                        <p:tgtEl>
                                          <p:spTgt spid="50422"/>
                                        </p:tgtEl>
                                      </p:cBhvr>
                                    </p:animEffect>
                                    <p:set>
                                      <p:cBhvr>
                                        <p:cTn id="417" dur="1" fill="hold">
                                          <p:stCondLst>
                                            <p:cond delay="499"/>
                                          </p:stCondLst>
                                        </p:cTn>
                                        <p:tgtEl>
                                          <p:spTgt spid="50422"/>
                                        </p:tgtEl>
                                        <p:attrNameLst>
                                          <p:attrName>style.visibility</p:attrName>
                                        </p:attrNameLst>
                                      </p:cBhvr>
                                      <p:to>
                                        <p:strVal val="hidden"/>
                                      </p:to>
                                    </p:set>
                                  </p:childTnLst>
                                </p:cTn>
                              </p:par>
                              <p:par>
                                <p:cTn id="418" presetID="12" presetClass="entr" presetSubtype="1" fill="hold" nodeType="withEffect">
                                  <p:stCondLst>
                                    <p:cond delay="57000"/>
                                  </p:stCondLst>
                                  <p:childTnLst>
                                    <p:set>
                                      <p:cBhvr>
                                        <p:cTn id="419" dur="1" fill="hold">
                                          <p:stCondLst>
                                            <p:cond delay="0"/>
                                          </p:stCondLst>
                                        </p:cTn>
                                        <p:tgtEl>
                                          <p:spTgt spid="50425"/>
                                        </p:tgtEl>
                                        <p:attrNameLst>
                                          <p:attrName>style.visibility</p:attrName>
                                        </p:attrNameLst>
                                      </p:cBhvr>
                                      <p:to>
                                        <p:strVal val="visible"/>
                                      </p:to>
                                    </p:set>
                                    <p:animEffect transition="in" filter="slide(fromTop)">
                                      <p:cBhvr>
                                        <p:cTn id="420" dur="500"/>
                                        <p:tgtEl>
                                          <p:spTgt spid="50425"/>
                                        </p:tgtEl>
                                      </p:cBhvr>
                                    </p:animEffect>
                                  </p:childTnLst>
                                </p:cTn>
                              </p:par>
                              <p:par>
                                <p:cTn id="421" presetID="12" presetClass="exit" presetSubtype="4" fill="hold" nodeType="withEffect">
                                  <p:stCondLst>
                                    <p:cond delay="58000"/>
                                  </p:stCondLst>
                                  <p:childTnLst>
                                    <p:animEffect transition="out" filter="slide(fromBottom)">
                                      <p:cBhvr>
                                        <p:cTn id="422" dur="500"/>
                                        <p:tgtEl>
                                          <p:spTgt spid="50425"/>
                                        </p:tgtEl>
                                      </p:cBhvr>
                                    </p:animEffect>
                                    <p:set>
                                      <p:cBhvr>
                                        <p:cTn id="423" dur="1" fill="hold">
                                          <p:stCondLst>
                                            <p:cond delay="499"/>
                                          </p:stCondLst>
                                        </p:cTn>
                                        <p:tgtEl>
                                          <p:spTgt spid="50425"/>
                                        </p:tgtEl>
                                        <p:attrNameLst>
                                          <p:attrName>style.visibility</p:attrName>
                                        </p:attrNameLst>
                                      </p:cBhvr>
                                      <p:to>
                                        <p:strVal val="hidden"/>
                                      </p:to>
                                    </p:set>
                                  </p:childTnLst>
                                </p:cTn>
                              </p:par>
                              <p:par>
                                <p:cTn id="424" presetID="12" presetClass="entr" presetSubtype="1" fill="hold" nodeType="withEffect">
                                  <p:stCondLst>
                                    <p:cond delay="58000"/>
                                  </p:stCondLst>
                                  <p:childTnLst>
                                    <p:set>
                                      <p:cBhvr>
                                        <p:cTn id="425" dur="1" fill="hold">
                                          <p:stCondLst>
                                            <p:cond delay="0"/>
                                          </p:stCondLst>
                                        </p:cTn>
                                        <p:tgtEl>
                                          <p:spTgt spid="50428"/>
                                        </p:tgtEl>
                                        <p:attrNameLst>
                                          <p:attrName>style.visibility</p:attrName>
                                        </p:attrNameLst>
                                      </p:cBhvr>
                                      <p:to>
                                        <p:strVal val="visible"/>
                                      </p:to>
                                    </p:set>
                                    <p:animEffect transition="in" filter="slide(fromTop)">
                                      <p:cBhvr>
                                        <p:cTn id="426" dur="500"/>
                                        <p:tgtEl>
                                          <p:spTgt spid="50428"/>
                                        </p:tgtEl>
                                      </p:cBhvr>
                                    </p:animEffect>
                                  </p:childTnLst>
                                </p:cTn>
                              </p:par>
                              <p:par>
                                <p:cTn id="427" presetID="12" presetClass="exit" presetSubtype="4" fill="hold" nodeType="withEffect">
                                  <p:stCondLst>
                                    <p:cond delay="59000"/>
                                  </p:stCondLst>
                                  <p:childTnLst>
                                    <p:animEffect transition="out" filter="slide(fromBottom)">
                                      <p:cBhvr>
                                        <p:cTn id="428" dur="500"/>
                                        <p:tgtEl>
                                          <p:spTgt spid="50428"/>
                                        </p:tgtEl>
                                      </p:cBhvr>
                                    </p:animEffect>
                                    <p:set>
                                      <p:cBhvr>
                                        <p:cTn id="429" dur="1" fill="hold">
                                          <p:stCondLst>
                                            <p:cond delay="499"/>
                                          </p:stCondLst>
                                        </p:cTn>
                                        <p:tgtEl>
                                          <p:spTgt spid="50428"/>
                                        </p:tgtEl>
                                        <p:attrNameLst>
                                          <p:attrName>style.visibility</p:attrName>
                                        </p:attrNameLst>
                                      </p:cBhvr>
                                      <p:to>
                                        <p:strVal val="hidden"/>
                                      </p:to>
                                    </p:set>
                                  </p:childTnLst>
                                </p:cTn>
                              </p:par>
                              <p:par>
                                <p:cTn id="430" presetID="12" presetClass="entr" presetSubtype="1" fill="hold" nodeType="withEffect">
                                  <p:stCondLst>
                                    <p:cond delay="59000"/>
                                  </p:stCondLst>
                                  <p:childTnLst>
                                    <p:set>
                                      <p:cBhvr>
                                        <p:cTn id="431" dur="1" fill="hold">
                                          <p:stCondLst>
                                            <p:cond delay="0"/>
                                          </p:stCondLst>
                                        </p:cTn>
                                        <p:tgtEl>
                                          <p:spTgt spid="50431"/>
                                        </p:tgtEl>
                                        <p:attrNameLst>
                                          <p:attrName>style.visibility</p:attrName>
                                        </p:attrNameLst>
                                      </p:cBhvr>
                                      <p:to>
                                        <p:strVal val="visible"/>
                                      </p:to>
                                    </p:set>
                                    <p:animEffect transition="in" filter="slide(fromTop)">
                                      <p:cBhvr>
                                        <p:cTn id="432" dur="500"/>
                                        <p:tgtEl>
                                          <p:spTgt spid="50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0" y="0"/>
            <a:ext cx="9144000" cy="68580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3" name="Rectangle 3"/>
          <p:cNvSpPr>
            <a:spLocks noChangeArrowheads="1"/>
          </p:cNvSpPr>
          <p:nvPr/>
        </p:nvSpPr>
        <p:spPr bwMode="auto">
          <a:xfrm>
            <a:off x="-68026" y="0"/>
            <a:ext cx="9144000" cy="3933825"/>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4" name="Rectangle 4"/>
          <p:cNvSpPr>
            <a:spLocks noChangeArrowheads="1"/>
          </p:cNvSpPr>
          <p:nvPr/>
        </p:nvSpPr>
        <p:spPr bwMode="auto">
          <a:xfrm>
            <a:off x="0" y="3819525"/>
            <a:ext cx="9144000" cy="3038475"/>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5" name="Rectangle 5"/>
          <p:cNvSpPr>
            <a:spLocks noChangeArrowheads="1"/>
          </p:cNvSpPr>
          <p:nvPr/>
        </p:nvSpPr>
        <p:spPr bwMode="auto">
          <a:xfrm>
            <a:off x="0" y="3819525"/>
            <a:ext cx="9144000" cy="712788"/>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6" name="Freeform 6"/>
          <p:cNvSpPr>
            <a:spLocks/>
          </p:cNvSpPr>
          <p:nvPr/>
        </p:nvSpPr>
        <p:spPr bwMode="auto">
          <a:xfrm>
            <a:off x="438387" y="1595438"/>
            <a:ext cx="8132762" cy="53340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207" name="Rectangle 7"/>
          <p:cNvSpPr>
            <a:spLocks noChangeArrowheads="1"/>
          </p:cNvSpPr>
          <p:nvPr/>
        </p:nvSpPr>
        <p:spPr bwMode="auto">
          <a:xfrm flipV="1">
            <a:off x="0" y="3429000"/>
            <a:ext cx="9144000" cy="398463"/>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08" name="AutoShape 8"/>
          <p:cNvSpPr>
            <a:spLocks noChangeArrowheads="1"/>
          </p:cNvSpPr>
          <p:nvPr/>
        </p:nvSpPr>
        <p:spPr bwMode="auto">
          <a:xfrm>
            <a:off x="447675" y="2051050"/>
            <a:ext cx="8248650" cy="320516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grpSp>
        <p:nvGrpSpPr>
          <p:cNvPr id="51209" name="Group 9"/>
          <p:cNvGrpSpPr>
            <a:grpSpLocks/>
          </p:cNvGrpSpPr>
          <p:nvPr/>
        </p:nvGrpSpPr>
        <p:grpSpPr bwMode="auto">
          <a:xfrm>
            <a:off x="703263" y="2762250"/>
            <a:ext cx="1168400" cy="1912938"/>
            <a:chOff x="275" y="2008"/>
            <a:chExt cx="795" cy="1276"/>
          </a:xfrm>
        </p:grpSpPr>
        <p:sp>
          <p:nvSpPr>
            <p:cNvPr id="51210"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11"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12"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13"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1214" name="Group 14"/>
          <p:cNvGrpSpPr>
            <a:grpSpLocks/>
          </p:cNvGrpSpPr>
          <p:nvPr/>
        </p:nvGrpSpPr>
        <p:grpSpPr bwMode="auto">
          <a:xfrm>
            <a:off x="1943100" y="2765425"/>
            <a:ext cx="1168400" cy="1912938"/>
            <a:chOff x="275" y="2008"/>
            <a:chExt cx="795" cy="1276"/>
          </a:xfrm>
        </p:grpSpPr>
        <p:sp>
          <p:nvSpPr>
            <p:cNvPr id="51215"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16"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17"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18"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1219" name="Group 19"/>
          <p:cNvGrpSpPr>
            <a:grpSpLocks/>
          </p:cNvGrpSpPr>
          <p:nvPr/>
        </p:nvGrpSpPr>
        <p:grpSpPr bwMode="auto">
          <a:xfrm>
            <a:off x="3368675" y="2762250"/>
            <a:ext cx="1168400" cy="1912938"/>
            <a:chOff x="275" y="2008"/>
            <a:chExt cx="795" cy="1276"/>
          </a:xfrm>
        </p:grpSpPr>
        <p:sp>
          <p:nvSpPr>
            <p:cNvPr id="51220"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21"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22"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23"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1224" name="Group 24"/>
          <p:cNvGrpSpPr>
            <a:grpSpLocks/>
          </p:cNvGrpSpPr>
          <p:nvPr/>
        </p:nvGrpSpPr>
        <p:grpSpPr bwMode="auto">
          <a:xfrm>
            <a:off x="4606925" y="2765425"/>
            <a:ext cx="1168400" cy="1912938"/>
            <a:chOff x="275" y="2008"/>
            <a:chExt cx="795" cy="1276"/>
          </a:xfrm>
        </p:grpSpPr>
        <p:sp>
          <p:nvSpPr>
            <p:cNvPr id="51225"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26"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27"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28"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1229" name="Group 29"/>
          <p:cNvGrpSpPr>
            <a:grpSpLocks/>
          </p:cNvGrpSpPr>
          <p:nvPr/>
        </p:nvGrpSpPr>
        <p:grpSpPr bwMode="auto">
          <a:xfrm>
            <a:off x="6030913" y="2762250"/>
            <a:ext cx="1168400" cy="1912938"/>
            <a:chOff x="275" y="2008"/>
            <a:chExt cx="795" cy="1276"/>
          </a:xfrm>
        </p:grpSpPr>
        <p:sp>
          <p:nvSpPr>
            <p:cNvPr id="51230"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31"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32"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33"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sp>
        <p:nvSpPr>
          <p:cNvPr id="51234" name="AutoShape 34"/>
          <p:cNvSpPr>
            <a:spLocks noChangeArrowheads="1"/>
          </p:cNvSpPr>
          <p:nvPr/>
        </p:nvSpPr>
        <p:spPr bwMode="auto">
          <a:xfrm>
            <a:off x="7270750" y="2765425"/>
            <a:ext cx="1168400" cy="1912938"/>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35" name="AutoShape 35"/>
          <p:cNvSpPr>
            <a:spLocks noChangeArrowheads="1"/>
          </p:cNvSpPr>
          <p:nvPr/>
        </p:nvSpPr>
        <p:spPr bwMode="auto">
          <a:xfrm>
            <a:off x="7270750" y="2765425"/>
            <a:ext cx="1168400" cy="22860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36" name="AutoShape 36"/>
          <p:cNvSpPr>
            <a:spLocks noChangeArrowheads="1"/>
          </p:cNvSpPr>
          <p:nvPr/>
        </p:nvSpPr>
        <p:spPr bwMode="auto">
          <a:xfrm>
            <a:off x="7270750" y="4449763"/>
            <a:ext cx="1168400" cy="22860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37" name="AutoShape 37"/>
          <p:cNvSpPr>
            <a:spLocks noChangeArrowheads="1"/>
          </p:cNvSpPr>
          <p:nvPr/>
        </p:nvSpPr>
        <p:spPr bwMode="auto">
          <a:xfrm>
            <a:off x="7270750" y="2765425"/>
            <a:ext cx="1168400" cy="1912938"/>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1238" name="AutoShape 38"/>
          <p:cNvSpPr>
            <a:spLocks noChangeArrowheads="1"/>
          </p:cNvSpPr>
          <p:nvPr/>
        </p:nvSpPr>
        <p:spPr bwMode="auto">
          <a:xfrm flipV="1">
            <a:off x="447675" y="5267325"/>
            <a:ext cx="8248650" cy="1077913"/>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en-US" altLang="en-US"/>
          </a:p>
        </p:txBody>
      </p:sp>
      <p:grpSp>
        <p:nvGrpSpPr>
          <p:cNvPr id="51239" name="Group 39"/>
          <p:cNvGrpSpPr>
            <a:grpSpLocks/>
          </p:cNvGrpSpPr>
          <p:nvPr/>
        </p:nvGrpSpPr>
        <p:grpSpPr bwMode="auto">
          <a:xfrm>
            <a:off x="7270750" y="2981325"/>
            <a:ext cx="1168400" cy="1473200"/>
            <a:chOff x="4580" y="1878"/>
            <a:chExt cx="736" cy="928"/>
          </a:xfrm>
        </p:grpSpPr>
        <p:sp>
          <p:nvSpPr>
            <p:cNvPr id="51240"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41"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1242" name="Group 42"/>
          <p:cNvGrpSpPr>
            <a:grpSpLocks/>
          </p:cNvGrpSpPr>
          <p:nvPr/>
        </p:nvGrpSpPr>
        <p:grpSpPr bwMode="auto">
          <a:xfrm>
            <a:off x="7270750" y="2981325"/>
            <a:ext cx="1168400" cy="1473200"/>
            <a:chOff x="4580" y="1878"/>
            <a:chExt cx="736" cy="928"/>
          </a:xfrm>
        </p:grpSpPr>
        <p:sp>
          <p:nvSpPr>
            <p:cNvPr id="51243"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44"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1245" name="Group 45"/>
          <p:cNvGrpSpPr>
            <a:grpSpLocks/>
          </p:cNvGrpSpPr>
          <p:nvPr/>
        </p:nvGrpSpPr>
        <p:grpSpPr bwMode="auto">
          <a:xfrm>
            <a:off x="6030913" y="2981325"/>
            <a:ext cx="1168400" cy="1473200"/>
            <a:chOff x="4580" y="1878"/>
            <a:chExt cx="736" cy="928"/>
          </a:xfrm>
        </p:grpSpPr>
        <p:sp>
          <p:nvSpPr>
            <p:cNvPr id="51246"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47"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1248" name="Group 48"/>
          <p:cNvGrpSpPr>
            <a:grpSpLocks/>
          </p:cNvGrpSpPr>
          <p:nvPr/>
        </p:nvGrpSpPr>
        <p:grpSpPr bwMode="auto">
          <a:xfrm>
            <a:off x="1943100" y="2982913"/>
            <a:ext cx="1168400" cy="1473200"/>
            <a:chOff x="4580" y="1878"/>
            <a:chExt cx="736" cy="928"/>
          </a:xfrm>
        </p:grpSpPr>
        <p:sp>
          <p:nvSpPr>
            <p:cNvPr id="51249"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50"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1251" name="Group 51"/>
          <p:cNvGrpSpPr>
            <a:grpSpLocks/>
          </p:cNvGrpSpPr>
          <p:nvPr/>
        </p:nvGrpSpPr>
        <p:grpSpPr bwMode="auto">
          <a:xfrm>
            <a:off x="703263" y="2982913"/>
            <a:ext cx="1168400" cy="1473200"/>
            <a:chOff x="4580" y="1878"/>
            <a:chExt cx="736" cy="928"/>
          </a:xfrm>
        </p:grpSpPr>
        <p:sp>
          <p:nvSpPr>
            <p:cNvPr id="51252"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53"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1254" name="Group 54"/>
          <p:cNvGrpSpPr>
            <a:grpSpLocks/>
          </p:cNvGrpSpPr>
          <p:nvPr/>
        </p:nvGrpSpPr>
        <p:grpSpPr bwMode="auto">
          <a:xfrm>
            <a:off x="4606925" y="2984500"/>
            <a:ext cx="1168400" cy="1473200"/>
            <a:chOff x="4580" y="1878"/>
            <a:chExt cx="736" cy="928"/>
          </a:xfrm>
        </p:grpSpPr>
        <p:sp>
          <p:nvSpPr>
            <p:cNvPr id="51255"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56"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1257" name="Group 57"/>
          <p:cNvGrpSpPr>
            <a:grpSpLocks/>
          </p:cNvGrpSpPr>
          <p:nvPr/>
        </p:nvGrpSpPr>
        <p:grpSpPr bwMode="auto">
          <a:xfrm>
            <a:off x="7270750" y="2981325"/>
            <a:ext cx="1168400" cy="1473200"/>
            <a:chOff x="4580" y="1878"/>
            <a:chExt cx="736" cy="928"/>
          </a:xfrm>
        </p:grpSpPr>
        <p:sp>
          <p:nvSpPr>
            <p:cNvPr id="51258"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59"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1260" name="Group 60"/>
          <p:cNvGrpSpPr>
            <a:grpSpLocks/>
          </p:cNvGrpSpPr>
          <p:nvPr/>
        </p:nvGrpSpPr>
        <p:grpSpPr bwMode="auto">
          <a:xfrm>
            <a:off x="7270750" y="2981325"/>
            <a:ext cx="1168400" cy="1473200"/>
            <a:chOff x="4580" y="1878"/>
            <a:chExt cx="736" cy="928"/>
          </a:xfrm>
        </p:grpSpPr>
        <p:sp>
          <p:nvSpPr>
            <p:cNvPr id="51261"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62"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1263" name="Group 63"/>
          <p:cNvGrpSpPr>
            <a:grpSpLocks/>
          </p:cNvGrpSpPr>
          <p:nvPr/>
        </p:nvGrpSpPr>
        <p:grpSpPr bwMode="auto">
          <a:xfrm>
            <a:off x="7270750" y="2981325"/>
            <a:ext cx="1168400" cy="1473200"/>
            <a:chOff x="4580" y="1878"/>
            <a:chExt cx="736" cy="928"/>
          </a:xfrm>
        </p:grpSpPr>
        <p:sp>
          <p:nvSpPr>
            <p:cNvPr id="51264"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65"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1266" name="Group 66"/>
          <p:cNvGrpSpPr>
            <a:grpSpLocks/>
          </p:cNvGrpSpPr>
          <p:nvPr/>
        </p:nvGrpSpPr>
        <p:grpSpPr bwMode="auto">
          <a:xfrm>
            <a:off x="7270750" y="2981325"/>
            <a:ext cx="1168400" cy="1473200"/>
            <a:chOff x="4580" y="1878"/>
            <a:chExt cx="736" cy="928"/>
          </a:xfrm>
        </p:grpSpPr>
        <p:sp>
          <p:nvSpPr>
            <p:cNvPr id="51267"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68"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1269" name="Group 69"/>
          <p:cNvGrpSpPr>
            <a:grpSpLocks/>
          </p:cNvGrpSpPr>
          <p:nvPr/>
        </p:nvGrpSpPr>
        <p:grpSpPr bwMode="auto">
          <a:xfrm>
            <a:off x="7270750" y="2981325"/>
            <a:ext cx="1168400" cy="1473200"/>
            <a:chOff x="4580" y="1878"/>
            <a:chExt cx="736" cy="928"/>
          </a:xfrm>
        </p:grpSpPr>
        <p:sp>
          <p:nvSpPr>
            <p:cNvPr id="51270"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71"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1272" name="Group 72"/>
          <p:cNvGrpSpPr>
            <a:grpSpLocks/>
          </p:cNvGrpSpPr>
          <p:nvPr/>
        </p:nvGrpSpPr>
        <p:grpSpPr bwMode="auto">
          <a:xfrm>
            <a:off x="7270750" y="2981325"/>
            <a:ext cx="1168400" cy="1473200"/>
            <a:chOff x="4580" y="1878"/>
            <a:chExt cx="736" cy="928"/>
          </a:xfrm>
        </p:grpSpPr>
        <p:sp>
          <p:nvSpPr>
            <p:cNvPr id="51273"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74"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1275" name="Group 75"/>
          <p:cNvGrpSpPr>
            <a:grpSpLocks/>
          </p:cNvGrpSpPr>
          <p:nvPr/>
        </p:nvGrpSpPr>
        <p:grpSpPr bwMode="auto">
          <a:xfrm>
            <a:off x="7270750" y="2981325"/>
            <a:ext cx="1168400" cy="1473200"/>
            <a:chOff x="4580" y="1878"/>
            <a:chExt cx="736" cy="928"/>
          </a:xfrm>
        </p:grpSpPr>
        <p:sp>
          <p:nvSpPr>
            <p:cNvPr id="51276"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77"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1278" name="Group 78"/>
          <p:cNvGrpSpPr>
            <a:grpSpLocks/>
          </p:cNvGrpSpPr>
          <p:nvPr/>
        </p:nvGrpSpPr>
        <p:grpSpPr bwMode="auto">
          <a:xfrm>
            <a:off x="7270750" y="2981325"/>
            <a:ext cx="1168400" cy="1473200"/>
            <a:chOff x="4580" y="1878"/>
            <a:chExt cx="736" cy="928"/>
          </a:xfrm>
        </p:grpSpPr>
        <p:sp>
          <p:nvSpPr>
            <p:cNvPr id="51279"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80"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1281" name="Group 81"/>
          <p:cNvGrpSpPr>
            <a:grpSpLocks/>
          </p:cNvGrpSpPr>
          <p:nvPr/>
        </p:nvGrpSpPr>
        <p:grpSpPr bwMode="auto">
          <a:xfrm>
            <a:off x="6030913" y="2981325"/>
            <a:ext cx="1168400" cy="1473200"/>
            <a:chOff x="4580" y="1878"/>
            <a:chExt cx="736" cy="928"/>
          </a:xfrm>
        </p:grpSpPr>
        <p:sp>
          <p:nvSpPr>
            <p:cNvPr id="51282"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83"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1284" name="Group 84"/>
          <p:cNvGrpSpPr>
            <a:grpSpLocks/>
          </p:cNvGrpSpPr>
          <p:nvPr/>
        </p:nvGrpSpPr>
        <p:grpSpPr bwMode="auto">
          <a:xfrm>
            <a:off x="4606925" y="2984500"/>
            <a:ext cx="1168400" cy="1473200"/>
            <a:chOff x="4580" y="1878"/>
            <a:chExt cx="736" cy="928"/>
          </a:xfrm>
        </p:grpSpPr>
        <p:sp>
          <p:nvSpPr>
            <p:cNvPr id="51285"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86"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1287" name="Group 87"/>
          <p:cNvGrpSpPr>
            <a:grpSpLocks/>
          </p:cNvGrpSpPr>
          <p:nvPr/>
        </p:nvGrpSpPr>
        <p:grpSpPr bwMode="auto">
          <a:xfrm>
            <a:off x="3368675" y="2981325"/>
            <a:ext cx="1168400" cy="1473200"/>
            <a:chOff x="4580" y="1878"/>
            <a:chExt cx="736" cy="928"/>
          </a:xfrm>
        </p:grpSpPr>
        <p:sp>
          <p:nvSpPr>
            <p:cNvPr id="51288"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89"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1290" name="Group 90"/>
          <p:cNvGrpSpPr>
            <a:grpSpLocks/>
          </p:cNvGrpSpPr>
          <p:nvPr/>
        </p:nvGrpSpPr>
        <p:grpSpPr bwMode="auto">
          <a:xfrm>
            <a:off x="7270750" y="2981325"/>
            <a:ext cx="1168400" cy="1473200"/>
            <a:chOff x="4580" y="1878"/>
            <a:chExt cx="736" cy="928"/>
          </a:xfrm>
        </p:grpSpPr>
        <p:sp>
          <p:nvSpPr>
            <p:cNvPr id="51291"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92"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1293" name="Group 93"/>
          <p:cNvGrpSpPr>
            <a:grpSpLocks/>
          </p:cNvGrpSpPr>
          <p:nvPr/>
        </p:nvGrpSpPr>
        <p:grpSpPr bwMode="auto">
          <a:xfrm>
            <a:off x="6030913" y="2981325"/>
            <a:ext cx="1168400" cy="1473200"/>
            <a:chOff x="4580" y="1878"/>
            <a:chExt cx="736" cy="928"/>
          </a:xfrm>
        </p:grpSpPr>
        <p:sp>
          <p:nvSpPr>
            <p:cNvPr id="51294"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95"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1296" name="Group 96"/>
          <p:cNvGrpSpPr>
            <a:grpSpLocks/>
          </p:cNvGrpSpPr>
          <p:nvPr/>
        </p:nvGrpSpPr>
        <p:grpSpPr bwMode="auto">
          <a:xfrm>
            <a:off x="7270750" y="2981325"/>
            <a:ext cx="1168400" cy="1473200"/>
            <a:chOff x="4580" y="1878"/>
            <a:chExt cx="736" cy="928"/>
          </a:xfrm>
        </p:grpSpPr>
        <p:sp>
          <p:nvSpPr>
            <p:cNvPr id="51297"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98"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1299" name="Group 99"/>
          <p:cNvGrpSpPr>
            <a:grpSpLocks/>
          </p:cNvGrpSpPr>
          <p:nvPr/>
        </p:nvGrpSpPr>
        <p:grpSpPr bwMode="auto">
          <a:xfrm>
            <a:off x="7270750" y="2981325"/>
            <a:ext cx="1168400" cy="1473200"/>
            <a:chOff x="4580" y="1878"/>
            <a:chExt cx="736" cy="928"/>
          </a:xfrm>
        </p:grpSpPr>
        <p:sp>
          <p:nvSpPr>
            <p:cNvPr id="51300"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1"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1302" name="Group 102"/>
          <p:cNvGrpSpPr>
            <a:grpSpLocks/>
          </p:cNvGrpSpPr>
          <p:nvPr/>
        </p:nvGrpSpPr>
        <p:grpSpPr bwMode="auto">
          <a:xfrm>
            <a:off x="7270750" y="2981325"/>
            <a:ext cx="1168400" cy="1473200"/>
            <a:chOff x="4580" y="1878"/>
            <a:chExt cx="736" cy="928"/>
          </a:xfrm>
        </p:grpSpPr>
        <p:sp>
          <p:nvSpPr>
            <p:cNvPr id="51303"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4"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1305" name="Group 105"/>
          <p:cNvGrpSpPr>
            <a:grpSpLocks/>
          </p:cNvGrpSpPr>
          <p:nvPr/>
        </p:nvGrpSpPr>
        <p:grpSpPr bwMode="auto">
          <a:xfrm>
            <a:off x="7270750" y="2981325"/>
            <a:ext cx="1168400" cy="1473200"/>
            <a:chOff x="4580" y="1878"/>
            <a:chExt cx="736" cy="928"/>
          </a:xfrm>
        </p:grpSpPr>
        <p:sp>
          <p:nvSpPr>
            <p:cNvPr id="51306"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07"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1308" name="Group 108"/>
          <p:cNvGrpSpPr>
            <a:grpSpLocks/>
          </p:cNvGrpSpPr>
          <p:nvPr/>
        </p:nvGrpSpPr>
        <p:grpSpPr bwMode="auto">
          <a:xfrm>
            <a:off x="7270750" y="2981325"/>
            <a:ext cx="1168400" cy="1473200"/>
            <a:chOff x="4580" y="1878"/>
            <a:chExt cx="736" cy="928"/>
          </a:xfrm>
        </p:grpSpPr>
        <p:sp>
          <p:nvSpPr>
            <p:cNvPr id="51309"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10"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1311" name="Group 111"/>
          <p:cNvGrpSpPr>
            <a:grpSpLocks/>
          </p:cNvGrpSpPr>
          <p:nvPr/>
        </p:nvGrpSpPr>
        <p:grpSpPr bwMode="auto">
          <a:xfrm>
            <a:off x="7270750" y="2981325"/>
            <a:ext cx="1168400" cy="1473200"/>
            <a:chOff x="4580" y="1878"/>
            <a:chExt cx="736" cy="928"/>
          </a:xfrm>
        </p:grpSpPr>
        <p:sp>
          <p:nvSpPr>
            <p:cNvPr id="51312"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13"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1314" name="Group 114"/>
          <p:cNvGrpSpPr>
            <a:grpSpLocks/>
          </p:cNvGrpSpPr>
          <p:nvPr/>
        </p:nvGrpSpPr>
        <p:grpSpPr bwMode="auto">
          <a:xfrm>
            <a:off x="7270750" y="2981325"/>
            <a:ext cx="1168400" cy="1473200"/>
            <a:chOff x="4580" y="1878"/>
            <a:chExt cx="736" cy="928"/>
          </a:xfrm>
        </p:grpSpPr>
        <p:sp>
          <p:nvSpPr>
            <p:cNvPr id="51315"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16"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1317" name="Group 117"/>
          <p:cNvGrpSpPr>
            <a:grpSpLocks/>
          </p:cNvGrpSpPr>
          <p:nvPr/>
        </p:nvGrpSpPr>
        <p:grpSpPr bwMode="auto">
          <a:xfrm>
            <a:off x="7270750" y="2981325"/>
            <a:ext cx="1168400" cy="1473200"/>
            <a:chOff x="4580" y="1878"/>
            <a:chExt cx="736" cy="928"/>
          </a:xfrm>
        </p:grpSpPr>
        <p:sp>
          <p:nvSpPr>
            <p:cNvPr id="51318"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19"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1320" name="Group 120"/>
          <p:cNvGrpSpPr>
            <a:grpSpLocks/>
          </p:cNvGrpSpPr>
          <p:nvPr/>
        </p:nvGrpSpPr>
        <p:grpSpPr bwMode="auto">
          <a:xfrm>
            <a:off x="7270750" y="2981325"/>
            <a:ext cx="1168400" cy="1473200"/>
            <a:chOff x="4580" y="1878"/>
            <a:chExt cx="736" cy="928"/>
          </a:xfrm>
        </p:grpSpPr>
        <p:sp>
          <p:nvSpPr>
            <p:cNvPr id="51321"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22"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1323" name="Group 123"/>
          <p:cNvGrpSpPr>
            <a:grpSpLocks/>
          </p:cNvGrpSpPr>
          <p:nvPr/>
        </p:nvGrpSpPr>
        <p:grpSpPr bwMode="auto">
          <a:xfrm>
            <a:off x="7270750" y="2981325"/>
            <a:ext cx="1168400" cy="1473200"/>
            <a:chOff x="4580" y="1878"/>
            <a:chExt cx="736" cy="928"/>
          </a:xfrm>
        </p:grpSpPr>
        <p:sp>
          <p:nvSpPr>
            <p:cNvPr id="51324"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25"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1326" name="Group 126"/>
          <p:cNvGrpSpPr>
            <a:grpSpLocks/>
          </p:cNvGrpSpPr>
          <p:nvPr/>
        </p:nvGrpSpPr>
        <p:grpSpPr bwMode="auto">
          <a:xfrm>
            <a:off x="6030913" y="2981325"/>
            <a:ext cx="1168400" cy="1473200"/>
            <a:chOff x="4580" y="1878"/>
            <a:chExt cx="736" cy="928"/>
          </a:xfrm>
        </p:grpSpPr>
        <p:sp>
          <p:nvSpPr>
            <p:cNvPr id="51327"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28"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1329" name="Group 129"/>
          <p:cNvGrpSpPr>
            <a:grpSpLocks/>
          </p:cNvGrpSpPr>
          <p:nvPr/>
        </p:nvGrpSpPr>
        <p:grpSpPr bwMode="auto">
          <a:xfrm>
            <a:off x="7270750" y="2981325"/>
            <a:ext cx="1168400" cy="1473200"/>
            <a:chOff x="4580" y="1878"/>
            <a:chExt cx="736" cy="928"/>
          </a:xfrm>
        </p:grpSpPr>
        <p:sp>
          <p:nvSpPr>
            <p:cNvPr id="51330"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31"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1332" name="Group 132"/>
          <p:cNvGrpSpPr>
            <a:grpSpLocks/>
          </p:cNvGrpSpPr>
          <p:nvPr/>
        </p:nvGrpSpPr>
        <p:grpSpPr bwMode="auto">
          <a:xfrm>
            <a:off x="7270750" y="2981325"/>
            <a:ext cx="1168400" cy="1473200"/>
            <a:chOff x="4580" y="1878"/>
            <a:chExt cx="736" cy="928"/>
          </a:xfrm>
        </p:grpSpPr>
        <p:sp>
          <p:nvSpPr>
            <p:cNvPr id="51333"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34"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1335" name="Group 135"/>
          <p:cNvGrpSpPr>
            <a:grpSpLocks/>
          </p:cNvGrpSpPr>
          <p:nvPr/>
        </p:nvGrpSpPr>
        <p:grpSpPr bwMode="auto">
          <a:xfrm>
            <a:off x="7270750" y="2981325"/>
            <a:ext cx="1168400" cy="1473200"/>
            <a:chOff x="4580" y="1878"/>
            <a:chExt cx="736" cy="928"/>
          </a:xfrm>
        </p:grpSpPr>
        <p:sp>
          <p:nvSpPr>
            <p:cNvPr id="51336"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37"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1338" name="Group 138"/>
          <p:cNvGrpSpPr>
            <a:grpSpLocks/>
          </p:cNvGrpSpPr>
          <p:nvPr/>
        </p:nvGrpSpPr>
        <p:grpSpPr bwMode="auto">
          <a:xfrm>
            <a:off x="7270750" y="2981325"/>
            <a:ext cx="1168400" cy="1473200"/>
            <a:chOff x="4580" y="1878"/>
            <a:chExt cx="736" cy="928"/>
          </a:xfrm>
        </p:grpSpPr>
        <p:sp>
          <p:nvSpPr>
            <p:cNvPr id="51339"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40"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1341" name="Group 141"/>
          <p:cNvGrpSpPr>
            <a:grpSpLocks/>
          </p:cNvGrpSpPr>
          <p:nvPr/>
        </p:nvGrpSpPr>
        <p:grpSpPr bwMode="auto">
          <a:xfrm>
            <a:off x="7270750" y="2981325"/>
            <a:ext cx="1168400" cy="1473200"/>
            <a:chOff x="4580" y="1878"/>
            <a:chExt cx="736" cy="928"/>
          </a:xfrm>
        </p:grpSpPr>
        <p:sp>
          <p:nvSpPr>
            <p:cNvPr id="51342"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43"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1344" name="Group 144"/>
          <p:cNvGrpSpPr>
            <a:grpSpLocks/>
          </p:cNvGrpSpPr>
          <p:nvPr/>
        </p:nvGrpSpPr>
        <p:grpSpPr bwMode="auto">
          <a:xfrm>
            <a:off x="7270750" y="2981325"/>
            <a:ext cx="1168400" cy="1473200"/>
            <a:chOff x="4580" y="1878"/>
            <a:chExt cx="736" cy="928"/>
          </a:xfrm>
        </p:grpSpPr>
        <p:sp>
          <p:nvSpPr>
            <p:cNvPr id="51345"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46"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1347" name="Group 147"/>
          <p:cNvGrpSpPr>
            <a:grpSpLocks/>
          </p:cNvGrpSpPr>
          <p:nvPr/>
        </p:nvGrpSpPr>
        <p:grpSpPr bwMode="auto">
          <a:xfrm>
            <a:off x="7270750" y="2981325"/>
            <a:ext cx="1168400" cy="1473200"/>
            <a:chOff x="4580" y="1878"/>
            <a:chExt cx="736" cy="928"/>
          </a:xfrm>
        </p:grpSpPr>
        <p:sp>
          <p:nvSpPr>
            <p:cNvPr id="51348"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49"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1350" name="Group 150"/>
          <p:cNvGrpSpPr>
            <a:grpSpLocks/>
          </p:cNvGrpSpPr>
          <p:nvPr/>
        </p:nvGrpSpPr>
        <p:grpSpPr bwMode="auto">
          <a:xfrm>
            <a:off x="7270750" y="2981325"/>
            <a:ext cx="1168400" cy="1473200"/>
            <a:chOff x="4580" y="1878"/>
            <a:chExt cx="736" cy="928"/>
          </a:xfrm>
        </p:grpSpPr>
        <p:sp>
          <p:nvSpPr>
            <p:cNvPr id="51351"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52"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1353" name="Group 153"/>
          <p:cNvGrpSpPr>
            <a:grpSpLocks/>
          </p:cNvGrpSpPr>
          <p:nvPr/>
        </p:nvGrpSpPr>
        <p:grpSpPr bwMode="auto">
          <a:xfrm>
            <a:off x="7270750" y="2981325"/>
            <a:ext cx="1168400" cy="1473200"/>
            <a:chOff x="4580" y="1878"/>
            <a:chExt cx="736" cy="928"/>
          </a:xfrm>
        </p:grpSpPr>
        <p:sp>
          <p:nvSpPr>
            <p:cNvPr id="51354"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55"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1356" name="Group 156"/>
          <p:cNvGrpSpPr>
            <a:grpSpLocks/>
          </p:cNvGrpSpPr>
          <p:nvPr/>
        </p:nvGrpSpPr>
        <p:grpSpPr bwMode="auto">
          <a:xfrm>
            <a:off x="7270750" y="2981325"/>
            <a:ext cx="1168400" cy="1473200"/>
            <a:chOff x="4580" y="1878"/>
            <a:chExt cx="736" cy="928"/>
          </a:xfrm>
        </p:grpSpPr>
        <p:sp>
          <p:nvSpPr>
            <p:cNvPr id="51357"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58"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1359" name="Group 159"/>
          <p:cNvGrpSpPr>
            <a:grpSpLocks/>
          </p:cNvGrpSpPr>
          <p:nvPr/>
        </p:nvGrpSpPr>
        <p:grpSpPr bwMode="auto">
          <a:xfrm>
            <a:off x="7270750" y="2981325"/>
            <a:ext cx="1168400" cy="1473200"/>
            <a:chOff x="4580" y="1878"/>
            <a:chExt cx="736" cy="928"/>
          </a:xfrm>
        </p:grpSpPr>
        <p:sp>
          <p:nvSpPr>
            <p:cNvPr id="51360"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61"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1362" name="Group 162"/>
          <p:cNvGrpSpPr>
            <a:grpSpLocks/>
          </p:cNvGrpSpPr>
          <p:nvPr/>
        </p:nvGrpSpPr>
        <p:grpSpPr bwMode="auto">
          <a:xfrm>
            <a:off x="7270750" y="2981325"/>
            <a:ext cx="1168400" cy="1473200"/>
            <a:chOff x="4580" y="1878"/>
            <a:chExt cx="736" cy="928"/>
          </a:xfrm>
        </p:grpSpPr>
        <p:sp>
          <p:nvSpPr>
            <p:cNvPr id="51363"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64"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1365" name="Group 165"/>
          <p:cNvGrpSpPr>
            <a:grpSpLocks/>
          </p:cNvGrpSpPr>
          <p:nvPr/>
        </p:nvGrpSpPr>
        <p:grpSpPr bwMode="auto">
          <a:xfrm>
            <a:off x="7270750" y="2981325"/>
            <a:ext cx="1168400" cy="1473200"/>
            <a:chOff x="4580" y="1878"/>
            <a:chExt cx="736" cy="928"/>
          </a:xfrm>
        </p:grpSpPr>
        <p:sp>
          <p:nvSpPr>
            <p:cNvPr id="51366"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67"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1368" name="Group 168"/>
          <p:cNvGrpSpPr>
            <a:grpSpLocks/>
          </p:cNvGrpSpPr>
          <p:nvPr/>
        </p:nvGrpSpPr>
        <p:grpSpPr bwMode="auto">
          <a:xfrm>
            <a:off x="7270750" y="2981325"/>
            <a:ext cx="1168400" cy="1473200"/>
            <a:chOff x="4580" y="1878"/>
            <a:chExt cx="736" cy="928"/>
          </a:xfrm>
        </p:grpSpPr>
        <p:sp>
          <p:nvSpPr>
            <p:cNvPr id="51369"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70"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1371" name="Group 171"/>
          <p:cNvGrpSpPr>
            <a:grpSpLocks/>
          </p:cNvGrpSpPr>
          <p:nvPr/>
        </p:nvGrpSpPr>
        <p:grpSpPr bwMode="auto">
          <a:xfrm>
            <a:off x="7270750" y="2981325"/>
            <a:ext cx="1168400" cy="1473200"/>
            <a:chOff x="4580" y="1878"/>
            <a:chExt cx="736" cy="928"/>
          </a:xfrm>
        </p:grpSpPr>
        <p:sp>
          <p:nvSpPr>
            <p:cNvPr id="51372"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73"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1374" name="Group 174"/>
          <p:cNvGrpSpPr>
            <a:grpSpLocks/>
          </p:cNvGrpSpPr>
          <p:nvPr/>
        </p:nvGrpSpPr>
        <p:grpSpPr bwMode="auto">
          <a:xfrm>
            <a:off x="7270750" y="2981325"/>
            <a:ext cx="1168400" cy="1473200"/>
            <a:chOff x="4580" y="1878"/>
            <a:chExt cx="736" cy="928"/>
          </a:xfrm>
        </p:grpSpPr>
        <p:sp>
          <p:nvSpPr>
            <p:cNvPr id="51375"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76"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1377" name="Group 177"/>
          <p:cNvGrpSpPr>
            <a:grpSpLocks/>
          </p:cNvGrpSpPr>
          <p:nvPr/>
        </p:nvGrpSpPr>
        <p:grpSpPr bwMode="auto">
          <a:xfrm>
            <a:off x="7270750" y="2981325"/>
            <a:ext cx="1168400" cy="1473200"/>
            <a:chOff x="4580" y="1878"/>
            <a:chExt cx="736" cy="928"/>
          </a:xfrm>
        </p:grpSpPr>
        <p:sp>
          <p:nvSpPr>
            <p:cNvPr id="51378"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79"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1380" name="Group 180"/>
          <p:cNvGrpSpPr>
            <a:grpSpLocks/>
          </p:cNvGrpSpPr>
          <p:nvPr/>
        </p:nvGrpSpPr>
        <p:grpSpPr bwMode="auto">
          <a:xfrm>
            <a:off x="7270750" y="2981325"/>
            <a:ext cx="1168400" cy="1473200"/>
            <a:chOff x="4580" y="1878"/>
            <a:chExt cx="736" cy="928"/>
          </a:xfrm>
        </p:grpSpPr>
        <p:sp>
          <p:nvSpPr>
            <p:cNvPr id="51381"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82"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1383" name="Group 183"/>
          <p:cNvGrpSpPr>
            <a:grpSpLocks/>
          </p:cNvGrpSpPr>
          <p:nvPr/>
        </p:nvGrpSpPr>
        <p:grpSpPr bwMode="auto">
          <a:xfrm>
            <a:off x="7270750" y="2981325"/>
            <a:ext cx="1168400" cy="1473200"/>
            <a:chOff x="4580" y="1878"/>
            <a:chExt cx="736" cy="928"/>
          </a:xfrm>
        </p:grpSpPr>
        <p:sp>
          <p:nvSpPr>
            <p:cNvPr id="51384"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85"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1386" name="Group 186"/>
          <p:cNvGrpSpPr>
            <a:grpSpLocks/>
          </p:cNvGrpSpPr>
          <p:nvPr/>
        </p:nvGrpSpPr>
        <p:grpSpPr bwMode="auto">
          <a:xfrm>
            <a:off x="7270750" y="2981325"/>
            <a:ext cx="1168400" cy="1473200"/>
            <a:chOff x="4580" y="1878"/>
            <a:chExt cx="736" cy="928"/>
          </a:xfrm>
        </p:grpSpPr>
        <p:sp>
          <p:nvSpPr>
            <p:cNvPr id="51387"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88"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1389" name="Group 189"/>
          <p:cNvGrpSpPr>
            <a:grpSpLocks/>
          </p:cNvGrpSpPr>
          <p:nvPr/>
        </p:nvGrpSpPr>
        <p:grpSpPr bwMode="auto">
          <a:xfrm>
            <a:off x="6030913" y="2981325"/>
            <a:ext cx="1168400" cy="1473200"/>
            <a:chOff x="4580" y="1878"/>
            <a:chExt cx="736" cy="928"/>
          </a:xfrm>
        </p:grpSpPr>
        <p:sp>
          <p:nvSpPr>
            <p:cNvPr id="51390"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91"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1392" name="Group 192"/>
          <p:cNvGrpSpPr>
            <a:grpSpLocks/>
          </p:cNvGrpSpPr>
          <p:nvPr/>
        </p:nvGrpSpPr>
        <p:grpSpPr bwMode="auto">
          <a:xfrm>
            <a:off x="6030913" y="2981325"/>
            <a:ext cx="1168400" cy="1473200"/>
            <a:chOff x="4580" y="1878"/>
            <a:chExt cx="736" cy="928"/>
          </a:xfrm>
        </p:grpSpPr>
        <p:sp>
          <p:nvSpPr>
            <p:cNvPr id="51393"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94"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1395" name="Group 195"/>
          <p:cNvGrpSpPr>
            <a:grpSpLocks/>
          </p:cNvGrpSpPr>
          <p:nvPr/>
        </p:nvGrpSpPr>
        <p:grpSpPr bwMode="auto">
          <a:xfrm>
            <a:off x="7270750" y="2981325"/>
            <a:ext cx="1168400" cy="1473200"/>
            <a:chOff x="4580" y="1878"/>
            <a:chExt cx="736" cy="928"/>
          </a:xfrm>
        </p:grpSpPr>
        <p:sp>
          <p:nvSpPr>
            <p:cNvPr id="51396"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97"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1398" name="Group 198"/>
          <p:cNvGrpSpPr>
            <a:grpSpLocks/>
          </p:cNvGrpSpPr>
          <p:nvPr/>
        </p:nvGrpSpPr>
        <p:grpSpPr bwMode="auto">
          <a:xfrm>
            <a:off x="7270750" y="2981325"/>
            <a:ext cx="1168400" cy="1473200"/>
            <a:chOff x="4580" y="1878"/>
            <a:chExt cx="736" cy="928"/>
          </a:xfrm>
        </p:grpSpPr>
        <p:sp>
          <p:nvSpPr>
            <p:cNvPr id="51399"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0"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1401" name="Group 201"/>
          <p:cNvGrpSpPr>
            <a:grpSpLocks/>
          </p:cNvGrpSpPr>
          <p:nvPr/>
        </p:nvGrpSpPr>
        <p:grpSpPr bwMode="auto">
          <a:xfrm>
            <a:off x="7270750" y="2981325"/>
            <a:ext cx="1168400" cy="1473200"/>
            <a:chOff x="4580" y="1878"/>
            <a:chExt cx="736" cy="928"/>
          </a:xfrm>
        </p:grpSpPr>
        <p:sp>
          <p:nvSpPr>
            <p:cNvPr id="51402"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3"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1404" name="Group 204"/>
          <p:cNvGrpSpPr>
            <a:grpSpLocks/>
          </p:cNvGrpSpPr>
          <p:nvPr/>
        </p:nvGrpSpPr>
        <p:grpSpPr bwMode="auto">
          <a:xfrm>
            <a:off x="7270750" y="2981325"/>
            <a:ext cx="1168400" cy="1473200"/>
            <a:chOff x="4580" y="1878"/>
            <a:chExt cx="736" cy="928"/>
          </a:xfrm>
        </p:grpSpPr>
        <p:sp>
          <p:nvSpPr>
            <p:cNvPr id="51405"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6"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1407" name="Group 207"/>
          <p:cNvGrpSpPr>
            <a:grpSpLocks/>
          </p:cNvGrpSpPr>
          <p:nvPr/>
        </p:nvGrpSpPr>
        <p:grpSpPr bwMode="auto">
          <a:xfrm>
            <a:off x="7270750" y="2981325"/>
            <a:ext cx="1168400" cy="1473200"/>
            <a:chOff x="4580" y="1878"/>
            <a:chExt cx="736" cy="928"/>
          </a:xfrm>
        </p:grpSpPr>
        <p:sp>
          <p:nvSpPr>
            <p:cNvPr id="51408"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9"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1410" name="Group 210"/>
          <p:cNvGrpSpPr>
            <a:grpSpLocks/>
          </p:cNvGrpSpPr>
          <p:nvPr/>
        </p:nvGrpSpPr>
        <p:grpSpPr bwMode="auto">
          <a:xfrm>
            <a:off x="7270750" y="2981325"/>
            <a:ext cx="1168400" cy="1473200"/>
            <a:chOff x="4580" y="1878"/>
            <a:chExt cx="736" cy="928"/>
          </a:xfrm>
        </p:grpSpPr>
        <p:sp>
          <p:nvSpPr>
            <p:cNvPr id="51411"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12"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1413" name="Group 213"/>
          <p:cNvGrpSpPr>
            <a:grpSpLocks/>
          </p:cNvGrpSpPr>
          <p:nvPr/>
        </p:nvGrpSpPr>
        <p:grpSpPr bwMode="auto">
          <a:xfrm>
            <a:off x="7270750" y="2981325"/>
            <a:ext cx="1168400" cy="1473200"/>
            <a:chOff x="4580" y="1878"/>
            <a:chExt cx="736" cy="928"/>
          </a:xfrm>
        </p:grpSpPr>
        <p:sp>
          <p:nvSpPr>
            <p:cNvPr id="51414"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15"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1416" name="Group 216"/>
          <p:cNvGrpSpPr>
            <a:grpSpLocks/>
          </p:cNvGrpSpPr>
          <p:nvPr/>
        </p:nvGrpSpPr>
        <p:grpSpPr bwMode="auto">
          <a:xfrm>
            <a:off x="7270750" y="2981325"/>
            <a:ext cx="1168400" cy="1473200"/>
            <a:chOff x="4580" y="1878"/>
            <a:chExt cx="736" cy="928"/>
          </a:xfrm>
        </p:grpSpPr>
        <p:sp>
          <p:nvSpPr>
            <p:cNvPr id="51417"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18"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1419" name="Group 219"/>
          <p:cNvGrpSpPr>
            <a:grpSpLocks/>
          </p:cNvGrpSpPr>
          <p:nvPr/>
        </p:nvGrpSpPr>
        <p:grpSpPr bwMode="auto">
          <a:xfrm>
            <a:off x="7270750" y="2981325"/>
            <a:ext cx="1168400" cy="1473200"/>
            <a:chOff x="4580" y="1878"/>
            <a:chExt cx="736" cy="928"/>
          </a:xfrm>
        </p:grpSpPr>
        <p:sp>
          <p:nvSpPr>
            <p:cNvPr id="51420"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21"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1422" name="Group 222"/>
          <p:cNvGrpSpPr>
            <a:grpSpLocks/>
          </p:cNvGrpSpPr>
          <p:nvPr/>
        </p:nvGrpSpPr>
        <p:grpSpPr bwMode="auto">
          <a:xfrm>
            <a:off x="7270750" y="2981325"/>
            <a:ext cx="1168400" cy="1473200"/>
            <a:chOff x="4580" y="1878"/>
            <a:chExt cx="736" cy="928"/>
          </a:xfrm>
        </p:grpSpPr>
        <p:sp>
          <p:nvSpPr>
            <p:cNvPr id="51423"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24"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1425" name="Group 225"/>
          <p:cNvGrpSpPr>
            <a:grpSpLocks/>
          </p:cNvGrpSpPr>
          <p:nvPr/>
        </p:nvGrpSpPr>
        <p:grpSpPr bwMode="auto">
          <a:xfrm>
            <a:off x="7270750" y="2981325"/>
            <a:ext cx="1168400" cy="1473200"/>
            <a:chOff x="4580" y="1878"/>
            <a:chExt cx="736" cy="928"/>
          </a:xfrm>
        </p:grpSpPr>
        <p:sp>
          <p:nvSpPr>
            <p:cNvPr id="51426"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27"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1428" name="Group 228"/>
          <p:cNvGrpSpPr>
            <a:grpSpLocks/>
          </p:cNvGrpSpPr>
          <p:nvPr/>
        </p:nvGrpSpPr>
        <p:grpSpPr bwMode="auto">
          <a:xfrm>
            <a:off x="7270750" y="2981325"/>
            <a:ext cx="1168400" cy="1473200"/>
            <a:chOff x="4580" y="1878"/>
            <a:chExt cx="736" cy="928"/>
          </a:xfrm>
        </p:grpSpPr>
        <p:sp>
          <p:nvSpPr>
            <p:cNvPr id="51429"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30"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1431" name="Group 231"/>
          <p:cNvGrpSpPr>
            <a:grpSpLocks/>
          </p:cNvGrpSpPr>
          <p:nvPr/>
        </p:nvGrpSpPr>
        <p:grpSpPr bwMode="auto">
          <a:xfrm>
            <a:off x="7270750" y="2981325"/>
            <a:ext cx="1168400" cy="1473200"/>
            <a:chOff x="4580" y="1878"/>
            <a:chExt cx="736" cy="928"/>
          </a:xfrm>
        </p:grpSpPr>
        <p:sp>
          <p:nvSpPr>
            <p:cNvPr id="51432"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33"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1434" name="Group 234"/>
          <p:cNvGrpSpPr>
            <a:grpSpLocks/>
          </p:cNvGrpSpPr>
          <p:nvPr/>
        </p:nvGrpSpPr>
        <p:grpSpPr bwMode="auto">
          <a:xfrm>
            <a:off x="7270750" y="2981325"/>
            <a:ext cx="1168400" cy="1473200"/>
            <a:chOff x="4580" y="1878"/>
            <a:chExt cx="736" cy="928"/>
          </a:xfrm>
        </p:grpSpPr>
        <p:sp>
          <p:nvSpPr>
            <p:cNvPr id="51435"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36"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1437" name="Group 237"/>
          <p:cNvGrpSpPr>
            <a:grpSpLocks/>
          </p:cNvGrpSpPr>
          <p:nvPr/>
        </p:nvGrpSpPr>
        <p:grpSpPr bwMode="auto">
          <a:xfrm>
            <a:off x="7270750" y="2981325"/>
            <a:ext cx="1168400" cy="1473200"/>
            <a:chOff x="4580" y="1878"/>
            <a:chExt cx="736" cy="928"/>
          </a:xfrm>
        </p:grpSpPr>
        <p:sp>
          <p:nvSpPr>
            <p:cNvPr id="51438"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39"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1440" name="Group 240"/>
          <p:cNvGrpSpPr>
            <a:grpSpLocks/>
          </p:cNvGrpSpPr>
          <p:nvPr/>
        </p:nvGrpSpPr>
        <p:grpSpPr bwMode="auto">
          <a:xfrm>
            <a:off x="7270750" y="2981325"/>
            <a:ext cx="1168400" cy="1473200"/>
            <a:chOff x="4580" y="1878"/>
            <a:chExt cx="736" cy="928"/>
          </a:xfrm>
        </p:grpSpPr>
        <p:sp>
          <p:nvSpPr>
            <p:cNvPr id="51441"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42"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1443" name="Group 243"/>
          <p:cNvGrpSpPr>
            <a:grpSpLocks/>
          </p:cNvGrpSpPr>
          <p:nvPr/>
        </p:nvGrpSpPr>
        <p:grpSpPr bwMode="auto">
          <a:xfrm>
            <a:off x="7270750" y="2981325"/>
            <a:ext cx="1168400" cy="1473200"/>
            <a:chOff x="4580" y="1878"/>
            <a:chExt cx="736" cy="928"/>
          </a:xfrm>
        </p:grpSpPr>
        <p:sp>
          <p:nvSpPr>
            <p:cNvPr id="51444"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45"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1446" name="Group 246"/>
          <p:cNvGrpSpPr>
            <a:grpSpLocks/>
          </p:cNvGrpSpPr>
          <p:nvPr/>
        </p:nvGrpSpPr>
        <p:grpSpPr bwMode="auto">
          <a:xfrm>
            <a:off x="7270750" y="2981325"/>
            <a:ext cx="1168400" cy="1473200"/>
            <a:chOff x="4580" y="1878"/>
            <a:chExt cx="736" cy="928"/>
          </a:xfrm>
        </p:grpSpPr>
        <p:sp>
          <p:nvSpPr>
            <p:cNvPr id="51447"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48"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1449" name="Group 249"/>
          <p:cNvGrpSpPr>
            <a:grpSpLocks/>
          </p:cNvGrpSpPr>
          <p:nvPr/>
        </p:nvGrpSpPr>
        <p:grpSpPr bwMode="auto">
          <a:xfrm>
            <a:off x="7270750" y="2981325"/>
            <a:ext cx="1168400" cy="1473200"/>
            <a:chOff x="4580" y="1878"/>
            <a:chExt cx="736" cy="928"/>
          </a:xfrm>
        </p:grpSpPr>
        <p:sp>
          <p:nvSpPr>
            <p:cNvPr id="51450"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51"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1452" name="Group 252"/>
          <p:cNvGrpSpPr>
            <a:grpSpLocks/>
          </p:cNvGrpSpPr>
          <p:nvPr/>
        </p:nvGrpSpPr>
        <p:grpSpPr bwMode="auto">
          <a:xfrm>
            <a:off x="7270750" y="2981325"/>
            <a:ext cx="1168400" cy="1473200"/>
            <a:chOff x="4580" y="1878"/>
            <a:chExt cx="736" cy="928"/>
          </a:xfrm>
        </p:grpSpPr>
        <p:sp>
          <p:nvSpPr>
            <p:cNvPr id="51453"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54"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1455" name="Group 255"/>
          <p:cNvGrpSpPr>
            <a:grpSpLocks/>
          </p:cNvGrpSpPr>
          <p:nvPr/>
        </p:nvGrpSpPr>
        <p:grpSpPr bwMode="auto">
          <a:xfrm>
            <a:off x="6030913" y="2981325"/>
            <a:ext cx="1168400" cy="1473200"/>
            <a:chOff x="4580" y="1878"/>
            <a:chExt cx="736" cy="928"/>
          </a:xfrm>
        </p:grpSpPr>
        <p:sp>
          <p:nvSpPr>
            <p:cNvPr id="51456"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57"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sp>
        <p:nvSpPr>
          <p:cNvPr id="51458" name="Freeform 258"/>
          <p:cNvSpPr>
            <a:spLocks noEditPoints="1"/>
          </p:cNvSpPr>
          <p:nvPr/>
        </p:nvSpPr>
        <p:spPr bwMode="auto">
          <a:xfrm>
            <a:off x="447675" y="2051050"/>
            <a:ext cx="8248650" cy="320516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59" name="Text Box 259"/>
          <p:cNvSpPr txBox="1">
            <a:spLocks noChangeArrowheads="1"/>
          </p:cNvSpPr>
          <p:nvPr/>
        </p:nvSpPr>
        <p:spPr bwMode="auto">
          <a:xfrm>
            <a:off x="115887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Hours</a:t>
            </a:r>
            <a:endParaRPr lang="en-GB" altLang="en-US" sz="2400">
              <a:solidFill>
                <a:schemeClr val="bg1"/>
              </a:solidFill>
            </a:endParaRPr>
          </a:p>
        </p:txBody>
      </p:sp>
      <p:sp>
        <p:nvSpPr>
          <p:cNvPr id="51460" name="Text Box 260"/>
          <p:cNvSpPr txBox="1">
            <a:spLocks noChangeArrowheads="1"/>
          </p:cNvSpPr>
          <p:nvPr/>
        </p:nvSpPr>
        <p:spPr bwMode="auto">
          <a:xfrm>
            <a:off x="3824288" y="4733925"/>
            <a:ext cx="1495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Minutes</a:t>
            </a:r>
            <a:endParaRPr lang="en-GB" altLang="en-US" sz="2400">
              <a:solidFill>
                <a:schemeClr val="bg1"/>
              </a:solidFill>
            </a:endParaRPr>
          </a:p>
        </p:txBody>
      </p:sp>
      <p:sp>
        <p:nvSpPr>
          <p:cNvPr id="51461" name="Text Box 261"/>
          <p:cNvSpPr txBox="1">
            <a:spLocks noChangeArrowheads="1"/>
          </p:cNvSpPr>
          <p:nvPr/>
        </p:nvSpPr>
        <p:spPr bwMode="auto">
          <a:xfrm>
            <a:off x="648652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Seconds</a:t>
            </a:r>
            <a:endParaRPr lang="en-GB" altLang="en-US" sz="2400">
              <a:solidFill>
                <a:schemeClr val="bg1"/>
              </a:solidFill>
            </a:endParaRPr>
          </a:p>
        </p:txBody>
      </p:sp>
      <p:sp>
        <p:nvSpPr>
          <p:cNvPr id="51463" name="AutoShape 263"/>
          <p:cNvSpPr>
            <a:spLocks noChangeArrowheads="1"/>
          </p:cNvSpPr>
          <p:nvPr/>
        </p:nvSpPr>
        <p:spPr bwMode="auto">
          <a:xfrm rot="16200000">
            <a:off x="-913606" y="3472656"/>
            <a:ext cx="3151188"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64" name="AutoShape 264"/>
          <p:cNvSpPr>
            <a:spLocks noChangeArrowheads="1"/>
          </p:cNvSpPr>
          <p:nvPr/>
        </p:nvSpPr>
        <p:spPr bwMode="auto">
          <a:xfrm>
            <a:off x="473075" y="2085975"/>
            <a:ext cx="8197850"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1465" name="Group 265"/>
          <p:cNvGrpSpPr>
            <a:grpSpLocks/>
          </p:cNvGrpSpPr>
          <p:nvPr/>
        </p:nvGrpSpPr>
        <p:grpSpPr bwMode="auto">
          <a:xfrm>
            <a:off x="3162300" y="3373438"/>
            <a:ext cx="120650" cy="693737"/>
            <a:chOff x="1939" y="2444"/>
            <a:chExt cx="81" cy="463"/>
          </a:xfrm>
        </p:grpSpPr>
        <p:sp>
          <p:nvSpPr>
            <p:cNvPr id="51466"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67"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1468" name="Group 268"/>
          <p:cNvGrpSpPr>
            <a:grpSpLocks/>
          </p:cNvGrpSpPr>
          <p:nvPr/>
        </p:nvGrpSpPr>
        <p:grpSpPr bwMode="auto">
          <a:xfrm>
            <a:off x="5843588" y="3373438"/>
            <a:ext cx="120650" cy="693737"/>
            <a:chOff x="1939" y="2444"/>
            <a:chExt cx="81" cy="463"/>
          </a:xfrm>
        </p:grpSpPr>
        <p:sp>
          <p:nvSpPr>
            <p:cNvPr id="51469"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70"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1471" name="Group 271"/>
          <p:cNvGrpSpPr>
            <a:grpSpLocks/>
          </p:cNvGrpSpPr>
          <p:nvPr/>
        </p:nvGrpSpPr>
        <p:grpSpPr bwMode="auto">
          <a:xfrm>
            <a:off x="706438" y="2768600"/>
            <a:ext cx="7731125" cy="1905000"/>
            <a:chOff x="445" y="1744"/>
            <a:chExt cx="4870" cy="1200"/>
          </a:xfrm>
        </p:grpSpPr>
        <p:grpSp>
          <p:nvGrpSpPr>
            <p:cNvPr id="51472" name="Group 272"/>
            <p:cNvGrpSpPr>
              <a:grpSpLocks/>
            </p:cNvGrpSpPr>
            <p:nvPr/>
          </p:nvGrpSpPr>
          <p:grpSpPr bwMode="auto">
            <a:xfrm>
              <a:off x="445" y="1744"/>
              <a:ext cx="734" cy="1200"/>
              <a:chOff x="448" y="1746"/>
              <a:chExt cx="724" cy="1188"/>
            </a:xfrm>
          </p:grpSpPr>
          <p:grpSp>
            <p:nvGrpSpPr>
              <p:cNvPr id="51473" name="Group 273"/>
              <p:cNvGrpSpPr>
                <a:grpSpLocks/>
              </p:cNvGrpSpPr>
              <p:nvPr/>
            </p:nvGrpSpPr>
            <p:grpSpPr bwMode="auto">
              <a:xfrm>
                <a:off x="454" y="1752"/>
                <a:ext cx="712" cy="1176"/>
                <a:chOff x="454" y="1752"/>
                <a:chExt cx="712" cy="1176"/>
              </a:xfrm>
            </p:grpSpPr>
            <p:sp>
              <p:nvSpPr>
                <p:cNvPr id="51474"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475"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1476"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1477" name="Group 277"/>
            <p:cNvGrpSpPr>
              <a:grpSpLocks/>
            </p:cNvGrpSpPr>
            <p:nvPr/>
          </p:nvGrpSpPr>
          <p:grpSpPr bwMode="auto">
            <a:xfrm>
              <a:off x="1225" y="1744"/>
              <a:ext cx="734" cy="1200"/>
              <a:chOff x="448" y="1746"/>
              <a:chExt cx="724" cy="1188"/>
            </a:xfrm>
          </p:grpSpPr>
          <p:grpSp>
            <p:nvGrpSpPr>
              <p:cNvPr id="51478" name="Group 278"/>
              <p:cNvGrpSpPr>
                <a:grpSpLocks/>
              </p:cNvGrpSpPr>
              <p:nvPr/>
            </p:nvGrpSpPr>
            <p:grpSpPr bwMode="auto">
              <a:xfrm>
                <a:off x="454" y="1752"/>
                <a:ext cx="712" cy="1176"/>
                <a:chOff x="454" y="1752"/>
                <a:chExt cx="712" cy="1176"/>
              </a:xfrm>
            </p:grpSpPr>
            <p:sp>
              <p:nvSpPr>
                <p:cNvPr id="51479"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480"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1481"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1482" name="Group 282"/>
            <p:cNvGrpSpPr>
              <a:grpSpLocks/>
            </p:cNvGrpSpPr>
            <p:nvPr/>
          </p:nvGrpSpPr>
          <p:grpSpPr bwMode="auto">
            <a:xfrm flipH="1">
              <a:off x="4581" y="1744"/>
              <a:ext cx="734" cy="1200"/>
              <a:chOff x="448" y="1746"/>
              <a:chExt cx="724" cy="1188"/>
            </a:xfrm>
          </p:grpSpPr>
          <p:grpSp>
            <p:nvGrpSpPr>
              <p:cNvPr id="51483" name="Group 283"/>
              <p:cNvGrpSpPr>
                <a:grpSpLocks/>
              </p:cNvGrpSpPr>
              <p:nvPr/>
            </p:nvGrpSpPr>
            <p:grpSpPr bwMode="auto">
              <a:xfrm>
                <a:off x="454" y="1752"/>
                <a:ext cx="712" cy="1176"/>
                <a:chOff x="454" y="1752"/>
                <a:chExt cx="712" cy="1176"/>
              </a:xfrm>
            </p:grpSpPr>
            <p:sp>
              <p:nvSpPr>
                <p:cNvPr id="51484"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485"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1486"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1487" name="Group 287"/>
            <p:cNvGrpSpPr>
              <a:grpSpLocks/>
            </p:cNvGrpSpPr>
            <p:nvPr/>
          </p:nvGrpSpPr>
          <p:grpSpPr bwMode="auto">
            <a:xfrm flipH="1">
              <a:off x="3799" y="1744"/>
              <a:ext cx="734" cy="1200"/>
              <a:chOff x="448" y="1746"/>
              <a:chExt cx="724" cy="1188"/>
            </a:xfrm>
          </p:grpSpPr>
          <p:grpSp>
            <p:nvGrpSpPr>
              <p:cNvPr id="51488" name="Group 288"/>
              <p:cNvGrpSpPr>
                <a:grpSpLocks/>
              </p:cNvGrpSpPr>
              <p:nvPr/>
            </p:nvGrpSpPr>
            <p:grpSpPr bwMode="auto">
              <a:xfrm>
                <a:off x="454" y="1752"/>
                <a:ext cx="712" cy="1176"/>
                <a:chOff x="454" y="1752"/>
                <a:chExt cx="712" cy="1176"/>
              </a:xfrm>
            </p:grpSpPr>
            <p:sp>
              <p:nvSpPr>
                <p:cNvPr id="51489"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490"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1491"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1492"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93"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1462" name="Text Box 262"/>
          <p:cNvSpPr txBox="1">
            <a:spLocks noChangeArrowheads="1"/>
          </p:cNvSpPr>
          <p:nvPr/>
        </p:nvSpPr>
        <p:spPr bwMode="auto">
          <a:xfrm>
            <a:off x="2257425" y="2139950"/>
            <a:ext cx="4629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800" dirty="0">
                <a:solidFill>
                  <a:schemeClr val="bg1"/>
                </a:solidFill>
              </a:rPr>
              <a:t>Be Back In</a:t>
            </a:r>
            <a:endParaRPr lang="en-GB" altLang="en-US" sz="2800" dirty="0">
              <a:solidFill>
                <a:schemeClr val="bg1"/>
              </a:solidFill>
            </a:endParaRPr>
          </a:p>
        </p:txBody>
      </p:sp>
      <p:sp>
        <p:nvSpPr>
          <p:cNvPr id="294" name="Rectangle 69"/>
          <p:cNvSpPr>
            <a:spLocks noChangeArrowheads="1"/>
          </p:cNvSpPr>
          <p:nvPr/>
        </p:nvSpPr>
        <p:spPr bwMode="auto">
          <a:xfrm>
            <a:off x="-68026" y="228600"/>
            <a:ext cx="9144000" cy="1143000"/>
          </a:xfrm>
          <a:prstGeom prst="rect">
            <a:avLst/>
          </a:prstGeom>
          <a:noFill/>
          <a:ln w="9525">
            <a:noFill/>
            <a:miter lim="800000"/>
            <a:headEnd/>
            <a:tailEnd/>
          </a:ln>
          <a:effectLst/>
        </p:spPr>
        <p:txBody>
          <a:bodyPr anchor="ctr"/>
          <a:lstStyle/>
          <a:p>
            <a:pPr algn="ctr">
              <a:defRPr/>
            </a:pPr>
            <a:r>
              <a:rPr lang="en-US" sz="5400" dirty="0">
                <a:solidFill>
                  <a:srgbClr val="FF3300"/>
                </a:solidFill>
                <a:effectLst>
                  <a:outerShdw blurRad="38100" dist="38100" dir="2700000" algn="tl">
                    <a:srgbClr val="C0C0C0"/>
                  </a:outerShdw>
                </a:effectLst>
                <a:cs typeface="+mn-cs"/>
              </a:rPr>
              <a:t>Time for a</a:t>
            </a:r>
            <a:br>
              <a:rPr lang="en-US" sz="5400" dirty="0">
                <a:solidFill>
                  <a:srgbClr val="FF3300"/>
                </a:solidFill>
                <a:effectLst>
                  <a:outerShdw blurRad="38100" dist="38100" dir="2700000" algn="tl">
                    <a:srgbClr val="C0C0C0"/>
                  </a:outerShdw>
                </a:effectLst>
                <a:cs typeface="+mn-cs"/>
              </a:rPr>
            </a:br>
            <a:r>
              <a:rPr lang="en-US" sz="5400" dirty="0">
                <a:solidFill>
                  <a:srgbClr val="FF3300"/>
                </a:solidFill>
                <a:effectLst>
                  <a:outerShdw blurRad="38100" dist="38100" dir="2700000" algn="tl">
                    <a:srgbClr val="C0C0C0"/>
                  </a:outerShdw>
                </a:effectLst>
                <a:cs typeface="+mn-cs"/>
              </a:rPr>
              <a:t>BREAK!</a:t>
            </a:r>
          </a:p>
        </p:txBody>
      </p:sp>
      <p:pic>
        <p:nvPicPr>
          <p:cNvPr id="296" name="Picture 3" descr="C:\Users\Steve\AppData\Local\Microsoft\Windows\Temporary Internet Files\Content.IE5\7495MLVR\MP90030586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6534" y="5265834"/>
            <a:ext cx="1063560" cy="1615322"/>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2" y="5251450"/>
            <a:ext cx="1644650" cy="1644650"/>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2" descr="C:\Users\Steve\AppData\Local\Microsoft\Windows\Temporary Internet Files\Content.IE5\5KR3RXCE\MC90005396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3431" y="404154"/>
            <a:ext cx="1700213" cy="1646896"/>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5" descr="C:\Users\Steve\AppData\Local\Microsoft\Windows\Temporary Internet Files\Content.IE5\C7SIBBZU\MC90043993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60" y="91271"/>
            <a:ext cx="1469471" cy="2048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4453905"/>
      </p:ext>
    </p:extLst>
  </p:cSld>
  <p:clrMapOvr>
    <a:masterClrMapping/>
  </p:clrMapOvr>
  <p:transition advClick="0" advTm="11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1239"/>
                                        </p:tgtEl>
                                      </p:cBhvr>
                                    </p:animEffect>
                                    <p:set>
                                      <p:cBhvr>
                                        <p:cTn id="7" dur="1" fill="hold">
                                          <p:stCondLst>
                                            <p:cond delay="499"/>
                                          </p:stCondLst>
                                        </p:cTn>
                                        <p:tgtEl>
                                          <p:spTgt spid="51239"/>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1245"/>
                                        </p:tgtEl>
                                      </p:cBhvr>
                                    </p:animEffect>
                                    <p:set>
                                      <p:cBhvr>
                                        <p:cTn id="10" dur="1" fill="hold">
                                          <p:stCondLst>
                                            <p:cond delay="499"/>
                                          </p:stCondLst>
                                        </p:cTn>
                                        <p:tgtEl>
                                          <p:spTgt spid="51245"/>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1254"/>
                                        </p:tgtEl>
                                      </p:cBhvr>
                                    </p:animEffect>
                                    <p:set>
                                      <p:cBhvr>
                                        <p:cTn id="13" dur="1" fill="hold">
                                          <p:stCondLst>
                                            <p:cond delay="499"/>
                                          </p:stCondLst>
                                        </p:cTn>
                                        <p:tgtEl>
                                          <p:spTgt spid="51254"/>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1284"/>
                                        </p:tgtEl>
                                        <p:attrNameLst>
                                          <p:attrName>style.visibility</p:attrName>
                                        </p:attrNameLst>
                                      </p:cBhvr>
                                      <p:to>
                                        <p:strVal val="visible"/>
                                      </p:to>
                                    </p:set>
                                    <p:animEffect transition="in" filter="slide(fromTop)">
                                      <p:cBhvr>
                                        <p:cTn id="16" dur="500"/>
                                        <p:tgtEl>
                                          <p:spTgt spid="51284"/>
                                        </p:tgtEl>
                                      </p:cBhvr>
                                    </p:animEffect>
                                  </p:childTnLst>
                                </p:cTn>
                              </p:par>
                              <p:par>
                                <p:cTn id="17" presetID="12" presetClass="entr" presetSubtype="1" fill="hold" nodeType="withEffect">
                                  <p:stCondLst>
                                    <p:cond delay="0"/>
                                  </p:stCondLst>
                                  <p:childTnLst>
                                    <p:set>
                                      <p:cBhvr>
                                        <p:cTn id="18" dur="1" fill="hold">
                                          <p:stCondLst>
                                            <p:cond delay="0"/>
                                          </p:stCondLst>
                                        </p:cTn>
                                        <p:tgtEl>
                                          <p:spTgt spid="51281"/>
                                        </p:tgtEl>
                                        <p:attrNameLst>
                                          <p:attrName>style.visibility</p:attrName>
                                        </p:attrNameLst>
                                      </p:cBhvr>
                                      <p:to>
                                        <p:strVal val="visible"/>
                                      </p:to>
                                    </p:set>
                                    <p:animEffect transition="in" filter="slide(fromTop)">
                                      <p:cBhvr>
                                        <p:cTn id="19" dur="500"/>
                                        <p:tgtEl>
                                          <p:spTgt spid="51281"/>
                                        </p:tgtEl>
                                      </p:cBhvr>
                                    </p:animEffect>
                                  </p:childTnLst>
                                </p:cTn>
                              </p:par>
                              <p:par>
                                <p:cTn id="20" presetID="12" presetClass="entr" presetSubtype="1" fill="hold" nodeType="withEffect">
                                  <p:stCondLst>
                                    <p:cond delay="0"/>
                                  </p:stCondLst>
                                  <p:childTnLst>
                                    <p:set>
                                      <p:cBhvr>
                                        <p:cTn id="21" dur="1" fill="hold">
                                          <p:stCondLst>
                                            <p:cond delay="0"/>
                                          </p:stCondLst>
                                        </p:cTn>
                                        <p:tgtEl>
                                          <p:spTgt spid="51242"/>
                                        </p:tgtEl>
                                        <p:attrNameLst>
                                          <p:attrName>style.visibility</p:attrName>
                                        </p:attrNameLst>
                                      </p:cBhvr>
                                      <p:to>
                                        <p:strVal val="visible"/>
                                      </p:to>
                                    </p:set>
                                    <p:animEffect transition="in" filter="slide(fromTop)">
                                      <p:cBhvr>
                                        <p:cTn id="22" dur="500"/>
                                        <p:tgtEl>
                                          <p:spTgt spid="51242"/>
                                        </p:tgtEl>
                                      </p:cBhvr>
                                    </p:animEffect>
                                  </p:childTnLst>
                                </p:cTn>
                              </p:par>
                              <p:par>
                                <p:cTn id="23" presetID="12" presetClass="exit" presetSubtype="4" fill="hold" nodeType="withEffect">
                                  <p:stCondLst>
                                    <p:cond delay="1000"/>
                                  </p:stCondLst>
                                  <p:childTnLst>
                                    <p:animEffect transition="out" filter="slide(fromBottom)">
                                      <p:cBhvr>
                                        <p:cTn id="24" dur="500"/>
                                        <p:tgtEl>
                                          <p:spTgt spid="51242"/>
                                        </p:tgtEl>
                                      </p:cBhvr>
                                    </p:animEffect>
                                    <p:set>
                                      <p:cBhvr>
                                        <p:cTn id="25" dur="1" fill="hold">
                                          <p:stCondLst>
                                            <p:cond delay="499"/>
                                          </p:stCondLst>
                                        </p:cTn>
                                        <p:tgtEl>
                                          <p:spTgt spid="51242"/>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1257"/>
                                        </p:tgtEl>
                                        <p:attrNameLst>
                                          <p:attrName>style.visibility</p:attrName>
                                        </p:attrNameLst>
                                      </p:cBhvr>
                                      <p:to>
                                        <p:strVal val="visible"/>
                                      </p:to>
                                    </p:set>
                                    <p:animEffect transition="in" filter="slide(fromTop)">
                                      <p:cBhvr>
                                        <p:cTn id="28" dur="500"/>
                                        <p:tgtEl>
                                          <p:spTgt spid="51257"/>
                                        </p:tgtEl>
                                      </p:cBhvr>
                                    </p:animEffect>
                                  </p:childTnLst>
                                </p:cTn>
                              </p:par>
                              <p:par>
                                <p:cTn id="29" presetID="12" presetClass="exit" presetSubtype="4" fill="hold" nodeType="withEffect">
                                  <p:stCondLst>
                                    <p:cond delay="2000"/>
                                  </p:stCondLst>
                                  <p:childTnLst>
                                    <p:animEffect transition="out" filter="slide(fromBottom)">
                                      <p:cBhvr>
                                        <p:cTn id="30" dur="500"/>
                                        <p:tgtEl>
                                          <p:spTgt spid="51257"/>
                                        </p:tgtEl>
                                      </p:cBhvr>
                                    </p:animEffect>
                                    <p:set>
                                      <p:cBhvr>
                                        <p:cTn id="31" dur="1" fill="hold">
                                          <p:stCondLst>
                                            <p:cond delay="499"/>
                                          </p:stCondLst>
                                        </p:cTn>
                                        <p:tgtEl>
                                          <p:spTgt spid="51257"/>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1260"/>
                                        </p:tgtEl>
                                        <p:attrNameLst>
                                          <p:attrName>style.visibility</p:attrName>
                                        </p:attrNameLst>
                                      </p:cBhvr>
                                      <p:to>
                                        <p:strVal val="visible"/>
                                      </p:to>
                                    </p:set>
                                    <p:animEffect transition="in" filter="slide(fromTop)">
                                      <p:cBhvr>
                                        <p:cTn id="34" dur="500"/>
                                        <p:tgtEl>
                                          <p:spTgt spid="51260"/>
                                        </p:tgtEl>
                                      </p:cBhvr>
                                    </p:animEffect>
                                  </p:childTnLst>
                                </p:cTn>
                              </p:par>
                              <p:par>
                                <p:cTn id="35" presetID="12" presetClass="exit" presetSubtype="4" fill="hold" nodeType="withEffect">
                                  <p:stCondLst>
                                    <p:cond delay="3000"/>
                                  </p:stCondLst>
                                  <p:childTnLst>
                                    <p:animEffect transition="out" filter="slide(fromBottom)">
                                      <p:cBhvr>
                                        <p:cTn id="36" dur="500"/>
                                        <p:tgtEl>
                                          <p:spTgt spid="51260"/>
                                        </p:tgtEl>
                                      </p:cBhvr>
                                    </p:animEffect>
                                    <p:set>
                                      <p:cBhvr>
                                        <p:cTn id="37" dur="1" fill="hold">
                                          <p:stCondLst>
                                            <p:cond delay="499"/>
                                          </p:stCondLst>
                                        </p:cTn>
                                        <p:tgtEl>
                                          <p:spTgt spid="51260"/>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1263"/>
                                        </p:tgtEl>
                                        <p:attrNameLst>
                                          <p:attrName>style.visibility</p:attrName>
                                        </p:attrNameLst>
                                      </p:cBhvr>
                                      <p:to>
                                        <p:strVal val="visible"/>
                                      </p:to>
                                    </p:set>
                                    <p:animEffect transition="in" filter="slide(fromTop)">
                                      <p:cBhvr>
                                        <p:cTn id="40" dur="500"/>
                                        <p:tgtEl>
                                          <p:spTgt spid="51263"/>
                                        </p:tgtEl>
                                      </p:cBhvr>
                                    </p:animEffect>
                                  </p:childTnLst>
                                </p:cTn>
                              </p:par>
                              <p:par>
                                <p:cTn id="41" presetID="12" presetClass="exit" presetSubtype="4" fill="hold" nodeType="withEffect">
                                  <p:stCondLst>
                                    <p:cond delay="4000"/>
                                  </p:stCondLst>
                                  <p:childTnLst>
                                    <p:animEffect transition="out" filter="slide(fromBottom)">
                                      <p:cBhvr>
                                        <p:cTn id="42" dur="500"/>
                                        <p:tgtEl>
                                          <p:spTgt spid="51263"/>
                                        </p:tgtEl>
                                      </p:cBhvr>
                                    </p:animEffect>
                                    <p:set>
                                      <p:cBhvr>
                                        <p:cTn id="43" dur="1" fill="hold">
                                          <p:stCondLst>
                                            <p:cond delay="499"/>
                                          </p:stCondLst>
                                        </p:cTn>
                                        <p:tgtEl>
                                          <p:spTgt spid="51263"/>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1266"/>
                                        </p:tgtEl>
                                        <p:attrNameLst>
                                          <p:attrName>style.visibility</p:attrName>
                                        </p:attrNameLst>
                                      </p:cBhvr>
                                      <p:to>
                                        <p:strVal val="visible"/>
                                      </p:to>
                                    </p:set>
                                    <p:animEffect transition="in" filter="slide(fromTop)">
                                      <p:cBhvr>
                                        <p:cTn id="46" dur="500"/>
                                        <p:tgtEl>
                                          <p:spTgt spid="51266"/>
                                        </p:tgtEl>
                                      </p:cBhvr>
                                    </p:animEffect>
                                  </p:childTnLst>
                                </p:cTn>
                              </p:par>
                              <p:par>
                                <p:cTn id="47" presetID="12" presetClass="exit" presetSubtype="4" fill="hold" nodeType="withEffect">
                                  <p:stCondLst>
                                    <p:cond delay="5000"/>
                                  </p:stCondLst>
                                  <p:childTnLst>
                                    <p:animEffect transition="out" filter="slide(fromBottom)">
                                      <p:cBhvr>
                                        <p:cTn id="48" dur="500"/>
                                        <p:tgtEl>
                                          <p:spTgt spid="51266"/>
                                        </p:tgtEl>
                                      </p:cBhvr>
                                    </p:animEffect>
                                    <p:set>
                                      <p:cBhvr>
                                        <p:cTn id="49" dur="1" fill="hold">
                                          <p:stCondLst>
                                            <p:cond delay="499"/>
                                          </p:stCondLst>
                                        </p:cTn>
                                        <p:tgtEl>
                                          <p:spTgt spid="51266"/>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1269"/>
                                        </p:tgtEl>
                                        <p:attrNameLst>
                                          <p:attrName>style.visibility</p:attrName>
                                        </p:attrNameLst>
                                      </p:cBhvr>
                                      <p:to>
                                        <p:strVal val="visible"/>
                                      </p:to>
                                    </p:set>
                                    <p:animEffect transition="in" filter="slide(fromTop)">
                                      <p:cBhvr>
                                        <p:cTn id="52" dur="500"/>
                                        <p:tgtEl>
                                          <p:spTgt spid="51269"/>
                                        </p:tgtEl>
                                      </p:cBhvr>
                                    </p:animEffect>
                                  </p:childTnLst>
                                </p:cTn>
                              </p:par>
                              <p:par>
                                <p:cTn id="53" presetID="12" presetClass="exit" presetSubtype="4" fill="hold" nodeType="withEffect">
                                  <p:stCondLst>
                                    <p:cond delay="6000"/>
                                  </p:stCondLst>
                                  <p:childTnLst>
                                    <p:animEffect transition="out" filter="slide(fromBottom)">
                                      <p:cBhvr>
                                        <p:cTn id="54" dur="500"/>
                                        <p:tgtEl>
                                          <p:spTgt spid="51269"/>
                                        </p:tgtEl>
                                      </p:cBhvr>
                                    </p:animEffect>
                                    <p:set>
                                      <p:cBhvr>
                                        <p:cTn id="55" dur="1" fill="hold">
                                          <p:stCondLst>
                                            <p:cond delay="499"/>
                                          </p:stCondLst>
                                        </p:cTn>
                                        <p:tgtEl>
                                          <p:spTgt spid="51269"/>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1272"/>
                                        </p:tgtEl>
                                        <p:attrNameLst>
                                          <p:attrName>style.visibility</p:attrName>
                                        </p:attrNameLst>
                                      </p:cBhvr>
                                      <p:to>
                                        <p:strVal val="visible"/>
                                      </p:to>
                                    </p:set>
                                    <p:animEffect transition="in" filter="slide(fromTop)">
                                      <p:cBhvr>
                                        <p:cTn id="58" dur="500"/>
                                        <p:tgtEl>
                                          <p:spTgt spid="51272"/>
                                        </p:tgtEl>
                                      </p:cBhvr>
                                    </p:animEffect>
                                  </p:childTnLst>
                                </p:cTn>
                              </p:par>
                              <p:par>
                                <p:cTn id="59" presetID="12" presetClass="exit" presetSubtype="4" fill="hold" nodeType="withEffect">
                                  <p:stCondLst>
                                    <p:cond delay="7000"/>
                                  </p:stCondLst>
                                  <p:childTnLst>
                                    <p:animEffect transition="out" filter="slide(fromBottom)">
                                      <p:cBhvr>
                                        <p:cTn id="60" dur="500"/>
                                        <p:tgtEl>
                                          <p:spTgt spid="51272"/>
                                        </p:tgtEl>
                                      </p:cBhvr>
                                    </p:animEffect>
                                    <p:set>
                                      <p:cBhvr>
                                        <p:cTn id="61" dur="1" fill="hold">
                                          <p:stCondLst>
                                            <p:cond delay="499"/>
                                          </p:stCondLst>
                                        </p:cTn>
                                        <p:tgtEl>
                                          <p:spTgt spid="51272"/>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1275"/>
                                        </p:tgtEl>
                                        <p:attrNameLst>
                                          <p:attrName>style.visibility</p:attrName>
                                        </p:attrNameLst>
                                      </p:cBhvr>
                                      <p:to>
                                        <p:strVal val="visible"/>
                                      </p:to>
                                    </p:set>
                                    <p:animEffect transition="in" filter="slide(fromTop)">
                                      <p:cBhvr>
                                        <p:cTn id="64" dur="500"/>
                                        <p:tgtEl>
                                          <p:spTgt spid="51275"/>
                                        </p:tgtEl>
                                      </p:cBhvr>
                                    </p:animEffect>
                                  </p:childTnLst>
                                </p:cTn>
                              </p:par>
                              <p:par>
                                <p:cTn id="65" presetID="12" presetClass="exit" presetSubtype="4" fill="hold" nodeType="withEffect">
                                  <p:stCondLst>
                                    <p:cond delay="8000"/>
                                  </p:stCondLst>
                                  <p:childTnLst>
                                    <p:animEffect transition="out" filter="slide(fromBottom)">
                                      <p:cBhvr>
                                        <p:cTn id="66" dur="500"/>
                                        <p:tgtEl>
                                          <p:spTgt spid="51275"/>
                                        </p:tgtEl>
                                      </p:cBhvr>
                                    </p:animEffect>
                                    <p:set>
                                      <p:cBhvr>
                                        <p:cTn id="67" dur="1" fill="hold">
                                          <p:stCondLst>
                                            <p:cond delay="499"/>
                                          </p:stCondLst>
                                        </p:cTn>
                                        <p:tgtEl>
                                          <p:spTgt spid="51275"/>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1278"/>
                                        </p:tgtEl>
                                        <p:attrNameLst>
                                          <p:attrName>style.visibility</p:attrName>
                                        </p:attrNameLst>
                                      </p:cBhvr>
                                      <p:to>
                                        <p:strVal val="visible"/>
                                      </p:to>
                                    </p:set>
                                    <p:animEffect transition="in" filter="slide(fromTop)">
                                      <p:cBhvr>
                                        <p:cTn id="70" dur="500"/>
                                        <p:tgtEl>
                                          <p:spTgt spid="51278"/>
                                        </p:tgtEl>
                                      </p:cBhvr>
                                    </p:animEffect>
                                  </p:childTnLst>
                                </p:cTn>
                              </p:par>
                              <p:par>
                                <p:cTn id="71" presetID="12" presetClass="exit" presetSubtype="4" fill="hold" nodeType="withEffect">
                                  <p:stCondLst>
                                    <p:cond delay="9000"/>
                                  </p:stCondLst>
                                  <p:childTnLst>
                                    <p:animEffect transition="out" filter="slide(fromBottom)">
                                      <p:cBhvr>
                                        <p:cTn id="72" dur="500"/>
                                        <p:tgtEl>
                                          <p:spTgt spid="51278"/>
                                        </p:tgtEl>
                                      </p:cBhvr>
                                    </p:animEffect>
                                    <p:set>
                                      <p:cBhvr>
                                        <p:cTn id="73" dur="1" fill="hold">
                                          <p:stCondLst>
                                            <p:cond delay="499"/>
                                          </p:stCondLst>
                                        </p:cTn>
                                        <p:tgtEl>
                                          <p:spTgt spid="51278"/>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1290"/>
                                        </p:tgtEl>
                                        <p:attrNameLst>
                                          <p:attrName>style.visibility</p:attrName>
                                        </p:attrNameLst>
                                      </p:cBhvr>
                                      <p:to>
                                        <p:strVal val="visible"/>
                                      </p:to>
                                    </p:set>
                                    <p:animEffect transition="in" filter="slide(fromTop)">
                                      <p:cBhvr>
                                        <p:cTn id="76" dur="500"/>
                                        <p:tgtEl>
                                          <p:spTgt spid="51290"/>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1296"/>
                                        </p:tgtEl>
                                        <p:attrNameLst>
                                          <p:attrName>style.visibility</p:attrName>
                                        </p:attrNameLst>
                                      </p:cBhvr>
                                      <p:to>
                                        <p:strVal val="visible"/>
                                      </p:to>
                                    </p:set>
                                    <p:animEffect transition="in" filter="slide(fromTop)">
                                      <p:cBhvr>
                                        <p:cTn id="79" dur="500"/>
                                        <p:tgtEl>
                                          <p:spTgt spid="51296"/>
                                        </p:tgtEl>
                                      </p:cBhvr>
                                    </p:animEffect>
                                  </p:childTnLst>
                                </p:cTn>
                              </p:par>
                              <p:par>
                                <p:cTn id="80" presetID="12" presetClass="exit" presetSubtype="4" fill="hold" nodeType="withEffect">
                                  <p:stCondLst>
                                    <p:cond delay="10000"/>
                                  </p:stCondLst>
                                  <p:childTnLst>
                                    <p:animEffect transition="out" filter="slide(fromBottom)">
                                      <p:cBhvr>
                                        <p:cTn id="81" dur="500"/>
                                        <p:tgtEl>
                                          <p:spTgt spid="51290"/>
                                        </p:tgtEl>
                                      </p:cBhvr>
                                    </p:animEffect>
                                    <p:set>
                                      <p:cBhvr>
                                        <p:cTn id="82" dur="1" fill="hold">
                                          <p:stCondLst>
                                            <p:cond delay="499"/>
                                          </p:stCondLst>
                                        </p:cTn>
                                        <p:tgtEl>
                                          <p:spTgt spid="51290"/>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1281"/>
                                        </p:tgtEl>
                                      </p:cBhvr>
                                    </p:animEffect>
                                    <p:set>
                                      <p:cBhvr>
                                        <p:cTn id="85" dur="1" fill="hold">
                                          <p:stCondLst>
                                            <p:cond delay="499"/>
                                          </p:stCondLst>
                                        </p:cTn>
                                        <p:tgtEl>
                                          <p:spTgt spid="51281"/>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1293"/>
                                        </p:tgtEl>
                                        <p:attrNameLst>
                                          <p:attrName>style.visibility</p:attrName>
                                        </p:attrNameLst>
                                      </p:cBhvr>
                                      <p:to>
                                        <p:strVal val="visible"/>
                                      </p:to>
                                    </p:set>
                                    <p:animEffect transition="in" filter="slide(fromTop)">
                                      <p:cBhvr>
                                        <p:cTn id="88" dur="500"/>
                                        <p:tgtEl>
                                          <p:spTgt spid="51293"/>
                                        </p:tgtEl>
                                      </p:cBhvr>
                                    </p:animEffect>
                                  </p:childTnLst>
                                </p:cTn>
                              </p:par>
                              <p:par>
                                <p:cTn id="89" presetID="12" presetClass="exit" presetSubtype="4" fill="hold" nodeType="withEffect">
                                  <p:stCondLst>
                                    <p:cond delay="11000"/>
                                  </p:stCondLst>
                                  <p:childTnLst>
                                    <p:animEffect transition="out" filter="slide(fromBottom)">
                                      <p:cBhvr>
                                        <p:cTn id="90" dur="500"/>
                                        <p:tgtEl>
                                          <p:spTgt spid="51296"/>
                                        </p:tgtEl>
                                      </p:cBhvr>
                                    </p:animEffect>
                                    <p:set>
                                      <p:cBhvr>
                                        <p:cTn id="91" dur="1" fill="hold">
                                          <p:stCondLst>
                                            <p:cond delay="499"/>
                                          </p:stCondLst>
                                        </p:cTn>
                                        <p:tgtEl>
                                          <p:spTgt spid="51296"/>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1299"/>
                                        </p:tgtEl>
                                        <p:attrNameLst>
                                          <p:attrName>style.visibility</p:attrName>
                                        </p:attrNameLst>
                                      </p:cBhvr>
                                      <p:to>
                                        <p:strVal val="visible"/>
                                      </p:to>
                                    </p:set>
                                    <p:animEffect transition="in" filter="slide(fromTop)">
                                      <p:cBhvr>
                                        <p:cTn id="94" dur="500"/>
                                        <p:tgtEl>
                                          <p:spTgt spid="51299"/>
                                        </p:tgtEl>
                                      </p:cBhvr>
                                    </p:animEffect>
                                  </p:childTnLst>
                                </p:cTn>
                              </p:par>
                              <p:par>
                                <p:cTn id="95" presetID="12" presetClass="exit" presetSubtype="4" fill="hold" nodeType="withEffect">
                                  <p:stCondLst>
                                    <p:cond delay="12000"/>
                                  </p:stCondLst>
                                  <p:childTnLst>
                                    <p:animEffect transition="out" filter="slide(fromBottom)">
                                      <p:cBhvr>
                                        <p:cTn id="96" dur="500"/>
                                        <p:tgtEl>
                                          <p:spTgt spid="51299"/>
                                        </p:tgtEl>
                                      </p:cBhvr>
                                    </p:animEffect>
                                    <p:set>
                                      <p:cBhvr>
                                        <p:cTn id="97" dur="1" fill="hold">
                                          <p:stCondLst>
                                            <p:cond delay="499"/>
                                          </p:stCondLst>
                                        </p:cTn>
                                        <p:tgtEl>
                                          <p:spTgt spid="51299"/>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1302"/>
                                        </p:tgtEl>
                                        <p:attrNameLst>
                                          <p:attrName>style.visibility</p:attrName>
                                        </p:attrNameLst>
                                      </p:cBhvr>
                                      <p:to>
                                        <p:strVal val="visible"/>
                                      </p:to>
                                    </p:set>
                                    <p:animEffect transition="in" filter="slide(fromTop)">
                                      <p:cBhvr>
                                        <p:cTn id="100" dur="500"/>
                                        <p:tgtEl>
                                          <p:spTgt spid="51302"/>
                                        </p:tgtEl>
                                      </p:cBhvr>
                                    </p:animEffect>
                                  </p:childTnLst>
                                </p:cTn>
                              </p:par>
                              <p:par>
                                <p:cTn id="101" presetID="12" presetClass="exit" presetSubtype="4" fill="hold" nodeType="withEffect">
                                  <p:stCondLst>
                                    <p:cond delay="13000"/>
                                  </p:stCondLst>
                                  <p:childTnLst>
                                    <p:animEffect transition="out" filter="slide(fromBottom)">
                                      <p:cBhvr>
                                        <p:cTn id="102" dur="500"/>
                                        <p:tgtEl>
                                          <p:spTgt spid="51302"/>
                                        </p:tgtEl>
                                      </p:cBhvr>
                                    </p:animEffect>
                                    <p:set>
                                      <p:cBhvr>
                                        <p:cTn id="103" dur="1" fill="hold">
                                          <p:stCondLst>
                                            <p:cond delay="499"/>
                                          </p:stCondLst>
                                        </p:cTn>
                                        <p:tgtEl>
                                          <p:spTgt spid="51302"/>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1305"/>
                                        </p:tgtEl>
                                        <p:attrNameLst>
                                          <p:attrName>style.visibility</p:attrName>
                                        </p:attrNameLst>
                                      </p:cBhvr>
                                      <p:to>
                                        <p:strVal val="visible"/>
                                      </p:to>
                                    </p:set>
                                    <p:animEffect transition="in" filter="slide(fromTop)">
                                      <p:cBhvr>
                                        <p:cTn id="106" dur="500"/>
                                        <p:tgtEl>
                                          <p:spTgt spid="51305"/>
                                        </p:tgtEl>
                                      </p:cBhvr>
                                    </p:animEffect>
                                  </p:childTnLst>
                                </p:cTn>
                              </p:par>
                              <p:par>
                                <p:cTn id="107" presetID="12" presetClass="exit" presetSubtype="4" fill="hold" nodeType="withEffect">
                                  <p:stCondLst>
                                    <p:cond delay="14000"/>
                                  </p:stCondLst>
                                  <p:childTnLst>
                                    <p:animEffect transition="out" filter="slide(fromBottom)">
                                      <p:cBhvr>
                                        <p:cTn id="108" dur="500"/>
                                        <p:tgtEl>
                                          <p:spTgt spid="51305"/>
                                        </p:tgtEl>
                                      </p:cBhvr>
                                    </p:animEffect>
                                    <p:set>
                                      <p:cBhvr>
                                        <p:cTn id="109" dur="1" fill="hold">
                                          <p:stCondLst>
                                            <p:cond delay="499"/>
                                          </p:stCondLst>
                                        </p:cTn>
                                        <p:tgtEl>
                                          <p:spTgt spid="51305"/>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1308"/>
                                        </p:tgtEl>
                                        <p:attrNameLst>
                                          <p:attrName>style.visibility</p:attrName>
                                        </p:attrNameLst>
                                      </p:cBhvr>
                                      <p:to>
                                        <p:strVal val="visible"/>
                                      </p:to>
                                    </p:set>
                                    <p:animEffect transition="in" filter="slide(fromTop)">
                                      <p:cBhvr>
                                        <p:cTn id="112" dur="500"/>
                                        <p:tgtEl>
                                          <p:spTgt spid="51308"/>
                                        </p:tgtEl>
                                      </p:cBhvr>
                                    </p:animEffect>
                                  </p:childTnLst>
                                </p:cTn>
                              </p:par>
                              <p:par>
                                <p:cTn id="113" presetID="12" presetClass="exit" presetSubtype="4" fill="hold" nodeType="withEffect">
                                  <p:stCondLst>
                                    <p:cond delay="15000"/>
                                  </p:stCondLst>
                                  <p:childTnLst>
                                    <p:animEffect transition="out" filter="slide(fromBottom)">
                                      <p:cBhvr>
                                        <p:cTn id="114" dur="500"/>
                                        <p:tgtEl>
                                          <p:spTgt spid="51308"/>
                                        </p:tgtEl>
                                      </p:cBhvr>
                                    </p:animEffect>
                                    <p:set>
                                      <p:cBhvr>
                                        <p:cTn id="115" dur="1" fill="hold">
                                          <p:stCondLst>
                                            <p:cond delay="499"/>
                                          </p:stCondLst>
                                        </p:cTn>
                                        <p:tgtEl>
                                          <p:spTgt spid="51308"/>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1311"/>
                                        </p:tgtEl>
                                        <p:attrNameLst>
                                          <p:attrName>style.visibility</p:attrName>
                                        </p:attrNameLst>
                                      </p:cBhvr>
                                      <p:to>
                                        <p:strVal val="visible"/>
                                      </p:to>
                                    </p:set>
                                    <p:animEffect transition="in" filter="slide(fromTop)">
                                      <p:cBhvr>
                                        <p:cTn id="118" dur="500"/>
                                        <p:tgtEl>
                                          <p:spTgt spid="51311"/>
                                        </p:tgtEl>
                                      </p:cBhvr>
                                    </p:animEffect>
                                  </p:childTnLst>
                                </p:cTn>
                              </p:par>
                              <p:par>
                                <p:cTn id="119" presetID="12" presetClass="exit" presetSubtype="4" fill="hold" nodeType="withEffect">
                                  <p:stCondLst>
                                    <p:cond delay="16000"/>
                                  </p:stCondLst>
                                  <p:childTnLst>
                                    <p:animEffect transition="out" filter="slide(fromBottom)">
                                      <p:cBhvr>
                                        <p:cTn id="120" dur="500"/>
                                        <p:tgtEl>
                                          <p:spTgt spid="51311"/>
                                        </p:tgtEl>
                                      </p:cBhvr>
                                    </p:animEffect>
                                    <p:set>
                                      <p:cBhvr>
                                        <p:cTn id="121" dur="1" fill="hold">
                                          <p:stCondLst>
                                            <p:cond delay="499"/>
                                          </p:stCondLst>
                                        </p:cTn>
                                        <p:tgtEl>
                                          <p:spTgt spid="51311"/>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1314"/>
                                        </p:tgtEl>
                                        <p:attrNameLst>
                                          <p:attrName>style.visibility</p:attrName>
                                        </p:attrNameLst>
                                      </p:cBhvr>
                                      <p:to>
                                        <p:strVal val="visible"/>
                                      </p:to>
                                    </p:set>
                                    <p:animEffect transition="in" filter="slide(fromTop)">
                                      <p:cBhvr>
                                        <p:cTn id="124" dur="500"/>
                                        <p:tgtEl>
                                          <p:spTgt spid="51314"/>
                                        </p:tgtEl>
                                      </p:cBhvr>
                                    </p:animEffect>
                                  </p:childTnLst>
                                </p:cTn>
                              </p:par>
                              <p:par>
                                <p:cTn id="125" presetID="12" presetClass="exit" presetSubtype="4" fill="hold" nodeType="withEffect">
                                  <p:stCondLst>
                                    <p:cond delay="17000"/>
                                  </p:stCondLst>
                                  <p:childTnLst>
                                    <p:animEffect transition="out" filter="slide(fromBottom)">
                                      <p:cBhvr>
                                        <p:cTn id="126" dur="500"/>
                                        <p:tgtEl>
                                          <p:spTgt spid="51314"/>
                                        </p:tgtEl>
                                      </p:cBhvr>
                                    </p:animEffect>
                                    <p:set>
                                      <p:cBhvr>
                                        <p:cTn id="127" dur="1" fill="hold">
                                          <p:stCondLst>
                                            <p:cond delay="499"/>
                                          </p:stCondLst>
                                        </p:cTn>
                                        <p:tgtEl>
                                          <p:spTgt spid="51314"/>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1317"/>
                                        </p:tgtEl>
                                        <p:attrNameLst>
                                          <p:attrName>style.visibility</p:attrName>
                                        </p:attrNameLst>
                                      </p:cBhvr>
                                      <p:to>
                                        <p:strVal val="visible"/>
                                      </p:to>
                                    </p:set>
                                    <p:animEffect transition="in" filter="slide(fromTop)">
                                      <p:cBhvr>
                                        <p:cTn id="130" dur="500"/>
                                        <p:tgtEl>
                                          <p:spTgt spid="51317"/>
                                        </p:tgtEl>
                                      </p:cBhvr>
                                    </p:animEffect>
                                  </p:childTnLst>
                                </p:cTn>
                              </p:par>
                              <p:par>
                                <p:cTn id="131" presetID="12" presetClass="exit" presetSubtype="4" fill="hold" nodeType="withEffect">
                                  <p:stCondLst>
                                    <p:cond delay="18000"/>
                                  </p:stCondLst>
                                  <p:childTnLst>
                                    <p:animEffect transition="out" filter="slide(fromBottom)">
                                      <p:cBhvr>
                                        <p:cTn id="132" dur="500"/>
                                        <p:tgtEl>
                                          <p:spTgt spid="51317"/>
                                        </p:tgtEl>
                                      </p:cBhvr>
                                    </p:animEffect>
                                    <p:set>
                                      <p:cBhvr>
                                        <p:cTn id="133" dur="1" fill="hold">
                                          <p:stCondLst>
                                            <p:cond delay="499"/>
                                          </p:stCondLst>
                                        </p:cTn>
                                        <p:tgtEl>
                                          <p:spTgt spid="51317"/>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1320"/>
                                        </p:tgtEl>
                                        <p:attrNameLst>
                                          <p:attrName>style.visibility</p:attrName>
                                        </p:attrNameLst>
                                      </p:cBhvr>
                                      <p:to>
                                        <p:strVal val="visible"/>
                                      </p:to>
                                    </p:set>
                                    <p:animEffect transition="in" filter="slide(fromTop)">
                                      <p:cBhvr>
                                        <p:cTn id="136" dur="500"/>
                                        <p:tgtEl>
                                          <p:spTgt spid="51320"/>
                                        </p:tgtEl>
                                      </p:cBhvr>
                                    </p:animEffect>
                                  </p:childTnLst>
                                </p:cTn>
                              </p:par>
                              <p:par>
                                <p:cTn id="137" presetID="12" presetClass="exit" presetSubtype="4" fill="hold" nodeType="withEffect">
                                  <p:stCondLst>
                                    <p:cond delay="19000"/>
                                  </p:stCondLst>
                                  <p:childTnLst>
                                    <p:animEffect transition="out" filter="slide(fromBottom)">
                                      <p:cBhvr>
                                        <p:cTn id="138" dur="500"/>
                                        <p:tgtEl>
                                          <p:spTgt spid="51320"/>
                                        </p:tgtEl>
                                      </p:cBhvr>
                                    </p:animEffect>
                                    <p:set>
                                      <p:cBhvr>
                                        <p:cTn id="139" dur="1" fill="hold">
                                          <p:stCondLst>
                                            <p:cond delay="499"/>
                                          </p:stCondLst>
                                        </p:cTn>
                                        <p:tgtEl>
                                          <p:spTgt spid="51320"/>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1323"/>
                                        </p:tgtEl>
                                        <p:attrNameLst>
                                          <p:attrName>style.visibility</p:attrName>
                                        </p:attrNameLst>
                                      </p:cBhvr>
                                      <p:to>
                                        <p:strVal val="visible"/>
                                      </p:to>
                                    </p:set>
                                    <p:animEffect transition="in" filter="slide(fromTop)">
                                      <p:cBhvr>
                                        <p:cTn id="142" dur="500"/>
                                        <p:tgtEl>
                                          <p:spTgt spid="51323"/>
                                        </p:tgtEl>
                                      </p:cBhvr>
                                    </p:animEffect>
                                  </p:childTnLst>
                                </p:cTn>
                              </p:par>
                              <p:par>
                                <p:cTn id="143" presetID="12" presetClass="exit" presetSubtype="4" fill="hold" nodeType="withEffect">
                                  <p:stCondLst>
                                    <p:cond delay="20000"/>
                                  </p:stCondLst>
                                  <p:childTnLst>
                                    <p:animEffect transition="out" filter="slide(fromBottom)">
                                      <p:cBhvr>
                                        <p:cTn id="144" dur="500"/>
                                        <p:tgtEl>
                                          <p:spTgt spid="51323"/>
                                        </p:tgtEl>
                                      </p:cBhvr>
                                    </p:animEffect>
                                    <p:set>
                                      <p:cBhvr>
                                        <p:cTn id="145" dur="1" fill="hold">
                                          <p:stCondLst>
                                            <p:cond delay="499"/>
                                          </p:stCondLst>
                                        </p:cTn>
                                        <p:tgtEl>
                                          <p:spTgt spid="51323"/>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1293"/>
                                        </p:tgtEl>
                                      </p:cBhvr>
                                    </p:animEffect>
                                    <p:set>
                                      <p:cBhvr>
                                        <p:cTn id="148" dur="1" fill="hold">
                                          <p:stCondLst>
                                            <p:cond delay="499"/>
                                          </p:stCondLst>
                                        </p:cTn>
                                        <p:tgtEl>
                                          <p:spTgt spid="51293"/>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1326"/>
                                        </p:tgtEl>
                                        <p:attrNameLst>
                                          <p:attrName>style.visibility</p:attrName>
                                        </p:attrNameLst>
                                      </p:cBhvr>
                                      <p:to>
                                        <p:strVal val="visible"/>
                                      </p:to>
                                    </p:set>
                                    <p:animEffect transition="in" filter="slide(fromTop)">
                                      <p:cBhvr>
                                        <p:cTn id="151" dur="500"/>
                                        <p:tgtEl>
                                          <p:spTgt spid="51326"/>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1329"/>
                                        </p:tgtEl>
                                        <p:attrNameLst>
                                          <p:attrName>style.visibility</p:attrName>
                                        </p:attrNameLst>
                                      </p:cBhvr>
                                      <p:to>
                                        <p:strVal val="visible"/>
                                      </p:to>
                                    </p:set>
                                    <p:animEffect transition="in" filter="slide(fromTop)">
                                      <p:cBhvr>
                                        <p:cTn id="154" dur="500"/>
                                        <p:tgtEl>
                                          <p:spTgt spid="51329"/>
                                        </p:tgtEl>
                                      </p:cBhvr>
                                    </p:animEffect>
                                  </p:childTnLst>
                                </p:cTn>
                              </p:par>
                              <p:par>
                                <p:cTn id="155" presetID="12" presetClass="exit" presetSubtype="4" fill="hold" nodeType="withEffect">
                                  <p:stCondLst>
                                    <p:cond delay="21000"/>
                                  </p:stCondLst>
                                  <p:childTnLst>
                                    <p:animEffect transition="out" filter="slide(fromBottom)">
                                      <p:cBhvr>
                                        <p:cTn id="156" dur="500"/>
                                        <p:tgtEl>
                                          <p:spTgt spid="51329"/>
                                        </p:tgtEl>
                                      </p:cBhvr>
                                    </p:animEffect>
                                    <p:set>
                                      <p:cBhvr>
                                        <p:cTn id="157" dur="1" fill="hold">
                                          <p:stCondLst>
                                            <p:cond delay="499"/>
                                          </p:stCondLst>
                                        </p:cTn>
                                        <p:tgtEl>
                                          <p:spTgt spid="51329"/>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1332"/>
                                        </p:tgtEl>
                                        <p:attrNameLst>
                                          <p:attrName>style.visibility</p:attrName>
                                        </p:attrNameLst>
                                      </p:cBhvr>
                                      <p:to>
                                        <p:strVal val="visible"/>
                                      </p:to>
                                    </p:set>
                                    <p:animEffect transition="in" filter="slide(fromTop)">
                                      <p:cBhvr>
                                        <p:cTn id="160" dur="500"/>
                                        <p:tgtEl>
                                          <p:spTgt spid="51332"/>
                                        </p:tgtEl>
                                      </p:cBhvr>
                                    </p:animEffect>
                                  </p:childTnLst>
                                </p:cTn>
                              </p:par>
                              <p:par>
                                <p:cTn id="161" presetID="12" presetClass="exit" presetSubtype="4" fill="hold" nodeType="withEffect">
                                  <p:stCondLst>
                                    <p:cond delay="22000"/>
                                  </p:stCondLst>
                                  <p:childTnLst>
                                    <p:animEffect transition="out" filter="slide(fromBottom)">
                                      <p:cBhvr>
                                        <p:cTn id="162" dur="500"/>
                                        <p:tgtEl>
                                          <p:spTgt spid="51332"/>
                                        </p:tgtEl>
                                      </p:cBhvr>
                                    </p:animEffect>
                                    <p:set>
                                      <p:cBhvr>
                                        <p:cTn id="163" dur="1" fill="hold">
                                          <p:stCondLst>
                                            <p:cond delay="499"/>
                                          </p:stCondLst>
                                        </p:cTn>
                                        <p:tgtEl>
                                          <p:spTgt spid="51332"/>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1335"/>
                                        </p:tgtEl>
                                        <p:attrNameLst>
                                          <p:attrName>style.visibility</p:attrName>
                                        </p:attrNameLst>
                                      </p:cBhvr>
                                      <p:to>
                                        <p:strVal val="visible"/>
                                      </p:to>
                                    </p:set>
                                    <p:animEffect transition="in" filter="slide(fromTop)">
                                      <p:cBhvr>
                                        <p:cTn id="166" dur="500"/>
                                        <p:tgtEl>
                                          <p:spTgt spid="51335"/>
                                        </p:tgtEl>
                                      </p:cBhvr>
                                    </p:animEffect>
                                  </p:childTnLst>
                                </p:cTn>
                              </p:par>
                              <p:par>
                                <p:cTn id="167" presetID="12" presetClass="exit" presetSubtype="4" fill="hold" nodeType="withEffect">
                                  <p:stCondLst>
                                    <p:cond delay="23000"/>
                                  </p:stCondLst>
                                  <p:childTnLst>
                                    <p:animEffect transition="out" filter="slide(fromBottom)">
                                      <p:cBhvr>
                                        <p:cTn id="168" dur="500"/>
                                        <p:tgtEl>
                                          <p:spTgt spid="51335"/>
                                        </p:tgtEl>
                                      </p:cBhvr>
                                    </p:animEffect>
                                    <p:set>
                                      <p:cBhvr>
                                        <p:cTn id="169" dur="1" fill="hold">
                                          <p:stCondLst>
                                            <p:cond delay="499"/>
                                          </p:stCondLst>
                                        </p:cTn>
                                        <p:tgtEl>
                                          <p:spTgt spid="51335"/>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1338"/>
                                        </p:tgtEl>
                                        <p:attrNameLst>
                                          <p:attrName>style.visibility</p:attrName>
                                        </p:attrNameLst>
                                      </p:cBhvr>
                                      <p:to>
                                        <p:strVal val="visible"/>
                                      </p:to>
                                    </p:set>
                                    <p:animEffect transition="in" filter="slide(fromTop)">
                                      <p:cBhvr>
                                        <p:cTn id="172" dur="500"/>
                                        <p:tgtEl>
                                          <p:spTgt spid="51338"/>
                                        </p:tgtEl>
                                      </p:cBhvr>
                                    </p:animEffect>
                                  </p:childTnLst>
                                </p:cTn>
                              </p:par>
                              <p:par>
                                <p:cTn id="173" presetID="12" presetClass="exit" presetSubtype="4" fill="hold" nodeType="withEffect">
                                  <p:stCondLst>
                                    <p:cond delay="24000"/>
                                  </p:stCondLst>
                                  <p:childTnLst>
                                    <p:animEffect transition="out" filter="slide(fromBottom)">
                                      <p:cBhvr>
                                        <p:cTn id="174" dur="500"/>
                                        <p:tgtEl>
                                          <p:spTgt spid="51338"/>
                                        </p:tgtEl>
                                      </p:cBhvr>
                                    </p:animEffect>
                                    <p:set>
                                      <p:cBhvr>
                                        <p:cTn id="175" dur="1" fill="hold">
                                          <p:stCondLst>
                                            <p:cond delay="499"/>
                                          </p:stCondLst>
                                        </p:cTn>
                                        <p:tgtEl>
                                          <p:spTgt spid="51338"/>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1341"/>
                                        </p:tgtEl>
                                        <p:attrNameLst>
                                          <p:attrName>style.visibility</p:attrName>
                                        </p:attrNameLst>
                                      </p:cBhvr>
                                      <p:to>
                                        <p:strVal val="visible"/>
                                      </p:to>
                                    </p:set>
                                    <p:animEffect transition="in" filter="slide(fromTop)">
                                      <p:cBhvr>
                                        <p:cTn id="178" dur="500"/>
                                        <p:tgtEl>
                                          <p:spTgt spid="51341"/>
                                        </p:tgtEl>
                                      </p:cBhvr>
                                    </p:animEffect>
                                  </p:childTnLst>
                                </p:cTn>
                              </p:par>
                              <p:par>
                                <p:cTn id="179" presetID="12" presetClass="exit" presetSubtype="4" fill="hold" nodeType="withEffect">
                                  <p:stCondLst>
                                    <p:cond delay="25000"/>
                                  </p:stCondLst>
                                  <p:childTnLst>
                                    <p:animEffect transition="out" filter="slide(fromBottom)">
                                      <p:cBhvr>
                                        <p:cTn id="180" dur="500"/>
                                        <p:tgtEl>
                                          <p:spTgt spid="51341"/>
                                        </p:tgtEl>
                                      </p:cBhvr>
                                    </p:animEffect>
                                    <p:set>
                                      <p:cBhvr>
                                        <p:cTn id="181" dur="1" fill="hold">
                                          <p:stCondLst>
                                            <p:cond delay="499"/>
                                          </p:stCondLst>
                                        </p:cTn>
                                        <p:tgtEl>
                                          <p:spTgt spid="51341"/>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1344"/>
                                        </p:tgtEl>
                                        <p:attrNameLst>
                                          <p:attrName>style.visibility</p:attrName>
                                        </p:attrNameLst>
                                      </p:cBhvr>
                                      <p:to>
                                        <p:strVal val="visible"/>
                                      </p:to>
                                    </p:set>
                                    <p:animEffect transition="in" filter="slide(fromTop)">
                                      <p:cBhvr>
                                        <p:cTn id="184" dur="500"/>
                                        <p:tgtEl>
                                          <p:spTgt spid="51344"/>
                                        </p:tgtEl>
                                      </p:cBhvr>
                                    </p:animEffect>
                                  </p:childTnLst>
                                </p:cTn>
                              </p:par>
                              <p:par>
                                <p:cTn id="185" presetID="12" presetClass="exit" presetSubtype="4" fill="hold" nodeType="withEffect">
                                  <p:stCondLst>
                                    <p:cond delay="26000"/>
                                  </p:stCondLst>
                                  <p:childTnLst>
                                    <p:animEffect transition="out" filter="slide(fromBottom)">
                                      <p:cBhvr>
                                        <p:cTn id="186" dur="500"/>
                                        <p:tgtEl>
                                          <p:spTgt spid="51344"/>
                                        </p:tgtEl>
                                      </p:cBhvr>
                                    </p:animEffect>
                                    <p:set>
                                      <p:cBhvr>
                                        <p:cTn id="187" dur="1" fill="hold">
                                          <p:stCondLst>
                                            <p:cond delay="499"/>
                                          </p:stCondLst>
                                        </p:cTn>
                                        <p:tgtEl>
                                          <p:spTgt spid="51344"/>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1347"/>
                                        </p:tgtEl>
                                        <p:attrNameLst>
                                          <p:attrName>style.visibility</p:attrName>
                                        </p:attrNameLst>
                                      </p:cBhvr>
                                      <p:to>
                                        <p:strVal val="visible"/>
                                      </p:to>
                                    </p:set>
                                    <p:animEffect transition="in" filter="slide(fromTop)">
                                      <p:cBhvr>
                                        <p:cTn id="190" dur="500"/>
                                        <p:tgtEl>
                                          <p:spTgt spid="51347"/>
                                        </p:tgtEl>
                                      </p:cBhvr>
                                    </p:animEffect>
                                  </p:childTnLst>
                                </p:cTn>
                              </p:par>
                              <p:par>
                                <p:cTn id="191" presetID="12" presetClass="exit" presetSubtype="4" fill="hold" nodeType="withEffect">
                                  <p:stCondLst>
                                    <p:cond delay="27000"/>
                                  </p:stCondLst>
                                  <p:childTnLst>
                                    <p:animEffect transition="out" filter="slide(fromBottom)">
                                      <p:cBhvr>
                                        <p:cTn id="192" dur="500"/>
                                        <p:tgtEl>
                                          <p:spTgt spid="51347"/>
                                        </p:tgtEl>
                                      </p:cBhvr>
                                    </p:animEffect>
                                    <p:set>
                                      <p:cBhvr>
                                        <p:cTn id="193" dur="1" fill="hold">
                                          <p:stCondLst>
                                            <p:cond delay="499"/>
                                          </p:stCondLst>
                                        </p:cTn>
                                        <p:tgtEl>
                                          <p:spTgt spid="51347"/>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1350"/>
                                        </p:tgtEl>
                                        <p:attrNameLst>
                                          <p:attrName>style.visibility</p:attrName>
                                        </p:attrNameLst>
                                      </p:cBhvr>
                                      <p:to>
                                        <p:strVal val="visible"/>
                                      </p:to>
                                    </p:set>
                                    <p:animEffect transition="in" filter="slide(fromTop)">
                                      <p:cBhvr>
                                        <p:cTn id="196" dur="500"/>
                                        <p:tgtEl>
                                          <p:spTgt spid="51350"/>
                                        </p:tgtEl>
                                      </p:cBhvr>
                                    </p:animEffect>
                                  </p:childTnLst>
                                </p:cTn>
                              </p:par>
                              <p:par>
                                <p:cTn id="197" presetID="12" presetClass="exit" presetSubtype="4" fill="hold" nodeType="withEffect">
                                  <p:stCondLst>
                                    <p:cond delay="28000"/>
                                  </p:stCondLst>
                                  <p:childTnLst>
                                    <p:animEffect transition="out" filter="slide(fromBottom)">
                                      <p:cBhvr>
                                        <p:cTn id="198" dur="500"/>
                                        <p:tgtEl>
                                          <p:spTgt spid="51350"/>
                                        </p:tgtEl>
                                      </p:cBhvr>
                                    </p:animEffect>
                                    <p:set>
                                      <p:cBhvr>
                                        <p:cTn id="199" dur="1" fill="hold">
                                          <p:stCondLst>
                                            <p:cond delay="499"/>
                                          </p:stCondLst>
                                        </p:cTn>
                                        <p:tgtEl>
                                          <p:spTgt spid="51350"/>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1353"/>
                                        </p:tgtEl>
                                        <p:attrNameLst>
                                          <p:attrName>style.visibility</p:attrName>
                                        </p:attrNameLst>
                                      </p:cBhvr>
                                      <p:to>
                                        <p:strVal val="visible"/>
                                      </p:to>
                                    </p:set>
                                    <p:animEffect transition="in" filter="slide(fromTop)">
                                      <p:cBhvr>
                                        <p:cTn id="202" dur="500"/>
                                        <p:tgtEl>
                                          <p:spTgt spid="51353"/>
                                        </p:tgtEl>
                                      </p:cBhvr>
                                    </p:animEffect>
                                  </p:childTnLst>
                                </p:cTn>
                              </p:par>
                              <p:par>
                                <p:cTn id="203" presetID="12" presetClass="exit" presetSubtype="4" fill="hold" nodeType="withEffect">
                                  <p:stCondLst>
                                    <p:cond delay="29000"/>
                                  </p:stCondLst>
                                  <p:childTnLst>
                                    <p:animEffect transition="out" filter="slide(fromBottom)">
                                      <p:cBhvr>
                                        <p:cTn id="204" dur="500"/>
                                        <p:tgtEl>
                                          <p:spTgt spid="51353"/>
                                        </p:tgtEl>
                                      </p:cBhvr>
                                    </p:animEffect>
                                    <p:set>
                                      <p:cBhvr>
                                        <p:cTn id="205" dur="1" fill="hold">
                                          <p:stCondLst>
                                            <p:cond delay="499"/>
                                          </p:stCondLst>
                                        </p:cTn>
                                        <p:tgtEl>
                                          <p:spTgt spid="51353"/>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1356"/>
                                        </p:tgtEl>
                                        <p:attrNameLst>
                                          <p:attrName>style.visibility</p:attrName>
                                        </p:attrNameLst>
                                      </p:cBhvr>
                                      <p:to>
                                        <p:strVal val="visible"/>
                                      </p:to>
                                    </p:set>
                                    <p:animEffect transition="in" filter="slide(fromTop)">
                                      <p:cBhvr>
                                        <p:cTn id="208" dur="500"/>
                                        <p:tgtEl>
                                          <p:spTgt spid="51356"/>
                                        </p:tgtEl>
                                      </p:cBhvr>
                                    </p:animEffect>
                                  </p:childTnLst>
                                </p:cTn>
                              </p:par>
                              <p:par>
                                <p:cTn id="209" presetID="12" presetClass="exit" presetSubtype="4" fill="hold" nodeType="withEffect">
                                  <p:stCondLst>
                                    <p:cond delay="30000"/>
                                  </p:stCondLst>
                                  <p:childTnLst>
                                    <p:animEffect transition="out" filter="slide(fromBottom)">
                                      <p:cBhvr>
                                        <p:cTn id="210" dur="500"/>
                                        <p:tgtEl>
                                          <p:spTgt spid="51326"/>
                                        </p:tgtEl>
                                      </p:cBhvr>
                                    </p:animEffect>
                                    <p:set>
                                      <p:cBhvr>
                                        <p:cTn id="211" dur="1" fill="hold">
                                          <p:stCondLst>
                                            <p:cond delay="499"/>
                                          </p:stCondLst>
                                        </p:cTn>
                                        <p:tgtEl>
                                          <p:spTgt spid="51326"/>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1359"/>
                                        </p:tgtEl>
                                        <p:attrNameLst>
                                          <p:attrName>style.visibility</p:attrName>
                                        </p:attrNameLst>
                                      </p:cBhvr>
                                      <p:to>
                                        <p:strVal val="visible"/>
                                      </p:to>
                                    </p:set>
                                    <p:animEffect transition="in" filter="slide(fromTop)">
                                      <p:cBhvr>
                                        <p:cTn id="214" dur="500"/>
                                        <p:tgtEl>
                                          <p:spTgt spid="51359"/>
                                        </p:tgtEl>
                                      </p:cBhvr>
                                    </p:animEffect>
                                  </p:childTnLst>
                                </p:cTn>
                              </p:par>
                              <p:par>
                                <p:cTn id="215" presetID="12" presetClass="exit" presetSubtype="4" fill="hold" nodeType="withEffect">
                                  <p:stCondLst>
                                    <p:cond delay="30000"/>
                                  </p:stCondLst>
                                  <p:childTnLst>
                                    <p:animEffect transition="out" filter="slide(fromBottom)">
                                      <p:cBhvr>
                                        <p:cTn id="216" dur="500"/>
                                        <p:tgtEl>
                                          <p:spTgt spid="51356"/>
                                        </p:tgtEl>
                                      </p:cBhvr>
                                    </p:animEffect>
                                    <p:set>
                                      <p:cBhvr>
                                        <p:cTn id="217" dur="1" fill="hold">
                                          <p:stCondLst>
                                            <p:cond delay="499"/>
                                          </p:stCondLst>
                                        </p:cTn>
                                        <p:tgtEl>
                                          <p:spTgt spid="51356"/>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1389"/>
                                        </p:tgtEl>
                                        <p:attrNameLst>
                                          <p:attrName>style.visibility</p:attrName>
                                        </p:attrNameLst>
                                      </p:cBhvr>
                                      <p:to>
                                        <p:strVal val="visible"/>
                                      </p:to>
                                    </p:set>
                                    <p:animEffect transition="in" filter="slide(fromTop)">
                                      <p:cBhvr>
                                        <p:cTn id="220" dur="500"/>
                                        <p:tgtEl>
                                          <p:spTgt spid="51389"/>
                                        </p:tgtEl>
                                      </p:cBhvr>
                                    </p:animEffect>
                                  </p:childTnLst>
                                </p:cTn>
                              </p:par>
                              <p:par>
                                <p:cTn id="221" presetID="12" presetClass="exit" presetSubtype="4" fill="hold" nodeType="withEffect">
                                  <p:stCondLst>
                                    <p:cond delay="31000"/>
                                  </p:stCondLst>
                                  <p:childTnLst>
                                    <p:animEffect transition="out" filter="slide(fromBottom)">
                                      <p:cBhvr>
                                        <p:cTn id="222" dur="500"/>
                                        <p:tgtEl>
                                          <p:spTgt spid="51359"/>
                                        </p:tgtEl>
                                      </p:cBhvr>
                                    </p:animEffect>
                                    <p:set>
                                      <p:cBhvr>
                                        <p:cTn id="223" dur="1" fill="hold">
                                          <p:stCondLst>
                                            <p:cond delay="499"/>
                                          </p:stCondLst>
                                        </p:cTn>
                                        <p:tgtEl>
                                          <p:spTgt spid="51359"/>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1362"/>
                                        </p:tgtEl>
                                        <p:attrNameLst>
                                          <p:attrName>style.visibility</p:attrName>
                                        </p:attrNameLst>
                                      </p:cBhvr>
                                      <p:to>
                                        <p:strVal val="visible"/>
                                      </p:to>
                                    </p:set>
                                    <p:animEffect transition="in" filter="slide(fromTop)">
                                      <p:cBhvr>
                                        <p:cTn id="226" dur="500"/>
                                        <p:tgtEl>
                                          <p:spTgt spid="51362"/>
                                        </p:tgtEl>
                                      </p:cBhvr>
                                    </p:animEffect>
                                  </p:childTnLst>
                                </p:cTn>
                              </p:par>
                              <p:par>
                                <p:cTn id="227" presetID="12" presetClass="exit" presetSubtype="4" fill="hold" nodeType="withEffect">
                                  <p:stCondLst>
                                    <p:cond delay="32000"/>
                                  </p:stCondLst>
                                  <p:childTnLst>
                                    <p:animEffect transition="out" filter="slide(fromBottom)">
                                      <p:cBhvr>
                                        <p:cTn id="228" dur="500"/>
                                        <p:tgtEl>
                                          <p:spTgt spid="51362"/>
                                        </p:tgtEl>
                                      </p:cBhvr>
                                    </p:animEffect>
                                    <p:set>
                                      <p:cBhvr>
                                        <p:cTn id="229" dur="1" fill="hold">
                                          <p:stCondLst>
                                            <p:cond delay="499"/>
                                          </p:stCondLst>
                                        </p:cTn>
                                        <p:tgtEl>
                                          <p:spTgt spid="51362"/>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1365"/>
                                        </p:tgtEl>
                                        <p:attrNameLst>
                                          <p:attrName>style.visibility</p:attrName>
                                        </p:attrNameLst>
                                      </p:cBhvr>
                                      <p:to>
                                        <p:strVal val="visible"/>
                                      </p:to>
                                    </p:set>
                                    <p:animEffect transition="in" filter="slide(fromTop)">
                                      <p:cBhvr>
                                        <p:cTn id="232" dur="500"/>
                                        <p:tgtEl>
                                          <p:spTgt spid="51365"/>
                                        </p:tgtEl>
                                      </p:cBhvr>
                                    </p:animEffect>
                                  </p:childTnLst>
                                </p:cTn>
                              </p:par>
                              <p:par>
                                <p:cTn id="233" presetID="12" presetClass="exit" presetSubtype="4" fill="hold" nodeType="withEffect">
                                  <p:stCondLst>
                                    <p:cond delay="33000"/>
                                  </p:stCondLst>
                                  <p:childTnLst>
                                    <p:animEffect transition="out" filter="slide(fromBottom)">
                                      <p:cBhvr>
                                        <p:cTn id="234" dur="500"/>
                                        <p:tgtEl>
                                          <p:spTgt spid="51365"/>
                                        </p:tgtEl>
                                      </p:cBhvr>
                                    </p:animEffect>
                                    <p:set>
                                      <p:cBhvr>
                                        <p:cTn id="235" dur="1" fill="hold">
                                          <p:stCondLst>
                                            <p:cond delay="499"/>
                                          </p:stCondLst>
                                        </p:cTn>
                                        <p:tgtEl>
                                          <p:spTgt spid="51365"/>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1368"/>
                                        </p:tgtEl>
                                        <p:attrNameLst>
                                          <p:attrName>style.visibility</p:attrName>
                                        </p:attrNameLst>
                                      </p:cBhvr>
                                      <p:to>
                                        <p:strVal val="visible"/>
                                      </p:to>
                                    </p:set>
                                    <p:animEffect transition="in" filter="slide(fromTop)">
                                      <p:cBhvr>
                                        <p:cTn id="238" dur="500"/>
                                        <p:tgtEl>
                                          <p:spTgt spid="51368"/>
                                        </p:tgtEl>
                                      </p:cBhvr>
                                    </p:animEffect>
                                  </p:childTnLst>
                                </p:cTn>
                              </p:par>
                              <p:par>
                                <p:cTn id="239" presetID="12" presetClass="exit" presetSubtype="4" fill="hold" nodeType="withEffect">
                                  <p:stCondLst>
                                    <p:cond delay="34000"/>
                                  </p:stCondLst>
                                  <p:childTnLst>
                                    <p:animEffect transition="out" filter="slide(fromBottom)">
                                      <p:cBhvr>
                                        <p:cTn id="240" dur="500"/>
                                        <p:tgtEl>
                                          <p:spTgt spid="51368"/>
                                        </p:tgtEl>
                                      </p:cBhvr>
                                    </p:animEffect>
                                    <p:set>
                                      <p:cBhvr>
                                        <p:cTn id="241" dur="1" fill="hold">
                                          <p:stCondLst>
                                            <p:cond delay="499"/>
                                          </p:stCondLst>
                                        </p:cTn>
                                        <p:tgtEl>
                                          <p:spTgt spid="51368"/>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1371"/>
                                        </p:tgtEl>
                                        <p:attrNameLst>
                                          <p:attrName>style.visibility</p:attrName>
                                        </p:attrNameLst>
                                      </p:cBhvr>
                                      <p:to>
                                        <p:strVal val="visible"/>
                                      </p:to>
                                    </p:set>
                                    <p:animEffect transition="in" filter="slide(fromTop)">
                                      <p:cBhvr>
                                        <p:cTn id="244" dur="500"/>
                                        <p:tgtEl>
                                          <p:spTgt spid="51371"/>
                                        </p:tgtEl>
                                      </p:cBhvr>
                                    </p:animEffect>
                                  </p:childTnLst>
                                </p:cTn>
                              </p:par>
                              <p:par>
                                <p:cTn id="245" presetID="12" presetClass="exit" presetSubtype="4" fill="hold" nodeType="withEffect">
                                  <p:stCondLst>
                                    <p:cond delay="35000"/>
                                  </p:stCondLst>
                                  <p:childTnLst>
                                    <p:animEffect transition="out" filter="slide(fromBottom)">
                                      <p:cBhvr>
                                        <p:cTn id="246" dur="500"/>
                                        <p:tgtEl>
                                          <p:spTgt spid="51371"/>
                                        </p:tgtEl>
                                      </p:cBhvr>
                                    </p:animEffect>
                                    <p:set>
                                      <p:cBhvr>
                                        <p:cTn id="247" dur="1" fill="hold">
                                          <p:stCondLst>
                                            <p:cond delay="499"/>
                                          </p:stCondLst>
                                        </p:cTn>
                                        <p:tgtEl>
                                          <p:spTgt spid="51371"/>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1374"/>
                                        </p:tgtEl>
                                        <p:attrNameLst>
                                          <p:attrName>style.visibility</p:attrName>
                                        </p:attrNameLst>
                                      </p:cBhvr>
                                      <p:to>
                                        <p:strVal val="visible"/>
                                      </p:to>
                                    </p:set>
                                    <p:animEffect transition="in" filter="slide(fromTop)">
                                      <p:cBhvr>
                                        <p:cTn id="250" dur="500"/>
                                        <p:tgtEl>
                                          <p:spTgt spid="51374"/>
                                        </p:tgtEl>
                                      </p:cBhvr>
                                    </p:animEffect>
                                  </p:childTnLst>
                                </p:cTn>
                              </p:par>
                              <p:par>
                                <p:cTn id="251" presetID="12" presetClass="exit" presetSubtype="4" fill="hold" nodeType="withEffect">
                                  <p:stCondLst>
                                    <p:cond delay="36000"/>
                                  </p:stCondLst>
                                  <p:childTnLst>
                                    <p:animEffect transition="out" filter="slide(fromBottom)">
                                      <p:cBhvr>
                                        <p:cTn id="252" dur="500"/>
                                        <p:tgtEl>
                                          <p:spTgt spid="51374"/>
                                        </p:tgtEl>
                                      </p:cBhvr>
                                    </p:animEffect>
                                    <p:set>
                                      <p:cBhvr>
                                        <p:cTn id="253" dur="1" fill="hold">
                                          <p:stCondLst>
                                            <p:cond delay="499"/>
                                          </p:stCondLst>
                                        </p:cTn>
                                        <p:tgtEl>
                                          <p:spTgt spid="51374"/>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1377"/>
                                        </p:tgtEl>
                                        <p:attrNameLst>
                                          <p:attrName>style.visibility</p:attrName>
                                        </p:attrNameLst>
                                      </p:cBhvr>
                                      <p:to>
                                        <p:strVal val="visible"/>
                                      </p:to>
                                    </p:set>
                                    <p:animEffect transition="in" filter="slide(fromTop)">
                                      <p:cBhvr>
                                        <p:cTn id="256" dur="500"/>
                                        <p:tgtEl>
                                          <p:spTgt spid="51377"/>
                                        </p:tgtEl>
                                      </p:cBhvr>
                                    </p:animEffect>
                                  </p:childTnLst>
                                </p:cTn>
                              </p:par>
                              <p:par>
                                <p:cTn id="257" presetID="12" presetClass="exit" presetSubtype="4" fill="hold" nodeType="withEffect">
                                  <p:stCondLst>
                                    <p:cond delay="37000"/>
                                  </p:stCondLst>
                                  <p:childTnLst>
                                    <p:animEffect transition="out" filter="slide(fromBottom)">
                                      <p:cBhvr>
                                        <p:cTn id="258" dur="500"/>
                                        <p:tgtEl>
                                          <p:spTgt spid="51377"/>
                                        </p:tgtEl>
                                      </p:cBhvr>
                                    </p:animEffect>
                                    <p:set>
                                      <p:cBhvr>
                                        <p:cTn id="259" dur="1" fill="hold">
                                          <p:stCondLst>
                                            <p:cond delay="499"/>
                                          </p:stCondLst>
                                        </p:cTn>
                                        <p:tgtEl>
                                          <p:spTgt spid="51377"/>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1380"/>
                                        </p:tgtEl>
                                        <p:attrNameLst>
                                          <p:attrName>style.visibility</p:attrName>
                                        </p:attrNameLst>
                                      </p:cBhvr>
                                      <p:to>
                                        <p:strVal val="visible"/>
                                      </p:to>
                                    </p:set>
                                    <p:animEffect transition="in" filter="slide(fromTop)">
                                      <p:cBhvr>
                                        <p:cTn id="262" dur="500"/>
                                        <p:tgtEl>
                                          <p:spTgt spid="51380"/>
                                        </p:tgtEl>
                                      </p:cBhvr>
                                    </p:animEffect>
                                  </p:childTnLst>
                                </p:cTn>
                              </p:par>
                              <p:par>
                                <p:cTn id="263" presetID="12" presetClass="exit" presetSubtype="4" fill="hold" nodeType="withEffect">
                                  <p:stCondLst>
                                    <p:cond delay="38000"/>
                                  </p:stCondLst>
                                  <p:childTnLst>
                                    <p:animEffect transition="out" filter="slide(fromBottom)">
                                      <p:cBhvr>
                                        <p:cTn id="264" dur="500"/>
                                        <p:tgtEl>
                                          <p:spTgt spid="51380"/>
                                        </p:tgtEl>
                                      </p:cBhvr>
                                    </p:animEffect>
                                    <p:set>
                                      <p:cBhvr>
                                        <p:cTn id="265" dur="1" fill="hold">
                                          <p:stCondLst>
                                            <p:cond delay="499"/>
                                          </p:stCondLst>
                                        </p:cTn>
                                        <p:tgtEl>
                                          <p:spTgt spid="51380"/>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1383"/>
                                        </p:tgtEl>
                                        <p:attrNameLst>
                                          <p:attrName>style.visibility</p:attrName>
                                        </p:attrNameLst>
                                      </p:cBhvr>
                                      <p:to>
                                        <p:strVal val="visible"/>
                                      </p:to>
                                    </p:set>
                                    <p:animEffect transition="in" filter="slide(fromTop)">
                                      <p:cBhvr>
                                        <p:cTn id="268" dur="500"/>
                                        <p:tgtEl>
                                          <p:spTgt spid="51383"/>
                                        </p:tgtEl>
                                      </p:cBhvr>
                                    </p:animEffect>
                                  </p:childTnLst>
                                </p:cTn>
                              </p:par>
                              <p:par>
                                <p:cTn id="269" presetID="12" presetClass="exit" presetSubtype="4" fill="hold" nodeType="withEffect">
                                  <p:stCondLst>
                                    <p:cond delay="39000"/>
                                  </p:stCondLst>
                                  <p:childTnLst>
                                    <p:animEffect transition="out" filter="slide(fromBottom)">
                                      <p:cBhvr>
                                        <p:cTn id="270" dur="500"/>
                                        <p:tgtEl>
                                          <p:spTgt spid="51383"/>
                                        </p:tgtEl>
                                      </p:cBhvr>
                                    </p:animEffect>
                                    <p:set>
                                      <p:cBhvr>
                                        <p:cTn id="271" dur="1" fill="hold">
                                          <p:stCondLst>
                                            <p:cond delay="499"/>
                                          </p:stCondLst>
                                        </p:cTn>
                                        <p:tgtEl>
                                          <p:spTgt spid="51383"/>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1386"/>
                                        </p:tgtEl>
                                        <p:attrNameLst>
                                          <p:attrName>style.visibility</p:attrName>
                                        </p:attrNameLst>
                                      </p:cBhvr>
                                      <p:to>
                                        <p:strVal val="visible"/>
                                      </p:to>
                                    </p:set>
                                    <p:animEffect transition="in" filter="slide(fromTop)">
                                      <p:cBhvr>
                                        <p:cTn id="274" dur="500"/>
                                        <p:tgtEl>
                                          <p:spTgt spid="51386"/>
                                        </p:tgtEl>
                                      </p:cBhvr>
                                    </p:animEffect>
                                  </p:childTnLst>
                                </p:cTn>
                              </p:par>
                              <p:par>
                                <p:cTn id="275" presetID="12" presetClass="exit" presetSubtype="4" fill="hold" nodeType="withEffect">
                                  <p:stCondLst>
                                    <p:cond delay="40000"/>
                                  </p:stCondLst>
                                  <p:childTnLst>
                                    <p:animEffect transition="out" filter="slide(fromBottom)">
                                      <p:cBhvr>
                                        <p:cTn id="276" dur="500"/>
                                        <p:tgtEl>
                                          <p:spTgt spid="51386"/>
                                        </p:tgtEl>
                                      </p:cBhvr>
                                    </p:animEffect>
                                    <p:set>
                                      <p:cBhvr>
                                        <p:cTn id="277" dur="1" fill="hold">
                                          <p:stCondLst>
                                            <p:cond delay="499"/>
                                          </p:stCondLst>
                                        </p:cTn>
                                        <p:tgtEl>
                                          <p:spTgt spid="51386"/>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1392"/>
                                        </p:tgtEl>
                                        <p:attrNameLst>
                                          <p:attrName>style.visibility</p:attrName>
                                        </p:attrNameLst>
                                      </p:cBhvr>
                                      <p:to>
                                        <p:strVal val="visible"/>
                                      </p:to>
                                    </p:set>
                                    <p:animEffect transition="in" filter="slide(fromTop)">
                                      <p:cBhvr>
                                        <p:cTn id="280" dur="500"/>
                                        <p:tgtEl>
                                          <p:spTgt spid="51392"/>
                                        </p:tgtEl>
                                      </p:cBhvr>
                                    </p:animEffect>
                                  </p:childTnLst>
                                </p:cTn>
                              </p:par>
                              <p:par>
                                <p:cTn id="281" presetID="12" presetClass="exit" presetSubtype="4" fill="hold" nodeType="withEffect">
                                  <p:stCondLst>
                                    <p:cond delay="40000"/>
                                  </p:stCondLst>
                                  <p:childTnLst>
                                    <p:animEffect transition="out" filter="slide(fromBottom)">
                                      <p:cBhvr>
                                        <p:cTn id="282" dur="500"/>
                                        <p:tgtEl>
                                          <p:spTgt spid="51389"/>
                                        </p:tgtEl>
                                      </p:cBhvr>
                                    </p:animEffect>
                                    <p:set>
                                      <p:cBhvr>
                                        <p:cTn id="283" dur="1" fill="hold">
                                          <p:stCondLst>
                                            <p:cond delay="499"/>
                                          </p:stCondLst>
                                        </p:cTn>
                                        <p:tgtEl>
                                          <p:spTgt spid="51389"/>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1395"/>
                                        </p:tgtEl>
                                        <p:attrNameLst>
                                          <p:attrName>style.visibility</p:attrName>
                                        </p:attrNameLst>
                                      </p:cBhvr>
                                      <p:to>
                                        <p:strVal val="visible"/>
                                      </p:to>
                                    </p:set>
                                    <p:animEffect transition="in" filter="slide(fromTop)">
                                      <p:cBhvr>
                                        <p:cTn id="286" dur="500"/>
                                        <p:tgtEl>
                                          <p:spTgt spid="51395"/>
                                        </p:tgtEl>
                                      </p:cBhvr>
                                    </p:animEffect>
                                  </p:childTnLst>
                                </p:cTn>
                              </p:par>
                              <p:par>
                                <p:cTn id="287" presetID="12" presetClass="exit" presetSubtype="4" fill="hold" nodeType="withEffect">
                                  <p:stCondLst>
                                    <p:cond delay="41000"/>
                                  </p:stCondLst>
                                  <p:childTnLst>
                                    <p:animEffect transition="out" filter="slide(fromBottom)">
                                      <p:cBhvr>
                                        <p:cTn id="288" dur="500"/>
                                        <p:tgtEl>
                                          <p:spTgt spid="51395"/>
                                        </p:tgtEl>
                                      </p:cBhvr>
                                    </p:animEffect>
                                    <p:set>
                                      <p:cBhvr>
                                        <p:cTn id="289" dur="1" fill="hold">
                                          <p:stCondLst>
                                            <p:cond delay="499"/>
                                          </p:stCondLst>
                                        </p:cTn>
                                        <p:tgtEl>
                                          <p:spTgt spid="51395"/>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1398"/>
                                        </p:tgtEl>
                                        <p:attrNameLst>
                                          <p:attrName>style.visibility</p:attrName>
                                        </p:attrNameLst>
                                      </p:cBhvr>
                                      <p:to>
                                        <p:strVal val="visible"/>
                                      </p:to>
                                    </p:set>
                                    <p:animEffect transition="in" filter="slide(fromTop)">
                                      <p:cBhvr>
                                        <p:cTn id="292" dur="500"/>
                                        <p:tgtEl>
                                          <p:spTgt spid="51398"/>
                                        </p:tgtEl>
                                      </p:cBhvr>
                                    </p:animEffect>
                                  </p:childTnLst>
                                </p:cTn>
                              </p:par>
                              <p:par>
                                <p:cTn id="293" presetID="12" presetClass="exit" presetSubtype="4" fill="hold" nodeType="withEffect">
                                  <p:stCondLst>
                                    <p:cond delay="42000"/>
                                  </p:stCondLst>
                                  <p:childTnLst>
                                    <p:animEffect transition="out" filter="slide(fromBottom)">
                                      <p:cBhvr>
                                        <p:cTn id="294" dur="500"/>
                                        <p:tgtEl>
                                          <p:spTgt spid="51398"/>
                                        </p:tgtEl>
                                      </p:cBhvr>
                                    </p:animEffect>
                                    <p:set>
                                      <p:cBhvr>
                                        <p:cTn id="295" dur="1" fill="hold">
                                          <p:stCondLst>
                                            <p:cond delay="499"/>
                                          </p:stCondLst>
                                        </p:cTn>
                                        <p:tgtEl>
                                          <p:spTgt spid="51398"/>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1401"/>
                                        </p:tgtEl>
                                        <p:attrNameLst>
                                          <p:attrName>style.visibility</p:attrName>
                                        </p:attrNameLst>
                                      </p:cBhvr>
                                      <p:to>
                                        <p:strVal val="visible"/>
                                      </p:to>
                                    </p:set>
                                    <p:animEffect transition="in" filter="slide(fromTop)">
                                      <p:cBhvr>
                                        <p:cTn id="298" dur="500"/>
                                        <p:tgtEl>
                                          <p:spTgt spid="51401"/>
                                        </p:tgtEl>
                                      </p:cBhvr>
                                    </p:animEffect>
                                  </p:childTnLst>
                                </p:cTn>
                              </p:par>
                              <p:par>
                                <p:cTn id="299" presetID="12" presetClass="exit" presetSubtype="4" fill="hold" nodeType="withEffect">
                                  <p:stCondLst>
                                    <p:cond delay="43000"/>
                                  </p:stCondLst>
                                  <p:childTnLst>
                                    <p:animEffect transition="out" filter="slide(fromBottom)">
                                      <p:cBhvr>
                                        <p:cTn id="300" dur="500"/>
                                        <p:tgtEl>
                                          <p:spTgt spid="51401"/>
                                        </p:tgtEl>
                                      </p:cBhvr>
                                    </p:animEffect>
                                    <p:set>
                                      <p:cBhvr>
                                        <p:cTn id="301" dur="1" fill="hold">
                                          <p:stCondLst>
                                            <p:cond delay="499"/>
                                          </p:stCondLst>
                                        </p:cTn>
                                        <p:tgtEl>
                                          <p:spTgt spid="51401"/>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1404"/>
                                        </p:tgtEl>
                                        <p:attrNameLst>
                                          <p:attrName>style.visibility</p:attrName>
                                        </p:attrNameLst>
                                      </p:cBhvr>
                                      <p:to>
                                        <p:strVal val="visible"/>
                                      </p:to>
                                    </p:set>
                                    <p:animEffect transition="in" filter="slide(fromTop)">
                                      <p:cBhvr>
                                        <p:cTn id="304" dur="500"/>
                                        <p:tgtEl>
                                          <p:spTgt spid="51404"/>
                                        </p:tgtEl>
                                      </p:cBhvr>
                                    </p:animEffect>
                                  </p:childTnLst>
                                </p:cTn>
                              </p:par>
                              <p:par>
                                <p:cTn id="305" presetID="12" presetClass="exit" presetSubtype="4" fill="hold" nodeType="withEffect">
                                  <p:stCondLst>
                                    <p:cond delay="44000"/>
                                  </p:stCondLst>
                                  <p:childTnLst>
                                    <p:animEffect transition="out" filter="slide(fromBottom)">
                                      <p:cBhvr>
                                        <p:cTn id="306" dur="500"/>
                                        <p:tgtEl>
                                          <p:spTgt spid="51404"/>
                                        </p:tgtEl>
                                      </p:cBhvr>
                                    </p:animEffect>
                                    <p:set>
                                      <p:cBhvr>
                                        <p:cTn id="307" dur="1" fill="hold">
                                          <p:stCondLst>
                                            <p:cond delay="499"/>
                                          </p:stCondLst>
                                        </p:cTn>
                                        <p:tgtEl>
                                          <p:spTgt spid="51404"/>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1407"/>
                                        </p:tgtEl>
                                        <p:attrNameLst>
                                          <p:attrName>style.visibility</p:attrName>
                                        </p:attrNameLst>
                                      </p:cBhvr>
                                      <p:to>
                                        <p:strVal val="visible"/>
                                      </p:to>
                                    </p:set>
                                    <p:animEffect transition="in" filter="slide(fromTop)">
                                      <p:cBhvr>
                                        <p:cTn id="310" dur="500"/>
                                        <p:tgtEl>
                                          <p:spTgt spid="51407"/>
                                        </p:tgtEl>
                                      </p:cBhvr>
                                    </p:animEffect>
                                  </p:childTnLst>
                                </p:cTn>
                              </p:par>
                              <p:par>
                                <p:cTn id="311" presetID="12" presetClass="exit" presetSubtype="4" fill="hold" nodeType="withEffect">
                                  <p:stCondLst>
                                    <p:cond delay="45000"/>
                                  </p:stCondLst>
                                  <p:childTnLst>
                                    <p:animEffect transition="out" filter="slide(fromBottom)">
                                      <p:cBhvr>
                                        <p:cTn id="312" dur="500"/>
                                        <p:tgtEl>
                                          <p:spTgt spid="51407"/>
                                        </p:tgtEl>
                                      </p:cBhvr>
                                    </p:animEffect>
                                    <p:set>
                                      <p:cBhvr>
                                        <p:cTn id="313" dur="1" fill="hold">
                                          <p:stCondLst>
                                            <p:cond delay="499"/>
                                          </p:stCondLst>
                                        </p:cTn>
                                        <p:tgtEl>
                                          <p:spTgt spid="51407"/>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1410"/>
                                        </p:tgtEl>
                                        <p:attrNameLst>
                                          <p:attrName>style.visibility</p:attrName>
                                        </p:attrNameLst>
                                      </p:cBhvr>
                                      <p:to>
                                        <p:strVal val="visible"/>
                                      </p:to>
                                    </p:set>
                                    <p:animEffect transition="in" filter="slide(fromTop)">
                                      <p:cBhvr>
                                        <p:cTn id="316" dur="500"/>
                                        <p:tgtEl>
                                          <p:spTgt spid="51410"/>
                                        </p:tgtEl>
                                      </p:cBhvr>
                                    </p:animEffect>
                                  </p:childTnLst>
                                </p:cTn>
                              </p:par>
                              <p:par>
                                <p:cTn id="317" presetID="12" presetClass="exit" presetSubtype="4" fill="hold" nodeType="withEffect">
                                  <p:stCondLst>
                                    <p:cond delay="46000"/>
                                  </p:stCondLst>
                                  <p:childTnLst>
                                    <p:animEffect transition="out" filter="slide(fromBottom)">
                                      <p:cBhvr>
                                        <p:cTn id="318" dur="500"/>
                                        <p:tgtEl>
                                          <p:spTgt spid="51410"/>
                                        </p:tgtEl>
                                      </p:cBhvr>
                                    </p:animEffect>
                                    <p:set>
                                      <p:cBhvr>
                                        <p:cTn id="319" dur="1" fill="hold">
                                          <p:stCondLst>
                                            <p:cond delay="499"/>
                                          </p:stCondLst>
                                        </p:cTn>
                                        <p:tgtEl>
                                          <p:spTgt spid="51410"/>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1413"/>
                                        </p:tgtEl>
                                        <p:attrNameLst>
                                          <p:attrName>style.visibility</p:attrName>
                                        </p:attrNameLst>
                                      </p:cBhvr>
                                      <p:to>
                                        <p:strVal val="visible"/>
                                      </p:to>
                                    </p:set>
                                    <p:animEffect transition="in" filter="slide(fromTop)">
                                      <p:cBhvr>
                                        <p:cTn id="322" dur="500"/>
                                        <p:tgtEl>
                                          <p:spTgt spid="51413"/>
                                        </p:tgtEl>
                                      </p:cBhvr>
                                    </p:animEffect>
                                  </p:childTnLst>
                                </p:cTn>
                              </p:par>
                              <p:par>
                                <p:cTn id="323" presetID="12" presetClass="exit" presetSubtype="4" fill="hold" nodeType="withEffect">
                                  <p:stCondLst>
                                    <p:cond delay="47000"/>
                                  </p:stCondLst>
                                  <p:childTnLst>
                                    <p:animEffect transition="out" filter="slide(fromBottom)">
                                      <p:cBhvr>
                                        <p:cTn id="324" dur="500"/>
                                        <p:tgtEl>
                                          <p:spTgt spid="51413"/>
                                        </p:tgtEl>
                                      </p:cBhvr>
                                    </p:animEffect>
                                    <p:set>
                                      <p:cBhvr>
                                        <p:cTn id="325" dur="1" fill="hold">
                                          <p:stCondLst>
                                            <p:cond delay="499"/>
                                          </p:stCondLst>
                                        </p:cTn>
                                        <p:tgtEl>
                                          <p:spTgt spid="51413"/>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1416"/>
                                        </p:tgtEl>
                                        <p:attrNameLst>
                                          <p:attrName>style.visibility</p:attrName>
                                        </p:attrNameLst>
                                      </p:cBhvr>
                                      <p:to>
                                        <p:strVal val="visible"/>
                                      </p:to>
                                    </p:set>
                                    <p:animEffect transition="in" filter="slide(fromTop)">
                                      <p:cBhvr>
                                        <p:cTn id="328" dur="500"/>
                                        <p:tgtEl>
                                          <p:spTgt spid="51416"/>
                                        </p:tgtEl>
                                      </p:cBhvr>
                                    </p:animEffect>
                                  </p:childTnLst>
                                </p:cTn>
                              </p:par>
                              <p:par>
                                <p:cTn id="329" presetID="12" presetClass="exit" presetSubtype="4" fill="hold" nodeType="withEffect">
                                  <p:stCondLst>
                                    <p:cond delay="48000"/>
                                  </p:stCondLst>
                                  <p:childTnLst>
                                    <p:animEffect transition="out" filter="slide(fromBottom)">
                                      <p:cBhvr>
                                        <p:cTn id="330" dur="500"/>
                                        <p:tgtEl>
                                          <p:spTgt spid="51416"/>
                                        </p:tgtEl>
                                      </p:cBhvr>
                                    </p:animEffect>
                                    <p:set>
                                      <p:cBhvr>
                                        <p:cTn id="331" dur="1" fill="hold">
                                          <p:stCondLst>
                                            <p:cond delay="499"/>
                                          </p:stCondLst>
                                        </p:cTn>
                                        <p:tgtEl>
                                          <p:spTgt spid="51416"/>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1419"/>
                                        </p:tgtEl>
                                        <p:attrNameLst>
                                          <p:attrName>style.visibility</p:attrName>
                                        </p:attrNameLst>
                                      </p:cBhvr>
                                      <p:to>
                                        <p:strVal val="visible"/>
                                      </p:to>
                                    </p:set>
                                    <p:animEffect transition="in" filter="slide(fromTop)">
                                      <p:cBhvr>
                                        <p:cTn id="334" dur="500"/>
                                        <p:tgtEl>
                                          <p:spTgt spid="51419"/>
                                        </p:tgtEl>
                                      </p:cBhvr>
                                    </p:animEffect>
                                  </p:childTnLst>
                                </p:cTn>
                              </p:par>
                              <p:par>
                                <p:cTn id="335" presetID="12" presetClass="exit" presetSubtype="4" fill="hold" nodeType="withEffect">
                                  <p:stCondLst>
                                    <p:cond delay="49000"/>
                                  </p:stCondLst>
                                  <p:childTnLst>
                                    <p:animEffect transition="out" filter="slide(fromBottom)">
                                      <p:cBhvr>
                                        <p:cTn id="336" dur="500"/>
                                        <p:tgtEl>
                                          <p:spTgt spid="51419"/>
                                        </p:tgtEl>
                                      </p:cBhvr>
                                    </p:animEffect>
                                    <p:set>
                                      <p:cBhvr>
                                        <p:cTn id="337" dur="1" fill="hold">
                                          <p:stCondLst>
                                            <p:cond delay="499"/>
                                          </p:stCondLst>
                                        </p:cTn>
                                        <p:tgtEl>
                                          <p:spTgt spid="51419"/>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1422"/>
                                        </p:tgtEl>
                                        <p:attrNameLst>
                                          <p:attrName>style.visibility</p:attrName>
                                        </p:attrNameLst>
                                      </p:cBhvr>
                                      <p:to>
                                        <p:strVal val="visible"/>
                                      </p:to>
                                    </p:set>
                                    <p:animEffect transition="in" filter="slide(fromTop)">
                                      <p:cBhvr>
                                        <p:cTn id="340" dur="500"/>
                                        <p:tgtEl>
                                          <p:spTgt spid="51422"/>
                                        </p:tgtEl>
                                      </p:cBhvr>
                                    </p:animEffect>
                                  </p:childTnLst>
                                </p:cTn>
                              </p:par>
                              <p:par>
                                <p:cTn id="341" presetID="12" presetClass="exit" presetSubtype="4" fill="hold" nodeType="withEffect">
                                  <p:stCondLst>
                                    <p:cond delay="50000"/>
                                  </p:stCondLst>
                                  <p:childTnLst>
                                    <p:animEffect transition="out" filter="slide(fromBottom)">
                                      <p:cBhvr>
                                        <p:cTn id="342" dur="500"/>
                                        <p:tgtEl>
                                          <p:spTgt spid="51392"/>
                                        </p:tgtEl>
                                      </p:cBhvr>
                                    </p:animEffect>
                                    <p:set>
                                      <p:cBhvr>
                                        <p:cTn id="343" dur="1" fill="hold">
                                          <p:stCondLst>
                                            <p:cond delay="499"/>
                                          </p:stCondLst>
                                        </p:cTn>
                                        <p:tgtEl>
                                          <p:spTgt spid="51392"/>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1455"/>
                                        </p:tgtEl>
                                        <p:attrNameLst>
                                          <p:attrName>style.visibility</p:attrName>
                                        </p:attrNameLst>
                                      </p:cBhvr>
                                      <p:to>
                                        <p:strVal val="visible"/>
                                      </p:to>
                                    </p:set>
                                    <p:animEffect transition="in" filter="slide(fromTop)">
                                      <p:cBhvr>
                                        <p:cTn id="346" dur="500"/>
                                        <p:tgtEl>
                                          <p:spTgt spid="51455"/>
                                        </p:tgtEl>
                                      </p:cBhvr>
                                    </p:animEffect>
                                  </p:childTnLst>
                                </p:cTn>
                              </p:par>
                              <p:par>
                                <p:cTn id="347" presetID="12" presetClass="exit" presetSubtype="4" fill="hold" nodeType="withEffect">
                                  <p:stCondLst>
                                    <p:cond delay="50000"/>
                                  </p:stCondLst>
                                  <p:childTnLst>
                                    <p:animEffect transition="out" filter="slide(fromBottom)">
                                      <p:cBhvr>
                                        <p:cTn id="348" dur="500"/>
                                        <p:tgtEl>
                                          <p:spTgt spid="51422"/>
                                        </p:tgtEl>
                                      </p:cBhvr>
                                    </p:animEffect>
                                    <p:set>
                                      <p:cBhvr>
                                        <p:cTn id="349" dur="1" fill="hold">
                                          <p:stCondLst>
                                            <p:cond delay="499"/>
                                          </p:stCondLst>
                                        </p:cTn>
                                        <p:tgtEl>
                                          <p:spTgt spid="51422"/>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1425"/>
                                        </p:tgtEl>
                                        <p:attrNameLst>
                                          <p:attrName>style.visibility</p:attrName>
                                        </p:attrNameLst>
                                      </p:cBhvr>
                                      <p:to>
                                        <p:strVal val="visible"/>
                                      </p:to>
                                    </p:set>
                                    <p:animEffect transition="in" filter="slide(fromTop)">
                                      <p:cBhvr>
                                        <p:cTn id="352" dur="500"/>
                                        <p:tgtEl>
                                          <p:spTgt spid="51425"/>
                                        </p:tgtEl>
                                      </p:cBhvr>
                                    </p:animEffect>
                                  </p:childTnLst>
                                </p:cTn>
                              </p:par>
                              <p:par>
                                <p:cTn id="353" presetID="12" presetClass="exit" presetSubtype="4" fill="hold" nodeType="withEffect">
                                  <p:stCondLst>
                                    <p:cond delay="51000"/>
                                  </p:stCondLst>
                                  <p:childTnLst>
                                    <p:animEffect transition="out" filter="slide(fromBottom)">
                                      <p:cBhvr>
                                        <p:cTn id="354" dur="500"/>
                                        <p:tgtEl>
                                          <p:spTgt spid="51425"/>
                                        </p:tgtEl>
                                      </p:cBhvr>
                                    </p:animEffect>
                                    <p:set>
                                      <p:cBhvr>
                                        <p:cTn id="355" dur="1" fill="hold">
                                          <p:stCondLst>
                                            <p:cond delay="499"/>
                                          </p:stCondLst>
                                        </p:cTn>
                                        <p:tgtEl>
                                          <p:spTgt spid="51425"/>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1428"/>
                                        </p:tgtEl>
                                        <p:attrNameLst>
                                          <p:attrName>style.visibility</p:attrName>
                                        </p:attrNameLst>
                                      </p:cBhvr>
                                      <p:to>
                                        <p:strVal val="visible"/>
                                      </p:to>
                                    </p:set>
                                    <p:animEffect transition="in" filter="slide(fromTop)">
                                      <p:cBhvr>
                                        <p:cTn id="358" dur="500"/>
                                        <p:tgtEl>
                                          <p:spTgt spid="51428"/>
                                        </p:tgtEl>
                                      </p:cBhvr>
                                    </p:animEffect>
                                  </p:childTnLst>
                                </p:cTn>
                              </p:par>
                              <p:par>
                                <p:cTn id="359" presetID="12" presetClass="exit" presetSubtype="4" fill="hold" nodeType="withEffect">
                                  <p:stCondLst>
                                    <p:cond delay="52000"/>
                                  </p:stCondLst>
                                  <p:childTnLst>
                                    <p:animEffect transition="out" filter="slide(fromBottom)">
                                      <p:cBhvr>
                                        <p:cTn id="360" dur="500"/>
                                        <p:tgtEl>
                                          <p:spTgt spid="51428"/>
                                        </p:tgtEl>
                                      </p:cBhvr>
                                    </p:animEffect>
                                    <p:set>
                                      <p:cBhvr>
                                        <p:cTn id="361" dur="1" fill="hold">
                                          <p:stCondLst>
                                            <p:cond delay="499"/>
                                          </p:stCondLst>
                                        </p:cTn>
                                        <p:tgtEl>
                                          <p:spTgt spid="51428"/>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1431"/>
                                        </p:tgtEl>
                                        <p:attrNameLst>
                                          <p:attrName>style.visibility</p:attrName>
                                        </p:attrNameLst>
                                      </p:cBhvr>
                                      <p:to>
                                        <p:strVal val="visible"/>
                                      </p:to>
                                    </p:set>
                                    <p:animEffect transition="in" filter="slide(fromTop)">
                                      <p:cBhvr>
                                        <p:cTn id="364" dur="500"/>
                                        <p:tgtEl>
                                          <p:spTgt spid="51431"/>
                                        </p:tgtEl>
                                      </p:cBhvr>
                                    </p:animEffect>
                                  </p:childTnLst>
                                </p:cTn>
                              </p:par>
                              <p:par>
                                <p:cTn id="365" presetID="12" presetClass="exit" presetSubtype="4" fill="hold" nodeType="withEffect">
                                  <p:stCondLst>
                                    <p:cond delay="53000"/>
                                  </p:stCondLst>
                                  <p:childTnLst>
                                    <p:animEffect transition="out" filter="slide(fromBottom)">
                                      <p:cBhvr>
                                        <p:cTn id="366" dur="500"/>
                                        <p:tgtEl>
                                          <p:spTgt spid="51431"/>
                                        </p:tgtEl>
                                      </p:cBhvr>
                                    </p:animEffect>
                                    <p:set>
                                      <p:cBhvr>
                                        <p:cTn id="367" dur="1" fill="hold">
                                          <p:stCondLst>
                                            <p:cond delay="499"/>
                                          </p:stCondLst>
                                        </p:cTn>
                                        <p:tgtEl>
                                          <p:spTgt spid="51431"/>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1434"/>
                                        </p:tgtEl>
                                        <p:attrNameLst>
                                          <p:attrName>style.visibility</p:attrName>
                                        </p:attrNameLst>
                                      </p:cBhvr>
                                      <p:to>
                                        <p:strVal val="visible"/>
                                      </p:to>
                                    </p:set>
                                    <p:animEffect transition="in" filter="slide(fromTop)">
                                      <p:cBhvr>
                                        <p:cTn id="370" dur="500"/>
                                        <p:tgtEl>
                                          <p:spTgt spid="51434"/>
                                        </p:tgtEl>
                                      </p:cBhvr>
                                    </p:animEffect>
                                  </p:childTnLst>
                                </p:cTn>
                              </p:par>
                              <p:par>
                                <p:cTn id="371" presetID="12" presetClass="exit" presetSubtype="4" fill="hold" nodeType="withEffect">
                                  <p:stCondLst>
                                    <p:cond delay="54000"/>
                                  </p:stCondLst>
                                  <p:childTnLst>
                                    <p:animEffect transition="out" filter="slide(fromBottom)">
                                      <p:cBhvr>
                                        <p:cTn id="372" dur="500"/>
                                        <p:tgtEl>
                                          <p:spTgt spid="51434"/>
                                        </p:tgtEl>
                                      </p:cBhvr>
                                    </p:animEffect>
                                    <p:set>
                                      <p:cBhvr>
                                        <p:cTn id="373" dur="1" fill="hold">
                                          <p:stCondLst>
                                            <p:cond delay="499"/>
                                          </p:stCondLst>
                                        </p:cTn>
                                        <p:tgtEl>
                                          <p:spTgt spid="51434"/>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1437"/>
                                        </p:tgtEl>
                                        <p:attrNameLst>
                                          <p:attrName>style.visibility</p:attrName>
                                        </p:attrNameLst>
                                      </p:cBhvr>
                                      <p:to>
                                        <p:strVal val="visible"/>
                                      </p:to>
                                    </p:set>
                                    <p:animEffect transition="in" filter="slide(fromTop)">
                                      <p:cBhvr>
                                        <p:cTn id="376" dur="500"/>
                                        <p:tgtEl>
                                          <p:spTgt spid="51437"/>
                                        </p:tgtEl>
                                      </p:cBhvr>
                                    </p:animEffect>
                                  </p:childTnLst>
                                </p:cTn>
                              </p:par>
                              <p:par>
                                <p:cTn id="377" presetID="12" presetClass="exit" presetSubtype="4" fill="hold" nodeType="withEffect">
                                  <p:stCondLst>
                                    <p:cond delay="55000"/>
                                  </p:stCondLst>
                                  <p:childTnLst>
                                    <p:animEffect transition="out" filter="slide(fromBottom)">
                                      <p:cBhvr>
                                        <p:cTn id="378" dur="500"/>
                                        <p:tgtEl>
                                          <p:spTgt spid="51437"/>
                                        </p:tgtEl>
                                      </p:cBhvr>
                                    </p:animEffect>
                                    <p:set>
                                      <p:cBhvr>
                                        <p:cTn id="379" dur="1" fill="hold">
                                          <p:stCondLst>
                                            <p:cond delay="499"/>
                                          </p:stCondLst>
                                        </p:cTn>
                                        <p:tgtEl>
                                          <p:spTgt spid="51437"/>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1440"/>
                                        </p:tgtEl>
                                        <p:attrNameLst>
                                          <p:attrName>style.visibility</p:attrName>
                                        </p:attrNameLst>
                                      </p:cBhvr>
                                      <p:to>
                                        <p:strVal val="visible"/>
                                      </p:to>
                                    </p:set>
                                    <p:animEffect transition="in" filter="slide(fromTop)">
                                      <p:cBhvr>
                                        <p:cTn id="382" dur="500"/>
                                        <p:tgtEl>
                                          <p:spTgt spid="51440"/>
                                        </p:tgtEl>
                                      </p:cBhvr>
                                    </p:animEffect>
                                  </p:childTnLst>
                                </p:cTn>
                              </p:par>
                              <p:par>
                                <p:cTn id="383" presetID="12" presetClass="exit" presetSubtype="4" fill="hold" nodeType="withEffect">
                                  <p:stCondLst>
                                    <p:cond delay="56000"/>
                                  </p:stCondLst>
                                  <p:childTnLst>
                                    <p:animEffect transition="out" filter="slide(fromBottom)">
                                      <p:cBhvr>
                                        <p:cTn id="384" dur="500"/>
                                        <p:tgtEl>
                                          <p:spTgt spid="51440"/>
                                        </p:tgtEl>
                                      </p:cBhvr>
                                    </p:animEffect>
                                    <p:set>
                                      <p:cBhvr>
                                        <p:cTn id="385" dur="1" fill="hold">
                                          <p:stCondLst>
                                            <p:cond delay="499"/>
                                          </p:stCondLst>
                                        </p:cTn>
                                        <p:tgtEl>
                                          <p:spTgt spid="51440"/>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1443"/>
                                        </p:tgtEl>
                                        <p:attrNameLst>
                                          <p:attrName>style.visibility</p:attrName>
                                        </p:attrNameLst>
                                      </p:cBhvr>
                                      <p:to>
                                        <p:strVal val="visible"/>
                                      </p:to>
                                    </p:set>
                                    <p:animEffect transition="in" filter="slide(fromTop)">
                                      <p:cBhvr>
                                        <p:cTn id="388" dur="500"/>
                                        <p:tgtEl>
                                          <p:spTgt spid="51443"/>
                                        </p:tgtEl>
                                      </p:cBhvr>
                                    </p:animEffect>
                                  </p:childTnLst>
                                </p:cTn>
                              </p:par>
                              <p:par>
                                <p:cTn id="389" presetID="12" presetClass="exit" presetSubtype="4" fill="hold" nodeType="withEffect">
                                  <p:stCondLst>
                                    <p:cond delay="57000"/>
                                  </p:stCondLst>
                                  <p:childTnLst>
                                    <p:animEffect transition="out" filter="slide(fromBottom)">
                                      <p:cBhvr>
                                        <p:cTn id="390" dur="500"/>
                                        <p:tgtEl>
                                          <p:spTgt spid="51443"/>
                                        </p:tgtEl>
                                      </p:cBhvr>
                                    </p:animEffect>
                                    <p:set>
                                      <p:cBhvr>
                                        <p:cTn id="391" dur="1" fill="hold">
                                          <p:stCondLst>
                                            <p:cond delay="499"/>
                                          </p:stCondLst>
                                        </p:cTn>
                                        <p:tgtEl>
                                          <p:spTgt spid="51443"/>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1446"/>
                                        </p:tgtEl>
                                        <p:attrNameLst>
                                          <p:attrName>style.visibility</p:attrName>
                                        </p:attrNameLst>
                                      </p:cBhvr>
                                      <p:to>
                                        <p:strVal val="visible"/>
                                      </p:to>
                                    </p:set>
                                    <p:animEffect transition="in" filter="slide(fromTop)">
                                      <p:cBhvr>
                                        <p:cTn id="394" dur="500"/>
                                        <p:tgtEl>
                                          <p:spTgt spid="51446"/>
                                        </p:tgtEl>
                                      </p:cBhvr>
                                    </p:animEffect>
                                  </p:childTnLst>
                                </p:cTn>
                              </p:par>
                              <p:par>
                                <p:cTn id="395" presetID="12" presetClass="exit" presetSubtype="4" fill="hold" nodeType="withEffect">
                                  <p:stCondLst>
                                    <p:cond delay="58000"/>
                                  </p:stCondLst>
                                  <p:childTnLst>
                                    <p:animEffect transition="out" filter="slide(fromBottom)">
                                      <p:cBhvr>
                                        <p:cTn id="396" dur="500"/>
                                        <p:tgtEl>
                                          <p:spTgt spid="51446"/>
                                        </p:tgtEl>
                                      </p:cBhvr>
                                    </p:animEffect>
                                    <p:set>
                                      <p:cBhvr>
                                        <p:cTn id="397" dur="1" fill="hold">
                                          <p:stCondLst>
                                            <p:cond delay="499"/>
                                          </p:stCondLst>
                                        </p:cTn>
                                        <p:tgtEl>
                                          <p:spTgt spid="51446"/>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1449"/>
                                        </p:tgtEl>
                                        <p:attrNameLst>
                                          <p:attrName>style.visibility</p:attrName>
                                        </p:attrNameLst>
                                      </p:cBhvr>
                                      <p:to>
                                        <p:strVal val="visible"/>
                                      </p:to>
                                    </p:set>
                                    <p:animEffect transition="in" filter="slide(fromTop)">
                                      <p:cBhvr>
                                        <p:cTn id="400" dur="500"/>
                                        <p:tgtEl>
                                          <p:spTgt spid="51449"/>
                                        </p:tgtEl>
                                      </p:cBhvr>
                                    </p:animEffect>
                                  </p:childTnLst>
                                </p:cTn>
                              </p:par>
                              <p:par>
                                <p:cTn id="401" presetID="12" presetClass="exit" presetSubtype="4" fill="hold" nodeType="withEffect">
                                  <p:stCondLst>
                                    <p:cond delay="59000"/>
                                  </p:stCondLst>
                                  <p:childTnLst>
                                    <p:animEffect transition="out" filter="slide(fromBottom)">
                                      <p:cBhvr>
                                        <p:cTn id="402" dur="500"/>
                                        <p:tgtEl>
                                          <p:spTgt spid="51449"/>
                                        </p:tgtEl>
                                      </p:cBhvr>
                                    </p:animEffect>
                                    <p:set>
                                      <p:cBhvr>
                                        <p:cTn id="403" dur="1" fill="hold">
                                          <p:stCondLst>
                                            <p:cond delay="499"/>
                                          </p:stCondLst>
                                        </p:cTn>
                                        <p:tgtEl>
                                          <p:spTgt spid="51449"/>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1452"/>
                                        </p:tgtEl>
                                        <p:attrNameLst>
                                          <p:attrName>style.visibility</p:attrName>
                                        </p:attrNameLst>
                                      </p:cBhvr>
                                      <p:to>
                                        <p:strVal val="visible"/>
                                      </p:to>
                                    </p:set>
                                    <p:animEffect transition="in" filter="slide(fromTop)">
                                      <p:cBhvr>
                                        <p:cTn id="406" dur="500"/>
                                        <p:tgtEl>
                                          <p:spTgt spid="514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0" y="0"/>
            <a:ext cx="9144000" cy="68580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27" name="Rectangle 3"/>
          <p:cNvSpPr>
            <a:spLocks noChangeArrowheads="1"/>
          </p:cNvSpPr>
          <p:nvPr/>
        </p:nvSpPr>
        <p:spPr bwMode="auto">
          <a:xfrm>
            <a:off x="0" y="0"/>
            <a:ext cx="9144000" cy="3933825"/>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28" name="Rectangle 4"/>
          <p:cNvSpPr>
            <a:spLocks noChangeArrowheads="1"/>
          </p:cNvSpPr>
          <p:nvPr/>
        </p:nvSpPr>
        <p:spPr bwMode="auto">
          <a:xfrm>
            <a:off x="0" y="3819525"/>
            <a:ext cx="9144000" cy="3038475"/>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29" name="Rectangle 5"/>
          <p:cNvSpPr>
            <a:spLocks noChangeArrowheads="1"/>
          </p:cNvSpPr>
          <p:nvPr/>
        </p:nvSpPr>
        <p:spPr bwMode="auto">
          <a:xfrm>
            <a:off x="0" y="3819525"/>
            <a:ext cx="9144000" cy="712788"/>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30" name="Freeform 6"/>
          <p:cNvSpPr>
            <a:spLocks/>
          </p:cNvSpPr>
          <p:nvPr/>
        </p:nvSpPr>
        <p:spPr bwMode="auto">
          <a:xfrm>
            <a:off x="506413" y="1595438"/>
            <a:ext cx="8132762" cy="53340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231" name="Rectangle 7"/>
          <p:cNvSpPr>
            <a:spLocks noChangeArrowheads="1"/>
          </p:cNvSpPr>
          <p:nvPr/>
        </p:nvSpPr>
        <p:spPr bwMode="auto">
          <a:xfrm flipV="1">
            <a:off x="0" y="3429000"/>
            <a:ext cx="9144000" cy="398463"/>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32" name="AutoShape 8"/>
          <p:cNvSpPr>
            <a:spLocks noChangeArrowheads="1"/>
          </p:cNvSpPr>
          <p:nvPr/>
        </p:nvSpPr>
        <p:spPr bwMode="auto">
          <a:xfrm>
            <a:off x="447675" y="2051050"/>
            <a:ext cx="8248650" cy="320516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grpSp>
        <p:nvGrpSpPr>
          <p:cNvPr id="52233" name="Group 9"/>
          <p:cNvGrpSpPr>
            <a:grpSpLocks/>
          </p:cNvGrpSpPr>
          <p:nvPr/>
        </p:nvGrpSpPr>
        <p:grpSpPr bwMode="auto">
          <a:xfrm>
            <a:off x="703263" y="2762250"/>
            <a:ext cx="1168400" cy="1912938"/>
            <a:chOff x="275" y="2008"/>
            <a:chExt cx="795" cy="1276"/>
          </a:xfrm>
        </p:grpSpPr>
        <p:sp>
          <p:nvSpPr>
            <p:cNvPr id="52234"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35"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36"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37"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2238" name="Group 14"/>
          <p:cNvGrpSpPr>
            <a:grpSpLocks/>
          </p:cNvGrpSpPr>
          <p:nvPr/>
        </p:nvGrpSpPr>
        <p:grpSpPr bwMode="auto">
          <a:xfrm>
            <a:off x="1943100" y="2765425"/>
            <a:ext cx="1168400" cy="1912938"/>
            <a:chOff x="275" y="2008"/>
            <a:chExt cx="795" cy="1276"/>
          </a:xfrm>
        </p:grpSpPr>
        <p:sp>
          <p:nvSpPr>
            <p:cNvPr id="52239"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40"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41"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42"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2243" name="Group 19"/>
          <p:cNvGrpSpPr>
            <a:grpSpLocks/>
          </p:cNvGrpSpPr>
          <p:nvPr/>
        </p:nvGrpSpPr>
        <p:grpSpPr bwMode="auto">
          <a:xfrm>
            <a:off x="3368675" y="2762250"/>
            <a:ext cx="1168400" cy="1912938"/>
            <a:chOff x="275" y="2008"/>
            <a:chExt cx="795" cy="1276"/>
          </a:xfrm>
        </p:grpSpPr>
        <p:sp>
          <p:nvSpPr>
            <p:cNvPr id="52244"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45"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46"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47"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2248" name="Group 24"/>
          <p:cNvGrpSpPr>
            <a:grpSpLocks/>
          </p:cNvGrpSpPr>
          <p:nvPr/>
        </p:nvGrpSpPr>
        <p:grpSpPr bwMode="auto">
          <a:xfrm>
            <a:off x="4606925" y="2765425"/>
            <a:ext cx="1168400" cy="1912938"/>
            <a:chOff x="275" y="2008"/>
            <a:chExt cx="795" cy="1276"/>
          </a:xfrm>
        </p:grpSpPr>
        <p:sp>
          <p:nvSpPr>
            <p:cNvPr id="52249"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50"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51"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52"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2253" name="Group 29"/>
          <p:cNvGrpSpPr>
            <a:grpSpLocks/>
          </p:cNvGrpSpPr>
          <p:nvPr/>
        </p:nvGrpSpPr>
        <p:grpSpPr bwMode="auto">
          <a:xfrm>
            <a:off x="6030913" y="2762250"/>
            <a:ext cx="1168400" cy="1912938"/>
            <a:chOff x="275" y="2008"/>
            <a:chExt cx="795" cy="1276"/>
          </a:xfrm>
        </p:grpSpPr>
        <p:sp>
          <p:nvSpPr>
            <p:cNvPr id="52254"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55"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56"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57"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sp>
        <p:nvSpPr>
          <p:cNvPr id="52258" name="AutoShape 34"/>
          <p:cNvSpPr>
            <a:spLocks noChangeArrowheads="1"/>
          </p:cNvSpPr>
          <p:nvPr/>
        </p:nvSpPr>
        <p:spPr bwMode="auto">
          <a:xfrm>
            <a:off x="7270750" y="2765425"/>
            <a:ext cx="1168400" cy="1912938"/>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59" name="AutoShape 35"/>
          <p:cNvSpPr>
            <a:spLocks noChangeArrowheads="1"/>
          </p:cNvSpPr>
          <p:nvPr/>
        </p:nvSpPr>
        <p:spPr bwMode="auto">
          <a:xfrm>
            <a:off x="7270750" y="2765425"/>
            <a:ext cx="1168400" cy="22860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60" name="AutoShape 36"/>
          <p:cNvSpPr>
            <a:spLocks noChangeArrowheads="1"/>
          </p:cNvSpPr>
          <p:nvPr/>
        </p:nvSpPr>
        <p:spPr bwMode="auto">
          <a:xfrm>
            <a:off x="7270750" y="4449763"/>
            <a:ext cx="1168400" cy="22860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61" name="AutoShape 37"/>
          <p:cNvSpPr>
            <a:spLocks noChangeArrowheads="1"/>
          </p:cNvSpPr>
          <p:nvPr/>
        </p:nvSpPr>
        <p:spPr bwMode="auto">
          <a:xfrm>
            <a:off x="7270750" y="2765425"/>
            <a:ext cx="1168400" cy="1912938"/>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2262" name="AutoShape 38"/>
          <p:cNvSpPr>
            <a:spLocks noChangeArrowheads="1"/>
          </p:cNvSpPr>
          <p:nvPr/>
        </p:nvSpPr>
        <p:spPr bwMode="auto">
          <a:xfrm flipV="1">
            <a:off x="447675" y="5267325"/>
            <a:ext cx="8248650" cy="1077913"/>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en-US" altLang="en-US"/>
          </a:p>
        </p:txBody>
      </p:sp>
      <p:grpSp>
        <p:nvGrpSpPr>
          <p:cNvPr id="52263" name="Group 39"/>
          <p:cNvGrpSpPr>
            <a:grpSpLocks/>
          </p:cNvGrpSpPr>
          <p:nvPr/>
        </p:nvGrpSpPr>
        <p:grpSpPr bwMode="auto">
          <a:xfrm>
            <a:off x="7270750" y="2981325"/>
            <a:ext cx="1168400" cy="1473200"/>
            <a:chOff x="4580" y="1878"/>
            <a:chExt cx="736" cy="928"/>
          </a:xfrm>
        </p:grpSpPr>
        <p:sp>
          <p:nvSpPr>
            <p:cNvPr id="52264"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65"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2266" name="Group 42"/>
          <p:cNvGrpSpPr>
            <a:grpSpLocks/>
          </p:cNvGrpSpPr>
          <p:nvPr/>
        </p:nvGrpSpPr>
        <p:grpSpPr bwMode="auto">
          <a:xfrm>
            <a:off x="7270750" y="2981325"/>
            <a:ext cx="1168400" cy="1473200"/>
            <a:chOff x="4580" y="1878"/>
            <a:chExt cx="736" cy="928"/>
          </a:xfrm>
        </p:grpSpPr>
        <p:sp>
          <p:nvSpPr>
            <p:cNvPr id="52267"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68"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2269" name="Group 45"/>
          <p:cNvGrpSpPr>
            <a:grpSpLocks/>
          </p:cNvGrpSpPr>
          <p:nvPr/>
        </p:nvGrpSpPr>
        <p:grpSpPr bwMode="auto">
          <a:xfrm>
            <a:off x="6030913" y="2981325"/>
            <a:ext cx="1168400" cy="1473200"/>
            <a:chOff x="4580" y="1878"/>
            <a:chExt cx="736" cy="928"/>
          </a:xfrm>
        </p:grpSpPr>
        <p:sp>
          <p:nvSpPr>
            <p:cNvPr id="52270"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71"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2272" name="Group 48"/>
          <p:cNvGrpSpPr>
            <a:grpSpLocks/>
          </p:cNvGrpSpPr>
          <p:nvPr/>
        </p:nvGrpSpPr>
        <p:grpSpPr bwMode="auto">
          <a:xfrm>
            <a:off x="1943100" y="2982913"/>
            <a:ext cx="1168400" cy="1473200"/>
            <a:chOff x="4580" y="1878"/>
            <a:chExt cx="736" cy="928"/>
          </a:xfrm>
        </p:grpSpPr>
        <p:sp>
          <p:nvSpPr>
            <p:cNvPr id="52273"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74"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2275" name="Group 51"/>
          <p:cNvGrpSpPr>
            <a:grpSpLocks/>
          </p:cNvGrpSpPr>
          <p:nvPr/>
        </p:nvGrpSpPr>
        <p:grpSpPr bwMode="auto">
          <a:xfrm>
            <a:off x="703263" y="2982913"/>
            <a:ext cx="1168400" cy="1473200"/>
            <a:chOff x="4580" y="1878"/>
            <a:chExt cx="736" cy="928"/>
          </a:xfrm>
        </p:grpSpPr>
        <p:sp>
          <p:nvSpPr>
            <p:cNvPr id="52276"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77"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2278" name="Group 54"/>
          <p:cNvGrpSpPr>
            <a:grpSpLocks/>
          </p:cNvGrpSpPr>
          <p:nvPr/>
        </p:nvGrpSpPr>
        <p:grpSpPr bwMode="auto">
          <a:xfrm>
            <a:off x="4606925" y="2984500"/>
            <a:ext cx="1168400" cy="1473200"/>
            <a:chOff x="4580" y="1878"/>
            <a:chExt cx="736" cy="928"/>
          </a:xfrm>
        </p:grpSpPr>
        <p:sp>
          <p:nvSpPr>
            <p:cNvPr id="52279"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80"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2281" name="Group 57"/>
          <p:cNvGrpSpPr>
            <a:grpSpLocks/>
          </p:cNvGrpSpPr>
          <p:nvPr/>
        </p:nvGrpSpPr>
        <p:grpSpPr bwMode="auto">
          <a:xfrm>
            <a:off x="7270750" y="2981325"/>
            <a:ext cx="1168400" cy="1473200"/>
            <a:chOff x="4580" y="1878"/>
            <a:chExt cx="736" cy="928"/>
          </a:xfrm>
        </p:grpSpPr>
        <p:sp>
          <p:nvSpPr>
            <p:cNvPr id="52282"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83"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2284" name="Group 60"/>
          <p:cNvGrpSpPr>
            <a:grpSpLocks/>
          </p:cNvGrpSpPr>
          <p:nvPr/>
        </p:nvGrpSpPr>
        <p:grpSpPr bwMode="auto">
          <a:xfrm>
            <a:off x="7270750" y="2981325"/>
            <a:ext cx="1168400" cy="1473200"/>
            <a:chOff x="4580" y="1878"/>
            <a:chExt cx="736" cy="928"/>
          </a:xfrm>
        </p:grpSpPr>
        <p:sp>
          <p:nvSpPr>
            <p:cNvPr id="52285"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86"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2287" name="Group 63"/>
          <p:cNvGrpSpPr>
            <a:grpSpLocks/>
          </p:cNvGrpSpPr>
          <p:nvPr/>
        </p:nvGrpSpPr>
        <p:grpSpPr bwMode="auto">
          <a:xfrm>
            <a:off x="7270750" y="2981325"/>
            <a:ext cx="1168400" cy="1473200"/>
            <a:chOff x="4580" y="1878"/>
            <a:chExt cx="736" cy="928"/>
          </a:xfrm>
        </p:grpSpPr>
        <p:sp>
          <p:nvSpPr>
            <p:cNvPr id="52288"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89"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2290" name="Group 66"/>
          <p:cNvGrpSpPr>
            <a:grpSpLocks/>
          </p:cNvGrpSpPr>
          <p:nvPr/>
        </p:nvGrpSpPr>
        <p:grpSpPr bwMode="auto">
          <a:xfrm>
            <a:off x="7270750" y="2981325"/>
            <a:ext cx="1168400" cy="1473200"/>
            <a:chOff x="4580" y="1878"/>
            <a:chExt cx="736" cy="928"/>
          </a:xfrm>
        </p:grpSpPr>
        <p:sp>
          <p:nvSpPr>
            <p:cNvPr id="52291"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92"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2293" name="Group 69"/>
          <p:cNvGrpSpPr>
            <a:grpSpLocks/>
          </p:cNvGrpSpPr>
          <p:nvPr/>
        </p:nvGrpSpPr>
        <p:grpSpPr bwMode="auto">
          <a:xfrm>
            <a:off x="7270750" y="2981325"/>
            <a:ext cx="1168400" cy="1473200"/>
            <a:chOff x="4580" y="1878"/>
            <a:chExt cx="736" cy="928"/>
          </a:xfrm>
        </p:grpSpPr>
        <p:sp>
          <p:nvSpPr>
            <p:cNvPr id="52294"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95"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2296" name="Group 72"/>
          <p:cNvGrpSpPr>
            <a:grpSpLocks/>
          </p:cNvGrpSpPr>
          <p:nvPr/>
        </p:nvGrpSpPr>
        <p:grpSpPr bwMode="auto">
          <a:xfrm>
            <a:off x="7270750" y="2981325"/>
            <a:ext cx="1168400" cy="1473200"/>
            <a:chOff x="4580" y="1878"/>
            <a:chExt cx="736" cy="928"/>
          </a:xfrm>
        </p:grpSpPr>
        <p:sp>
          <p:nvSpPr>
            <p:cNvPr id="52297"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98"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2299" name="Group 75"/>
          <p:cNvGrpSpPr>
            <a:grpSpLocks/>
          </p:cNvGrpSpPr>
          <p:nvPr/>
        </p:nvGrpSpPr>
        <p:grpSpPr bwMode="auto">
          <a:xfrm>
            <a:off x="7270750" y="2981325"/>
            <a:ext cx="1168400" cy="1473200"/>
            <a:chOff x="4580" y="1878"/>
            <a:chExt cx="736" cy="928"/>
          </a:xfrm>
        </p:grpSpPr>
        <p:sp>
          <p:nvSpPr>
            <p:cNvPr id="52300"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01"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2302" name="Group 78"/>
          <p:cNvGrpSpPr>
            <a:grpSpLocks/>
          </p:cNvGrpSpPr>
          <p:nvPr/>
        </p:nvGrpSpPr>
        <p:grpSpPr bwMode="auto">
          <a:xfrm>
            <a:off x="7270750" y="2981325"/>
            <a:ext cx="1168400" cy="1473200"/>
            <a:chOff x="4580" y="1878"/>
            <a:chExt cx="736" cy="928"/>
          </a:xfrm>
        </p:grpSpPr>
        <p:sp>
          <p:nvSpPr>
            <p:cNvPr id="52303"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04"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2305" name="Group 81"/>
          <p:cNvGrpSpPr>
            <a:grpSpLocks/>
          </p:cNvGrpSpPr>
          <p:nvPr/>
        </p:nvGrpSpPr>
        <p:grpSpPr bwMode="auto">
          <a:xfrm>
            <a:off x="6030913" y="2981325"/>
            <a:ext cx="1168400" cy="1473200"/>
            <a:chOff x="4580" y="1878"/>
            <a:chExt cx="736" cy="928"/>
          </a:xfrm>
        </p:grpSpPr>
        <p:sp>
          <p:nvSpPr>
            <p:cNvPr id="52306"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07"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2308" name="Group 84"/>
          <p:cNvGrpSpPr>
            <a:grpSpLocks/>
          </p:cNvGrpSpPr>
          <p:nvPr/>
        </p:nvGrpSpPr>
        <p:grpSpPr bwMode="auto">
          <a:xfrm>
            <a:off x="4606925" y="2984500"/>
            <a:ext cx="1168400" cy="1473200"/>
            <a:chOff x="4580" y="1878"/>
            <a:chExt cx="736" cy="928"/>
          </a:xfrm>
        </p:grpSpPr>
        <p:sp>
          <p:nvSpPr>
            <p:cNvPr id="52309"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10"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2311" name="Group 87"/>
          <p:cNvGrpSpPr>
            <a:grpSpLocks/>
          </p:cNvGrpSpPr>
          <p:nvPr/>
        </p:nvGrpSpPr>
        <p:grpSpPr bwMode="auto">
          <a:xfrm>
            <a:off x="3368675" y="2981325"/>
            <a:ext cx="1168400" cy="1473200"/>
            <a:chOff x="4580" y="1878"/>
            <a:chExt cx="736" cy="928"/>
          </a:xfrm>
        </p:grpSpPr>
        <p:sp>
          <p:nvSpPr>
            <p:cNvPr id="52312"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13"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2314" name="Group 90"/>
          <p:cNvGrpSpPr>
            <a:grpSpLocks/>
          </p:cNvGrpSpPr>
          <p:nvPr/>
        </p:nvGrpSpPr>
        <p:grpSpPr bwMode="auto">
          <a:xfrm>
            <a:off x="7270750" y="2981325"/>
            <a:ext cx="1168400" cy="1473200"/>
            <a:chOff x="4580" y="1878"/>
            <a:chExt cx="736" cy="928"/>
          </a:xfrm>
        </p:grpSpPr>
        <p:sp>
          <p:nvSpPr>
            <p:cNvPr id="52315"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16"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2317" name="Group 93"/>
          <p:cNvGrpSpPr>
            <a:grpSpLocks/>
          </p:cNvGrpSpPr>
          <p:nvPr/>
        </p:nvGrpSpPr>
        <p:grpSpPr bwMode="auto">
          <a:xfrm>
            <a:off x="6030913" y="2981325"/>
            <a:ext cx="1168400" cy="1473200"/>
            <a:chOff x="4580" y="1878"/>
            <a:chExt cx="736" cy="928"/>
          </a:xfrm>
        </p:grpSpPr>
        <p:sp>
          <p:nvSpPr>
            <p:cNvPr id="52318"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19"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2320" name="Group 96"/>
          <p:cNvGrpSpPr>
            <a:grpSpLocks/>
          </p:cNvGrpSpPr>
          <p:nvPr/>
        </p:nvGrpSpPr>
        <p:grpSpPr bwMode="auto">
          <a:xfrm>
            <a:off x="7270750" y="2981325"/>
            <a:ext cx="1168400" cy="1473200"/>
            <a:chOff x="4580" y="1878"/>
            <a:chExt cx="736" cy="928"/>
          </a:xfrm>
        </p:grpSpPr>
        <p:sp>
          <p:nvSpPr>
            <p:cNvPr id="52321"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22"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2323" name="Group 99"/>
          <p:cNvGrpSpPr>
            <a:grpSpLocks/>
          </p:cNvGrpSpPr>
          <p:nvPr/>
        </p:nvGrpSpPr>
        <p:grpSpPr bwMode="auto">
          <a:xfrm>
            <a:off x="7270750" y="2981325"/>
            <a:ext cx="1168400" cy="1473200"/>
            <a:chOff x="4580" y="1878"/>
            <a:chExt cx="736" cy="928"/>
          </a:xfrm>
        </p:grpSpPr>
        <p:sp>
          <p:nvSpPr>
            <p:cNvPr id="52324"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25"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2326" name="Group 102"/>
          <p:cNvGrpSpPr>
            <a:grpSpLocks/>
          </p:cNvGrpSpPr>
          <p:nvPr/>
        </p:nvGrpSpPr>
        <p:grpSpPr bwMode="auto">
          <a:xfrm>
            <a:off x="7270750" y="2981325"/>
            <a:ext cx="1168400" cy="1473200"/>
            <a:chOff x="4580" y="1878"/>
            <a:chExt cx="736" cy="928"/>
          </a:xfrm>
        </p:grpSpPr>
        <p:sp>
          <p:nvSpPr>
            <p:cNvPr id="52327"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28"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2329" name="Group 105"/>
          <p:cNvGrpSpPr>
            <a:grpSpLocks/>
          </p:cNvGrpSpPr>
          <p:nvPr/>
        </p:nvGrpSpPr>
        <p:grpSpPr bwMode="auto">
          <a:xfrm>
            <a:off x="7270750" y="2981325"/>
            <a:ext cx="1168400" cy="1473200"/>
            <a:chOff x="4580" y="1878"/>
            <a:chExt cx="736" cy="928"/>
          </a:xfrm>
        </p:grpSpPr>
        <p:sp>
          <p:nvSpPr>
            <p:cNvPr id="52330"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31"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2332" name="Group 108"/>
          <p:cNvGrpSpPr>
            <a:grpSpLocks/>
          </p:cNvGrpSpPr>
          <p:nvPr/>
        </p:nvGrpSpPr>
        <p:grpSpPr bwMode="auto">
          <a:xfrm>
            <a:off x="7270750" y="2981325"/>
            <a:ext cx="1168400" cy="1473200"/>
            <a:chOff x="4580" y="1878"/>
            <a:chExt cx="736" cy="928"/>
          </a:xfrm>
        </p:grpSpPr>
        <p:sp>
          <p:nvSpPr>
            <p:cNvPr id="52333"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34"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2335" name="Group 111"/>
          <p:cNvGrpSpPr>
            <a:grpSpLocks/>
          </p:cNvGrpSpPr>
          <p:nvPr/>
        </p:nvGrpSpPr>
        <p:grpSpPr bwMode="auto">
          <a:xfrm>
            <a:off x="7270750" y="2981325"/>
            <a:ext cx="1168400" cy="1473200"/>
            <a:chOff x="4580" y="1878"/>
            <a:chExt cx="736" cy="928"/>
          </a:xfrm>
        </p:grpSpPr>
        <p:sp>
          <p:nvSpPr>
            <p:cNvPr id="52336"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37"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2338" name="Group 114"/>
          <p:cNvGrpSpPr>
            <a:grpSpLocks/>
          </p:cNvGrpSpPr>
          <p:nvPr/>
        </p:nvGrpSpPr>
        <p:grpSpPr bwMode="auto">
          <a:xfrm>
            <a:off x="7270750" y="2981325"/>
            <a:ext cx="1168400" cy="1473200"/>
            <a:chOff x="4580" y="1878"/>
            <a:chExt cx="736" cy="928"/>
          </a:xfrm>
        </p:grpSpPr>
        <p:sp>
          <p:nvSpPr>
            <p:cNvPr id="52339"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40"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2341" name="Group 117"/>
          <p:cNvGrpSpPr>
            <a:grpSpLocks/>
          </p:cNvGrpSpPr>
          <p:nvPr/>
        </p:nvGrpSpPr>
        <p:grpSpPr bwMode="auto">
          <a:xfrm>
            <a:off x="7270750" y="2981325"/>
            <a:ext cx="1168400" cy="1473200"/>
            <a:chOff x="4580" y="1878"/>
            <a:chExt cx="736" cy="928"/>
          </a:xfrm>
        </p:grpSpPr>
        <p:sp>
          <p:nvSpPr>
            <p:cNvPr id="52342"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43"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2344" name="Group 120"/>
          <p:cNvGrpSpPr>
            <a:grpSpLocks/>
          </p:cNvGrpSpPr>
          <p:nvPr/>
        </p:nvGrpSpPr>
        <p:grpSpPr bwMode="auto">
          <a:xfrm>
            <a:off x="7270750" y="2981325"/>
            <a:ext cx="1168400" cy="1473200"/>
            <a:chOff x="4580" y="1878"/>
            <a:chExt cx="736" cy="928"/>
          </a:xfrm>
        </p:grpSpPr>
        <p:sp>
          <p:nvSpPr>
            <p:cNvPr id="52345"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46"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2347" name="Group 123"/>
          <p:cNvGrpSpPr>
            <a:grpSpLocks/>
          </p:cNvGrpSpPr>
          <p:nvPr/>
        </p:nvGrpSpPr>
        <p:grpSpPr bwMode="auto">
          <a:xfrm>
            <a:off x="7270750" y="2981325"/>
            <a:ext cx="1168400" cy="1473200"/>
            <a:chOff x="4580" y="1878"/>
            <a:chExt cx="736" cy="928"/>
          </a:xfrm>
        </p:grpSpPr>
        <p:sp>
          <p:nvSpPr>
            <p:cNvPr id="52348"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49"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2350" name="Group 126"/>
          <p:cNvGrpSpPr>
            <a:grpSpLocks/>
          </p:cNvGrpSpPr>
          <p:nvPr/>
        </p:nvGrpSpPr>
        <p:grpSpPr bwMode="auto">
          <a:xfrm>
            <a:off x="6030913" y="2981325"/>
            <a:ext cx="1168400" cy="1473200"/>
            <a:chOff x="4580" y="1878"/>
            <a:chExt cx="736" cy="928"/>
          </a:xfrm>
        </p:grpSpPr>
        <p:sp>
          <p:nvSpPr>
            <p:cNvPr id="52351"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52"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2353" name="Group 129"/>
          <p:cNvGrpSpPr>
            <a:grpSpLocks/>
          </p:cNvGrpSpPr>
          <p:nvPr/>
        </p:nvGrpSpPr>
        <p:grpSpPr bwMode="auto">
          <a:xfrm>
            <a:off x="7270750" y="2981325"/>
            <a:ext cx="1168400" cy="1473200"/>
            <a:chOff x="4580" y="1878"/>
            <a:chExt cx="736" cy="928"/>
          </a:xfrm>
        </p:grpSpPr>
        <p:sp>
          <p:nvSpPr>
            <p:cNvPr id="52354"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55"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2356" name="Group 132"/>
          <p:cNvGrpSpPr>
            <a:grpSpLocks/>
          </p:cNvGrpSpPr>
          <p:nvPr/>
        </p:nvGrpSpPr>
        <p:grpSpPr bwMode="auto">
          <a:xfrm>
            <a:off x="7270750" y="2981325"/>
            <a:ext cx="1168400" cy="1473200"/>
            <a:chOff x="4580" y="1878"/>
            <a:chExt cx="736" cy="928"/>
          </a:xfrm>
        </p:grpSpPr>
        <p:sp>
          <p:nvSpPr>
            <p:cNvPr id="52357"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58"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2359" name="Group 135"/>
          <p:cNvGrpSpPr>
            <a:grpSpLocks/>
          </p:cNvGrpSpPr>
          <p:nvPr/>
        </p:nvGrpSpPr>
        <p:grpSpPr bwMode="auto">
          <a:xfrm>
            <a:off x="7270750" y="2981325"/>
            <a:ext cx="1168400" cy="1473200"/>
            <a:chOff x="4580" y="1878"/>
            <a:chExt cx="736" cy="928"/>
          </a:xfrm>
        </p:grpSpPr>
        <p:sp>
          <p:nvSpPr>
            <p:cNvPr id="52360"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61"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2362" name="Group 138"/>
          <p:cNvGrpSpPr>
            <a:grpSpLocks/>
          </p:cNvGrpSpPr>
          <p:nvPr/>
        </p:nvGrpSpPr>
        <p:grpSpPr bwMode="auto">
          <a:xfrm>
            <a:off x="7270750" y="2981325"/>
            <a:ext cx="1168400" cy="1473200"/>
            <a:chOff x="4580" y="1878"/>
            <a:chExt cx="736" cy="928"/>
          </a:xfrm>
        </p:grpSpPr>
        <p:sp>
          <p:nvSpPr>
            <p:cNvPr id="52363"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64"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2365" name="Group 141"/>
          <p:cNvGrpSpPr>
            <a:grpSpLocks/>
          </p:cNvGrpSpPr>
          <p:nvPr/>
        </p:nvGrpSpPr>
        <p:grpSpPr bwMode="auto">
          <a:xfrm>
            <a:off x="7270750" y="2981325"/>
            <a:ext cx="1168400" cy="1473200"/>
            <a:chOff x="4580" y="1878"/>
            <a:chExt cx="736" cy="928"/>
          </a:xfrm>
        </p:grpSpPr>
        <p:sp>
          <p:nvSpPr>
            <p:cNvPr id="52366"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67"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2368" name="Group 144"/>
          <p:cNvGrpSpPr>
            <a:grpSpLocks/>
          </p:cNvGrpSpPr>
          <p:nvPr/>
        </p:nvGrpSpPr>
        <p:grpSpPr bwMode="auto">
          <a:xfrm>
            <a:off x="7270750" y="2981325"/>
            <a:ext cx="1168400" cy="1473200"/>
            <a:chOff x="4580" y="1878"/>
            <a:chExt cx="736" cy="928"/>
          </a:xfrm>
        </p:grpSpPr>
        <p:sp>
          <p:nvSpPr>
            <p:cNvPr id="52369"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70"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2371" name="Group 147"/>
          <p:cNvGrpSpPr>
            <a:grpSpLocks/>
          </p:cNvGrpSpPr>
          <p:nvPr/>
        </p:nvGrpSpPr>
        <p:grpSpPr bwMode="auto">
          <a:xfrm>
            <a:off x="7270750" y="2981325"/>
            <a:ext cx="1168400" cy="1473200"/>
            <a:chOff x="4580" y="1878"/>
            <a:chExt cx="736" cy="928"/>
          </a:xfrm>
        </p:grpSpPr>
        <p:sp>
          <p:nvSpPr>
            <p:cNvPr id="52372"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73"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2374" name="Group 150"/>
          <p:cNvGrpSpPr>
            <a:grpSpLocks/>
          </p:cNvGrpSpPr>
          <p:nvPr/>
        </p:nvGrpSpPr>
        <p:grpSpPr bwMode="auto">
          <a:xfrm>
            <a:off x="7270750" y="2981325"/>
            <a:ext cx="1168400" cy="1473200"/>
            <a:chOff x="4580" y="1878"/>
            <a:chExt cx="736" cy="928"/>
          </a:xfrm>
        </p:grpSpPr>
        <p:sp>
          <p:nvSpPr>
            <p:cNvPr id="52375"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76"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2377" name="Group 153"/>
          <p:cNvGrpSpPr>
            <a:grpSpLocks/>
          </p:cNvGrpSpPr>
          <p:nvPr/>
        </p:nvGrpSpPr>
        <p:grpSpPr bwMode="auto">
          <a:xfrm>
            <a:off x="7270750" y="2981325"/>
            <a:ext cx="1168400" cy="1473200"/>
            <a:chOff x="4580" y="1878"/>
            <a:chExt cx="736" cy="928"/>
          </a:xfrm>
        </p:grpSpPr>
        <p:sp>
          <p:nvSpPr>
            <p:cNvPr id="52378"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79"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2380" name="Group 156"/>
          <p:cNvGrpSpPr>
            <a:grpSpLocks/>
          </p:cNvGrpSpPr>
          <p:nvPr/>
        </p:nvGrpSpPr>
        <p:grpSpPr bwMode="auto">
          <a:xfrm>
            <a:off x="7270750" y="2981325"/>
            <a:ext cx="1168400" cy="1473200"/>
            <a:chOff x="4580" y="1878"/>
            <a:chExt cx="736" cy="928"/>
          </a:xfrm>
        </p:grpSpPr>
        <p:sp>
          <p:nvSpPr>
            <p:cNvPr id="52381"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82"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2383" name="Group 159"/>
          <p:cNvGrpSpPr>
            <a:grpSpLocks/>
          </p:cNvGrpSpPr>
          <p:nvPr/>
        </p:nvGrpSpPr>
        <p:grpSpPr bwMode="auto">
          <a:xfrm>
            <a:off x="7270750" y="2981325"/>
            <a:ext cx="1168400" cy="1473200"/>
            <a:chOff x="4580" y="1878"/>
            <a:chExt cx="736" cy="928"/>
          </a:xfrm>
        </p:grpSpPr>
        <p:sp>
          <p:nvSpPr>
            <p:cNvPr id="52384"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85"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2386" name="Group 162"/>
          <p:cNvGrpSpPr>
            <a:grpSpLocks/>
          </p:cNvGrpSpPr>
          <p:nvPr/>
        </p:nvGrpSpPr>
        <p:grpSpPr bwMode="auto">
          <a:xfrm>
            <a:off x="7270750" y="2981325"/>
            <a:ext cx="1168400" cy="1473200"/>
            <a:chOff x="4580" y="1878"/>
            <a:chExt cx="736" cy="928"/>
          </a:xfrm>
        </p:grpSpPr>
        <p:sp>
          <p:nvSpPr>
            <p:cNvPr id="52387"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88"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2389" name="Group 165"/>
          <p:cNvGrpSpPr>
            <a:grpSpLocks/>
          </p:cNvGrpSpPr>
          <p:nvPr/>
        </p:nvGrpSpPr>
        <p:grpSpPr bwMode="auto">
          <a:xfrm>
            <a:off x="7270750" y="2981325"/>
            <a:ext cx="1168400" cy="1473200"/>
            <a:chOff x="4580" y="1878"/>
            <a:chExt cx="736" cy="928"/>
          </a:xfrm>
        </p:grpSpPr>
        <p:sp>
          <p:nvSpPr>
            <p:cNvPr id="52390"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91"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2392" name="Group 168"/>
          <p:cNvGrpSpPr>
            <a:grpSpLocks/>
          </p:cNvGrpSpPr>
          <p:nvPr/>
        </p:nvGrpSpPr>
        <p:grpSpPr bwMode="auto">
          <a:xfrm>
            <a:off x="7270750" y="2981325"/>
            <a:ext cx="1168400" cy="1473200"/>
            <a:chOff x="4580" y="1878"/>
            <a:chExt cx="736" cy="928"/>
          </a:xfrm>
        </p:grpSpPr>
        <p:sp>
          <p:nvSpPr>
            <p:cNvPr id="52393"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94"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2395" name="Group 171"/>
          <p:cNvGrpSpPr>
            <a:grpSpLocks/>
          </p:cNvGrpSpPr>
          <p:nvPr/>
        </p:nvGrpSpPr>
        <p:grpSpPr bwMode="auto">
          <a:xfrm>
            <a:off x="7270750" y="2981325"/>
            <a:ext cx="1168400" cy="1473200"/>
            <a:chOff x="4580" y="1878"/>
            <a:chExt cx="736" cy="928"/>
          </a:xfrm>
        </p:grpSpPr>
        <p:sp>
          <p:nvSpPr>
            <p:cNvPr id="52396"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397"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2398" name="Group 174"/>
          <p:cNvGrpSpPr>
            <a:grpSpLocks/>
          </p:cNvGrpSpPr>
          <p:nvPr/>
        </p:nvGrpSpPr>
        <p:grpSpPr bwMode="auto">
          <a:xfrm>
            <a:off x="7270750" y="2981325"/>
            <a:ext cx="1168400" cy="1473200"/>
            <a:chOff x="4580" y="1878"/>
            <a:chExt cx="736" cy="928"/>
          </a:xfrm>
        </p:grpSpPr>
        <p:sp>
          <p:nvSpPr>
            <p:cNvPr id="52399"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00"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2401" name="Group 177"/>
          <p:cNvGrpSpPr>
            <a:grpSpLocks/>
          </p:cNvGrpSpPr>
          <p:nvPr/>
        </p:nvGrpSpPr>
        <p:grpSpPr bwMode="auto">
          <a:xfrm>
            <a:off x="7270750" y="2981325"/>
            <a:ext cx="1168400" cy="1473200"/>
            <a:chOff x="4580" y="1878"/>
            <a:chExt cx="736" cy="928"/>
          </a:xfrm>
        </p:grpSpPr>
        <p:sp>
          <p:nvSpPr>
            <p:cNvPr id="52402"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03"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2404" name="Group 180"/>
          <p:cNvGrpSpPr>
            <a:grpSpLocks/>
          </p:cNvGrpSpPr>
          <p:nvPr/>
        </p:nvGrpSpPr>
        <p:grpSpPr bwMode="auto">
          <a:xfrm>
            <a:off x="7270750" y="2981325"/>
            <a:ext cx="1168400" cy="1473200"/>
            <a:chOff x="4580" y="1878"/>
            <a:chExt cx="736" cy="928"/>
          </a:xfrm>
        </p:grpSpPr>
        <p:sp>
          <p:nvSpPr>
            <p:cNvPr id="52405"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06"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2407" name="Group 183"/>
          <p:cNvGrpSpPr>
            <a:grpSpLocks/>
          </p:cNvGrpSpPr>
          <p:nvPr/>
        </p:nvGrpSpPr>
        <p:grpSpPr bwMode="auto">
          <a:xfrm>
            <a:off x="7270750" y="2981325"/>
            <a:ext cx="1168400" cy="1473200"/>
            <a:chOff x="4580" y="1878"/>
            <a:chExt cx="736" cy="928"/>
          </a:xfrm>
        </p:grpSpPr>
        <p:sp>
          <p:nvSpPr>
            <p:cNvPr id="52408"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09"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2410" name="Group 186"/>
          <p:cNvGrpSpPr>
            <a:grpSpLocks/>
          </p:cNvGrpSpPr>
          <p:nvPr/>
        </p:nvGrpSpPr>
        <p:grpSpPr bwMode="auto">
          <a:xfrm>
            <a:off x="7270750" y="2981325"/>
            <a:ext cx="1168400" cy="1473200"/>
            <a:chOff x="4580" y="1878"/>
            <a:chExt cx="736" cy="928"/>
          </a:xfrm>
        </p:grpSpPr>
        <p:sp>
          <p:nvSpPr>
            <p:cNvPr id="52411"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12"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2413" name="Group 189"/>
          <p:cNvGrpSpPr>
            <a:grpSpLocks/>
          </p:cNvGrpSpPr>
          <p:nvPr/>
        </p:nvGrpSpPr>
        <p:grpSpPr bwMode="auto">
          <a:xfrm>
            <a:off x="6030913" y="2981325"/>
            <a:ext cx="1168400" cy="1473200"/>
            <a:chOff x="4580" y="1878"/>
            <a:chExt cx="736" cy="928"/>
          </a:xfrm>
        </p:grpSpPr>
        <p:sp>
          <p:nvSpPr>
            <p:cNvPr id="52414"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15"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2416" name="Group 192"/>
          <p:cNvGrpSpPr>
            <a:grpSpLocks/>
          </p:cNvGrpSpPr>
          <p:nvPr/>
        </p:nvGrpSpPr>
        <p:grpSpPr bwMode="auto">
          <a:xfrm>
            <a:off x="6030913" y="2981325"/>
            <a:ext cx="1168400" cy="1473200"/>
            <a:chOff x="4580" y="1878"/>
            <a:chExt cx="736" cy="928"/>
          </a:xfrm>
        </p:grpSpPr>
        <p:sp>
          <p:nvSpPr>
            <p:cNvPr id="52417"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18"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2419" name="Group 195"/>
          <p:cNvGrpSpPr>
            <a:grpSpLocks/>
          </p:cNvGrpSpPr>
          <p:nvPr/>
        </p:nvGrpSpPr>
        <p:grpSpPr bwMode="auto">
          <a:xfrm>
            <a:off x="7270750" y="2981325"/>
            <a:ext cx="1168400" cy="1473200"/>
            <a:chOff x="4580" y="1878"/>
            <a:chExt cx="736" cy="928"/>
          </a:xfrm>
        </p:grpSpPr>
        <p:sp>
          <p:nvSpPr>
            <p:cNvPr id="52420"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21"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2422" name="Group 198"/>
          <p:cNvGrpSpPr>
            <a:grpSpLocks/>
          </p:cNvGrpSpPr>
          <p:nvPr/>
        </p:nvGrpSpPr>
        <p:grpSpPr bwMode="auto">
          <a:xfrm>
            <a:off x="7270750" y="2981325"/>
            <a:ext cx="1168400" cy="1473200"/>
            <a:chOff x="4580" y="1878"/>
            <a:chExt cx="736" cy="928"/>
          </a:xfrm>
        </p:grpSpPr>
        <p:sp>
          <p:nvSpPr>
            <p:cNvPr id="52423"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24"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2425" name="Group 201"/>
          <p:cNvGrpSpPr>
            <a:grpSpLocks/>
          </p:cNvGrpSpPr>
          <p:nvPr/>
        </p:nvGrpSpPr>
        <p:grpSpPr bwMode="auto">
          <a:xfrm>
            <a:off x="7270750" y="2981325"/>
            <a:ext cx="1168400" cy="1473200"/>
            <a:chOff x="4580" y="1878"/>
            <a:chExt cx="736" cy="928"/>
          </a:xfrm>
        </p:grpSpPr>
        <p:sp>
          <p:nvSpPr>
            <p:cNvPr id="52426"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27"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2428" name="Group 204"/>
          <p:cNvGrpSpPr>
            <a:grpSpLocks/>
          </p:cNvGrpSpPr>
          <p:nvPr/>
        </p:nvGrpSpPr>
        <p:grpSpPr bwMode="auto">
          <a:xfrm>
            <a:off x="7270750" y="2981325"/>
            <a:ext cx="1168400" cy="1473200"/>
            <a:chOff x="4580" y="1878"/>
            <a:chExt cx="736" cy="928"/>
          </a:xfrm>
        </p:grpSpPr>
        <p:sp>
          <p:nvSpPr>
            <p:cNvPr id="52429"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30"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2431" name="Group 207"/>
          <p:cNvGrpSpPr>
            <a:grpSpLocks/>
          </p:cNvGrpSpPr>
          <p:nvPr/>
        </p:nvGrpSpPr>
        <p:grpSpPr bwMode="auto">
          <a:xfrm>
            <a:off x="7270750" y="2981325"/>
            <a:ext cx="1168400" cy="1473200"/>
            <a:chOff x="4580" y="1878"/>
            <a:chExt cx="736" cy="928"/>
          </a:xfrm>
        </p:grpSpPr>
        <p:sp>
          <p:nvSpPr>
            <p:cNvPr id="52432"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33"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2434" name="Group 210"/>
          <p:cNvGrpSpPr>
            <a:grpSpLocks/>
          </p:cNvGrpSpPr>
          <p:nvPr/>
        </p:nvGrpSpPr>
        <p:grpSpPr bwMode="auto">
          <a:xfrm>
            <a:off x="7270750" y="2981325"/>
            <a:ext cx="1168400" cy="1473200"/>
            <a:chOff x="4580" y="1878"/>
            <a:chExt cx="736" cy="928"/>
          </a:xfrm>
        </p:grpSpPr>
        <p:sp>
          <p:nvSpPr>
            <p:cNvPr id="52435"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36"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2437" name="Group 213"/>
          <p:cNvGrpSpPr>
            <a:grpSpLocks/>
          </p:cNvGrpSpPr>
          <p:nvPr/>
        </p:nvGrpSpPr>
        <p:grpSpPr bwMode="auto">
          <a:xfrm>
            <a:off x="7270750" y="2981325"/>
            <a:ext cx="1168400" cy="1473200"/>
            <a:chOff x="4580" y="1878"/>
            <a:chExt cx="736" cy="928"/>
          </a:xfrm>
        </p:grpSpPr>
        <p:sp>
          <p:nvSpPr>
            <p:cNvPr id="52438"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39"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2440" name="Group 216"/>
          <p:cNvGrpSpPr>
            <a:grpSpLocks/>
          </p:cNvGrpSpPr>
          <p:nvPr/>
        </p:nvGrpSpPr>
        <p:grpSpPr bwMode="auto">
          <a:xfrm>
            <a:off x="7270750" y="2981325"/>
            <a:ext cx="1168400" cy="1473200"/>
            <a:chOff x="4580" y="1878"/>
            <a:chExt cx="736" cy="928"/>
          </a:xfrm>
        </p:grpSpPr>
        <p:sp>
          <p:nvSpPr>
            <p:cNvPr id="52441"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42"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2443" name="Group 219"/>
          <p:cNvGrpSpPr>
            <a:grpSpLocks/>
          </p:cNvGrpSpPr>
          <p:nvPr/>
        </p:nvGrpSpPr>
        <p:grpSpPr bwMode="auto">
          <a:xfrm>
            <a:off x="7270750" y="2981325"/>
            <a:ext cx="1168400" cy="1473200"/>
            <a:chOff x="4580" y="1878"/>
            <a:chExt cx="736" cy="928"/>
          </a:xfrm>
        </p:grpSpPr>
        <p:sp>
          <p:nvSpPr>
            <p:cNvPr id="52444"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45"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2446" name="Group 222"/>
          <p:cNvGrpSpPr>
            <a:grpSpLocks/>
          </p:cNvGrpSpPr>
          <p:nvPr/>
        </p:nvGrpSpPr>
        <p:grpSpPr bwMode="auto">
          <a:xfrm>
            <a:off x="7270750" y="2981325"/>
            <a:ext cx="1168400" cy="1473200"/>
            <a:chOff x="4580" y="1878"/>
            <a:chExt cx="736" cy="928"/>
          </a:xfrm>
        </p:grpSpPr>
        <p:sp>
          <p:nvSpPr>
            <p:cNvPr id="52447"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48"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2449" name="Group 225"/>
          <p:cNvGrpSpPr>
            <a:grpSpLocks/>
          </p:cNvGrpSpPr>
          <p:nvPr/>
        </p:nvGrpSpPr>
        <p:grpSpPr bwMode="auto">
          <a:xfrm>
            <a:off x="7270750" y="2981325"/>
            <a:ext cx="1168400" cy="1473200"/>
            <a:chOff x="4580" y="1878"/>
            <a:chExt cx="736" cy="928"/>
          </a:xfrm>
        </p:grpSpPr>
        <p:sp>
          <p:nvSpPr>
            <p:cNvPr id="52450"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51"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2452" name="Group 228"/>
          <p:cNvGrpSpPr>
            <a:grpSpLocks/>
          </p:cNvGrpSpPr>
          <p:nvPr/>
        </p:nvGrpSpPr>
        <p:grpSpPr bwMode="auto">
          <a:xfrm>
            <a:off x="7270750" y="2981325"/>
            <a:ext cx="1168400" cy="1473200"/>
            <a:chOff x="4580" y="1878"/>
            <a:chExt cx="736" cy="928"/>
          </a:xfrm>
        </p:grpSpPr>
        <p:sp>
          <p:nvSpPr>
            <p:cNvPr id="52453"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54"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2455" name="Group 231"/>
          <p:cNvGrpSpPr>
            <a:grpSpLocks/>
          </p:cNvGrpSpPr>
          <p:nvPr/>
        </p:nvGrpSpPr>
        <p:grpSpPr bwMode="auto">
          <a:xfrm>
            <a:off x="7270750" y="2981325"/>
            <a:ext cx="1168400" cy="1473200"/>
            <a:chOff x="4580" y="1878"/>
            <a:chExt cx="736" cy="928"/>
          </a:xfrm>
        </p:grpSpPr>
        <p:sp>
          <p:nvSpPr>
            <p:cNvPr id="52456"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57"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2458" name="Group 234"/>
          <p:cNvGrpSpPr>
            <a:grpSpLocks/>
          </p:cNvGrpSpPr>
          <p:nvPr/>
        </p:nvGrpSpPr>
        <p:grpSpPr bwMode="auto">
          <a:xfrm>
            <a:off x="7270750" y="2981325"/>
            <a:ext cx="1168400" cy="1473200"/>
            <a:chOff x="4580" y="1878"/>
            <a:chExt cx="736" cy="928"/>
          </a:xfrm>
        </p:grpSpPr>
        <p:sp>
          <p:nvSpPr>
            <p:cNvPr id="52459"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60"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2461" name="Group 237"/>
          <p:cNvGrpSpPr>
            <a:grpSpLocks/>
          </p:cNvGrpSpPr>
          <p:nvPr/>
        </p:nvGrpSpPr>
        <p:grpSpPr bwMode="auto">
          <a:xfrm>
            <a:off x="7270750" y="2981325"/>
            <a:ext cx="1168400" cy="1473200"/>
            <a:chOff x="4580" y="1878"/>
            <a:chExt cx="736" cy="928"/>
          </a:xfrm>
        </p:grpSpPr>
        <p:sp>
          <p:nvSpPr>
            <p:cNvPr id="52462"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63"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2464" name="Group 240"/>
          <p:cNvGrpSpPr>
            <a:grpSpLocks/>
          </p:cNvGrpSpPr>
          <p:nvPr/>
        </p:nvGrpSpPr>
        <p:grpSpPr bwMode="auto">
          <a:xfrm>
            <a:off x="7270750" y="2981325"/>
            <a:ext cx="1168400" cy="1473200"/>
            <a:chOff x="4580" y="1878"/>
            <a:chExt cx="736" cy="928"/>
          </a:xfrm>
        </p:grpSpPr>
        <p:sp>
          <p:nvSpPr>
            <p:cNvPr id="52465"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66"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2467" name="Group 243"/>
          <p:cNvGrpSpPr>
            <a:grpSpLocks/>
          </p:cNvGrpSpPr>
          <p:nvPr/>
        </p:nvGrpSpPr>
        <p:grpSpPr bwMode="auto">
          <a:xfrm>
            <a:off x="7270750" y="2981325"/>
            <a:ext cx="1168400" cy="1473200"/>
            <a:chOff x="4580" y="1878"/>
            <a:chExt cx="736" cy="928"/>
          </a:xfrm>
        </p:grpSpPr>
        <p:sp>
          <p:nvSpPr>
            <p:cNvPr id="52468"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69"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2470" name="Group 246"/>
          <p:cNvGrpSpPr>
            <a:grpSpLocks/>
          </p:cNvGrpSpPr>
          <p:nvPr/>
        </p:nvGrpSpPr>
        <p:grpSpPr bwMode="auto">
          <a:xfrm>
            <a:off x="7270750" y="2981325"/>
            <a:ext cx="1168400" cy="1473200"/>
            <a:chOff x="4580" y="1878"/>
            <a:chExt cx="736" cy="928"/>
          </a:xfrm>
        </p:grpSpPr>
        <p:sp>
          <p:nvSpPr>
            <p:cNvPr id="52471"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72"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2473" name="Group 249"/>
          <p:cNvGrpSpPr>
            <a:grpSpLocks/>
          </p:cNvGrpSpPr>
          <p:nvPr/>
        </p:nvGrpSpPr>
        <p:grpSpPr bwMode="auto">
          <a:xfrm>
            <a:off x="7270750" y="2981325"/>
            <a:ext cx="1168400" cy="1473200"/>
            <a:chOff x="4580" y="1878"/>
            <a:chExt cx="736" cy="928"/>
          </a:xfrm>
        </p:grpSpPr>
        <p:sp>
          <p:nvSpPr>
            <p:cNvPr id="52474"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75"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2476" name="Group 252"/>
          <p:cNvGrpSpPr>
            <a:grpSpLocks/>
          </p:cNvGrpSpPr>
          <p:nvPr/>
        </p:nvGrpSpPr>
        <p:grpSpPr bwMode="auto">
          <a:xfrm>
            <a:off x="7270750" y="2981325"/>
            <a:ext cx="1168400" cy="1473200"/>
            <a:chOff x="4580" y="1878"/>
            <a:chExt cx="736" cy="928"/>
          </a:xfrm>
        </p:grpSpPr>
        <p:sp>
          <p:nvSpPr>
            <p:cNvPr id="52477"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78"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2479" name="Group 255"/>
          <p:cNvGrpSpPr>
            <a:grpSpLocks/>
          </p:cNvGrpSpPr>
          <p:nvPr/>
        </p:nvGrpSpPr>
        <p:grpSpPr bwMode="auto">
          <a:xfrm>
            <a:off x="6030913" y="2981325"/>
            <a:ext cx="1168400" cy="1473200"/>
            <a:chOff x="4580" y="1878"/>
            <a:chExt cx="736" cy="928"/>
          </a:xfrm>
        </p:grpSpPr>
        <p:sp>
          <p:nvSpPr>
            <p:cNvPr id="52480"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81"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sp>
        <p:nvSpPr>
          <p:cNvPr id="52482" name="Freeform 258"/>
          <p:cNvSpPr>
            <a:spLocks noEditPoints="1"/>
          </p:cNvSpPr>
          <p:nvPr/>
        </p:nvSpPr>
        <p:spPr bwMode="auto">
          <a:xfrm>
            <a:off x="447675" y="2051050"/>
            <a:ext cx="8248650" cy="320516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83" name="Text Box 259"/>
          <p:cNvSpPr txBox="1">
            <a:spLocks noChangeArrowheads="1"/>
          </p:cNvSpPr>
          <p:nvPr/>
        </p:nvSpPr>
        <p:spPr bwMode="auto">
          <a:xfrm>
            <a:off x="115887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Hours</a:t>
            </a:r>
            <a:endParaRPr lang="en-GB" altLang="en-US" sz="2400">
              <a:solidFill>
                <a:schemeClr val="bg1"/>
              </a:solidFill>
            </a:endParaRPr>
          </a:p>
        </p:txBody>
      </p:sp>
      <p:sp>
        <p:nvSpPr>
          <p:cNvPr id="52484" name="Text Box 260"/>
          <p:cNvSpPr txBox="1">
            <a:spLocks noChangeArrowheads="1"/>
          </p:cNvSpPr>
          <p:nvPr/>
        </p:nvSpPr>
        <p:spPr bwMode="auto">
          <a:xfrm>
            <a:off x="3824288" y="4733925"/>
            <a:ext cx="1495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Minutes</a:t>
            </a:r>
            <a:endParaRPr lang="en-GB" altLang="en-US" sz="2400">
              <a:solidFill>
                <a:schemeClr val="bg1"/>
              </a:solidFill>
            </a:endParaRPr>
          </a:p>
        </p:txBody>
      </p:sp>
      <p:sp>
        <p:nvSpPr>
          <p:cNvPr id="52485" name="Text Box 261"/>
          <p:cNvSpPr txBox="1">
            <a:spLocks noChangeArrowheads="1"/>
          </p:cNvSpPr>
          <p:nvPr/>
        </p:nvSpPr>
        <p:spPr bwMode="auto">
          <a:xfrm>
            <a:off x="648652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Seconds</a:t>
            </a:r>
            <a:endParaRPr lang="en-GB" altLang="en-US" sz="2400">
              <a:solidFill>
                <a:schemeClr val="bg1"/>
              </a:solidFill>
            </a:endParaRPr>
          </a:p>
        </p:txBody>
      </p:sp>
      <p:sp>
        <p:nvSpPr>
          <p:cNvPr id="52487" name="AutoShape 263"/>
          <p:cNvSpPr>
            <a:spLocks noChangeArrowheads="1"/>
          </p:cNvSpPr>
          <p:nvPr/>
        </p:nvSpPr>
        <p:spPr bwMode="auto">
          <a:xfrm rot="16200000">
            <a:off x="-913606" y="3472656"/>
            <a:ext cx="3151188"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88" name="AutoShape 264"/>
          <p:cNvSpPr>
            <a:spLocks noChangeArrowheads="1"/>
          </p:cNvSpPr>
          <p:nvPr/>
        </p:nvSpPr>
        <p:spPr bwMode="auto">
          <a:xfrm>
            <a:off x="473075" y="2085975"/>
            <a:ext cx="8197850"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2489" name="Group 265"/>
          <p:cNvGrpSpPr>
            <a:grpSpLocks/>
          </p:cNvGrpSpPr>
          <p:nvPr/>
        </p:nvGrpSpPr>
        <p:grpSpPr bwMode="auto">
          <a:xfrm>
            <a:off x="3162300" y="3373438"/>
            <a:ext cx="120650" cy="693737"/>
            <a:chOff x="1939" y="2444"/>
            <a:chExt cx="81" cy="463"/>
          </a:xfrm>
        </p:grpSpPr>
        <p:sp>
          <p:nvSpPr>
            <p:cNvPr id="52490"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91"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2492" name="Group 268"/>
          <p:cNvGrpSpPr>
            <a:grpSpLocks/>
          </p:cNvGrpSpPr>
          <p:nvPr/>
        </p:nvGrpSpPr>
        <p:grpSpPr bwMode="auto">
          <a:xfrm>
            <a:off x="5843588" y="3373438"/>
            <a:ext cx="120650" cy="693737"/>
            <a:chOff x="1939" y="2444"/>
            <a:chExt cx="81" cy="463"/>
          </a:xfrm>
        </p:grpSpPr>
        <p:sp>
          <p:nvSpPr>
            <p:cNvPr id="52493"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494"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2495" name="Group 271"/>
          <p:cNvGrpSpPr>
            <a:grpSpLocks/>
          </p:cNvGrpSpPr>
          <p:nvPr/>
        </p:nvGrpSpPr>
        <p:grpSpPr bwMode="auto">
          <a:xfrm>
            <a:off x="706438" y="2768600"/>
            <a:ext cx="7731125" cy="1905000"/>
            <a:chOff x="445" y="1744"/>
            <a:chExt cx="4870" cy="1200"/>
          </a:xfrm>
        </p:grpSpPr>
        <p:grpSp>
          <p:nvGrpSpPr>
            <p:cNvPr id="52496" name="Group 272"/>
            <p:cNvGrpSpPr>
              <a:grpSpLocks/>
            </p:cNvGrpSpPr>
            <p:nvPr/>
          </p:nvGrpSpPr>
          <p:grpSpPr bwMode="auto">
            <a:xfrm>
              <a:off x="445" y="1744"/>
              <a:ext cx="734" cy="1200"/>
              <a:chOff x="448" y="1746"/>
              <a:chExt cx="724" cy="1188"/>
            </a:xfrm>
          </p:grpSpPr>
          <p:grpSp>
            <p:nvGrpSpPr>
              <p:cNvPr id="52497" name="Group 273"/>
              <p:cNvGrpSpPr>
                <a:grpSpLocks/>
              </p:cNvGrpSpPr>
              <p:nvPr/>
            </p:nvGrpSpPr>
            <p:grpSpPr bwMode="auto">
              <a:xfrm>
                <a:off x="454" y="1752"/>
                <a:ext cx="712" cy="1176"/>
                <a:chOff x="454" y="1752"/>
                <a:chExt cx="712" cy="1176"/>
              </a:xfrm>
            </p:grpSpPr>
            <p:sp>
              <p:nvSpPr>
                <p:cNvPr id="52498"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499"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2500"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2501" name="Group 277"/>
            <p:cNvGrpSpPr>
              <a:grpSpLocks/>
            </p:cNvGrpSpPr>
            <p:nvPr/>
          </p:nvGrpSpPr>
          <p:grpSpPr bwMode="auto">
            <a:xfrm>
              <a:off x="1225" y="1744"/>
              <a:ext cx="734" cy="1200"/>
              <a:chOff x="448" y="1746"/>
              <a:chExt cx="724" cy="1188"/>
            </a:xfrm>
          </p:grpSpPr>
          <p:grpSp>
            <p:nvGrpSpPr>
              <p:cNvPr id="52502" name="Group 278"/>
              <p:cNvGrpSpPr>
                <a:grpSpLocks/>
              </p:cNvGrpSpPr>
              <p:nvPr/>
            </p:nvGrpSpPr>
            <p:grpSpPr bwMode="auto">
              <a:xfrm>
                <a:off x="454" y="1752"/>
                <a:ext cx="712" cy="1176"/>
                <a:chOff x="454" y="1752"/>
                <a:chExt cx="712" cy="1176"/>
              </a:xfrm>
            </p:grpSpPr>
            <p:sp>
              <p:nvSpPr>
                <p:cNvPr id="52503"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504"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2505"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2506" name="Group 282"/>
            <p:cNvGrpSpPr>
              <a:grpSpLocks/>
            </p:cNvGrpSpPr>
            <p:nvPr/>
          </p:nvGrpSpPr>
          <p:grpSpPr bwMode="auto">
            <a:xfrm flipH="1">
              <a:off x="4581" y="1744"/>
              <a:ext cx="734" cy="1200"/>
              <a:chOff x="448" y="1746"/>
              <a:chExt cx="724" cy="1188"/>
            </a:xfrm>
          </p:grpSpPr>
          <p:grpSp>
            <p:nvGrpSpPr>
              <p:cNvPr id="52507" name="Group 283"/>
              <p:cNvGrpSpPr>
                <a:grpSpLocks/>
              </p:cNvGrpSpPr>
              <p:nvPr/>
            </p:nvGrpSpPr>
            <p:grpSpPr bwMode="auto">
              <a:xfrm>
                <a:off x="454" y="1752"/>
                <a:ext cx="712" cy="1176"/>
                <a:chOff x="454" y="1752"/>
                <a:chExt cx="712" cy="1176"/>
              </a:xfrm>
            </p:grpSpPr>
            <p:sp>
              <p:nvSpPr>
                <p:cNvPr id="52508"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509"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2510"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2511" name="Group 287"/>
            <p:cNvGrpSpPr>
              <a:grpSpLocks/>
            </p:cNvGrpSpPr>
            <p:nvPr/>
          </p:nvGrpSpPr>
          <p:grpSpPr bwMode="auto">
            <a:xfrm flipH="1">
              <a:off x="3799" y="1744"/>
              <a:ext cx="734" cy="1200"/>
              <a:chOff x="448" y="1746"/>
              <a:chExt cx="724" cy="1188"/>
            </a:xfrm>
          </p:grpSpPr>
          <p:grpSp>
            <p:nvGrpSpPr>
              <p:cNvPr id="52512" name="Group 288"/>
              <p:cNvGrpSpPr>
                <a:grpSpLocks/>
              </p:cNvGrpSpPr>
              <p:nvPr/>
            </p:nvGrpSpPr>
            <p:grpSpPr bwMode="auto">
              <a:xfrm>
                <a:off x="454" y="1752"/>
                <a:ext cx="712" cy="1176"/>
                <a:chOff x="454" y="1752"/>
                <a:chExt cx="712" cy="1176"/>
              </a:xfrm>
            </p:grpSpPr>
            <p:sp>
              <p:nvSpPr>
                <p:cNvPr id="52513"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514"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2515"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2516"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517"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2486" name="Text Box 262"/>
          <p:cNvSpPr txBox="1">
            <a:spLocks noChangeArrowheads="1"/>
          </p:cNvSpPr>
          <p:nvPr/>
        </p:nvSpPr>
        <p:spPr bwMode="auto">
          <a:xfrm>
            <a:off x="2257425" y="2139950"/>
            <a:ext cx="4629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800" dirty="0">
                <a:solidFill>
                  <a:schemeClr val="bg1"/>
                </a:solidFill>
              </a:rPr>
              <a:t>Be Back In</a:t>
            </a:r>
            <a:endParaRPr lang="en-GB" altLang="en-US" sz="2800" dirty="0">
              <a:solidFill>
                <a:schemeClr val="bg1"/>
              </a:solidFill>
            </a:endParaRPr>
          </a:p>
        </p:txBody>
      </p:sp>
      <p:sp>
        <p:nvSpPr>
          <p:cNvPr id="294" name="Rectangle 69"/>
          <p:cNvSpPr>
            <a:spLocks noChangeArrowheads="1"/>
          </p:cNvSpPr>
          <p:nvPr/>
        </p:nvSpPr>
        <p:spPr bwMode="auto">
          <a:xfrm>
            <a:off x="-68026" y="228600"/>
            <a:ext cx="9144000" cy="1143000"/>
          </a:xfrm>
          <a:prstGeom prst="rect">
            <a:avLst/>
          </a:prstGeom>
          <a:noFill/>
          <a:ln w="9525">
            <a:noFill/>
            <a:miter lim="800000"/>
            <a:headEnd/>
            <a:tailEnd/>
          </a:ln>
          <a:effectLst/>
        </p:spPr>
        <p:txBody>
          <a:bodyPr anchor="ctr"/>
          <a:lstStyle/>
          <a:p>
            <a:pPr algn="ctr">
              <a:defRPr/>
            </a:pPr>
            <a:r>
              <a:rPr lang="en-US" sz="5400" dirty="0">
                <a:solidFill>
                  <a:srgbClr val="FF3300"/>
                </a:solidFill>
                <a:effectLst>
                  <a:outerShdw blurRad="38100" dist="38100" dir="2700000" algn="tl">
                    <a:srgbClr val="C0C0C0"/>
                  </a:outerShdw>
                </a:effectLst>
                <a:cs typeface="+mn-cs"/>
              </a:rPr>
              <a:t>Time for a</a:t>
            </a:r>
            <a:br>
              <a:rPr lang="en-US" sz="5400" dirty="0">
                <a:solidFill>
                  <a:srgbClr val="FF3300"/>
                </a:solidFill>
                <a:effectLst>
                  <a:outerShdw blurRad="38100" dist="38100" dir="2700000" algn="tl">
                    <a:srgbClr val="C0C0C0"/>
                  </a:outerShdw>
                </a:effectLst>
                <a:cs typeface="+mn-cs"/>
              </a:rPr>
            </a:br>
            <a:r>
              <a:rPr lang="en-US" sz="5400" dirty="0">
                <a:solidFill>
                  <a:srgbClr val="FF3300"/>
                </a:solidFill>
                <a:effectLst>
                  <a:outerShdw blurRad="38100" dist="38100" dir="2700000" algn="tl">
                    <a:srgbClr val="C0C0C0"/>
                  </a:outerShdw>
                </a:effectLst>
                <a:cs typeface="+mn-cs"/>
              </a:rPr>
              <a:t>BREAK!</a:t>
            </a:r>
          </a:p>
        </p:txBody>
      </p:sp>
      <p:pic>
        <p:nvPicPr>
          <p:cNvPr id="296" name="Picture 3" descr="C:\Users\Steve\AppData\Local\Microsoft\Windows\Temporary Internet Files\Content.IE5\7495MLVR\MP90030586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6534" y="5265834"/>
            <a:ext cx="1063560" cy="1615322"/>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2" y="5251450"/>
            <a:ext cx="1644650" cy="1644650"/>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2" descr="C:\Users\Steve\AppData\Local\Microsoft\Windows\Temporary Internet Files\Content.IE5\5KR3RXCE\MC90005396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3431" y="404154"/>
            <a:ext cx="1700213" cy="1646896"/>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5" descr="C:\Users\Steve\AppData\Local\Microsoft\Windows\Temporary Internet Files\Content.IE5\C7SIBBZU\MC90043993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60" y="91271"/>
            <a:ext cx="1469471" cy="2048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636711"/>
      </p:ext>
    </p:extLst>
  </p:cSld>
  <p:clrMapOvr>
    <a:masterClrMapping/>
  </p:clrMapOvr>
  <p:transition advClick="0" advTm="11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2263"/>
                                        </p:tgtEl>
                                      </p:cBhvr>
                                    </p:animEffect>
                                    <p:set>
                                      <p:cBhvr>
                                        <p:cTn id="7" dur="1" fill="hold">
                                          <p:stCondLst>
                                            <p:cond delay="499"/>
                                          </p:stCondLst>
                                        </p:cTn>
                                        <p:tgtEl>
                                          <p:spTgt spid="52263"/>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2269"/>
                                        </p:tgtEl>
                                      </p:cBhvr>
                                    </p:animEffect>
                                    <p:set>
                                      <p:cBhvr>
                                        <p:cTn id="10" dur="1" fill="hold">
                                          <p:stCondLst>
                                            <p:cond delay="499"/>
                                          </p:stCondLst>
                                        </p:cTn>
                                        <p:tgtEl>
                                          <p:spTgt spid="52269"/>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2278"/>
                                        </p:tgtEl>
                                      </p:cBhvr>
                                    </p:animEffect>
                                    <p:set>
                                      <p:cBhvr>
                                        <p:cTn id="13" dur="1" fill="hold">
                                          <p:stCondLst>
                                            <p:cond delay="499"/>
                                          </p:stCondLst>
                                        </p:cTn>
                                        <p:tgtEl>
                                          <p:spTgt spid="52278"/>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2308"/>
                                        </p:tgtEl>
                                        <p:attrNameLst>
                                          <p:attrName>style.visibility</p:attrName>
                                        </p:attrNameLst>
                                      </p:cBhvr>
                                      <p:to>
                                        <p:strVal val="visible"/>
                                      </p:to>
                                    </p:set>
                                    <p:animEffect transition="in" filter="slide(fromTop)">
                                      <p:cBhvr>
                                        <p:cTn id="16" dur="500"/>
                                        <p:tgtEl>
                                          <p:spTgt spid="52308"/>
                                        </p:tgtEl>
                                      </p:cBhvr>
                                    </p:animEffect>
                                  </p:childTnLst>
                                </p:cTn>
                              </p:par>
                              <p:par>
                                <p:cTn id="17" presetID="12" presetClass="entr" presetSubtype="1" fill="hold" nodeType="withEffect">
                                  <p:stCondLst>
                                    <p:cond delay="0"/>
                                  </p:stCondLst>
                                  <p:childTnLst>
                                    <p:set>
                                      <p:cBhvr>
                                        <p:cTn id="18" dur="1" fill="hold">
                                          <p:stCondLst>
                                            <p:cond delay="0"/>
                                          </p:stCondLst>
                                        </p:cTn>
                                        <p:tgtEl>
                                          <p:spTgt spid="52305"/>
                                        </p:tgtEl>
                                        <p:attrNameLst>
                                          <p:attrName>style.visibility</p:attrName>
                                        </p:attrNameLst>
                                      </p:cBhvr>
                                      <p:to>
                                        <p:strVal val="visible"/>
                                      </p:to>
                                    </p:set>
                                    <p:animEffect transition="in" filter="slide(fromTop)">
                                      <p:cBhvr>
                                        <p:cTn id="19" dur="500"/>
                                        <p:tgtEl>
                                          <p:spTgt spid="52305"/>
                                        </p:tgtEl>
                                      </p:cBhvr>
                                    </p:animEffect>
                                  </p:childTnLst>
                                </p:cTn>
                              </p:par>
                              <p:par>
                                <p:cTn id="20" presetID="12" presetClass="entr" presetSubtype="1" fill="hold" nodeType="withEffect">
                                  <p:stCondLst>
                                    <p:cond delay="0"/>
                                  </p:stCondLst>
                                  <p:childTnLst>
                                    <p:set>
                                      <p:cBhvr>
                                        <p:cTn id="21" dur="1" fill="hold">
                                          <p:stCondLst>
                                            <p:cond delay="0"/>
                                          </p:stCondLst>
                                        </p:cTn>
                                        <p:tgtEl>
                                          <p:spTgt spid="52266"/>
                                        </p:tgtEl>
                                        <p:attrNameLst>
                                          <p:attrName>style.visibility</p:attrName>
                                        </p:attrNameLst>
                                      </p:cBhvr>
                                      <p:to>
                                        <p:strVal val="visible"/>
                                      </p:to>
                                    </p:set>
                                    <p:animEffect transition="in" filter="slide(fromTop)">
                                      <p:cBhvr>
                                        <p:cTn id="22" dur="500"/>
                                        <p:tgtEl>
                                          <p:spTgt spid="52266"/>
                                        </p:tgtEl>
                                      </p:cBhvr>
                                    </p:animEffect>
                                  </p:childTnLst>
                                </p:cTn>
                              </p:par>
                              <p:par>
                                <p:cTn id="23" presetID="12" presetClass="exit" presetSubtype="4" fill="hold" nodeType="withEffect">
                                  <p:stCondLst>
                                    <p:cond delay="1000"/>
                                  </p:stCondLst>
                                  <p:childTnLst>
                                    <p:animEffect transition="out" filter="slide(fromBottom)">
                                      <p:cBhvr>
                                        <p:cTn id="24" dur="500"/>
                                        <p:tgtEl>
                                          <p:spTgt spid="52266"/>
                                        </p:tgtEl>
                                      </p:cBhvr>
                                    </p:animEffect>
                                    <p:set>
                                      <p:cBhvr>
                                        <p:cTn id="25" dur="1" fill="hold">
                                          <p:stCondLst>
                                            <p:cond delay="499"/>
                                          </p:stCondLst>
                                        </p:cTn>
                                        <p:tgtEl>
                                          <p:spTgt spid="52266"/>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2281"/>
                                        </p:tgtEl>
                                        <p:attrNameLst>
                                          <p:attrName>style.visibility</p:attrName>
                                        </p:attrNameLst>
                                      </p:cBhvr>
                                      <p:to>
                                        <p:strVal val="visible"/>
                                      </p:to>
                                    </p:set>
                                    <p:animEffect transition="in" filter="slide(fromTop)">
                                      <p:cBhvr>
                                        <p:cTn id="28" dur="500"/>
                                        <p:tgtEl>
                                          <p:spTgt spid="52281"/>
                                        </p:tgtEl>
                                      </p:cBhvr>
                                    </p:animEffect>
                                  </p:childTnLst>
                                </p:cTn>
                              </p:par>
                              <p:par>
                                <p:cTn id="29" presetID="12" presetClass="exit" presetSubtype="4" fill="hold" nodeType="withEffect">
                                  <p:stCondLst>
                                    <p:cond delay="2000"/>
                                  </p:stCondLst>
                                  <p:childTnLst>
                                    <p:animEffect transition="out" filter="slide(fromBottom)">
                                      <p:cBhvr>
                                        <p:cTn id="30" dur="500"/>
                                        <p:tgtEl>
                                          <p:spTgt spid="52281"/>
                                        </p:tgtEl>
                                      </p:cBhvr>
                                    </p:animEffect>
                                    <p:set>
                                      <p:cBhvr>
                                        <p:cTn id="31" dur="1" fill="hold">
                                          <p:stCondLst>
                                            <p:cond delay="499"/>
                                          </p:stCondLst>
                                        </p:cTn>
                                        <p:tgtEl>
                                          <p:spTgt spid="52281"/>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2284"/>
                                        </p:tgtEl>
                                        <p:attrNameLst>
                                          <p:attrName>style.visibility</p:attrName>
                                        </p:attrNameLst>
                                      </p:cBhvr>
                                      <p:to>
                                        <p:strVal val="visible"/>
                                      </p:to>
                                    </p:set>
                                    <p:animEffect transition="in" filter="slide(fromTop)">
                                      <p:cBhvr>
                                        <p:cTn id="34" dur="500"/>
                                        <p:tgtEl>
                                          <p:spTgt spid="52284"/>
                                        </p:tgtEl>
                                      </p:cBhvr>
                                    </p:animEffect>
                                  </p:childTnLst>
                                </p:cTn>
                              </p:par>
                              <p:par>
                                <p:cTn id="35" presetID="12" presetClass="exit" presetSubtype="4" fill="hold" nodeType="withEffect">
                                  <p:stCondLst>
                                    <p:cond delay="3000"/>
                                  </p:stCondLst>
                                  <p:childTnLst>
                                    <p:animEffect transition="out" filter="slide(fromBottom)">
                                      <p:cBhvr>
                                        <p:cTn id="36" dur="500"/>
                                        <p:tgtEl>
                                          <p:spTgt spid="52284"/>
                                        </p:tgtEl>
                                      </p:cBhvr>
                                    </p:animEffect>
                                    <p:set>
                                      <p:cBhvr>
                                        <p:cTn id="37" dur="1" fill="hold">
                                          <p:stCondLst>
                                            <p:cond delay="499"/>
                                          </p:stCondLst>
                                        </p:cTn>
                                        <p:tgtEl>
                                          <p:spTgt spid="52284"/>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2287"/>
                                        </p:tgtEl>
                                        <p:attrNameLst>
                                          <p:attrName>style.visibility</p:attrName>
                                        </p:attrNameLst>
                                      </p:cBhvr>
                                      <p:to>
                                        <p:strVal val="visible"/>
                                      </p:to>
                                    </p:set>
                                    <p:animEffect transition="in" filter="slide(fromTop)">
                                      <p:cBhvr>
                                        <p:cTn id="40" dur="500"/>
                                        <p:tgtEl>
                                          <p:spTgt spid="52287"/>
                                        </p:tgtEl>
                                      </p:cBhvr>
                                    </p:animEffect>
                                  </p:childTnLst>
                                </p:cTn>
                              </p:par>
                              <p:par>
                                <p:cTn id="41" presetID="12" presetClass="exit" presetSubtype="4" fill="hold" nodeType="withEffect">
                                  <p:stCondLst>
                                    <p:cond delay="4000"/>
                                  </p:stCondLst>
                                  <p:childTnLst>
                                    <p:animEffect transition="out" filter="slide(fromBottom)">
                                      <p:cBhvr>
                                        <p:cTn id="42" dur="500"/>
                                        <p:tgtEl>
                                          <p:spTgt spid="52287"/>
                                        </p:tgtEl>
                                      </p:cBhvr>
                                    </p:animEffect>
                                    <p:set>
                                      <p:cBhvr>
                                        <p:cTn id="43" dur="1" fill="hold">
                                          <p:stCondLst>
                                            <p:cond delay="499"/>
                                          </p:stCondLst>
                                        </p:cTn>
                                        <p:tgtEl>
                                          <p:spTgt spid="52287"/>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2290"/>
                                        </p:tgtEl>
                                        <p:attrNameLst>
                                          <p:attrName>style.visibility</p:attrName>
                                        </p:attrNameLst>
                                      </p:cBhvr>
                                      <p:to>
                                        <p:strVal val="visible"/>
                                      </p:to>
                                    </p:set>
                                    <p:animEffect transition="in" filter="slide(fromTop)">
                                      <p:cBhvr>
                                        <p:cTn id="46" dur="500"/>
                                        <p:tgtEl>
                                          <p:spTgt spid="52290"/>
                                        </p:tgtEl>
                                      </p:cBhvr>
                                    </p:animEffect>
                                  </p:childTnLst>
                                </p:cTn>
                              </p:par>
                              <p:par>
                                <p:cTn id="47" presetID="12" presetClass="exit" presetSubtype="4" fill="hold" nodeType="withEffect">
                                  <p:stCondLst>
                                    <p:cond delay="5000"/>
                                  </p:stCondLst>
                                  <p:childTnLst>
                                    <p:animEffect transition="out" filter="slide(fromBottom)">
                                      <p:cBhvr>
                                        <p:cTn id="48" dur="500"/>
                                        <p:tgtEl>
                                          <p:spTgt spid="52290"/>
                                        </p:tgtEl>
                                      </p:cBhvr>
                                    </p:animEffect>
                                    <p:set>
                                      <p:cBhvr>
                                        <p:cTn id="49" dur="1" fill="hold">
                                          <p:stCondLst>
                                            <p:cond delay="499"/>
                                          </p:stCondLst>
                                        </p:cTn>
                                        <p:tgtEl>
                                          <p:spTgt spid="52290"/>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2293"/>
                                        </p:tgtEl>
                                        <p:attrNameLst>
                                          <p:attrName>style.visibility</p:attrName>
                                        </p:attrNameLst>
                                      </p:cBhvr>
                                      <p:to>
                                        <p:strVal val="visible"/>
                                      </p:to>
                                    </p:set>
                                    <p:animEffect transition="in" filter="slide(fromTop)">
                                      <p:cBhvr>
                                        <p:cTn id="52" dur="500"/>
                                        <p:tgtEl>
                                          <p:spTgt spid="52293"/>
                                        </p:tgtEl>
                                      </p:cBhvr>
                                    </p:animEffect>
                                  </p:childTnLst>
                                </p:cTn>
                              </p:par>
                              <p:par>
                                <p:cTn id="53" presetID="12" presetClass="exit" presetSubtype="4" fill="hold" nodeType="withEffect">
                                  <p:stCondLst>
                                    <p:cond delay="6000"/>
                                  </p:stCondLst>
                                  <p:childTnLst>
                                    <p:animEffect transition="out" filter="slide(fromBottom)">
                                      <p:cBhvr>
                                        <p:cTn id="54" dur="500"/>
                                        <p:tgtEl>
                                          <p:spTgt spid="52293"/>
                                        </p:tgtEl>
                                      </p:cBhvr>
                                    </p:animEffect>
                                    <p:set>
                                      <p:cBhvr>
                                        <p:cTn id="55" dur="1" fill="hold">
                                          <p:stCondLst>
                                            <p:cond delay="499"/>
                                          </p:stCondLst>
                                        </p:cTn>
                                        <p:tgtEl>
                                          <p:spTgt spid="52293"/>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2296"/>
                                        </p:tgtEl>
                                        <p:attrNameLst>
                                          <p:attrName>style.visibility</p:attrName>
                                        </p:attrNameLst>
                                      </p:cBhvr>
                                      <p:to>
                                        <p:strVal val="visible"/>
                                      </p:to>
                                    </p:set>
                                    <p:animEffect transition="in" filter="slide(fromTop)">
                                      <p:cBhvr>
                                        <p:cTn id="58" dur="500"/>
                                        <p:tgtEl>
                                          <p:spTgt spid="52296"/>
                                        </p:tgtEl>
                                      </p:cBhvr>
                                    </p:animEffect>
                                  </p:childTnLst>
                                </p:cTn>
                              </p:par>
                              <p:par>
                                <p:cTn id="59" presetID="12" presetClass="exit" presetSubtype="4" fill="hold" nodeType="withEffect">
                                  <p:stCondLst>
                                    <p:cond delay="7000"/>
                                  </p:stCondLst>
                                  <p:childTnLst>
                                    <p:animEffect transition="out" filter="slide(fromBottom)">
                                      <p:cBhvr>
                                        <p:cTn id="60" dur="500"/>
                                        <p:tgtEl>
                                          <p:spTgt spid="52296"/>
                                        </p:tgtEl>
                                      </p:cBhvr>
                                    </p:animEffect>
                                    <p:set>
                                      <p:cBhvr>
                                        <p:cTn id="61" dur="1" fill="hold">
                                          <p:stCondLst>
                                            <p:cond delay="499"/>
                                          </p:stCondLst>
                                        </p:cTn>
                                        <p:tgtEl>
                                          <p:spTgt spid="52296"/>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2299"/>
                                        </p:tgtEl>
                                        <p:attrNameLst>
                                          <p:attrName>style.visibility</p:attrName>
                                        </p:attrNameLst>
                                      </p:cBhvr>
                                      <p:to>
                                        <p:strVal val="visible"/>
                                      </p:to>
                                    </p:set>
                                    <p:animEffect transition="in" filter="slide(fromTop)">
                                      <p:cBhvr>
                                        <p:cTn id="64" dur="500"/>
                                        <p:tgtEl>
                                          <p:spTgt spid="52299"/>
                                        </p:tgtEl>
                                      </p:cBhvr>
                                    </p:animEffect>
                                  </p:childTnLst>
                                </p:cTn>
                              </p:par>
                              <p:par>
                                <p:cTn id="65" presetID="12" presetClass="exit" presetSubtype="4" fill="hold" nodeType="withEffect">
                                  <p:stCondLst>
                                    <p:cond delay="8000"/>
                                  </p:stCondLst>
                                  <p:childTnLst>
                                    <p:animEffect transition="out" filter="slide(fromBottom)">
                                      <p:cBhvr>
                                        <p:cTn id="66" dur="500"/>
                                        <p:tgtEl>
                                          <p:spTgt spid="52299"/>
                                        </p:tgtEl>
                                      </p:cBhvr>
                                    </p:animEffect>
                                    <p:set>
                                      <p:cBhvr>
                                        <p:cTn id="67" dur="1" fill="hold">
                                          <p:stCondLst>
                                            <p:cond delay="499"/>
                                          </p:stCondLst>
                                        </p:cTn>
                                        <p:tgtEl>
                                          <p:spTgt spid="52299"/>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2302"/>
                                        </p:tgtEl>
                                        <p:attrNameLst>
                                          <p:attrName>style.visibility</p:attrName>
                                        </p:attrNameLst>
                                      </p:cBhvr>
                                      <p:to>
                                        <p:strVal val="visible"/>
                                      </p:to>
                                    </p:set>
                                    <p:animEffect transition="in" filter="slide(fromTop)">
                                      <p:cBhvr>
                                        <p:cTn id="70" dur="500"/>
                                        <p:tgtEl>
                                          <p:spTgt spid="52302"/>
                                        </p:tgtEl>
                                      </p:cBhvr>
                                    </p:animEffect>
                                  </p:childTnLst>
                                </p:cTn>
                              </p:par>
                              <p:par>
                                <p:cTn id="71" presetID="12" presetClass="exit" presetSubtype="4" fill="hold" nodeType="withEffect">
                                  <p:stCondLst>
                                    <p:cond delay="9000"/>
                                  </p:stCondLst>
                                  <p:childTnLst>
                                    <p:animEffect transition="out" filter="slide(fromBottom)">
                                      <p:cBhvr>
                                        <p:cTn id="72" dur="500"/>
                                        <p:tgtEl>
                                          <p:spTgt spid="52302"/>
                                        </p:tgtEl>
                                      </p:cBhvr>
                                    </p:animEffect>
                                    <p:set>
                                      <p:cBhvr>
                                        <p:cTn id="73" dur="1" fill="hold">
                                          <p:stCondLst>
                                            <p:cond delay="499"/>
                                          </p:stCondLst>
                                        </p:cTn>
                                        <p:tgtEl>
                                          <p:spTgt spid="52302"/>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2314"/>
                                        </p:tgtEl>
                                        <p:attrNameLst>
                                          <p:attrName>style.visibility</p:attrName>
                                        </p:attrNameLst>
                                      </p:cBhvr>
                                      <p:to>
                                        <p:strVal val="visible"/>
                                      </p:to>
                                    </p:set>
                                    <p:animEffect transition="in" filter="slide(fromTop)">
                                      <p:cBhvr>
                                        <p:cTn id="76" dur="500"/>
                                        <p:tgtEl>
                                          <p:spTgt spid="52314"/>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2320"/>
                                        </p:tgtEl>
                                        <p:attrNameLst>
                                          <p:attrName>style.visibility</p:attrName>
                                        </p:attrNameLst>
                                      </p:cBhvr>
                                      <p:to>
                                        <p:strVal val="visible"/>
                                      </p:to>
                                    </p:set>
                                    <p:animEffect transition="in" filter="slide(fromTop)">
                                      <p:cBhvr>
                                        <p:cTn id="79" dur="500"/>
                                        <p:tgtEl>
                                          <p:spTgt spid="52320"/>
                                        </p:tgtEl>
                                      </p:cBhvr>
                                    </p:animEffect>
                                  </p:childTnLst>
                                </p:cTn>
                              </p:par>
                              <p:par>
                                <p:cTn id="80" presetID="12" presetClass="exit" presetSubtype="4" fill="hold" nodeType="withEffect">
                                  <p:stCondLst>
                                    <p:cond delay="10000"/>
                                  </p:stCondLst>
                                  <p:childTnLst>
                                    <p:animEffect transition="out" filter="slide(fromBottom)">
                                      <p:cBhvr>
                                        <p:cTn id="81" dur="500"/>
                                        <p:tgtEl>
                                          <p:spTgt spid="52314"/>
                                        </p:tgtEl>
                                      </p:cBhvr>
                                    </p:animEffect>
                                    <p:set>
                                      <p:cBhvr>
                                        <p:cTn id="82" dur="1" fill="hold">
                                          <p:stCondLst>
                                            <p:cond delay="499"/>
                                          </p:stCondLst>
                                        </p:cTn>
                                        <p:tgtEl>
                                          <p:spTgt spid="52314"/>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2305"/>
                                        </p:tgtEl>
                                      </p:cBhvr>
                                    </p:animEffect>
                                    <p:set>
                                      <p:cBhvr>
                                        <p:cTn id="85" dur="1" fill="hold">
                                          <p:stCondLst>
                                            <p:cond delay="499"/>
                                          </p:stCondLst>
                                        </p:cTn>
                                        <p:tgtEl>
                                          <p:spTgt spid="52305"/>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2317"/>
                                        </p:tgtEl>
                                        <p:attrNameLst>
                                          <p:attrName>style.visibility</p:attrName>
                                        </p:attrNameLst>
                                      </p:cBhvr>
                                      <p:to>
                                        <p:strVal val="visible"/>
                                      </p:to>
                                    </p:set>
                                    <p:animEffect transition="in" filter="slide(fromTop)">
                                      <p:cBhvr>
                                        <p:cTn id="88" dur="500"/>
                                        <p:tgtEl>
                                          <p:spTgt spid="52317"/>
                                        </p:tgtEl>
                                      </p:cBhvr>
                                    </p:animEffect>
                                  </p:childTnLst>
                                </p:cTn>
                              </p:par>
                              <p:par>
                                <p:cTn id="89" presetID="12" presetClass="exit" presetSubtype="4" fill="hold" nodeType="withEffect">
                                  <p:stCondLst>
                                    <p:cond delay="11000"/>
                                  </p:stCondLst>
                                  <p:childTnLst>
                                    <p:animEffect transition="out" filter="slide(fromBottom)">
                                      <p:cBhvr>
                                        <p:cTn id="90" dur="500"/>
                                        <p:tgtEl>
                                          <p:spTgt spid="52320"/>
                                        </p:tgtEl>
                                      </p:cBhvr>
                                    </p:animEffect>
                                    <p:set>
                                      <p:cBhvr>
                                        <p:cTn id="91" dur="1" fill="hold">
                                          <p:stCondLst>
                                            <p:cond delay="499"/>
                                          </p:stCondLst>
                                        </p:cTn>
                                        <p:tgtEl>
                                          <p:spTgt spid="52320"/>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2323"/>
                                        </p:tgtEl>
                                        <p:attrNameLst>
                                          <p:attrName>style.visibility</p:attrName>
                                        </p:attrNameLst>
                                      </p:cBhvr>
                                      <p:to>
                                        <p:strVal val="visible"/>
                                      </p:to>
                                    </p:set>
                                    <p:animEffect transition="in" filter="slide(fromTop)">
                                      <p:cBhvr>
                                        <p:cTn id="94" dur="500"/>
                                        <p:tgtEl>
                                          <p:spTgt spid="52323"/>
                                        </p:tgtEl>
                                      </p:cBhvr>
                                    </p:animEffect>
                                  </p:childTnLst>
                                </p:cTn>
                              </p:par>
                              <p:par>
                                <p:cTn id="95" presetID="12" presetClass="exit" presetSubtype="4" fill="hold" nodeType="withEffect">
                                  <p:stCondLst>
                                    <p:cond delay="12000"/>
                                  </p:stCondLst>
                                  <p:childTnLst>
                                    <p:animEffect transition="out" filter="slide(fromBottom)">
                                      <p:cBhvr>
                                        <p:cTn id="96" dur="500"/>
                                        <p:tgtEl>
                                          <p:spTgt spid="52323"/>
                                        </p:tgtEl>
                                      </p:cBhvr>
                                    </p:animEffect>
                                    <p:set>
                                      <p:cBhvr>
                                        <p:cTn id="97" dur="1" fill="hold">
                                          <p:stCondLst>
                                            <p:cond delay="499"/>
                                          </p:stCondLst>
                                        </p:cTn>
                                        <p:tgtEl>
                                          <p:spTgt spid="52323"/>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2326"/>
                                        </p:tgtEl>
                                        <p:attrNameLst>
                                          <p:attrName>style.visibility</p:attrName>
                                        </p:attrNameLst>
                                      </p:cBhvr>
                                      <p:to>
                                        <p:strVal val="visible"/>
                                      </p:to>
                                    </p:set>
                                    <p:animEffect transition="in" filter="slide(fromTop)">
                                      <p:cBhvr>
                                        <p:cTn id="100" dur="500"/>
                                        <p:tgtEl>
                                          <p:spTgt spid="52326"/>
                                        </p:tgtEl>
                                      </p:cBhvr>
                                    </p:animEffect>
                                  </p:childTnLst>
                                </p:cTn>
                              </p:par>
                              <p:par>
                                <p:cTn id="101" presetID="12" presetClass="exit" presetSubtype="4" fill="hold" nodeType="withEffect">
                                  <p:stCondLst>
                                    <p:cond delay="13000"/>
                                  </p:stCondLst>
                                  <p:childTnLst>
                                    <p:animEffect transition="out" filter="slide(fromBottom)">
                                      <p:cBhvr>
                                        <p:cTn id="102" dur="500"/>
                                        <p:tgtEl>
                                          <p:spTgt spid="52326"/>
                                        </p:tgtEl>
                                      </p:cBhvr>
                                    </p:animEffect>
                                    <p:set>
                                      <p:cBhvr>
                                        <p:cTn id="103" dur="1" fill="hold">
                                          <p:stCondLst>
                                            <p:cond delay="499"/>
                                          </p:stCondLst>
                                        </p:cTn>
                                        <p:tgtEl>
                                          <p:spTgt spid="52326"/>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2329"/>
                                        </p:tgtEl>
                                        <p:attrNameLst>
                                          <p:attrName>style.visibility</p:attrName>
                                        </p:attrNameLst>
                                      </p:cBhvr>
                                      <p:to>
                                        <p:strVal val="visible"/>
                                      </p:to>
                                    </p:set>
                                    <p:animEffect transition="in" filter="slide(fromTop)">
                                      <p:cBhvr>
                                        <p:cTn id="106" dur="500"/>
                                        <p:tgtEl>
                                          <p:spTgt spid="52329"/>
                                        </p:tgtEl>
                                      </p:cBhvr>
                                    </p:animEffect>
                                  </p:childTnLst>
                                </p:cTn>
                              </p:par>
                              <p:par>
                                <p:cTn id="107" presetID="12" presetClass="exit" presetSubtype="4" fill="hold" nodeType="withEffect">
                                  <p:stCondLst>
                                    <p:cond delay="14000"/>
                                  </p:stCondLst>
                                  <p:childTnLst>
                                    <p:animEffect transition="out" filter="slide(fromBottom)">
                                      <p:cBhvr>
                                        <p:cTn id="108" dur="500"/>
                                        <p:tgtEl>
                                          <p:spTgt spid="52329"/>
                                        </p:tgtEl>
                                      </p:cBhvr>
                                    </p:animEffect>
                                    <p:set>
                                      <p:cBhvr>
                                        <p:cTn id="109" dur="1" fill="hold">
                                          <p:stCondLst>
                                            <p:cond delay="499"/>
                                          </p:stCondLst>
                                        </p:cTn>
                                        <p:tgtEl>
                                          <p:spTgt spid="52329"/>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2332"/>
                                        </p:tgtEl>
                                        <p:attrNameLst>
                                          <p:attrName>style.visibility</p:attrName>
                                        </p:attrNameLst>
                                      </p:cBhvr>
                                      <p:to>
                                        <p:strVal val="visible"/>
                                      </p:to>
                                    </p:set>
                                    <p:animEffect transition="in" filter="slide(fromTop)">
                                      <p:cBhvr>
                                        <p:cTn id="112" dur="500"/>
                                        <p:tgtEl>
                                          <p:spTgt spid="52332"/>
                                        </p:tgtEl>
                                      </p:cBhvr>
                                    </p:animEffect>
                                  </p:childTnLst>
                                </p:cTn>
                              </p:par>
                              <p:par>
                                <p:cTn id="113" presetID="12" presetClass="exit" presetSubtype="4" fill="hold" nodeType="withEffect">
                                  <p:stCondLst>
                                    <p:cond delay="15000"/>
                                  </p:stCondLst>
                                  <p:childTnLst>
                                    <p:animEffect transition="out" filter="slide(fromBottom)">
                                      <p:cBhvr>
                                        <p:cTn id="114" dur="500"/>
                                        <p:tgtEl>
                                          <p:spTgt spid="52332"/>
                                        </p:tgtEl>
                                      </p:cBhvr>
                                    </p:animEffect>
                                    <p:set>
                                      <p:cBhvr>
                                        <p:cTn id="115" dur="1" fill="hold">
                                          <p:stCondLst>
                                            <p:cond delay="499"/>
                                          </p:stCondLst>
                                        </p:cTn>
                                        <p:tgtEl>
                                          <p:spTgt spid="52332"/>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2335"/>
                                        </p:tgtEl>
                                        <p:attrNameLst>
                                          <p:attrName>style.visibility</p:attrName>
                                        </p:attrNameLst>
                                      </p:cBhvr>
                                      <p:to>
                                        <p:strVal val="visible"/>
                                      </p:to>
                                    </p:set>
                                    <p:animEffect transition="in" filter="slide(fromTop)">
                                      <p:cBhvr>
                                        <p:cTn id="118" dur="500"/>
                                        <p:tgtEl>
                                          <p:spTgt spid="52335"/>
                                        </p:tgtEl>
                                      </p:cBhvr>
                                    </p:animEffect>
                                  </p:childTnLst>
                                </p:cTn>
                              </p:par>
                              <p:par>
                                <p:cTn id="119" presetID="12" presetClass="exit" presetSubtype="4" fill="hold" nodeType="withEffect">
                                  <p:stCondLst>
                                    <p:cond delay="16000"/>
                                  </p:stCondLst>
                                  <p:childTnLst>
                                    <p:animEffect transition="out" filter="slide(fromBottom)">
                                      <p:cBhvr>
                                        <p:cTn id="120" dur="500"/>
                                        <p:tgtEl>
                                          <p:spTgt spid="52335"/>
                                        </p:tgtEl>
                                      </p:cBhvr>
                                    </p:animEffect>
                                    <p:set>
                                      <p:cBhvr>
                                        <p:cTn id="121" dur="1" fill="hold">
                                          <p:stCondLst>
                                            <p:cond delay="499"/>
                                          </p:stCondLst>
                                        </p:cTn>
                                        <p:tgtEl>
                                          <p:spTgt spid="52335"/>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2338"/>
                                        </p:tgtEl>
                                        <p:attrNameLst>
                                          <p:attrName>style.visibility</p:attrName>
                                        </p:attrNameLst>
                                      </p:cBhvr>
                                      <p:to>
                                        <p:strVal val="visible"/>
                                      </p:to>
                                    </p:set>
                                    <p:animEffect transition="in" filter="slide(fromTop)">
                                      <p:cBhvr>
                                        <p:cTn id="124" dur="500"/>
                                        <p:tgtEl>
                                          <p:spTgt spid="52338"/>
                                        </p:tgtEl>
                                      </p:cBhvr>
                                    </p:animEffect>
                                  </p:childTnLst>
                                </p:cTn>
                              </p:par>
                              <p:par>
                                <p:cTn id="125" presetID="12" presetClass="exit" presetSubtype="4" fill="hold" nodeType="withEffect">
                                  <p:stCondLst>
                                    <p:cond delay="17000"/>
                                  </p:stCondLst>
                                  <p:childTnLst>
                                    <p:animEffect transition="out" filter="slide(fromBottom)">
                                      <p:cBhvr>
                                        <p:cTn id="126" dur="500"/>
                                        <p:tgtEl>
                                          <p:spTgt spid="52338"/>
                                        </p:tgtEl>
                                      </p:cBhvr>
                                    </p:animEffect>
                                    <p:set>
                                      <p:cBhvr>
                                        <p:cTn id="127" dur="1" fill="hold">
                                          <p:stCondLst>
                                            <p:cond delay="499"/>
                                          </p:stCondLst>
                                        </p:cTn>
                                        <p:tgtEl>
                                          <p:spTgt spid="52338"/>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2341"/>
                                        </p:tgtEl>
                                        <p:attrNameLst>
                                          <p:attrName>style.visibility</p:attrName>
                                        </p:attrNameLst>
                                      </p:cBhvr>
                                      <p:to>
                                        <p:strVal val="visible"/>
                                      </p:to>
                                    </p:set>
                                    <p:animEffect transition="in" filter="slide(fromTop)">
                                      <p:cBhvr>
                                        <p:cTn id="130" dur="500"/>
                                        <p:tgtEl>
                                          <p:spTgt spid="52341"/>
                                        </p:tgtEl>
                                      </p:cBhvr>
                                    </p:animEffect>
                                  </p:childTnLst>
                                </p:cTn>
                              </p:par>
                              <p:par>
                                <p:cTn id="131" presetID="12" presetClass="exit" presetSubtype="4" fill="hold" nodeType="withEffect">
                                  <p:stCondLst>
                                    <p:cond delay="18000"/>
                                  </p:stCondLst>
                                  <p:childTnLst>
                                    <p:animEffect transition="out" filter="slide(fromBottom)">
                                      <p:cBhvr>
                                        <p:cTn id="132" dur="500"/>
                                        <p:tgtEl>
                                          <p:spTgt spid="52341"/>
                                        </p:tgtEl>
                                      </p:cBhvr>
                                    </p:animEffect>
                                    <p:set>
                                      <p:cBhvr>
                                        <p:cTn id="133" dur="1" fill="hold">
                                          <p:stCondLst>
                                            <p:cond delay="499"/>
                                          </p:stCondLst>
                                        </p:cTn>
                                        <p:tgtEl>
                                          <p:spTgt spid="52341"/>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2344"/>
                                        </p:tgtEl>
                                        <p:attrNameLst>
                                          <p:attrName>style.visibility</p:attrName>
                                        </p:attrNameLst>
                                      </p:cBhvr>
                                      <p:to>
                                        <p:strVal val="visible"/>
                                      </p:to>
                                    </p:set>
                                    <p:animEffect transition="in" filter="slide(fromTop)">
                                      <p:cBhvr>
                                        <p:cTn id="136" dur="500"/>
                                        <p:tgtEl>
                                          <p:spTgt spid="52344"/>
                                        </p:tgtEl>
                                      </p:cBhvr>
                                    </p:animEffect>
                                  </p:childTnLst>
                                </p:cTn>
                              </p:par>
                              <p:par>
                                <p:cTn id="137" presetID="12" presetClass="exit" presetSubtype="4" fill="hold" nodeType="withEffect">
                                  <p:stCondLst>
                                    <p:cond delay="19000"/>
                                  </p:stCondLst>
                                  <p:childTnLst>
                                    <p:animEffect transition="out" filter="slide(fromBottom)">
                                      <p:cBhvr>
                                        <p:cTn id="138" dur="500"/>
                                        <p:tgtEl>
                                          <p:spTgt spid="52344"/>
                                        </p:tgtEl>
                                      </p:cBhvr>
                                    </p:animEffect>
                                    <p:set>
                                      <p:cBhvr>
                                        <p:cTn id="139" dur="1" fill="hold">
                                          <p:stCondLst>
                                            <p:cond delay="499"/>
                                          </p:stCondLst>
                                        </p:cTn>
                                        <p:tgtEl>
                                          <p:spTgt spid="52344"/>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2347"/>
                                        </p:tgtEl>
                                        <p:attrNameLst>
                                          <p:attrName>style.visibility</p:attrName>
                                        </p:attrNameLst>
                                      </p:cBhvr>
                                      <p:to>
                                        <p:strVal val="visible"/>
                                      </p:to>
                                    </p:set>
                                    <p:animEffect transition="in" filter="slide(fromTop)">
                                      <p:cBhvr>
                                        <p:cTn id="142" dur="500"/>
                                        <p:tgtEl>
                                          <p:spTgt spid="52347"/>
                                        </p:tgtEl>
                                      </p:cBhvr>
                                    </p:animEffect>
                                  </p:childTnLst>
                                </p:cTn>
                              </p:par>
                              <p:par>
                                <p:cTn id="143" presetID="12" presetClass="exit" presetSubtype="4" fill="hold" nodeType="withEffect">
                                  <p:stCondLst>
                                    <p:cond delay="20000"/>
                                  </p:stCondLst>
                                  <p:childTnLst>
                                    <p:animEffect transition="out" filter="slide(fromBottom)">
                                      <p:cBhvr>
                                        <p:cTn id="144" dur="500"/>
                                        <p:tgtEl>
                                          <p:spTgt spid="52347"/>
                                        </p:tgtEl>
                                      </p:cBhvr>
                                    </p:animEffect>
                                    <p:set>
                                      <p:cBhvr>
                                        <p:cTn id="145" dur="1" fill="hold">
                                          <p:stCondLst>
                                            <p:cond delay="499"/>
                                          </p:stCondLst>
                                        </p:cTn>
                                        <p:tgtEl>
                                          <p:spTgt spid="52347"/>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2317"/>
                                        </p:tgtEl>
                                      </p:cBhvr>
                                    </p:animEffect>
                                    <p:set>
                                      <p:cBhvr>
                                        <p:cTn id="148" dur="1" fill="hold">
                                          <p:stCondLst>
                                            <p:cond delay="499"/>
                                          </p:stCondLst>
                                        </p:cTn>
                                        <p:tgtEl>
                                          <p:spTgt spid="52317"/>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2350"/>
                                        </p:tgtEl>
                                        <p:attrNameLst>
                                          <p:attrName>style.visibility</p:attrName>
                                        </p:attrNameLst>
                                      </p:cBhvr>
                                      <p:to>
                                        <p:strVal val="visible"/>
                                      </p:to>
                                    </p:set>
                                    <p:animEffect transition="in" filter="slide(fromTop)">
                                      <p:cBhvr>
                                        <p:cTn id="151" dur="500"/>
                                        <p:tgtEl>
                                          <p:spTgt spid="52350"/>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2353"/>
                                        </p:tgtEl>
                                        <p:attrNameLst>
                                          <p:attrName>style.visibility</p:attrName>
                                        </p:attrNameLst>
                                      </p:cBhvr>
                                      <p:to>
                                        <p:strVal val="visible"/>
                                      </p:to>
                                    </p:set>
                                    <p:animEffect transition="in" filter="slide(fromTop)">
                                      <p:cBhvr>
                                        <p:cTn id="154" dur="500"/>
                                        <p:tgtEl>
                                          <p:spTgt spid="52353"/>
                                        </p:tgtEl>
                                      </p:cBhvr>
                                    </p:animEffect>
                                  </p:childTnLst>
                                </p:cTn>
                              </p:par>
                              <p:par>
                                <p:cTn id="155" presetID="12" presetClass="exit" presetSubtype="4" fill="hold" nodeType="withEffect">
                                  <p:stCondLst>
                                    <p:cond delay="21000"/>
                                  </p:stCondLst>
                                  <p:childTnLst>
                                    <p:animEffect transition="out" filter="slide(fromBottom)">
                                      <p:cBhvr>
                                        <p:cTn id="156" dur="500"/>
                                        <p:tgtEl>
                                          <p:spTgt spid="52353"/>
                                        </p:tgtEl>
                                      </p:cBhvr>
                                    </p:animEffect>
                                    <p:set>
                                      <p:cBhvr>
                                        <p:cTn id="157" dur="1" fill="hold">
                                          <p:stCondLst>
                                            <p:cond delay="499"/>
                                          </p:stCondLst>
                                        </p:cTn>
                                        <p:tgtEl>
                                          <p:spTgt spid="52353"/>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2356"/>
                                        </p:tgtEl>
                                        <p:attrNameLst>
                                          <p:attrName>style.visibility</p:attrName>
                                        </p:attrNameLst>
                                      </p:cBhvr>
                                      <p:to>
                                        <p:strVal val="visible"/>
                                      </p:to>
                                    </p:set>
                                    <p:animEffect transition="in" filter="slide(fromTop)">
                                      <p:cBhvr>
                                        <p:cTn id="160" dur="500"/>
                                        <p:tgtEl>
                                          <p:spTgt spid="52356"/>
                                        </p:tgtEl>
                                      </p:cBhvr>
                                    </p:animEffect>
                                  </p:childTnLst>
                                </p:cTn>
                              </p:par>
                              <p:par>
                                <p:cTn id="161" presetID="12" presetClass="exit" presetSubtype="4" fill="hold" nodeType="withEffect">
                                  <p:stCondLst>
                                    <p:cond delay="22000"/>
                                  </p:stCondLst>
                                  <p:childTnLst>
                                    <p:animEffect transition="out" filter="slide(fromBottom)">
                                      <p:cBhvr>
                                        <p:cTn id="162" dur="500"/>
                                        <p:tgtEl>
                                          <p:spTgt spid="52356"/>
                                        </p:tgtEl>
                                      </p:cBhvr>
                                    </p:animEffect>
                                    <p:set>
                                      <p:cBhvr>
                                        <p:cTn id="163" dur="1" fill="hold">
                                          <p:stCondLst>
                                            <p:cond delay="499"/>
                                          </p:stCondLst>
                                        </p:cTn>
                                        <p:tgtEl>
                                          <p:spTgt spid="52356"/>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2359"/>
                                        </p:tgtEl>
                                        <p:attrNameLst>
                                          <p:attrName>style.visibility</p:attrName>
                                        </p:attrNameLst>
                                      </p:cBhvr>
                                      <p:to>
                                        <p:strVal val="visible"/>
                                      </p:to>
                                    </p:set>
                                    <p:animEffect transition="in" filter="slide(fromTop)">
                                      <p:cBhvr>
                                        <p:cTn id="166" dur="500"/>
                                        <p:tgtEl>
                                          <p:spTgt spid="52359"/>
                                        </p:tgtEl>
                                      </p:cBhvr>
                                    </p:animEffect>
                                  </p:childTnLst>
                                </p:cTn>
                              </p:par>
                              <p:par>
                                <p:cTn id="167" presetID="12" presetClass="exit" presetSubtype="4" fill="hold" nodeType="withEffect">
                                  <p:stCondLst>
                                    <p:cond delay="23000"/>
                                  </p:stCondLst>
                                  <p:childTnLst>
                                    <p:animEffect transition="out" filter="slide(fromBottom)">
                                      <p:cBhvr>
                                        <p:cTn id="168" dur="500"/>
                                        <p:tgtEl>
                                          <p:spTgt spid="52359"/>
                                        </p:tgtEl>
                                      </p:cBhvr>
                                    </p:animEffect>
                                    <p:set>
                                      <p:cBhvr>
                                        <p:cTn id="169" dur="1" fill="hold">
                                          <p:stCondLst>
                                            <p:cond delay="499"/>
                                          </p:stCondLst>
                                        </p:cTn>
                                        <p:tgtEl>
                                          <p:spTgt spid="52359"/>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2362"/>
                                        </p:tgtEl>
                                        <p:attrNameLst>
                                          <p:attrName>style.visibility</p:attrName>
                                        </p:attrNameLst>
                                      </p:cBhvr>
                                      <p:to>
                                        <p:strVal val="visible"/>
                                      </p:to>
                                    </p:set>
                                    <p:animEffect transition="in" filter="slide(fromTop)">
                                      <p:cBhvr>
                                        <p:cTn id="172" dur="500"/>
                                        <p:tgtEl>
                                          <p:spTgt spid="52362"/>
                                        </p:tgtEl>
                                      </p:cBhvr>
                                    </p:animEffect>
                                  </p:childTnLst>
                                </p:cTn>
                              </p:par>
                              <p:par>
                                <p:cTn id="173" presetID="12" presetClass="exit" presetSubtype="4" fill="hold" nodeType="withEffect">
                                  <p:stCondLst>
                                    <p:cond delay="24000"/>
                                  </p:stCondLst>
                                  <p:childTnLst>
                                    <p:animEffect transition="out" filter="slide(fromBottom)">
                                      <p:cBhvr>
                                        <p:cTn id="174" dur="500"/>
                                        <p:tgtEl>
                                          <p:spTgt spid="52362"/>
                                        </p:tgtEl>
                                      </p:cBhvr>
                                    </p:animEffect>
                                    <p:set>
                                      <p:cBhvr>
                                        <p:cTn id="175" dur="1" fill="hold">
                                          <p:stCondLst>
                                            <p:cond delay="499"/>
                                          </p:stCondLst>
                                        </p:cTn>
                                        <p:tgtEl>
                                          <p:spTgt spid="52362"/>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2365"/>
                                        </p:tgtEl>
                                        <p:attrNameLst>
                                          <p:attrName>style.visibility</p:attrName>
                                        </p:attrNameLst>
                                      </p:cBhvr>
                                      <p:to>
                                        <p:strVal val="visible"/>
                                      </p:to>
                                    </p:set>
                                    <p:animEffect transition="in" filter="slide(fromTop)">
                                      <p:cBhvr>
                                        <p:cTn id="178" dur="500"/>
                                        <p:tgtEl>
                                          <p:spTgt spid="52365"/>
                                        </p:tgtEl>
                                      </p:cBhvr>
                                    </p:animEffect>
                                  </p:childTnLst>
                                </p:cTn>
                              </p:par>
                              <p:par>
                                <p:cTn id="179" presetID="12" presetClass="exit" presetSubtype="4" fill="hold" nodeType="withEffect">
                                  <p:stCondLst>
                                    <p:cond delay="25000"/>
                                  </p:stCondLst>
                                  <p:childTnLst>
                                    <p:animEffect transition="out" filter="slide(fromBottom)">
                                      <p:cBhvr>
                                        <p:cTn id="180" dur="500"/>
                                        <p:tgtEl>
                                          <p:spTgt spid="52365"/>
                                        </p:tgtEl>
                                      </p:cBhvr>
                                    </p:animEffect>
                                    <p:set>
                                      <p:cBhvr>
                                        <p:cTn id="181" dur="1" fill="hold">
                                          <p:stCondLst>
                                            <p:cond delay="499"/>
                                          </p:stCondLst>
                                        </p:cTn>
                                        <p:tgtEl>
                                          <p:spTgt spid="52365"/>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2368"/>
                                        </p:tgtEl>
                                        <p:attrNameLst>
                                          <p:attrName>style.visibility</p:attrName>
                                        </p:attrNameLst>
                                      </p:cBhvr>
                                      <p:to>
                                        <p:strVal val="visible"/>
                                      </p:to>
                                    </p:set>
                                    <p:animEffect transition="in" filter="slide(fromTop)">
                                      <p:cBhvr>
                                        <p:cTn id="184" dur="500"/>
                                        <p:tgtEl>
                                          <p:spTgt spid="52368"/>
                                        </p:tgtEl>
                                      </p:cBhvr>
                                    </p:animEffect>
                                  </p:childTnLst>
                                </p:cTn>
                              </p:par>
                              <p:par>
                                <p:cTn id="185" presetID="12" presetClass="exit" presetSubtype="4" fill="hold" nodeType="withEffect">
                                  <p:stCondLst>
                                    <p:cond delay="26000"/>
                                  </p:stCondLst>
                                  <p:childTnLst>
                                    <p:animEffect transition="out" filter="slide(fromBottom)">
                                      <p:cBhvr>
                                        <p:cTn id="186" dur="500"/>
                                        <p:tgtEl>
                                          <p:spTgt spid="52368"/>
                                        </p:tgtEl>
                                      </p:cBhvr>
                                    </p:animEffect>
                                    <p:set>
                                      <p:cBhvr>
                                        <p:cTn id="187" dur="1" fill="hold">
                                          <p:stCondLst>
                                            <p:cond delay="499"/>
                                          </p:stCondLst>
                                        </p:cTn>
                                        <p:tgtEl>
                                          <p:spTgt spid="52368"/>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2371"/>
                                        </p:tgtEl>
                                        <p:attrNameLst>
                                          <p:attrName>style.visibility</p:attrName>
                                        </p:attrNameLst>
                                      </p:cBhvr>
                                      <p:to>
                                        <p:strVal val="visible"/>
                                      </p:to>
                                    </p:set>
                                    <p:animEffect transition="in" filter="slide(fromTop)">
                                      <p:cBhvr>
                                        <p:cTn id="190" dur="500"/>
                                        <p:tgtEl>
                                          <p:spTgt spid="52371"/>
                                        </p:tgtEl>
                                      </p:cBhvr>
                                    </p:animEffect>
                                  </p:childTnLst>
                                </p:cTn>
                              </p:par>
                              <p:par>
                                <p:cTn id="191" presetID="12" presetClass="exit" presetSubtype="4" fill="hold" nodeType="withEffect">
                                  <p:stCondLst>
                                    <p:cond delay="27000"/>
                                  </p:stCondLst>
                                  <p:childTnLst>
                                    <p:animEffect transition="out" filter="slide(fromBottom)">
                                      <p:cBhvr>
                                        <p:cTn id="192" dur="500"/>
                                        <p:tgtEl>
                                          <p:spTgt spid="52371"/>
                                        </p:tgtEl>
                                      </p:cBhvr>
                                    </p:animEffect>
                                    <p:set>
                                      <p:cBhvr>
                                        <p:cTn id="193" dur="1" fill="hold">
                                          <p:stCondLst>
                                            <p:cond delay="499"/>
                                          </p:stCondLst>
                                        </p:cTn>
                                        <p:tgtEl>
                                          <p:spTgt spid="52371"/>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2374"/>
                                        </p:tgtEl>
                                        <p:attrNameLst>
                                          <p:attrName>style.visibility</p:attrName>
                                        </p:attrNameLst>
                                      </p:cBhvr>
                                      <p:to>
                                        <p:strVal val="visible"/>
                                      </p:to>
                                    </p:set>
                                    <p:animEffect transition="in" filter="slide(fromTop)">
                                      <p:cBhvr>
                                        <p:cTn id="196" dur="500"/>
                                        <p:tgtEl>
                                          <p:spTgt spid="52374"/>
                                        </p:tgtEl>
                                      </p:cBhvr>
                                    </p:animEffect>
                                  </p:childTnLst>
                                </p:cTn>
                              </p:par>
                              <p:par>
                                <p:cTn id="197" presetID="12" presetClass="exit" presetSubtype="4" fill="hold" nodeType="withEffect">
                                  <p:stCondLst>
                                    <p:cond delay="28000"/>
                                  </p:stCondLst>
                                  <p:childTnLst>
                                    <p:animEffect transition="out" filter="slide(fromBottom)">
                                      <p:cBhvr>
                                        <p:cTn id="198" dur="500"/>
                                        <p:tgtEl>
                                          <p:spTgt spid="52374"/>
                                        </p:tgtEl>
                                      </p:cBhvr>
                                    </p:animEffect>
                                    <p:set>
                                      <p:cBhvr>
                                        <p:cTn id="199" dur="1" fill="hold">
                                          <p:stCondLst>
                                            <p:cond delay="499"/>
                                          </p:stCondLst>
                                        </p:cTn>
                                        <p:tgtEl>
                                          <p:spTgt spid="52374"/>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2377"/>
                                        </p:tgtEl>
                                        <p:attrNameLst>
                                          <p:attrName>style.visibility</p:attrName>
                                        </p:attrNameLst>
                                      </p:cBhvr>
                                      <p:to>
                                        <p:strVal val="visible"/>
                                      </p:to>
                                    </p:set>
                                    <p:animEffect transition="in" filter="slide(fromTop)">
                                      <p:cBhvr>
                                        <p:cTn id="202" dur="500"/>
                                        <p:tgtEl>
                                          <p:spTgt spid="52377"/>
                                        </p:tgtEl>
                                      </p:cBhvr>
                                    </p:animEffect>
                                  </p:childTnLst>
                                </p:cTn>
                              </p:par>
                              <p:par>
                                <p:cTn id="203" presetID="12" presetClass="exit" presetSubtype="4" fill="hold" nodeType="withEffect">
                                  <p:stCondLst>
                                    <p:cond delay="29000"/>
                                  </p:stCondLst>
                                  <p:childTnLst>
                                    <p:animEffect transition="out" filter="slide(fromBottom)">
                                      <p:cBhvr>
                                        <p:cTn id="204" dur="500"/>
                                        <p:tgtEl>
                                          <p:spTgt spid="52377"/>
                                        </p:tgtEl>
                                      </p:cBhvr>
                                    </p:animEffect>
                                    <p:set>
                                      <p:cBhvr>
                                        <p:cTn id="205" dur="1" fill="hold">
                                          <p:stCondLst>
                                            <p:cond delay="499"/>
                                          </p:stCondLst>
                                        </p:cTn>
                                        <p:tgtEl>
                                          <p:spTgt spid="52377"/>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2380"/>
                                        </p:tgtEl>
                                        <p:attrNameLst>
                                          <p:attrName>style.visibility</p:attrName>
                                        </p:attrNameLst>
                                      </p:cBhvr>
                                      <p:to>
                                        <p:strVal val="visible"/>
                                      </p:to>
                                    </p:set>
                                    <p:animEffect transition="in" filter="slide(fromTop)">
                                      <p:cBhvr>
                                        <p:cTn id="208" dur="500"/>
                                        <p:tgtEl>
                                          <p:spTgt spid="52380"/>
                                        </p:tgtEl>
                                      </p:cBhvr>
                                    </p:animEffect>
                                  </p:childTnLst>
                                </p:cTn>
                              </p:par>
                              <p:par>
                                <p:cTn id="209" presetID="12" presetClass="exit" presetSubtype="4" fill="hold" nodeType="withEffect">
                                  <p:stCondLst>
                                    <p:cond delay="30000"/>
                                  </p:stCondLst>
                                  <p:childTnLst>
                                    <p:animEffect transition="out" filter="slide(fromBottom)">
                                      <p:cBhvr>
                                        <p:cTn id="210" dur="500"/>
                                        <p:tgtEl>
                                          <p:spTgt spid="52350"/>
                                        </p:tgtEl>
                                      </p:cBhvr>
                                    </p:animEffect>
                                    <p:set>
                                      <p:cBhvr>
                                        <p:cTn id="211" dur="1" fill="hold">
                                          <p:stCondLst>
                                            <p:cond delay="499"/>
                                          </p:stCondLst>
                                        </p:cTn>
                                        <p:tgtEl>
                                          <p:spTgt spid="52350"/>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2383"/>
                                        </p:tgtEl>
                                        <p:attrNameLst>
                                          <p:attrName>style.visibility</p:attrName>
                                        </p:attrNameLst>
                                      </p:cBhvr>
                                      <p:to>
                                        <p:strVal val="visible"/>
                                      </p:to>
                                    </p:set>
                                    <p:animEffect transition="in" filter="slide(fromTop)">
                                      <p:cBhvr>
                                        <p:cTn id="214" dur="500"/>
                                        <p:tgtEl>
                                          <p:spTgt spid="52383"/>
                                        </p:tgtEl>
                                      </p:cBhvr>
                                    </p:animEffect>
                                  </p:childTnLst>
                                </p:cTn>
                              </p:par>
                              <p:par>
                                <p:cTn id="215" presetID="12" presetClass="exit" presetSubtype="4" fill="hold" nodeType="withEffect">
                                  <p:stCondLst>
                                    <p:cond delay="30000"/>
                                  </p:stCondLst>
                                  <p:childTnLst>
                                    <p:animEffect transition="out" filter="slide(fromBottom)">
                                      <p:cBhvr>
                                        <p:cTn id="216" dur="500"/>
                                        <p:tgtEl>
                                          <p:spTgt spid="52380"/>
                                        </p:tgtEl>
                                      </p:cBhvr>
                                    </p:animEffect>
                                    <p:set>
                                      <p:cBhvr>
                                        <p:cTn id="217" dur="1" fill="hold">
                                          <p:stCondLst>
                                            <p:cond delay="499"/>
                                          </p:stCondLst>
                                        </p:cTn>
                                        <p:tgtEl>
                                          <p:spTgt spid="52380"/>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2413"/>
                                        </p:tgtEl>
                                        <p:attrNameLst>
                                          <p:attrName>style.visibility</p:attrName>
                                        </p:attrNameLst>
                                      </p:cBhvr>
                                      <p:to>
                                        <p:strVal val="visible"/>
                                      </p:to>
                                    </p:set>
                                    <p:animEffect transition="in" filter="slide(fromTop)">
                                      <p:cBhvr>
                                        <p:cTn id="220" dur="500"/>
                                        <p:tgtEl>
                                          <p:spTgt spid="52413"/>
                                        </p:tgtEl>
                                      </p:cBhvr>
                                    </p:animEffect>
                                  </p:childTnLst>
                                </p:cTn>
                              </p:par>
                              <p:par>
                                <p:cTn id="221" presetID="12" presetClass="exit" presetSubtype="4" fill="hold" nodeType="withEffect">
                                  <p:stCondLst>
                                    <p:cond delay="31000"/>
                                  </p:stCondLst>
                                  <p:childTnLst>
                                    <p:animEffect transition="out" filter="slide(fromBottom)">
                                      <p:cBhvr>
                                        <p:cTn id="222" dur="500"/>
                                        <p:tgtEl>
                                          <p:spTgt spid="52383"/>
                                        </p:tgtEl>
                                      </p:cBhvr>
                                    </p:animEffect>
                                    <p:set>
                                      <p:cBhvr>
                                        <p:cTn id="223" dur="1" fill="hold">
                                          <p:stCondLst>
                                            <p:cond delay="499"/>
                                          </p:stCondLst>
                                        </p:cTn>
                                        <p:tgtEl>
                                          <p:spTgt spid="52383"/>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2386"/>
                                        </p:tgtEl>
                                        <p:attrNameLst>
                                          <p:attrName>style.visibility</p:attrName>
                                        </p:attrNameLst>
                                      </p:cBhvr>
                                      <p:to>
                                        <p:strVal val="visible"/>
                                      </p:to>
                                    </p:set>
                                    <p:animEffect transition="in" filter="slide(fromTop)">
                                      <p:cBhvr>
                                        <p:cTn id="226" dur="500"/>
                                        <p:tgtEl>
                                          <p:spTgt spid="52386"/>
                                        </p:tgtEl>
                                      </p:cBhvr>
                                    </p:animEffect>
                                  </p:childTnLst>
                                </p:cTn>
                              </p:par>
                              <p:par>
                                <p:cTn id="227" presetID="12" presetClass="exit" presetSubtype="4" fill="hold" nodeType="withEffect">
                                  <p:stCondLst>
                                    <p:cond delay="32000"/>
                                  </p:stCondLst>
                                  <p:childTnLst>
                                    <p:animEffect transition="out" filter="slide(fromBottom)">
                                      <p:cBhvr>
                                        <p:cTn id="228" dur="500"/>
                                        <p:tgtEl>
                                          <p:spTgt spid="52386"/>
                                        </p:tgtEl>
                                      </p:cBhvr>
                                    </p:animEffect>
                                    <p:set>
                                      <p:cBhvr>
                                        <p:cTn id="229" dur="1" fill="hold">
                                          <p:stCondLst>
                                            <p:cond delay="499"/>
                                          </p:stCondLst>
                                        </p:cTn>
                                        <p:tgtEl>
                                          <p:spTgt spid="52386"/>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2389"/>
                                        </p:tgtEl>
                                        <p:attrNameLst>
                                          <p:attrName>style.visibility</p:attrName>
                                        </p:attrNameLst>
                                      </p:cBhvr>
                                      <p:to>
                                        <p:strVal val="visible"/>
                                      </p:to>
                                    </p:set>
                                    <p:animEffect transition="in" filter="slide(fromTop)">
                                      <p:cBhvr>
                                        <p:cTn id="232" dur="500"/>
                                        <p:tgtEl>
                                          <p:spTgt spid="52389"/>
                                        </p:tgtEl>
                                      </p:cBhvr>
                                    </p:animEffect>
                                  </p:childTnLst>
                                </p:cTn>
                              </p:par>
                              <p:par>
                                <p:cTn id="233" presetID="12" presetClass="exit" presetSubtype="4" fill="hold" nodeType="withEffect">
                                  <p:stCondLst>
                                    <p:cond delay="33000"/>
                                  </p:stCondLst>
                                  <p:childTnLst>
                                    <p:animEffect transition="out" filter="slide(fromBottom)">
                                      <p:cBhvr>
                                        <p:cTn id="234" dur="500"/>
                                        <p:tgtEl>
                                          <p:spTgt spid="52389"/>
                                        </p:tgtEl>
                                      </p:cBhvr>
                                    </p:animEffect>
                                    <p:set>
                                      <p:cBhvr>
                                        <p:cTn id="235" dur="1" fill="hold">
                                          <p:stCondLst>
                                            <p:cond delay="499"/>
                                          </p:stCondLst>
                                        </p:cTn>
                                        <p:tgtEl>
                                          <p:spTgt spid="52389"/>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2392"/>
                                        </p:tgtEl>
                                        <p:attrNameLst>
                                          <p:attrName>style.visibility</p:attrName>
                                        </p:attrNameLst>
                                      </p:cBhvr>
                                      <p:to>
                                        <p:strVal val="visible"/>
                                      </p:to>
                                    </p:set>
                                    <p:animEffect transition="in" filter="slide(fromTop)">
                                      <p:cBhvr>
                                        <p:cTn id="238" dur="500"/>
                                        <p:tgtEl>
                                          <p:spTgt spid="52392"/>
                                        </p:tgtEl>
                                      </p:cBhvr>
                                    </p:animEffect>
                                  </p:childTnLst>
                                </p:cTn>
                              </p:par>
                              <p:par>
                                <p:cTn id="239" presetID="12" presetClass="exit" presetSubtype="4" fill="hold" nodeType="withEffect">
                                  <p:stCondLst>
                                    <p:cond delay="34000"/>
                                  </p:stCondLst>
                                  <p:childTnLst>
                                    <p:animEffect transition="out" filter="slide(fromBottom)">
                                      <p:cBhvr>
                                        <p:cTn id="240" dur="500"/>
                                        <p:tgtEl>
                                          <p:spTgt spid="52392"/>
                                        </p:tgtEl>
                                      </p:cBhvr>
                                    </p:animEffect>
                                    <p:set>
                                      <p:cBhvr>
                                        <p:cTn id="241" dur="1" fill="hold">
                                          <p:stCondLst>
                                            <p:cond delay="499"/>
                                          </p:stCondLst>
                                        </p:cTn>
                                        <p:tgtEl>
                                          <p:spTgt spid="52392"/>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2395"/>
                                        </p:tgtEl>
                                        <p:attrNameLst>
                                          <p:attrName>style.visibility</p:attrName>
                                        </p:attrNameLst>
                                      </p:cBhvr>
                                      <p:to>
                                        <p:strVal val="visible"/>
                                      </p:to>
                                    </p:set>
                                    <p:animEffect transition="in" filter="slide(fromTop)">
                                      <p:cBhvr>
                                        <p:cTn id="244" dur="500"/>
                                        <p:tgtEl>
                                          <p:spTgt spid="52395"/>
                                        </p:tgtEl>
                                      </p:cBhvr>
                                    </p:animEffect>
                                  </p:childTnLst>
                                </p:cTn>
                              </p:par>
                              <p:par>
                                <p:cTn id="245" presetID="12" presetClass="exit" presetSubtype="4" fill="hold" nodeType="withEffect">
                                  <p:stCondLst>
                                    <p:cond delay="35000"/>
                                  </p:stCondLst>
                                  <p:childTnLst>
                                    <p:animEffect transition="out" filter="slide(fromBottom)">
                                      <p:cBhvr>
                                        <p:cTn id="246" dur="500"/>
                                        <p:tgtEl>
                                          <p:spTgt spid="52395"/>
                                        </p:tgtEl>
                                      </p:cBhvr>
                                    </p:animEffect>
                                    <p:set>
                                      <p:cBhvr>
                                        <p:cTn id="247" dur="1" fill="hold">
                                          <p:stCondLst>
                                            <p:cond delay="499"/>
                                          </p:stCondLst>
                                        </p:cTn>
                                        <p:tgtEl>
                                          <p:spTgt spid="52395"/>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2398"/>
                                        </p:tgtEl>
                                        <p:attrNameLst>
                                          <p:attrName>style.visibility</p:attrName>
                                        </p:attrNameLst>
                                      </p:cBhvr>
                                      <p:to>
                                        <p:strVal val="visible"/>
                                      </p:to>
                                    </p:set>
                                    <p:animEffect transition="in" filter="slide(fromTop)">
                                      <p:cBhvr>
                                        <p:cTn id="250" dur="500"/>
                                        <p:tgtEl>
                                          <p:spTgt spid="52398"/>
                                        </p:tgtEl>
                                      </p:cBhvr>
                                    </p:animEffect>
                                  </p:childTnLst>
                                </p:cTn>
                              </p:par>
                              <p:par>
                                <p:cTn id="251" presetID="12" presetClass="exit" presetSubtype="4" fill="hold" nodeType="withEffect">
                                  <p:stCondLst>
                                    <p:cond delay="36000"/>
                                  </p:stCondLst>
                                  <p:childTnLst>
                                    <p:animEffect transition="out" filter="slide(fromBottom)">
                                      <p:cBhvr>
                                        <p:cTn id="252" dur="500"/>
                                        <p:tgtEl>
                                          <p:spTgt spid="52398"/>
                                        </p:tgtEl>
                                      </p:cBhvr>
                                    </p:animEffect>
                                    <p:set>
                                      <p:cBhvr>
                                        <p:cTn id="253" dur="1" fill="hold">
                                          <p:stCondLst>
                                            <p:cond delay="499"/>
                                          </p:stCondLst>
                                        </p:cTn>
                                        <p:tgtEl>
                                          <p:spTgt spid="52398"/>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2401"/>
                                        </p:tgtEl>
                                        <p:attrNameLst>
                                          <p:attrName>style.visibility</p:attrName>
                                        </p:attrNameLst>
                                      </p:cBhvr>
                                      <p:to>
                                        <p:strVal val="visible"/>
                                      </p:to>
                                    </p:set>
                                    <p:animEffect transition="in" filter="slide(fromTop)">
                                      <p:cBhvr>
                                        <p:cTn id="256" dur="500"/>
                                        <p:tgtEl>
                                          <p:spTgt spid="52401"/>
                                        </p:tgtEl>
                                      </p:cBhvr>
                                    </p:animEffect>
                                  </p:childTnLst>
                                </p:cTn>
                              </p:par>
                              <p:par>
                                <p:cTn id="257" presetID="12" presetClass="exit" presetSubtype="4" fill="hold" nodeType="withEffect">
                                  <p:stCondLst>
                                    <p:cond delay="37000"/>
                                  </p:stCondLst>
                                  <p:childTnLst>
                                    <p:animEffect transition="out" filter="slide(fromBottom)">
                                      <p:cBhvr>
                                        <p:cTn id="258" dur="500"/>
                                        <p:tgtEl>
                                          <p:spTgt spid="52401"/>
                                        </p:tgtEl>
                                      </p:cBhvr>
                                    </p:animEffect>
                                    <p:set>
                                      <p:cBhvr>
                                        <p:cTn id="259" dur="1" fill="hold">
                                          <p:stCondLst>
                                            <p:cond delay="499"/>
                                          </p:stCondLst>
                                        </p:cTn>
                                        <p:tgtEl>
                                          <p:spTgt spid="52401"/>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2404"/>
                                        </p:tgtEl>
                                        <p:attrNameLst>
                                          <p:attrName>style.visibility</p:attrName>
                                        </p:attrNameLst>
                                      </p:cBhvr>
                                      <p:to>
                                        <p:strVal val="visible"/>
                                      </p:to>
                                    </p:set>
                                    <p:animEffect transition="in" filter="slide(fromTop)">
                                      <p:cBhvr>
                                        <p:cTn id="262" dur="500"/>
                                        <p:tgtEl>
                                          <p:spTgt spid="52404"/>
                                        </p:tgtEl>
                                      </p:cBhvr>
                                    </p:animEffect>
                                  </p:childTnLst>
                                </p:cTn>
                              </p:par>
                              <p:par>
                                <p:cTn id="263" presetID="12" presetClass="exit" presetSubtype="4" fill="hold" nodeType="withEffect">
                                  <p:stCondLst>
                                    <p:cond delay="38000"/>
                                  </p:stCondLst>
                                  <p:childTnLst>
                                    <p:animEffect transition="out" filter="slide(fromBottom)">
                                      <p:cBhvr>
                                        <p:cTn id="264" dur="500"/>
                                        <p:tgtEl>
                                          <p:spTgt spid="52404"/>
                                        </p:tgtEl>
                                      </p:cBhvr>
                                    </p:animEffect>
                                    <p:set>
                                      <p:cBhvr>
                                        <p:cTn id="265" dur="1" fill="hold">
                                          <p:stCondLst>
                                            <p:cond delay="499"/>
                                          </p:stCondLst>
                                        </p:cTn>
                                        <p:tgtEl>
                                          <p:spTgt spid="52404"/>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2407"/>
                                        </p:tgtEl>
                                        <p:attrNameLst>
                                          <p:attrName>style.visibility</p:attrName>
                                        </p:attrNameLst>
                                      </p:cBhvr>
                                      <p:to>
                                        <p:strVal val="visible"/>
                                      </p:to>
                                    </p:set>
                                    <p:animEffect transition="in" filter="slide(fromTop)">
                                      <p:cBhvr>
                                        <p:cTn id="268" dur="500"/>
                                        <p:tgtEl>
                                          <p:spTgt spid="52407"/>
                                        </p:tgtEl>
                                      </p:cBhvr>
                                    </p:animEffect>
                                  </p:childTnLst>
                                </p:cTn>
                              </p:par>
                              <p:par>
                                <p:cTn id="269" presetID="12" presetClass="exit" presetSubtype="4" fill="hold" nodeType="withEffect">
                                  <p:stCondLst>
                                    <p:cond delay="39000"/>
                                  </p:stCondLst>
                                  <p:childTnLst>
                                    <p:animEffect transition="out" filter="slide(fromBottom)">
                                      <p:cBhvr>
                                        <p:cTn id="270" dur="500"/>
                                        <p:tgtEl>
                                          <p:spTgt spid="52407"/>
                                        </p:tgtEl>
                                      </p:cBhvr>
                                    </p:animEffect>
                                    <p:set>
                                      <p:cBhvr>
                                        <p:cTn id="271" dur="1" fill="hold">
                                          <p:stCondLst>
                                            <p:cond delay="499"/>
                                          </p:stCondLst>
                                        </p:cTn>
                                        <p:tgtEl>
                                          <p:spTgt spid="52407"/>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2410"/>
                                        </p:tgtEl>
                                        <p:attrNameLst>
                                          <p:attrName>style.visibility</p:attrName>
                                        </p:attrNameLst>
                                      </p:cBhvr>
                                      <p:to>
                                        <p:strVal val="visible"/>
                                      </p:to>
                                    </p:set>
                                    <p:animEffect transition="in" filter="slide(fromTop)">
                                      <p:cBhvr>
                                        <p:cTn id="274" dur="500"/>
                                        <p:tgtEl>
                                          <p:spTgt spid="52410"/>
                                        </p:tgtEl>
                                      </p:cBhvr>
                                    </p:animEffect>
                                  </p:childTnLst>
                                </p:cTn>
                              </p:par>
                              <p:par>
                                <p:cTn id="275" presetID="12" presetClass="exit" presetSubtype="4" fill="hold" nodeType="withEffect">
                                  <p:stCondLst>
                                    <p:cond delay="40000"/>
                                  </p:stCondLst>
                                  <p:childTnLst>
                                    <p:animEffect transition="out" filter="slide(fromBottom)">
                                      <p:cBhvr>
                                        <p:cTn id="276" dur="500"/>
                                        <p:tgtEl>
                                          <p:spTgt spid="52410"/>
                                        </p:tgtEl>
                                      </p:cBhvr>
                                    </p:animEffect>
                                    <p:set>
                                      <p:cBhvr>
                                        <p:cTn id="277" dur="1" fill="hold">
                                          <p:stCondLst>
                                            <p:cond delay="499"/>
                                          </p:stCondLst>
                                        </p:cTn>
                                        <p:tgtEl>
                                          <p:spTgt spid="52410"/>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2416"/>
                                        </p:tgtEl>
                                        <p:attrNameLst>
                                          <p:attrName>style.visibility</p:attrName>
                                        </p:attrNameLst>
                                      </p:cBhvr>
                                      <p:to>
                                        <p:strVal val="visible"/>
                                      </p:to>
                                    </p:set>
                                    <p:animEffect transition="in" filter="slide(fromTop)">
                                      <p:cBhvr>
                                        <p:cTn id="280" dur="500"/>
                                        <p:tgtEl>
                                          <p:spTgt spid="52416"/>
                                        </p:tgtEl>
                                      </p:cBhvr>
                                    </p:animEffect>
                                  </p:childTnLst>
                                </p:cTn>
                              </p:par>
                              <p:par>
                                <p:cTn id="281" presetID="12" presetClass="exit" presetSubtype="4" fill="hold" nodeType="withEffect">
                                  <p:stCondLst>
                                    <p:cond delay="40000"/>
                                  </p:stCondLst>
                                  <p:childTnLst>
                                    <p:animEffect transition="out" filter="slide(fromBottom)">
                                      <p:cBhvr>
                                        <p:cTn id="282" dur="500"/>
                                        <p:tgtEl>
                                          <p:spTgt spid="52413"/>
                                        </p:tgtEl>
                                      </p:cBhvr>
                                    </p:animEffect>
                                    <p:set>
                                      <p:cBhvr>
                                        <p:cTn id="283" dur="1" fill="hold">
                                          <p:stCondLst>
                                            <p:cond delay="499"/>
                                          </p:stCondLst>
                                        </p:cTn>
                                        <p:tgtEl>
                                          <p:spTgt spid="52413"/>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2419"/>
                                        </p:tgtEl>
                                        <p:attrNameLst>
                                          <p:attrName>style.visibility</p:attrName>
                                        </p:attrNameLst>
                                      </p:cBhvr>
                                      <p:to>
                                        <p:strVal val="visible"/>
                                      </p:to>
                                    </p:set>
                                    <p:animEffect transition="in" filter="slide(fromTop)">
                                      <p:cBhvr>
                                        <p:cTn id="286" dur="500"/>
                                        <p:tgtEl>
                                          <p:spTgt spid="52419"/>
                                        </p:tgtEl>
                                      </p:cBhvr>
                                    </p:animEffect>
                                  </p:childTnLst>
                                </p:cTn>
                              </p:par>
                              <p:par>
                                <p:cTn id="287" presetID="12" presetClass="exit" presetSubtype="4" fill="hold" nodeType="withEffect">
                                  <p:stCondLst>
                                    <p:cond delay="41000"/>
                                  </p:stCondLst>
                                  <p:childTnLst>
                                    <p:animEffect transition="out" filter="slide(fromBottom)">
                                      <p:cBhvr>
                                        <p:cTn id="288" dur="500"/>
                                        <p:tgtEl>
                                          <p:spTgt spid="52419"/>
                                        </p:tgtEl>
                                      </p:cBhvr>
                                    </p:animEffect>
                                    <p:set>
                                      <p:cBhvr>
                                        <p:cTn id="289" dur="1" fill="hold">
                                          <p:stCondLst>
                                            <p:cond delay="499"/>
                                          </p:stCondLst>
                                        </p:cTn>
                                        <p:tgtEl>
                                          <p:spTgt spid="52419"/>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2422"/>
                                        </p:tgtEl>
                                        <p:attrNameLst>
                                          <p:attrName>style.visibility</p:attrName>
                                        </p:attrNameLst>
                                      </p:cBhvr>
                                      <p:to>
                                        <p:strVal val="visible"/>
                                      </p:to>
                                    </p:set>
                                    <p:animEffect transition="in" filter="slide(fromTop)">
                                      <p:cBhvr>
                                        <p:cTn id="292" dur="500"/>
                                        <p:tgtEl>
                                          <p:spTgt spid="52422"/>
                                        </p:tgtEl>
                                      </p:cBhvr>
                                    </p:animEffect>
                                  </p:childTnLst>
                                </p:cTn>
                              </p:par>
                              <p:par>
                                <p:cTn id="293" presetID="12" presetClass="exit" presetSubtype="4" fill="hold" nodeType="withEffect">
                                  <p:stCondLst>
                                    <p:cond delay="42000"/>
                                  </p:stCondLst>
                                  <p:childTnLst>
                                    <p:animEffect transition="out" filter="slide(fromBottom)">
                                      <p:cBhvr>
                                        <p:cTn id="294" dur="500"/>
                                        <p:tgtEl>
                                          <p:spTgt spid="52422"/>
                                        </p:tgtEl>
                                      </p:cBhvr>
                                    </p:animEffect>
                                    <p:set>
                                      <p:cBhvr>
                                        <p:cTn id="295" dur="1" fill="hold">
                                          <p:stCondLst>
                                            <p:cond delay="499"/>
                                          </p:stCondLst>
                                        </p:cTn>
                                        <p:tgtEl>
                                          <p:spTgt spid="52422"/>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2425"/>
                                        </p:tgtEl>
                                        <p:attrNameLst>
                                          <p:attrName>style.visibility</p:attrName>
                                        </p:attrNameLst>
                                      </p:cBhvr>
                                      <p:to>
                                        <p:strVal val="visible"/>
                                      </p:to>
                                    </p:set>
                                    <p:animEffect transition="in" filter="slide(fromTop)">
                                      <p:cBhvr>
                                        <p:cTn id="298" dur="500"/>
                                        <p:tgtEl>
                                          <p:spTgt spid="52425"/>
                                        </p:tgtEl>
                                      </p:cBhvr>
                                    </p:animEffect>
                                  </p:childTnLst>
                                </p:cTn>
                              </p:par>
                              <p:par>
                                <p:cTn id="299" presetID="12" presetClass="exit" presetSubtype="4" fill="hold" nodeType="withEffect">
                                  <p:stCondLst>
                                    <p:cond delay="43000"/>
                                  </p:stCondLst>
                                  <p:childTnLst>
                                    <p:animEffect transition="out" filter="slide(fromBottom)">
                                      <p:cBhvr>
                                        <p:cTn id="300" dur="500"/>
                                        <p:tgtEl>
                                          <p:spTgt spid="52425"/>
                                        </p:tgtEl>
                                      </p:cBhvr>
                                    </p:animEffect>
                                    <p:set>
                                      <p:cBhvr>
                                        <p:cTn id="301" dur="1" fill="hold">
                                          <p:stCondLst>
                                            <p:cond delay="499"/>
                                          </p:stCondLst>
                                        </p:cTn>
                                        <p:tgtEl>
                                          <p:spTgt spid="52425"/>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2428"/>
                                        </p:tgtEl>
                                        <p:attrNameLst>
                                          <p:attrName>style.visibility</p:attrName>
                                        </p:attrNameLst>
                                      </p:cBhvr>
                                      <p:to>
                                        <p:strVal val="visible"/>
                                      </p:to>
                                    </p:set>
                                    <p:animEffect transition="in" filter="slide(fromTop)">
                                      <p:cBhvr>
                                        <p:cTn id="304" dur="500"/>
                                        <p:tgtEl>
                                          <p:spTgt spid="52428"/>
                                        </p:tgtEl>
                                      </p:cBhvr>
                                    </p:animEffect>
                                  </p:childTnLst>
                                </p:cTn>
                              </p:par>
                              <p:par>
                                <p:cTn id="305" presetID="12" presetClass="exit" presetSubtype="4" fill="hold" nodeType="withEffect">
                                  <p:stCondLst>
                                    <p:cond delay="44000"/>
                                  </p:stCondLst>
                                  <p:childTnLst>
                                    <p:animEffect transition="out" filter="slide(fromBottom)">
                                      <p:cBhvr>
                                        <p:cTn id="306" dur="500"/>
                                        <p:tgtEl>
                                          <p:spTgt spid="52428"/>
                                        </p:tgtEl>
                                      </p:cBhvr>
                                    </p:animEffect>
                                    <p:set>
                                      <p:cBhvr>
                                        <p:cTn id="307" dur="1" fill="hold">
                                          <p:stCondLst>
                                            <p:cond delay="499"/>
                                          </p:stCondLst>
                                        </p:cTn>
                                        <p:tgtEl>
                                          <p:spTgt spid="52428"/>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2431"/>
                                        </p:tgtEl>
                                        <p:attrNameLst>
                                          <p:attrName>style.visibility</p:attrName>
                                        </p:attrNameLst>
                                      </p:cBhvr>
                                      <p:to>
                                        <p:strVal val="visible"/>
                                      </p:to>
                                    </p:set>
                                    <p:animEffect transition="in" filter="slide(fromTop)">
                                      <p:cBhvr>
                                        <p:cTn id="310" dur="500"/>
                                        <p:tgtEl>
                                          <p:spTgt spid="52431"/>
                                        </p:tgtEl>
                                      </p:cBhvr>
                                    </p:animEffect>
                                  </p:childTnLst>
                                </p:cTn>
                              </p:par>
                              <p:par>
                                <p:cTn id="311" presetID="12" presetClass="exit" presetSubtype="4" fill="hold" nodeType="withEffect">
                                  <p:stCondLst>
                                    <p:cond delay="45000"/>
                                  </p:stCondLst>
                                  <p:childTnLst>
                                    <p:animEffect transition="out" filter="slide(fromBottom)">
                                      <p:cBhvr>
                                        <p:cTn id="312" dur="500"/>
                                        <p:tgtEl>
                                          <p:spTgt spid="52431"/>
                                        </p:tgtEl>
                                      </p:cBhvr>
                                    </p:animEffect>
                                    <p:set>
                                      <p:cBhvr>
                                        <p:cTn id="313" dur="1" fill="hold">
                                          <p:stCondLst>
                                            <p:cond delay="499"/>
                                          </p:stCondLst>
                                        </p:cTn>
                                        <p:tgtEl>
                                          <p:spTgt spid="52431"/>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2434"/>
                                        </p:tgtEl>
                                        <p:attrNameLst>
                                          <p:attrName>style.visibility</p:attrName>
                                        </p:attrNameLst>
                                      </p:cBhvr>
                                      <p:to>
                                        <p:strVal val="visible"/>
                                      </p:to>
                                    </p:set>
                                    <p:animEffect transition="in" filter="slide(fromTop)">
                                      <p:cBhvr>
                                        <p:cTn id="316" dur="500"/>
                                        <p:tgtEl>
                                          <p:spTgt spid="52434"/>
                                        </p:tgtEl>
                                      </p:cBhvr>
                                    </p:animEffect>
                                  </p:childTnLst>
                                </p:cTn>
                              </p:par>
                              <p:par>
                                <p:cTn id="317" presetID="12" presetClass="exit" presetSubtype="4" fill="hold" nodeType="withEffect">
                                  <p:stCondLst>
                                    <p:cond delay="46000"/>
                                  </p:stCondLst>
                                  <p:childTnLst>
                                    <p:animEffect transition="out" filter="slide(fromBottom)">
                                      <p:cBhvr>
                                        <p:cTn id="318" dur="500"/>
                                        <p:tgtEl>
                                          <p:spTgt spid="52434"/>
                                        </p:tgtEl>
                                      </p:cBhvr>
                                    </p:animEffect>
                                    <p:set>
                                      <p:cBhvr>
                                        <p:cTn id="319" dur="1" fill="hold">
                                          <p:stCondLst>
                                            <p:cond delay="499"/>
                                          </p:stCondLst>
                                        </p:cTn>
                                        <p:tgtEl>
                                          <p:spTgt spid="52434"/>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2437"/>
                                        </p:tgtEl>
                                        <p:attrNameLst>
                                          <p:attrName>style.visibility</p:attrName>
                                        </p:attrNameLst>
                                      </p:cBhvr>
                                      <p:to>
                                        <p:strVal val="visible"/>
                                      </p:to>
                                    </p:set>
                                    <p:animEffect transition="in" filter="slide(fromTop)">
                                      <p:cBhvr>
                                        <p:cTn id="322" dur="500"/>
                                        <p:tgtEl>
                                          <p:spTgt spid="52437"/>
                                        </p:tgtEl>
                                      </p:cBhvr>
                                    </p:animEffect>
                                  </p:childTnLst>
                                </p:cTn>
                              </p:par>
                              <p:par>
                                <p:cTn id="323" presetID="12" presetClass="exit" presetSubtype="4" fill="hold" nodeType="withEffect">
                                  <p:stCondLst>
                                    <p:cond delay="47000"/>
                                  </p:stCondLst>
                                  <p:childTnLst>
                                    <p:animEffect transition="out" filter="slide(fromBottom)">
                                      <p:cBhvr>
                                        <p:cTn id="324" dur="500"/>
                                        <p:tgtEl>
                                          <p:spTgt spid="52437"/>
                                        </p:tgtEl>
                                      </p:cBhvr>
                                    </p:animEffect>
                                    <p:set>
                                      <p:cBhvr>
                                        <p:cTn id="325" dur="1" fill="hold">
                                          <p:stCondLst>
                                            <p:cond delay="499"/>
                                          </p:stCondLst>
                                        </p:cTn>
                                        <p:tgtEl>
                                          <p:spTgt spid="52437"/>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2440"/>
                                        </p:tgtEl>
                                        <p:attrNameLst>
                                          <p:attrName>style.visibility</p:attrName>
                                        </p:attrNameLst>
                                      </p:cBhvr>
                                      <p:to>
                                        <p:strVal val="visible"/>
                                      </p:to>
                                    </p:set>
                                    <p:animEffect transition="in" filter="slide(fromTop)">
                                      <p:cBhvr>
                                        <p:cTn id="328" dur="500"/>
                                        <p:tgtEl>
                                          <p:spTgt spid="52440"/>
                                        </p:tgtEl>
                                      </p:cBhvr>
                                    </p:animEffect>
                                  </p:childTnLst>
                                </p:cTn>
                              </p:par>
                              <p:par>
                                <p:cTn id="329" presetID="12" presetClass="exit" presetSubtype="4" fill="hold" nodeType="withEffect">
                                  <p:stCondLst>
                                    <p:cond delay="48000"/>
                                  </p:stCondLst>
                                  <p:childTnLst>
                                    <p:animEffect transition="out" filter="slide(fromBottom)">
                                      <p:cBhvr>
                                        <p:cTn id="330" dur="500"/>
                                        <p:tgtEl>
                                          <p:spTgt spid="52440"/>
                                        </p:tgtEl>
                                      </p:cBhvr>
                                    </p:animEffect>
                                    <p:set>
                                      <p:cBhvr>
                                        <p:cTn id="331" dur="1" fill="hold">
                                          <p:stCondLst>
                                            <p:cond delay="499"/>
                                          </p:stCondLst>
                                        </p:cTn>
                                        <p:tgtEl>
                                          <p:spTgt spid="52440"/>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2443"/>
                                        </p:tgtEl>
                                        <p:attrNameLst>
                                          <p:attrName>style.visibility</p:attrName>
                                        </p:attrNameLst>
                                      </p:cBhvr>
                                      <p:to>
                                        <p:strVal val="visible"/>
                                      </p:to>
                                    </p:set>
                                    <p:animEffect transition="in" filter="slide(fromTop)">
                                      <p:cBhvr>
                                        <p:cTn id="334" dur="500"/>
                                        <p:tgtEl>
                                          <p:spTgt spid="52443"/>
                                        </p:tgtEl>
                                      </p:cBhvr>
                                    </p:animEffect>
                                  </p:childTnLst>
                                </p:cTn>
                              </p:par>
                              <p:par>
                                <p:cTn id="335" presetID="12" presetClass="exit" presetSubtype="4" fill="hold" nodeType="withEffect">
                                  <p:stCondLst>
                                    <p:cond delay="49000"/>
                                  </p:stCondLst>
                                  <p:childTnLst>
                                    <p:animEffect transition="out" filter="slide(fromBottom)">
                                      <p:cBhvr>
                                        <p:cTn id="336" dur="500"/>
                                        <p:tgtEl>
                                          <p:spTgt spid="52443"/>
                                        </p:tgtEl>
                                      </p:cBhvr>
                                    </p:animEffect>
                                    <p:set>
                                      <p:cBhvr>
                                        <p:cTn id="337" dur="1" fill="hold">
                                          <p:stCondLst>
                                            <p:cond delay="499"/>
                                          </p:stCondLst>
                                        </p:cTn>
                                        <p:tgtEl>
                                          <p:spTgt spid="52443"/>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2446"/>
                                        </p:tgtEl>
                                        <p:attrNameLst>
                                          <p:attrName>style.visibility</p:attrName>
                                        </p:attrNameLst>
                                      </p:cBhvr>
                                      <p:to>
                                        <p:strVal val="visible"/>
                                      </p:to>
                                    </p:set>
                                    <p:animEffect transition="in" filter="slide(fromTop)">
                                      <p:cBhvr>
                                        <p:cTn id="340" dur="500"/>
                                        <p:tgtEl>
                                          <p:spTgt spid="52446"/>
                                        </p:tgtEl>
                                      </p:cBhvr>
                                    </p:animEffect>
                                  </p:childTnLst>
                                </p:cTn>
                              </p:par>
                              <p:par>
                                <p:cTn id="341" presetID="12" presetClass="exit" presetSubtype="4" fill="hold" nodeType="withEffect">
                                  <p:stCondLst>
                                    <p:cond delay="50000"/>
                                  </p:stCondLst>
                                  <p:childTnLst>
                                    <p:animEffect transition="out" filter="slide(fromBottom)">
                                      <p:cBhvr>
                                        <p:cTn id="342" dur="500"/>
                                        <p:tgtEl>
                                          <p:spTgt spid="52416"/>
                                        </p:tgtEl>
                                      </p:cBhvr>
                                    </p:animEffect>
                                    <p:set>
                                      <p:cBhvr>
                                        <p:cTn id="343" dur="1" fill="hold">
                                          <p:stCondLst>
                                            <p:cond delay="499"/>
                                          </p:stCondLst>
                                        </p:cTn>
                                        <p:tgtEl>
                                          <p:spTgt spid="52416"/>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2479"/>
                                        </p:tgtEl>
                                        <p:attrNameLst>
                                          <p:attrName>style.visibility</p:attrName>
                                        </p:attrNameLst>
                                      </p:cBhvr>
                                      <p:to>
                                        <p:strVal val="visible"/>
                                      </p:to>
                                    </p:set>
                                    <p:animEffect transition="in" filter="slide(fromTop)">
                                      <p:cBhvr>
                                        <p:cTn id="346" dur="500"/>
                                        <p:tgtEl>
                                          <p:spTgt spid="52479"/>
                                        </p:tgtEl>
                                      </p:cBhvr>
                                    </p:animEffect>
                                  </p:childTnLst>
                                </p:cTn>
                              </p:par>
                              <p:par>
                                <p:cTn id="347" presetID="12" presetClass="exit" presetSubtype="4" fill="hold" nodeType="withEffect">
                                  <p:stCondLst>
                                    <p:cond delay="50000"/>
                                  </p:stCondLst>
                                  <p:childTnLst>
                                    <p:animEffect transition="out" filter="slide(fromBottom)">
                                      <p:cBhvr>
                                        <p:cTn id="348" dur="500"/>
                                        <p:tgtEl>
                                          <p:spTgt spid="52446"/>
                                        </p:tgtEl>
                                      </p:cBhvr>
                                    </p:animEffect>
                                    <p:set>
                                      <p:cBhvr>
                                        <p:cTn id="349" dur="1" fill="hold">
                                          <p:stCondLst>
                                            <p:cond delay="499"/>
                                          </p:stCondLst>
                                        </p:cTn>
                                        <p:tgtEl>
                                          <p:spTgt spid="52446"/>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2449"/>
                                        </p:tgtEl>
                                        <p:attrNameLst>
                                          <p:attrName>style.visibility</p:attrName>
                                        </p:attrNameLst>
                                      </p:cBhvr>
                                      <p:to>
                                        <p:strVal val="visible"/>
                                      </p:to>
                                    </p:set>
                                    <p:animEffect transition="in" filter="slide(fromTop)">
                                      <p:cBhvr>
                                        <p:cTn id="352" dur="500"/>
                                        <p:tgtEl>
                                          <p:spTgt spid="52449"/>
                                        </p:tgtEl>
                                      </p:cBhvr>
                                    </p:animEffect>
                                  </p:childTnLst>
                                </p:cTn>
                              </p:par>
                              <p:par>
                                <p:cTn id="353" presetID="12" presetClass="exit" presetSubtype="4" fill="hold" nodeType="withEffect">
                                  <p:stCondLst>
                                    <p:cond delay="51000"/>
                                  </p:stCondLst>
                                  <p:childTnLst>
                                    <p:animEffect transition="out" filter="slide(fromBottom)">
                                      <p:cBhvr>
                                        <p:cTn id="354" dur="500"/>
                                        <p:tgtEl>
                                          <p:spTgt spid="52449"/>
                                        </p:tgtEl>
                                      </p:cBhvr>
                                    </p:animEffect>
                                    <p:set>
                                      <p:cBhvr>
                                        <p:cTn id="355" dur="1" fill="hold">
                                          <p:stCondLst>
                                            <p:cond delay="499"/>
                                          </p:stCondLst>
                                        </p:cTn>
                                        <p:tgtEl>
                                          <p:spTgt spid="52449"/>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2452"/>
                                        </p:tgtEl>
                                        <p:attrNameLst>
                                          <p:attrName>style.visibility</p:attrName>
                                        </p:attrNameLst>
                                      </p:cBhvr>
                                      <p:to>
                                        <p:strVal val="visible"/>
                                      </p:to>
                                    </p:set>
                                    <p:animEffect transition="in" filter="slide(fromTop)">
                                      <p:cBhvr>
                                        <p:cTn id="358" dur="500"/>
                                        <p:tgtEl>
                                          <p:spTgt spid="52452"/>
                                        </p:tgtEl>
                                      </p:cBhvr>
                                    </p:animEffect>
                                  </p:childTnLst>
                                </p:cTn>
                              </p:par>
                              <p:par>
                                <p:cTn id="359" presetID="12" presetClass="exit" presetSubtype="4" fill="hold" nodeType="withEffect">
                                  <p:stCondLst>
                                    <p:cond delay="52000"/>
                                  </p:stCondLst>
                                  <p:childTnLst>
                                    <p:animEffect transition="out" filter="slide(fromBottom)">
                                      <p:cBhvr>
                                        <p:cTn id="360" dur="500"/>
                                        <p:tgtEl>
                                          <p:spTgt spid="52452"/>
                                        </p:tgtEl>
                                      </p:cBhvr>
                                    </p:animEffect>
                                    <p:set>
                                      <p:cBhvr>
                                        <p:cTn id="361" dur="1" fill="hold">
                                          <p:stCondLst>
                                            <p:cond delay="499"/>
                                          </p:stCondLst>
                                        </p:cTn>
                                        <p:tgtEl>
                                          <p:spTgt spid="52452"/>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2455"/>
                                        </p:tgtEl>
                                        <p:attrNameLst>
                                          <p:attrName>style.visibility</p:attrName>
                                        </p:attrNameLst>
                                      </p:cBhvr>
                                      <p:to>
                                        <p:strVal val="visible"/>
                                      </p:to>
                                    </p:set>
                                    <p:animEffect transition="in" filter="slide(fromTop)">
                                      <p:cBhvr>
                                        <p:cTn id="364" dur="500"/>
                                        <p:tgtEl>
                                          <p:spTgt spid="52455"/>
                                        </p:tgtEl>
                                      </p:cBhvr>
                                    </p:animEffect>
                                  </p:childTnLst>
                                </p:cTn>
                              </p:par>
                              <p:par>
                                <p:cTn id="365" presetID="12" presetClass="exit" presetSubtype="4" fill="hold" nodeType="withEffect">
                                  <p:stCondLst>
                                    <p:cond delay="53000"/>
                                  </p:stCondLst>
                                  <p:childTnLst>
                                    <p:animEffect transition="out" filter="slide(fromBottom)">
                                      <p:cBhvr>
                                        <p:cTn id="366" dur="500"/>
                                        <p:tgtEl>
                                          <p:spTgt spid="52455"/>
                                        </p:tgtEl>
                                      </p:cBhvr>
                                    </p:animEffect>
                                    <p:set>
                                      <p:cBhvr>
                                        <p:cTn id="367" dur="1" fill="hold">
                                          <p:stCondLst>
                                            <p:cond delay="499"/>
                                          </p:stCondLst>
                                        </p:cTn>
                                        <p:tgtEl>
                                          <p:spTgt spid="52455"/>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2458"/>
                                        </p:tgtEl>
                                        <p:attrNameLst>
                                          <p:attrName>style.visibility</p:attrName>
                                        </p:attrNameLst>
                                      </p:cBhvr>
                                      <p:to>
                                        <p:strVal val="visible"/>
                                      </p:to>
                                    </p:set>
                                    <p:animEffect transition="in" filter="slide(fromTop)">
                                      <p:cBhvr>
                                        <p:cTn id="370" dur="500"/>
                                        <p:tgtEl>
                                          <p:spTgt spid="52458"/>
                                        </p:tgtEl>
                                      </p:cBhvr>
                                    </p:animEffect>
                                  </p:childTnLst>
                                </p:cTn>
                              </p:par>
                              <p:par>
                                <p:cTn id="371" presetID="12" presetClass="exit" presetSubtype="4" fill="hold" nodeType="withEffect">
                                  <p:stCondLst>
                                    <p:cond delay="54000"/>
                                  </p:stCondLst>
                                  <p:childTnLst>
                                    <p:animEffect transition="out" filter="slide(fromBottom)">
                                      <p:cBhvr>
                                        <p:cTn id="372" dur="500"/>
                                        <p:tgtEl>
                                          <p:spTgt spid="52458"/>
                                        </p:tgtEl>
                                      </p:cBhvr>
                                    </p:animEffect>
                                    <p:set>
                                      <p:cBhvr>
                                        <p:cTn id="373" dur="1" fill="hold">
                                          <p:stCondLst>
                                            <p:cond delay="499"/>
                                          </p:stCondLst>
                                        </p:cTn>
                                        <p:tgtEl>
                                          <p:spTgt spid="52458"/>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2461"/>
                                        </p:tgtEl>
                                        <p:attrNameLst>
                                          <p:attrName>style.visibility</p:attrName>
                                        </p:attrNameLst>
                                      </p:cBhvr>
                                      <p:to>
                                        <p:strVal val="visible"/>
                                      </p:to>
                                    </p:set>
                                    <p:animEffect transition="in" filter="slide(fromTop)">
                                      <p:cBhvr>
                                        <p:cTn id="376" dur="500"/>
                                        <p:tgtEl>
                                          <p:spTgt spid="52461"/>
                                        </p:tgtEl>
                                      </p:cBhvr>
                                    </p:animEffect>
                                  </p:childTnLst>
                                </p:cTn>
                              </p:par>
                              <p:par>
                                <p:cTn id="377" presetID="12" presetClass="exit" presetSubtype="4" fill="hold" nodeType="withEffect">
                                  <p:stCondLst>
                                    <p:cond delay="55000"/>
                                  </p:stCondLst>
                                  <p:childTnLst>
                                    <p:animEffect transition="out" filter="slide(fromBottom)">
                                      <p:cBhvr>
                                        <p:cTn id="378" dur="500"/>
                                        <p:tgtEl>
                                          <p:spTgt spid="52461"/>
                                        </p:tgtEl>
                                      </p:cBhvr>
                                    </p:animEffect>
                                    <p:set>
                                      <p:cBhvr>
                                        <p:cTn id="379" dur="1" fill="hold">
                                          <p:stCondLst>
                                            <p:cond delay="499"/>
                                          </p:stCondLst>
                                        </p:cTn>
                                        <p:tgtEl>
                                          <p:spTgt spid="52461"/>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2464"/>
                                        </p:tgtEl>
                                        <p:attrNameLst>
                                          <p:attrName>style.visibility</p:attrName>
                                        </p:attrNameLst>
                                      </p:cBhvr>
                                      <p:to>
                                        <p:strVal val="visible"/>
                                      </p:to>
                                    </p:set>
                                    <p:animEffect transition="in" filter="slide(fromTop)">
                                      <p:cBhvr>
                                        <p:cTn id="382" dur="500"/>
                                        <p:tgtEl>
                                          <p:spTgt spid="52464"/>
                                        </p:tgtEl>
                                      </p:cBhvr>
                                    </p:animEffect>
                                  </p:childTnLst>
                                </p:cTn>
                              </p:par>
                              <p:par>
                                <p:cTn id="383" presetID="12" presetClass="exit" presetSubtype="4" fill="hold" nodeType="withEffect">
                                  <p:stCondLst>
                                    <p:cond delay="56000"/>
                                  </p:stCondLst>
                                  <p:childTnLst>
                                    <p:animEffect transition="out" filter="slide(fromBottom)">
                                      <p:cBhvr>
                                        <p:cTn id="384" dur="500"/>
                                        <p:tgtEl>
                                          <p:spTgt spid="52464"/>
                                        </p:tgtEl>
                                      </p:cBhvr>
                                    </p:animEffect>
                                    <p:set>
                                      <p:cBhvr>
                                        <p:cTn id="385" dur="1" fill="hold">
                                          <p:stCondLst>
                                            <p:cond delay="499"/>
                                          </p:stCondLst>
                                        </p:cTn>
                                        <p:tgtEl>
                                          <p:spTgt spid="52464"/>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2467"/>
                                        </p:tgtEl>
                                        <p:attrNameLst>
                                          <p:attrName>style.visibility</p:attrName>
                                        </p:attrNameLst>
                                      </p:cBhvr>
                                      <p:to>
                                        <p:strVal val="visible"/>
                                      </p:to>
                                    </p:set>
                                    <p:animEffect transition="in" filter="slide(fromTop)">
                                      <p:cBhvr>
                                        <p:cTn id="388" dur="500"/>
                                        <p:tgtEl>
                                          <p:spTgt spid="52467"/>
                                        </p:tgtEl>
                                      </p:cBhvr>
                                    </p:animEffect>
                                  </p:childTnLst>
                                </p:cTn>
                              </p:par>
                              <p:par>
                                <p:cTn id="389" presetID="12" presetClass="exit" presetSubtype="4" fill="hold" nodeType="withEffect">
                                  <p:stCondLst>
                                    <p:cond delay="57000"/>
                                  </p:stCondLst>
                                  <p:childTnLst>
                                    <p:animEffect transition="out" filter="slide(fromBottom)">
                                      <p:cBhvr>
                                        <p:cTn id="390" dur="500"/>
                                        <p:tgtEl>
                                          <p:spTgt spid="52467"/>
                                        </p:tgtEl>
                                      </p:cBhvr>
                                    </p:animEffect>
                                    <p:set>
                                      <p:cBhvr>
                                        <p:cTn id="391" dur="1" fill="hold">
                                          <p:stCondLst>
                                            <p:cond delay="499"/>
                                          </p:stCondLst>
                                        </p:cTn>
                                        <p:tgtEl>
                                          <p:spTgt spid="52467"/>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2470"/>
                                        </p:tgtEl>
                                        <p:attrNameLst>
                                          <p:attrName>style.visibility</p:attrName>
                                        </p:attrNameLst>
                                      </p:cBhvr>
                                      <p:to>
                                        <p:strVal val="visible"/>
                                      </p:to>
                                    </p:set>
                                    <p:animEffect transition="in" filter="slide(fromTop)">
                                      <p:cBhvr>
                                        <p:cTn id="394" dur="500"/>
                                        <p:tgtEl>
                                          <p:spTgt spid="52470"/>
                                        </p:tgtEl>
                                      </p:cBhvr>
                                    </p:animEffect>
                                  </p:childTnLst>
                                </p:cTn>
                              </p:par>
                              <p:par>
                                <p:cTn id="395" presetID="12" presetClass="exit" presetSubtype="4" fill="hold" nodeType="withEffect">
                                  <p:stCondLst>
                                    <p:cond delay="58000"/>
                                  </p:stCondLst>
                                  <p:childTnLst>
                                    <p:animEffect transition="out" filter="slide(fromBottom)">
                                      <p:cBhvr>
                                        <p:cTn id="396" dur="500"/>
                                        <p:tgtEl>
                                          <p:spTgt spid="52470"/>
                                        </p:tgtEl>
                                      </p:cBhvr>
                                    </p:animEffect>
                                    <p:set>
                                      <p:cBhvr>
                                        <p:cTn id="397" dur="1" fill="hold">
                                          <p:stCondLst>
                                            <p:cond delay="499"/>
                                          </p:stCondLst>
                                        </p:cTn>
                                        <p:tgtEl>
                                          <p:spTgt spid="52470"/>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2473"/>
                                        </p:tgtEl>
                                        <p:attrNameLst>
                                          <p:attrName>style.visibility</p:attrName>
                                        </p:attrNameLst>
                                      </p:cBhvr>
                                      <p:to>
                                        <p:strVal val="visible"/>
                                      </p:to>
                                    </p:set>
                                    <p:animEffect transition="in" filter="slide(fromTop)">
                                      <p:cBhvr>
                                        <p:cTn id="400" dur="500"/>
                                        <p:tgtEl>
                                          <p:spTgt spid="52473"/>
                                        </p:tgtEl>
                                      </p:cBhvr>
                                    </p:animEffect>
                                  </p:childTnLst>
                                </p:cTn>
                              </p:par>
                              <p:par>
                                <p:cTn id="401" presetID="12" presetClass="exit" presetSubtype="4" fill="hold" nodeType="withEffect">
                                  <p:stCondLst>
                                    <p:cond delay="59000"/>
                                  </p:stCondLst>
                                  <p:childTnLst>
                                    <p:animEffect transition="out" filter="slide(fromBottom)">
                                      <p:cBhvr>
                                        <p:cTn id="402" dur="500"/>
                                        <p:tgtEl>
                                          <p:spTgt spid="52473"/>
                                        </p:tgtEl>
                                      </p:cBhvr>
                                    </p:animEffect>
                                    <p:set>
                                      <p:cBhvr>
                                        <p:cTn id="403" dur="1" fill="hold">
                                          <p:stCondLst>
                                            <p:cond delay="499"/>
                                          </p:stCondLst>
                                        </p:cTn>
                                        <p:tgtEl>
                                          <p:spTgt spid="52473"/>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2476"/>
                                        </p:tgtEl>
                                        <p:attrNameLst>
                                          <p:attrName>style.visibility</p:attrName>
                                        </p:attrNameLst>
                                      </p:cBhvr>
                                      <p:to>
                                        <p:strVal val="visible"/>
                                      </p:to>
                                    </p:set>
                                    <p:animEffect transition="in" filter="slide(fromTop)">
                                      <p:cBhvr>
                                        <p:cTn id="406" dur="500"/>
                                        <p:tgtEl>
                                          <p:spTgt spid="52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0" y="0"/>
            <a:ext cx="9144000" cy="68580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251" name="Rectangle 3"/>
          <p:cNvSpPr>
            <a:spLocks noChangeArrowheads="1"/>
          </p:cNvSpPr>
          <p:nvPr/>
        </p:nvSpPr>
        <p:spPr bwMode="auto">
          <a:xfrm>
            <a:off x="0" y="0"/>
            <a:ext cx="9144000" cy="3933825"/>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252" name="Rectangle 4"/>
          <p:cNvSpPr>
            <a:spLocks noChangeArrowheads="1"/>
          </p:cNvSpPr>
          <p:nvPr/>
        </p:nvSpPr>
        <p:spPr bwMode="auto">
          <a:xfrm>
            <a:off x="0" y="3819525"/>
            <a:ext cx="9144000" cy="3038475"/>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253" name="Rectangle 5"/>
          <p:cNvSpPr>
            <a:spLocks noChangeArrowheads="1"/>
          </p:cNvSpPr>
          <p:nvPr/>
        </p:nvSpPr>
        <p:spPr bwMode="auto">
          <a:xfrm>
            <a:off x="0" y="3819525"/>
            <a:ext cx="9144000" cy="712788"/>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254" name="Freeform 6"/>
          <p:cNvSpPr>
            <a:spLocks/>
          </p:cNvSpPr>
          <p:nvPr/>
        </p:nvSpPr>
        <p:spPr bwMode="auto">
          <a:xfrm>
            <a:off x="506413" y="1595438"/>
            <a:ext cx="8132762" cy="53340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55" name="Rectangle 7"/>
          <p:cNvSpPr>
            <a:spLocks noChangeArrowheads="1"/>
          </p:cNvSpPr>
          <p:nvPr/>
        </p:nvSpPr>
        <p:spPr bwMode="auto">
          <a:xfrm flipV="1">
            <a:off x="0" y="3429000"/>
            <a:ext cx="9144000" cy="398463"/>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256" name="AutoShape 8"/>
          <p:cNvSpPr>
            <a:spLocks noChangeArrowheads="1"/>
          </p:cNvSpPr>
          <p:nvPr/>
        </p:nvSpPr>
        <p:spPr bwMode="auto">
          <a:xfrm>
            <a:off x="447675" y="2051050"/>
            <a:ext cx="8248650" cy="320516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grpSp>
        <p:nvGrpSpPr>
          <p:cNvPr id="53257" name="Group 9"/>
          <p:cNvGrpSpPr>
            <a:grpSpLocks/>
          </p:cNvGrpSpPr>
          <p:nvPr/>
        </p:nvGrpSpPr>
        <p:grpSpPr bwMode="auto">
          <a:xfrm>
            <a:off x="703263" y="2762250"/>
            <a:ext cx="1168400" cy="1912938"/>
            <a:chOff x="275" y="2008"/>
            <a:chExt cx="795" cy="1276"/>
          </a:xfrm>
        </p:grpSpPr>
        <p:sp>
          <p:nvSpPr>
            <p:cNvPr id="53258"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59"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60"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61"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3262" name="Group 14"/>
          <p:cNvGrpSpPr>
            <a:grpSpLocks/>
          </p:cNvGrpSpPr>
          <p:nvPr/>
        </p:nvGrpSpPr>
        <p:grpSpPr bwMode="auto">
          <a:xfrm>
            <a:off x="1943100" y="2765425"/>
            <a:ext cx="1168400" cy="1912938"/>
            <a:chOff x="275" y="2008"/>
            <a:chExt cx="795" cy="1276"/>
          </a:xfrm>
        </p:grpSpPr>
        <p:sp>
          <p:nvSpPr>
            <p:cNvPr id="53263"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64"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65"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66"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3267" name="Group 19"/>
          <p:cNvGrpSpPr>
            <a:grpSpLocks/>
          </p:cNvGrpSpPr>
          <p:nvPr/>
        </p:nvGrpSpPr>
        <p:grpSpPr bwMode="auto">
          <a:xfrm>
            <a:off x="3368675" y="2762250"/>
            <a:ext cx="1168400" cy="1912938"/>
            <a:chOff x="275" y="2008"/>
            <a:chExt cx="795" cy="1276"/>
          </a:xfrm>
        </p:grpSpPr>
        <p:sp>
          <p:nvSpPr>
            <p:cNvPr id="53268"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69"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70"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71"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3272" name="Group 24"/>
          <p:cNvGrpSpPr>
            <a:grpSpLocks/>
          </p:cNvGrpSpPr>
          <p:nvPr/>
        </p:nvGrpSpPr>
        <p:grpSpPr bwMode="auto">
          <a:xfrm>
            <a:off x="4606925" y="2765425"/>
            <a:ext cx="1168400" cy="1912938"/>
            <a:chOff x="275" y="2008"/>
            <a:chExt cx="795" cy="1276"/>
          </a:xfrm>
        </p:grpSpPr>
        <p:sp>
          <p:nvSpPr>
            <p:cNvPr id="53273"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74"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75"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76"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3277" name="Group 29"/>
          <p:cNvGrpSpPr>
            <a:grpSpLocks/>
          </p:cNvGrpSpPr>
          <p:nvPr/>
        </p:nvGrpSpPr>
        <p:grpSpPr bwMode="auto">
          <a:xfrm>
            <a:off x="6030913" y="2762250"/>
            <a:ext cx="1168400" cy="1912938"/>
            <a:chOff x="275" y="2008"/>
            <a:chExt cx="795" cy="1276"/>
          </a:xfrm>
        </p:grpSpPr>
        <p:sp>
          <p:nvSpPr>
            <p:cNvPr id="53278"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79"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80"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81"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sp>
        <p:nvSpPr>
          <p:cNvPr id="53282" name="AutoShape 34"/>
          <p:cNvSpPr>
            <a:spLocks noChangeArrowheads="1"/>
          </p:cNvSpPr>
          <p:nvPr/>
        </p:nvSpPr>
        <p:spPr bwMode="auto">
          <a:xfrm>
            <a:off x="7270750" y="2765425"/>
            <a:ext cx="1168400" cy="1912938"/>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83" name="AutoShape 35"/>
          <p:cNvSpPr>
            <a:spLocks noChangeArrowheads="1"/>
          </p:cNvSpPr>
          <p:nvPr/>
        </p:nvSpPr>
        <p:spPr bwMode="auto">
          <a:xfrm>
            <a:off x="7270750" y="2765425"/>
            <a:ext cx="1168400" cy="22860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84" name="AutoShape 36"/>
          <p:cNvSpPr>
            <a:spLocks noChangeArrowheads="1"/>
          </p:cNvSpPr>
          <p:nvPr/>
        </p:nvSpPr>
        <p:spPr bwMode="auto">
          <a:xfrm>
            <a:off x="7270750" y="4449763"/>
            <a:ext cx="1168400" cy="22860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85" name="AutoShape 37"/>
          <p:cNvSpPr>
            <a:spLocks noChangeArrowheads="1"/>
          </p:cNvSpPr>
          <p:nvPr/>
        </p:nvSpPr>
        <p:spPr bwMode="auto">
          <a:xfrm>
            <a:off x="7270750" y="2765425"/>
            <a:ext cx="1168400" cy="1912938"/>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3286" name="AutoShape 38"/>
          <p:cNvSpPr>
            <a:spLocks noChangeArrowheads="1"/>
          </p:cNvSpPr>
          <p:nvPr/>
        </p:nvSpPr>
        <p:spPr bwMode="auto">
          <a:xfrm flipV="1">
            <a:off x="447675" y="5267325"/>
            <a:ext cx="8248650" cy="1077913"/>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en-US" altLang="en-US"/>
          </a:p>
        </p:txBody>
      </p:sp>
      <p:grpSp>
        <p:nvGrpSpPr>
          <p:cNvPr id="53287" name="Group 39"/>
          <p:cNvGrpSpPr>
            <a:grpSpLocks/>
          </p:cNvGrpSpPr>
          <p:nvPr/>
        </p:nvGrpSpPr>
        <p:grpSpPr bwMode="auto">
          <a:xfrm>
            <a:off x="7270750" y="2981325"/>
            <a:ext cx="1168400" cy="1473200"/>
            <a:chOff x="4580" y="1878"/>
            <a:chExt cx="736" cy="928"/>
          </a:xfrm>
        </p:grpSpPr>
        <p:sp>
          <p:nvSpPr>
            <p:cNvPr id="53288"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289"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3290" name="Group 42"/>
          <p:cNvGrpSpPr>
            <a:grpSpLocks/>
          </p:cNvGrpSpPr>
          <p:nvPr/>
        </p:nvGrpSpPr>
        <p:grpSpPr bwMode="auto">
          <a:xfrm>
            <a:off x="7270750" y="2981325"/>
            <a:ext cx="1168400" cy="1473200"/>
            <a:chOff x="4580" y="1878"/>
            <a:chExt cx="736" cy="928"/>
          </a:xfrm>
        </p:grpSpPr>
        <p:sp>
          <p:nvSpPr>
            <p:cNvPr id="53291"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292"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3293" name="Group 45"/>
          <p:cNvGrpSpPr>
            <a:grpSpLocks/>
          </p:cNvGrpSpPr>
          <p:nvPr/>
        </p:nvGrpSpPr>
        <p:grpSpPr bwMode="auto">
          <a:xfrm>
            <a:off x="6030913" y="2981325"/>
            <a:ext cx="1168400" cy="1473200"/>
            <a:chOff x="4580" y="1878"/>
            <a:chExt cx="736" cy="928"/>
          </a:xfrm>
        </p:grpSpPr>
        <p:sp>
          <p:nvSpPr>
            <p:cNvPr id="53294"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295"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3296" name="Group 48"/>
          <p:cNvGrpSpPr>
            <a:grpSpLocks/>
          </p:cNvGrpSpPr>
          <p:nvPr/>
        </p:nvGrpSpPr>
        <p:grpSpPr bwMode="auto">
          <a:xfrm>
            <a:off x="1943100" y="2982913"/>
            <a:ext cx="1168400" cy="1473200"/>
            <a:chOff x="4580" y="1878"/>
            <a:chExt cx="736" cy="928"/>
          </a:xfrm>
        </p:grpSpPr>
        <p:sp>
          <p:nvSpPr>
            <p:cNvPr id="53297"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298"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3299" name="Group 51"/>
          <p:cNvGrpSpPr>
            <a:grpSpLocks/>
          </p:cNvGrpSpPr>
          <p:nvPr/>
        </p:nvGrpSpPr>
        <p:grpSpPr bwMode="auto">
          <a:xfrm>
            <a:off x="703263" y="2982913"/>
            <a:ext cx="1168400" cy="1473200"/>
            <a:chOff x="4580" y="1878"/>
            <a:chExt cx="736" cy="928"/>
          </a:xfrm>
        </p:grpSpPr>
        <p:sp>
          <p:nvSpPr>
            <p:cNvPr id="53300"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01"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3302" name="Group 54"/>
          <p:cNvGrpSpPr>
            <a:grpSpLocks/>
          </p:cNvGrpSpPr>
          <p:nvPr/>
        </p:nvGrpSpPr>
        <p:grpSpPr bwMode="auto">
          <a:xfrm>
            <a:off x="4606925" y="2984500"/>
            <a:ext cx="1168400" cy="1473200"/>
            <a:chOff x="4580" y="1878"/>
            <a:chExt cx="736" cy="928"/>
          </a:xfrm>
        </p:grpSpPr>
        <p:sp>
          <p:nvSpPr>
            <p:cNvPr id="53303"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04"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3305" name="Group 57"/>
          <p:cNvGrpSpPr>
            <a:grpSpLocks/>
          </p:cNvGrpSpPr>
          <p:nvPr/>
        </p:nvGrpSpPr>
        <p:grpSpPr bwMode="auto">
          <a:xfrm>
            <a:off x="7270750" y="2981325"/>
            <a:ext cx="1168400" cy="1473200"/>
            <a:chOff x="4580" y="1878"/>
            <a:chExt cx="736" cy="928"/>
          </a:xfrm>
        </p:grpSpPr>
        <p:sp>
          <p:nvSpPr>
            <p:cNvPr id="53306"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07"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3308" name="Group 60"/>
          <p:cNvGrpSpPr>
            <a:grpSpLocks/>
          </p:cNvGrpSpPr>
          <p:nvPr/>
        </p:nvGrpSpPr>
        <p:grpSpPr bwMode="auto">
          <a:xfrm>
            <a:off x="7270750" y="2981325"/>
            <a:ext cx="1168400" cy="1473200"/>
            <a:chOff x="4580" y="1878"/>
            <a:chExt cx="736" cy="928"/>
          </a:xfrm>
        </p:grpSpPr>
        <p:sp>
          <p:nvSpPr>
            <p:cNvPr id="53309"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10"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3311" name="Group 63"/>
          <p:cNvGrpSpPr>
            <a:grpSpLocks/>
          </p:cNvGrpSpPr>
          <p:nvPr/>
        </p:nvGrpSpPr>
        <p:grpSpPr bwMode="auto">
          <a:xfrm>
            <a:off x="7270750" y="2981325"/>
            <a:ext cx="1168400" cy="1473200"/>
            <a:chOff x="4580" y="1878"/>
            <a:chExt cx="736" cy="928"/>
          </a:xfrm>
        </p:grpSpPr>
        <p:sp>
          <p:nvSpPr>
            <p:cNvPr id="53312"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13"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3314" name="Group 66"/>
          <p:cNvGrpSpPr>
            <a:grpSpLocks/>
          </p:cNvGrpSpPr>
          <p:nvPr/>
        </p:nvGrpSpPr>
        <p:grpSpPr bwMode="auto">
          <a:xfrm>
            <a:off x="7270750" y="2981325"/>
            <a:ext cx="1168400" cy="1473200"/>
            <a:chOff x="4580" y="1878"/>
            <a:chExt cx="736" cy="928"/>
          </a:xfrm>
        </p:grpSpPr>
        <p:sp>
          <p:nvSpPr>
            <p:cNvPr id="53315"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16"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3317" name="Group 69"/>
          <p:cNvGrpSpPr>
            <a:grpSpLocks/>
          </p:cNvGrpSpPr>
          <p:nvPr/>
        </p:nvGrpSpPr>
        <p:grpSpPr bwMode="auto">
          <a:xfrm>
            <a:off x="7270750" y="2981325"/>
            <a:ext cx="1168400" cy="1473200"/>
            <a:chOff x="4580" y="1878"/>
            <a:chExt cx="736" cy="928"/>
          </a:xfrm>
        </p:grpSpPr>
        <p:sp>
          <p:nvSpPr>
            <p:cNvPr id="53318"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19"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3320" name="Group 72"/>
          <p:cNvGrpSpPr>
            <a:grpSpLocks/>
          </p:cNvGrpSpPr>
          <p:nvPr/>
        </p:nvGrpSpPr>
        <p:grpSpPr bwMode="auto">
          <a:xfrm>
            <a:off x="7270750" y="2981325"/>
            <a:ext cx="1168400" cy="1473200"/>
            <a:chOff x="4580" y="1878"/>
            <a:chExt cx="736" cy="928"/>
          </a:xfrm>
        </p:grpSpPr>
        <p:sp>
          <p:nvSpPr>
            <p:cNvPr id="53321"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22"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3323" name="Group 75"/>
          <p:cNvGrpSpPr>
            <a:grpSpLocks/>
          </p:cNvGrpSpPr>
          <p:nvPr/>
        </p:nvGrpSpPr>
        <p:grpSpPr bwMode="auto">
          <a:xfrm>
            <a:off x="7270750" y="2981325"/>
            <a:ext cx="1168400" cy="1473200"/>
            <a:chOff x="4580" y="1878"/>
            <a:chExt cx="736" cy="928"/>
          </a:xfrm>
        </p:grpSpPr>
        <p:sp>
          <p:nvSpPr>
            <p:cNvPr id="53324"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25"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3326" name="Group 78"/>
          <p:cNvGrpSpPr>
            <a:grpSpLocks/>
          </p:cNvGrpSpPr>
          <p:nvPr/>
        </p:nvGrpSpPr>
        <p:grpSpPr bwMode="auto">
          <a:xfrm>
            <a:off x="7270750" y="2981325"/>
            <a:ext cx="1168400" cy="1473200"/>
            <a:chOff x="4580" y="1878"/>
            <a:chExt cx="736" cy="928"/>
          </a:xfrm>
        </p:grpSpPr>
        <p:sp>
          <p:nvSpPr>
            <p:cNvPr id="53327"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28"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3329" name="Group 81"/>
          <p:cNvGrpSpPr>
            <a:grpSpLocks/>
          </p:cNvGrpSpPr>
          <p:nvPr/>
        </p:nvGrpSpPr>
        <p:grpSpPr bwMode="auto">
          <a:xfrm>
            <a:off x="6030913" y="2981325"/>
            <a:ext cx="1168400" cy="1473200"/>
            <a:chOff x="4580" y="1878"/>
            <a:chExt cx="736" cy="928"/>
          </a:xfrm>
        </p:grpSpPr>
        <p:sp>
          <p:nvSpPr>
            <p:cNvPr id="53330"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31"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3332" name="Group 84"/>
          <p:cNvGrpSpPr>
            <a:grpSpLocks/>
          </p:cNvGrpSpPr>
          <p:nvPr/>
        </p:nvGrpSpPr>
        <p:grpSpPr bwMode="auto">
          <a:xfrm>
            <a:off x="4606925" y="2984500"/>
            <a:ext cx="1168400" cy="1473200"/>
            <a:chOff x="4580" y="1878"/>
            <a:chExt cx="736" cy="928"/>
          </a:xfrm>
        </p:grpSpPr>
        <p:sp>
          <p:nvSpPr>
            <p:cNvPr id="53333"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34"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3335" name="Group 87"/>
          <p:cNvGrpSpPr>
            <a:grpSpLocks/>
          </p:cNvGrpSpPr>
          <p:nvPr/>
        </p:nvGrpSpPr>
        <p:grpSpPr bwMode="auto">
          <a:xfrm>
            <a:off x="3368675" y="2981325"/>
            <a:ext cx="1168400" cy="1473200"/>
            <a:chOff x="4580" y="1878"/>
            <a:chExt cx="736" cy="928"/>
          </a:xfrm>
        </p:grpSpPr>
        <p:sp>
          <p:nvSpPr>
            <p:cNvPr id="53336"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37"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3338" name="Group 90"/>
          <p:cNvGrpSpPr>
            <a:grpSpLocks/>
          </p:cNvGrpSpPr>
          <p:nvPr/>
        </p:nvGrpSpPr>
        <p:grpSpPr bwMode="auto">
          <a:xfrm>
            <a:off x="7270750" y="2981325"/>
            <a:ext cx="1168400" cy="1473200"/>
            <a:chOff x="4580" y="1878"/>
            <a:chExt cx="736" cy="928"/>
          </a:xfrm>
        </p:grpSpPr>
        <p:sp>
          <p:nvSpPr>
            <p:cNvPr id="53339"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40"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3341" name="Group 93"/>
          <p:cNvGrpSpPr>
            <a:grpSpLocks/>
          </p:cNvGrpSpPr>
          <p:nvPr/>
        </p:nvGrpSpPr>
        <p:grpSpPr bwMode="auto">
          <a:xfrm>
            <a:off x="6030913" y="2981325"/>
            <a:ext cx="1168400" cy="1473200"/>
            <a:chOff x="4580" y="1878"/>
            <a:chExt cx="736" cy="928"/>
          </a:xfrm>
        </p:grpSpPr>
        <p:sp>
          <p:nvSpPr>
            <p:cNvPr id="53342"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43"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3344" name="Group 96"/>
          <p:cNvGrpSpPr>
            <a:grpSpLocks/>
          </p:cNvGrpSpPr>
          <p:nvPr/>
        </p:nvGrpSpPr>
        <p:grpSpPr bwMode="auto">
          <a:xfrm>
            <a:off x="7270750" y="2981325"/>
            <a:ext cx="1168400" cy="1473200"/>
            <a:chOff x="4580" y="1878"/>
            <a:chExt cx="736" cy="928"/>
          </a:xfrm>
        </p:grpSpPr>
        <p:sp>
          <p:nvSpPr>
            <p:cNvPr id="53345"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46"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3347" name="Group 99"/>
          <p:cNvGrpSpPr>
            <a:grpSpLocks/>
          </p:cNvGrpSpPr>
          <p:nvPr/>
        </p:nvGrpSpPr>
        <p:grpSpPr bwMode="auto">
          <a:xfrm>
            <a:off x="7270750" y="2981325"/>
            <a:ext cx="1168400" cy="1473200"/>
            <a:chOff x="4580" y="1878"/>
            <a:chExt cx="736" cy="928"/>
          </a:xfrm>
        </p:grpSpPr>
        <p:sp>
          <p:nvSpPr>
            <p:cNvPr id="53348"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49"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3350" name="Group 102"/>
          <p:cNvGrpSpPr>
            <a:grpSpLocks/>
          </p:cNvGrpSpPr>
          <p:nvPr/>
        </p:nvGrpSpPr>
        <p:grpSpPr bwMode="auto">
          <a:xfrm>
            <a:off x="7270750" y="2981325"/>
            <a:ext cx="1168400" cy="1473200"/>
            <a:chOff x="4580" y="1878"/>
            <a:chExt cx="736" cy="928"/>
          </a:xfrm>
        </p:grpSpPr>
        <p:sp>
          <p:nvSpPr>
            <p:cNvPr id="53351"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52"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3353" name="Group 105"/>
          <p:cNvGrpSpPr>
            <a:grpSpLocks/>
          </p:cNvGrpSpPr>
          <p:nvPr/>
        </p:nvGrpSpPr>
        <p:grpSpPr bwMode="auto">
          <a:xfrm>
            <a:off x="7270750" y="2981325"/>
            <a:ext cx="1168400" cy="1473200"/>
            <a:chOff x="4580" y="1878"/>
            <a:chExt cx="736" cy="928"/>
          </a:xfrm>
        </p:grpSpPr>
        <p:sp>
          <p:nvSpPr>
            <p:cNvPr id="53354"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55"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3356" name="Group 108"/>
          <p:cNvGrpSpPr>
            <a:grpSpLocks/>
          </p:cNvGrpSpPr>
          <p:nvPr/>
        </p:nvGrpSpPr>
        <p:grpSpPr bwMode="auto">
          <a:xfrm>
            <a:off x="7270750" y="2981325"/>
            <a:ext cx="1168400" cy="1473200"/>
            <a:chOff x="4580" y="1878"/>
            <a:chExt cx="736" cy="928"/>
          </a:xfrm>
        </p:grpSpPr>
        <p:sp>
          <p:nvSpPr>
            <p:cNvPr id="53357"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58"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3359" name="Group 111"/>
          <p:cNvGrpSpPr>
            <a:grpSpLocks/>
          </p:cNvGrpSpPr>
          <p:nvPr/>
        </p:nvGrpSpPr>
        <p:grpSpPr bwMode="auto">
          <a:xfrm>
            <a:off x="7270750" y="2981325"/>
            <a:ext cx="1168400" cy="1473200"/>
            <a:chOff x="4580" y="1878"/>
            <a:chExt cx="736" cy="928"/>
          </a:xfrm>
        </p:grpSpPr>
        <p:sp>
          <p:nvSpPr>
            <p:cNvPr id="53360"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61"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3362" name="Group 114"/>
          <p:cNvGrpSpPr>
            <a:grpSpLocks/>
          </p:cNvGrpSpPr>
          <p:nvPr/>
        </p:nvGrpSpPr>
        <p:grpSpPr bwMode="auto">
          <a:xfrm>
            <a:off x="7270750" y="2981325"/>
            <a:ext cx="1168400" cy="1473200"/>
            <a:chOff x="4580" y="1878"/>
            <a:chExt cx="736" cy="928"/>
          </a:xfrm>
        </p:grpSpPr>
        <p:sp>
          <p:nvSpPr>
            <p:cNvPr id="53363"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64"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3365" name="Group 117"/>
          <p:cNvGrpSpPr>
            <a:grpSpLocks/>
          </p:cNvGrpSpPr>
          <p:nvPr/>
        </p:nvGrpSpPr>
        <p:grpSpPr bwMode="auto">
          <a:xfrm>
            <a:off x="7270750" y="2981325"/>
            <a:ext cx="1168400" cy="1473200"/>
            <a:chOff x="4580" y="1878"/>
            <a:chExt cx="736" cy="928"/>
          </a:xfrm>
        </p:grpSpPr>
        <p:sp>
          <p:nvSpPr>
            <p:cNvPr id="53366"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67"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3368" name="Group 120"/>
          <p:cNvGrpSpPr>
            <a:grpSpLocks/>
          </p:cNvGrpSpPr>
          <p:nvPr/>
        </p:nvGrpSpPr>
        <p:grpSpPr bwMode="auto">
          <a:xfrm>
            <a:off x="7270750" y="2981325"/>
            <a:ext cx="1168400" cy="1473200"/>
            <a:chOff x="4580" y="1878"/>
            <a:chExt cx="736" cy="928"/>
          </a:xfrm>
        </p:grpSpPr>
        <p:sp>
          <p:nvSpPr>
            <p:cNvPr id="53369"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70"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3371" name="Group 123"/>
          <p:cNvGrpSpPr>
            <a:grpSpLocks/>
          </p:cNvGrpSpPr>
          <p:nvPr/>
        </p:nvGrpSpPr>
        <p:grpSpPr bwMode="auto">
          <a:xfrm>
            <a:off x="7270750" y="2981325"/>
            <a:ext cx="1168400" cy="1473200"/>
            <a:chOff x="4580" y="1878"/>
            <a:chExt cx="736" cy="928"/>
          </a:xfrm>
        </p:grpSpPr>
        <p:sp>
          <p:nvSpPr>
            <p:cNvPr id="53372"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73"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3374" name="Group 126"/>
          <p:cNvGrpSpPr>
            <a:grpSpLocks/>
          </p:cNvGrpSpPr>
          <p:nvPr/>
        </p:nvGrpSpPr>
        <p:grpSpPr bwMode="auto">
          <a:xfrm>
            <a:off x="6030913" y="2981325"/>
            <a:ext cx="1168400" cy="1473200"/>
            <a:chOff x="4580" y="1878"/>
            <a:chExt cx="736" cy="928"/>
          </a:xfrm>
        </p:grpSpPr>
        <p:sp>
          <p:nvSpPr>
            <p:cNvPr id="53375"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76"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3377" name="Group 129"/>
          <p:cNvGrpSpPr>
            <a:grpSpLocks/>
          </p:cNvGrpSpPr>
          <p:nvPr/>
        </p:nvGrpSpPr>
        <p:grpSpPr bwMode="auto">
          <a:xfrm>
            <a:off x="7270750" y="2981325"/>
            <a:ext cx="1168400" cy="1473200"/>
            <a:chOff x="4580" y="1878"/>
            <a:chExt cx="736" cy="928"/>
          </a:xfrm>
        </p:grpSpPr>
        <p:sp>
          <p:nvSpPr>
            <p:cNvPr id="53378"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79"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3380" name="Group 132"/>
          <p:cNvGrpSpPr>
            <a:grpSpLocks/>
          </p:cNvGrpSpPr>
          <p:nvPr/>
        </p:nvGrpSpPr>
        <p:grpSpPr bwMode="auto">
          <a:xfrm>
            <a:off x="7270750" y="2981325"/>
            <a:ext cx="1168400" cy="1473200"/>
            <a:chOff x="4580" y="1878"/>
            <a:chExt cx="736" cy="928"/>
          </a:xfrm>
        </p:grpSpPr>
        <p:sp>
          <p:nvSpPr>
            <p:cNvPr id="53381"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82"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3383" name="Group 135"/>
          <p:cNvGrpSpPr>
            <a:grpSpLocks/>
          </p:cNvGrpSpPr>
          <p:nvPr/>
        </p:nvGrpSpPr>
        <p:grpSpPr bwMode="auto">
          <a:xfrm>
            <a:off x="7270750" y="2981325"/>
            <a:ext cx="1168400" cy="1473200"/>
            <a:chOff x="4580" y="1878"/>
            <a:chExt cx="736" cy="928"/>
          </a:xfrm>
        </p:grpSpPr>
        <p:sp>
          <p:nvSpPr>
            <p:cNvPr id="53384"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85"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3386" name="Group 138"/>
          <p:cNvGrpSpPr>
            <a:grpSpLocks/>
          </p:cNvGrpSpPr>
          <p:nvPr/>
        </p:nvGrpSpPr>
        <p:grpSpPr bwMode="auto">
          <a:xfrm>
            <a:off x="7270750" y="2981325"/>
            <a:ext cx="1168400" cy="1473200"/>
            <a:chOff x="4580" y="1878"/>
            <a:chExt cx="736" cy="928"/>
          </a:xfrm>
        </p:grpSpPr>
        <p:sp>
          <p:nvSpPr>
            <p:cNvPr id="53387"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88"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3389" name="Group 141"/>
          <p:cNvGrpSpPr>
            <a:grpSpLocks/>
          </p:cNvGrpSpPr>
          <p:nvPr/>
        </p:nvGrpSpPr>
        <p:grpSpPr bwMode="auto">
          <a:xfrm>
            <a:off x="7270750" y="2981325"/>
            <a:ext cx="1168400" cy="1473200"/>
            <a:chOff x="4580" y="1878"/>
            <a:chExt cx="736" cy="928"/>
          </a:xfrm>
        </p:grpSpPr>
        <p:sp>
          <p:nvSpPr>
            <p:cNvPr id="53390"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91"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3392" name="Group 144"/>
          <p:cNvGrpSpPr>
            <a:grpSpLocks/>
          </p:cNvGrpSpPr>
          <p:nvPr/>
        </p:nvGrpSpPr>
        <p:grpSpPr bwMode="auto">
          <a:xfrm>
            <a:off x="7270750" y="2981325"/>
            <a:ext cx="1168400" cy="1473200"/>
            <a:chOff x="4580" y="1878"/>
            <a:chExt cx="736" cy="928"/>
          </a:xfrm>
        </p:grpSpPr>
        <p:sp>
          <p:nvSpPr>
            <p:cNvPr id="53393"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94"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3395" name="Group 147"/>
          <p:cNvGrpSpPr>
            <a:grpSpLocks/>
          </p:cNvGrpSpPr>
          <p:nvPr/>
        </p:nvGrpSpPr>
        <p:grpSpPr bwMode="auto">
          <a:xfrm>
            <a:off x="7270750" y="2981325"/>
            <a:ext cx="1168400" cy="1473200"/>
            <a:chOff x="4580" y="1878"/>
            <a:chExt cx="736" cy="928"/>
          </a:xfrm>
        </p:grpSpPr>
        <p:sp>
          <p:nvSpPr>
            <p:cNvPr id="53396"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397"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3398" name="Group 150"/>
          <p:cNvGrpSpPr>
            <a:grpSpLocks/>
          </p:cNvGrpSpPr>
          <p:nvPr/>
        </p:nvGrpSpPr>
        <p:grpSpPr bwMode="auto">
          <a:xfrm>
            <a:off x="7270750" y="2981325"/>
            <a:ext cx="1168400" cy="1473200"/>
            <a:chOff x="4580" y="1878"/>
            <a:chExt cx="736" cy="928"/>
          </a:xfrm>
        </p:grpSpPr>
        <p:sp>
          <p:nvSpPr>
            <p:cNvPr id="53399"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00"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3401" name="Group 153"/>
          <p:cNvGrpSpPr>
            <a:grpSpLocks/>
          </p:cNvGrpSpPr>
          <p:nvPr/>
        </p:nvGrpSpPr>
        <p:grpSpPr bwMode="auto">
          <a:xfrm>
            <a:off x="7270750" y="2981325"/>
            <a:ext cx="1168400" cy="1473200"/>
            <a:chOff x="4580" y="1878"/>
            <a:chExt cx="736" cy="928"/>
          </a:xfrm>
        </p:grpSpPr>
        <p:sp>
          <p:nvSpPr>
            <p:cNvPr id="53402"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03"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3404" name="Group 156"/>
          <p:cNvGrpSpPr>
            <a:grpSpLocks/>
          </p:cNvGrpSpPr>
          <p:nvPr/>
        </p:nvGrpSpPr>
        <p:grpSpPr bwMode="auto">
          <a:xfrm>
            <a:off x="7270750" y="2981325"/>
            <a:ext cx="1168400" cy="1473200"/>
            <a:chOff x="4580" y="1878"/>
            <a:chExt cx="736" cy="928"/>
          </a:xfrm>
        </p:grpSpPr>
        <p:sp>
          <p:nvSpPr>
            <p:cNvPr id="53405"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06"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3407" name="Group 159"/>
          <p:cNvGrpSpPr>
            <a:grpSpLocks/>
          </p:cNvGrpSpPr>
          <p:nvPr/>
        </p:nvGrpSpPr>
        <p:grpSpPr bwMode="auto">
          <a:xfrm>
            <a:off x="7270750" y="2981325"/>
            <a:ext cx="1168400" cy="1473200"/>
            <a:chOff x="4580" y="1878"/>
            <a:chExt cx="736" cy="928"/>
          </a:xfrm>
        </p:grpSpPr>
        <p:sp>
          <p:nvSpPr>
            <p:cNvPr id="53408"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09"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3410" name="Group 162"/>
          <p:cNvGrpSpPr>
            <a:grpSpLocks/>
          </p:cNvGrpSpPr>
          <p:nvPr/>
        </p:nvGrpSpPr>
        <p:grpSpPr bwMode="auto">
          <a:xfrm>
            <a:off x="7270750" y="2981325"/>
            <a:ext cx="1168400" cy="1473200"/>
            <a:chOff x="4580" y="1878"/>
            <a:chExt cx="736" cy="928"/>
          </a:xfrm>
        </p:grpSpPr>
        <p:sp>
          <p:nvSpPr>
            <p:cNvPr id="53411"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12"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3413" name="Group 165"/>
          <p:cNvGrpSpPr>
            <a:grpSpLocks/>
          </p:cNvGrpSpPr>
          <p:nvPr/>
        </p:nvGrpSpPr>
        <p:grpSpPr bwMode="auto">
          <a:xfrm>
            <a:off x="7270750" y="2981325"/>
            <a:ext cx="1168400" cy="1473200"/>
            <a:chOff x="4580" y="1878"/>
            <a:chExt cx="736" cy="928"/>
          </a:xfrm>
        </p:grpSpPr>
        <p:sp>
          <p:nvSpPr>
            <p:cNvPr id="53414"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15"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3416" name="Group 168"/>
          <p:cNvGrpSpPr>
            <a:grpSpLocks/>
          </p:cNvGrpSpPr>
          <p:nvPr/>
        </p:nvGrpSpPr>
        <p:grpSpPr bwMode="auto">
          <a:xfrm>
            <a:off x="7270750" y="2981325"/>
            <a:ext cx="1168400" cy="1473200"/>
            <a:chOff x="4580" y="1878"/>
            <a:chExt cx="736" cy="928"/>
          </a:xfrm>
        </p:grpSpPr>
        <p:sp>
          <p:nvSpPr>
            <p:cNvPr id="53417"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18"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3419" name="Group 171"/>
          <p:cNvGrpSpPr>
            <a:grpSpLocks/>
          </p:cNvGrpSpPr>
          <p:nvPr/>
        </p:nvGrpSpPr>
        <p:grpSpPr bwMode="auto">
          <a:xfrm>
            <a:off x="7270750" y="2981325"/>
            <a:ext cx="1168400" cy="1473200"/>
            <a:chOff x="4580" y="1878"/>
            <a:chExt cx="736" cy="928"/>
          </a:xfrm>
        </p:grpSpPr>
        <p:sp>
          <p:nvSpPr>
            <p:cNvPr id="53420"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21"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3422" name="Group 174"/>
          <p:cNvGrpSpPr>
            <a:grpSpLocks/>
          </p:cNvGrpSpPr>
          <p:nvPr/>
        </p:nvGrpSpPr>
        <p:grpSpPr bwMode="auto">
          <a:xfrm>
            <a:off x="7270750" y="2981325"/>
            <a:ext cx="1168400" cy="1473200"/>
            <a:chOff x="4580" y="1878"/>
            <a:chExt cx="736" cy="928"/>
          </a:xfrm>
        </p:grpSpPr>
        <p:sp>
          <p:nvSpPr>
            <p:cNvPr id="53423"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24"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3425" name="Group 177"/>
          <p:cNvGrpSpPr>
            <a:grpSpLocks/>
          </p:cNvGrpSpPr>
          <p:nvPr/>
        </p:nvGrpSpPr>
        <p:grpSpPr bwMode="auto">
          <a:xfrm>
            <a:off x="7270750" y="2981325"/>
            <a:ext cx="1168400" cy="1473200"/>
            <a:chOff x="4580" y="1878"/>
            <a:chExt cx="736" cy="928"/>
          </a:xfrm>
        </p:grpSpPr>
        <p:sp>
          <p:nvSpPr>
            <p:cNvPr id="53426"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27"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3428" name="Group 180"/>
          <p:cNvGrpSpPr>
            <a:grpSpLocks/>
          </p:cNvGrpSpPr>
          <p:nvPr/>
        </p:nvGrpSpPr>
        <p:grpSpPr bwMode="auto">
          <a:xfrm>
            <a:off x="7270750" y="2981325"/>
            <a:ext cx="1168400" cy="1473200"/>
            <a:chOff x="4580" y="1878"/>
            <a:chExt cx="736" cy="928"/>
          </a:xfrm>
        </p:grpSpPr>
        <p:sp>
          <p:nvSpPr>
            <p:cNvPr id="53429"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30"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3431" name="Group 183"/>
          <p:cNvGrpSpPr>
            <a:grpSpLocks/>
          </p:cNvGrpSpPr>
          <p:nvPr/>
        </p:nvGrpSpPr>
        <p:grpSpPr bwMode="auto">
          <a:xfrm>
            <a:off x="7270750" y="2981325"/>
            <a:ext cx="1168400" cy="1473200"/>
            <a:chOff x="4580" y="1878"/>
            <a:chExt cx="736" cy="928"/>
          </a:xfrm>
        </p:grpSpPr>
        <p:sp>
          <p:nvSpPr>
            <p:cNvPr id="53432"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33"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3434" name="Group 186"/>
          <p:cNvGrpSpPr>
            <a:grpSpLocks/>
          </p:cNvGrpSpPr>
          <p:nvPr/>
        </p:nvGrpSpPr>
        <p:grpSpPr bwMode="auto">
          <a:xfrm>
            <a:off x="7270750" y="2981325"/>
            <a:ext cx="1168400" cy="1473200"/>
            <a:chOff x="4580" y="1878"/>
            <a:chExt cx="736" cy="928"/>
          </a:xfrm>
        </p:grpSpPr>
        <p:sp>
          <p:nvSpPr>
            <p:cNvPr id="53435"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36"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3437" name="Group 189"/>
          <p:cNvGrpSpPr>
            <a:grpSpLocks/>
          </p:cNvGrpSpPr>
          <p:nvPr/>
        </p:nvGrpSpPr>
        <p:grpSpPr bwMode="auto">
          <a:xfrm>
            <a:off x="6030913" y="2981325"/>
            <a:ext cx="1168400" cy="1473200"/>
            <a:chOff x="4580" y="1878"/>
            <a:chExt cx="736" cy="928"/>
          </a:xfrm>
        </p:grpSpPr>
        <p:sp>
          <p:nvSpPr>
            <p:cNvPr id="53438"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39"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3440" name="Group 192"/>
          <p:cNvGrpSpPr>
            <a:grpSpLocks/>
          </p:cNvGrpSpPr>
          <p:nvPr/>
        </p:nvGrpSpPr>
        <p:grpSpPr bwMode="auto">
          <a:xfrm>
            <a:off x="6030913" y="2981325"/>
            <a:ext cx="1168400" cy="1473200"/>
            <a:chOff x="4580" y="1878"/>
            <a:chExt cx="736" cy="928"/>
          </a:xfrm>
        </p:grpSpPr>
        <p:sp>
          <p:nvSpPr>
            <p:cNvPr id="53441"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42"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3443" name="Group 195"/>
          <p:cNvGrpSpPr>
            <a:grpSpLocks/>
          </p:cNvGrpSpPr>
          <p:nvPr/>
        </p:nvGrpSpPr>
        <p:grpSpPr bwMode="auto">
          <a:xfrm>
            <a:off x="7270750" y="2981325"/>
            <a:ext cx="1168400" cy="1473200"/>
            <a:chOff x="4580" y="1878"/>
            <a:chExt cx="736" cy="928"/>
          </a:xfrm>
        </p:grpSpPr>
        <p:sp>
          <p:nvSpPr>
            <p:cNvPr id="53444"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45"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3446" name="Group 198"/>
          <p:cNvGrpSpPr>
            <a:grpSpLocks/>
          </p:cNvGrpSpPr>
          <p:nvPr/>
        </p:nvGrpSpPr>
        <p:grpSpPr bwMode="auto">
          <a:xfrm>
            <a:off x="7270750" y="2981325"/>
            <a:ext cx="1168400" cy="1473200"/>
            <a:chOff x="4580" y="1878"/>
            <a:chExt cx="736" cy="928"/>
          </a:xfrm>
        </p:grpSpPr>
        <p:sp>
          <p:nvSpPr>
            <p:cNvPr id="53447"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48"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3449" name="Group 201"/>
          <p:cNvGrpSpPr>
            <a:grpSpLocks/>
          </p:cNvGrpSpPr>
          <p:nvPr/>
        </p:nvGrpSpPr>
        <p:grpSpPr bwMode="auto">
          <a:xfrm>
            <a:off x="7270750" y="2981325"/>
            <a:ext cx="1168400" cy="1473200"/>
            <a:chOff x="4580" y="1878"/>
            <a:chExt cx="736" cy="928"/>
          </a:xfrm>
        </p:grpSpPr>
        <p:sp>
          <p:nvSpPr>
            <p:cNvPr id="53450"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51"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3452" name="Group 204"/>
          <p:cNvGrpSpPr>
            <a:grpSpLocks/>
          </p:cNvGrpSpPr>
          <p:nvPr/>
        </p:nvGrpSpPr>
        <p:grpSpPr bwMode="auto">
          <a:xfrm>
            <a:off x="7270750" y="2981325"/>
            <a:ext cx="1168400" cy="1473200"/>
            <a:chOff x="4580" y="1878"/>
            <a:chExt cx="736" cy="928"/>
          </a:xfrm>
        </p:grpSpPr>
        <p:sp>
          <p:nvSpPr>
            <p:cNvPr id="53453"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54"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3455" name="Group 207"/>
          <p:cNvGrpSpPr>
            <a:grpSpLocks/>
          </p:cNvGrpSpPr>
          <p:nvPr/>
        </p:nvGrpSpPr>
        <p:grpSpPr bwMode="auto">
          <a:xfrm>
            <a:off x="7270750" y="2981325"/>
            <a:ext cx="1168400" cy="1473200"/>
            <a:chOff x="4580" y="1878"/>
            <a:chExt cx="736" cy="928"/>
          </a:xfrm>
        </p:grpSpPr>
        <p:sp>
          <p:nvSpPr>
            <p:cNvPr id="53456"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57"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3458" name="Group 210"/>
          <p:cNvGrpSpPr>
            <a:grpSpLocks/>
          </p:cNvGrpSpPr>
          <p:nvPr/>
        </p:nvGrpSpPr>
        <p:grpSpPr bwMode="auto">
          <a:xfrm>
            <a:off x="7270750" y="2981325"/>
            <a:ext cx="1168400" cy="1473200"/>
            <a:chOff x="4580" y="1878"/>
            <a:chExt cx="736" cy="928"/>
          </a:xfrm>
        </p:grpSpPr>
        <p:sp>
          <p:nvSpPr>
            <p:cNvPr id="53459"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60"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3461" name="Group 213"/>
          <p:cNvGrpSpPr>
            <a:grpSpLocks/>
          </p:cNvGrpSpPr>
          <p:nvPr/>
        </p:nvGrpSpPr>
        <p:grpSpPr bwMode="auto">
          <a:xfrm>
            <a:off x="7270750" y="2981325"/>
            <a:ext cx="1168400" cy="1473200"/>
            <a:chOff x="4580" y="1878"/>
            <a:chExt cx="736" cy="928"/>
          </a:xfrm>
        </p:grpSpPr>
        <p:sp>
          <p:nvSpPr>
            <p:cNvPr id="53462"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63"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3464" name="Group 216"/>
          <p:cNvGrpSpPr>
            <a:grpSpLocks/>
          </p:cNvGrpSpPr>
          <p:nvPr/>
        </p:nvGrpSpPr>
        <p:grpSpPr bwMode="auto">
          <a:xfrm>
            <a:off x="7270750" y="2981325"/>
            <a:ext cx="1168400" cy="1473200"/>
            <a:chOff x="4580" y="1878"/>
            <a:chExt cx="736" cy="928"/>
          </a:xfrm>
        </p:grpSpPr>
        <p:sp>
          <p:nvSpPr>
            <p:cNvPr id="53465"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66"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3467" name="Group 219"/>
          <p:cNvGrpSpPr>
            <a:grpSpLocks/>
          </p:cNvGrpSpPr>
          <p:nvPr/>
        </p:nvGrpSpPr>
        <p:grpSpPr bwMode="auto">
          <a:xfrm>
            <a:off x="7270750" y="2981325"/>
            <a:ext cx="1168400" cy="1473200"/>
            <a:chOff x="4580" y="1878"/>
            <a:chExt cx="736" cy="928"/>
          </a:xfrm>
        </p:grpSpPr>
        <p:sp>
          <p:nvSpPr>
            <p:cNvPr id="53468"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69"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3470" name="Group 222"/>
          <p:cNvGrpSpPr>
            <a:grpSpLocks/>
          </p:cNvGrpSpPr>
          <p:nvPr/>
        </p:nvGrpSpPr>
        <p:grpSpPr bwMode="auto">
          <a:xfrm>
            <a:off x="7270750" y="2981325"/>
            <a:ext cx="1168400" cy="1473200"/>
            <a:chOff x="4580" y="1878"/>
            <a:chExt cx="736" cy="928"/>
          </a:xfrm>
        </p:grpSpPr>
        <p:sp>
          <p:nvSpPr>
            <p:cNvPr id="53471"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72"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3473" name="Group 225"/>
          <p:cNvGrpSpPr>
            <a:grpSpLocks/>
          </p:cNvGrpSpPr>
          <p:nvPr/>
        </p:nvGrpSpPr>
        <p:grpSpPr bwMode="auto">
          <a:xfrm>
            <a:off x="7270750" y="2981325"/>
            <a:ext cx="1168400" cy="1473200"/>
            <a:chOff x="4580" y="1878"/>
            <a:chExt cx="736" cy="928"/>
          </a:xfrm>
        </p:grpSpPr>
        <p:sp>
          <p:nvSpPr>
            <p:cNvPr id="53474"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75"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3476" name="Group 228"/>
          <p:cNvGrpSpPr>
            <a:grpSpLocks/>
          </p:cNvGrpSpPr>
          <p:nvPr/>
        </p:nvGrpSpPr>
        <p:grpSpPr bwMode="auto">
          <a:xfrm>
            <a:off x="7270750" y="2981325"/>
            <a:ext cx="1168400" cy="1473200"/>
            <a:chOff x="4580" y="1878"/>
            <a:chExt cx="736" cy="928"/>
          </a:xfrm>
        </p:grpSpPr>
        <p:sp>
          <p:nvSpPr>
            <p:cNvPr id="53477"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78"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3479" name="Group 231"/>
          <p:cNvGrpSpPr>
            <a:grpSpLocks/>
          </p:cNvGrpSpPr>
          <p:nvPr/>
        </p:nvGrpSpPr>
        <p:grpSpPr bwMode="auto">
          <a:xfrm>
            <a:off x="7270750" y="2981325"/>
            <a:ext cx="1168400" cy="1473200"/>
            <a:chOff x="4580" y="1878"/>
            <a:chExt cx="736" cy="928"/>
          </a:xfrm>
        </p:grpSpPr>
        <p:sp>
          <p:nvSpPr>
            <p:cNvPr id="53480"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81"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3482" name="Group 234"/>
          <p:cNvGrpSpPr>
            <a:grpSpLocks/>
          </p:cNvGrpSpPr>
          <p:nvPr/>
        </p:nvGrpSpPr>
        <p:grpSpPr bwMode="auto">
          <a:xfrm>
            <a:off x="7270750" y="2981325"/>
            <a:ext cx="1168400" cy="1473200"/>
            <a:chOff x="4580" y="1878"/>
            <a:chExt cx="736" cy="928"/>
          </a:xfrm>
        </p:grpSpPr>
        <p:sp>
          <p:nvSpPr>
            <p:cNvPr id="53483"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84"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3485" name="Group 237"/>
          <p:cNvGrpSpPr>
            <a:grpSpLocks/>
          </p:cNvGrpSpPr>
          <p:nvPr/>
        </p:nvGrpSpPr>
        <p:grpSpPr bwMode="auto">
          <a:xfrm>
            <a:off x="7270750" y="2981325"/>
            <a:ext cx="1168400" cy="1473200"/>
            <a:chOff x="4580" y="1878"/>
            <a:chExt cx="736" cy="928"/>
          </a:xfrm>
        </p:grpSpPr>
        <p:sp>
          <p:nvSpPr>
            <p:cNvPr id="53486"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87"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3488" name="Group 240"/>
          <p:cNvGrpSpPr>
            <a:grpSpLocks/>
          </p:cNvGrpSpPr>
          <p:nvPr/>
        </p:nvGrpSpPr>
        <p:grpSpPr bwMode="auto">
          <a:xfrm>
            <a:off x="7270750" y="2981325"/>
            <a:ext cx="1168400" cy="1473200"/>
            <a:chOff x="4580" y="1878"/>
            <a:chExt cx="736" cy="928"/>
          </a:xfrm>
        </p:grpSpPr>
        <p:sp>
          <p:nvSpPr>
            <p:cNvPr id="53489"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90"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3491" name="Group 243"/>
          <p:cNvGrpSpPr>
            <a:grpSpLocks/>
          </p:cNvGrpSpPr>
          <p:nvPr/>
        </p:nvGrpSpPr>
        <p:grpSpPr bwMode="auto">
          <a:xfrm>
            <a:off x="7270750" y="2981325"/>
            <a:ext cx="1168400" cy="1473200"/>
            <a:chOff x="4580" y="1878"/>
            <a:chExt cx="736" cy="928"/>
          </a:xfrm>
        </p:grpSpPr>
        <p:sp>
          <p:nvSpPr>
            <p:cNvPr id="53492"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93"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3494" name="Group 246"/>
          <p:cNvGrpSpPr>
            <a:grpSpLocks/>
          </p:cNvGrpSpPr>
          <p:nvPr/>
        </p:nvGrpSpPr>
        <p:grpSpPr bwMode="auto">
          <a:xfrm>
            <a:off x="7270750" y="2981325"/>
            <a:ext cx="1168400" cy="1473200"/>
            <a:chOff x="4580" y="1878"/>
            <a:chExt cx="736" cy="928"/>
          </a:xfrm>
        </p:grpSpPr>
        <p:sp>
          <p:nvSpPr>
            <p:cNvPr id="53495"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96"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3497" name="Group 249"/>
          <p:cNvGrpSpPr>
            <a:grpSpLocks/>
          </p:cNvGrpSpPr>
          <p:nvPr/>
        </p:nvGrpSpPr>
        <p:grpSpPr bwMode="auto">
          <a:xfrm>
            <a:off x="7270750" y="2981325"/>
            <a:ext cx="1168400" cy="1473200"/>
            <a:chOff x="4580" y="1878"/>
            <a:chExt cx="736" cy="928"/>
          </a:xfrm>
        </p:grpSpPr>
        <p:sp>
          <p:nvSpPr>
            <p:cNvPr id="53498"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499"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3500" name="Group 252"/>
          <p:cNvGrpSpPr>
            <a:grpSpLocks/>
          </p:cNvGrpSpPr>
          <p:nvPr/>
        </p:nvGrpSpPr>
        <p:grpSpPr bwMode="auto">
          <a:xfrm>
            <a:off x="7270750" y="2981325"/>
            <a:ext cx="1168400" cy="1473200"/>
            <a:chOff x="4580" y="1878"/>
            <a:chExt cx="736" cy="928"/>
          </a:xfrm>
        </p:grpSpPr>
        <p:sp>
          <p:nvSpPr>
            <p:cNvPr id="53501"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502"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3503" name="Group 255"/>
          <p:cNvGrpSpPr>
            <a:grpSpLocks/>
          </p:cNvGrpSpPr>
          <p:nvPr/>
        </p:nvGrpSpPr>
        <p:grpSpPr bwMode="auto">
          <a:xfrm>
            <a:off x="6030913" y="2981325"/>
            <a:ext cx="1168400" cy="1473200"/>
            <a:chOff x="4580" y="1878"/>
            <a:chExt cx="736" cy="928"/>
          </a:xfrm>
        </p:grpSpPr>
        <p:sp>
          <p:nvSpPr>
            <p:cNvPr id="53504"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505"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sp>
        <p:nvSpPr>
          <p:cNvPr id="53506" name="Freeform 258"/>
          <p:cNvSpPr>
            <a:spLocks noEditPoints="1"/>
          </p:cNvSpPr>
          <p:nvPr/>
        </p:nvSpPr>
        <p:spPr bwMode="auto">
          <a:xfrm>
            <a:off x="447675" y="2051050"/>
            <a:ext cx="8248650" cy="320516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507" name="Text Box 259"/>
          <p:cNvSpPr txBox="1">
            <a:spLocks noChangeArrowheads="1"/>
          </p:cNvSpPr>
          <p:nvPr/>
        </p:nvSpPr>
        <p:spPr bwMode="auto">
          <a:xfrm>
            <a:off x="115887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Hours</a:t>
            </a:r>
            <a:endParaRPr lang="en-GB" altLang="en-US" sz="2400">
              <a:solidFill>
                <a:schemeClr val="bg1"/>
              </a:solidFill>
            </a:endParaRPr>
          </a:p>
        </p:txBody>
      </p:sp>
      <p:sp>
        <p:nvSpPr>
          <p:cNvPr id="53508" name="Text Box 260"/>
          <p:cNvSpPr txBox="1">
            <a:spLocks noChangeArrowheads="1"/>
          </p:cNvSpPr>
          <p:nvPr/>
        </p:nvSpPr>
        <p:spPr bwMode="auto">
          <a:xfrm>
            <a:off x="3824288" y="4733925"/>
            <a:ext cx="1495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Minutes</a:t>
            </a:r>
            <a:endParaRPr lang="en-GB" altLang="en-US" sz="2400">
              <a:solidFill>
                <a:schemeClr val="bg1"/>
              </a:solidFill>
            </a:endParaRPr>
          </a:p>
        </p:txBody>
      </p:sp>
      <p:sp>
        <p:nvSpPr>
          <p:cNvPr id="53509" name="Text Box 261"/>
          <p:cNvSpPr txBox="1">
            <a:spLocks noChangeArrowheads="1"/>
          </p:cNvSpPr>
          <p:nvPr/>
        </p:nvSpPr>
        <p:spPr bwMode="auto">
          <a:xfrm>
            <a:off x="648652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Seconds</a:t>
            </a:r>
            <a:endParaRPr lang="en-GB" altLang="en-US" sz="2400">
              <a:solidFill>
                <a:schemeClr val="bg1"/>
              </a:solidFill>
            </a:endParaRPr>
          </a:p>
        </p:txBody>
      </p:sp>
      <p:sp>
        <p:nvSpPr>
          <p:cNvPr id="53511" name="AutoShape 263"/>
          <p:cNvSpPr>
            <a:spLocks noChangeArrowheads="1"/>
          </p:cNvSpPr>
          <p:nvPr/>
        </p:nvSpPr>
        <p:spPr bwMode="auto">
          <a:xfrm rot="16200000">
            <a:off x="-913606" y="3472656"/>
            <a:ext cx="3151188"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512" name="AutoShape 264"/>
          <p:cNvSpPr>
            <a:spLocks noChangeArrowheads="1"/>
          </p:cNvSpPr>
          <p:nvPr/>
        </p:nvSpPr>
        <p:spPr bwMode="auto">
          <a:xfrm>
            <a:off x="473075" y="2085975"/>
            <a:ext cx="8197850"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3513" name="Group 265"/>
          <p:cNvGrpSpPr>
            <a:grpSpLocks/>
          </p:cNvGrpSpPr>
          <p:nvPr/>
        </p:nvGrpSpPr>
        <p:grpSpPr bwMode="auto">
          <a:xfrm>
            <a:off x="3162300" y="3373438"/>
            <a:ext cx="120650" cy="693737"/>
            <a:chOff x="1939" y="2444"/>
            <a:chExt cx="81" cy="463"/>
          </a:xfrm>
        </p:grpSpPr>
        <p:sp>
          <p:nvSpPr>
            <p:cNvPr id="53514"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515"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3516" name="Group 268"/>
          <p:cNvGrpSpPr>
            <a:grpSpLocks/>
          </p:cNvGrpSpPr>
          <p:nvPr/>
        </p:nvGrpSpPr>
        <p:grpSpPr bwMode="auto">
          <a:xfrm>
            <a:off x="5843588" y="3373438"/>
            <a:ext cx="120650" cy="693737"/>
            <a:chOff x="1939" y="2444"/>
            <a:chExt cx="81" cy="463"/>
          </a:xfrm>
        </p:grpSpPr>
        <p:sp>
          <p:nvSpPr>
            <p:cNvPr id="53517"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518"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3519" name="Group 271"/>
          <p:cNvGrpSpPr>
            <a:grpSpLocks/>
          </p:cNvGrpSpPr>
          <p:nvPr/>
        </p:nvGrpSpPr>
        <p:grpSpPr bwMode="auto">
          <a:xfrm>
            <a:off x="706438" y="2768600"/>
            <a:ext cx="7731125" cy="1905000"/>
            <a:chOff x="445" y="1744"/>
            <a:chExt cx="4870" cy="1200"/>
          </a:xfrm>
        </p:grpSpPr>
        <p:grpSp>
          <p:nvGrpSpPr>
            <p:cNvPr id="53520" name="Group 272"/>
            <p:cNvGrpSpPr>
              <a:grpSpLocks/>
            </p:cNvGrpSpPr>
            <p:nvPr/>
          </p:nvGrpSpPr>
          <p:grpSpPr bwMode="auto">
            <a:xfrm>
              <a:off x="445" y="1744"/>
              <a:ext cx="734" cy="1200"/>
              <a:chOff x="448" y="1746"/>
              <a:chExt cx="724" cy="1188"/>
            </a:xfrm>
          </p:grpSpPr>
          <p:grpSp>
            <p:nvGrpSpPr>
              <p:cNvPr id="53521" name="Group 273"/>
              <p:cNvGrpSpPr>
                <a:grpSpLocks/>
              </p:cNvGrpSpPr>
              <p:nvPr/>
            </p:nvGrpSpPr>
            <p:grpSpPr bwMode="auto">
              <a:xfrm>
                <a:off x="454" y="1752"/>
                <a:ext cx="712" cy="1176"/>
                <a:chOff x="454" y="1752"/>
                <a:chExt cx="712" cy="1176"/>
              </a:xfrm>
            </p:grpSpPr>
            <p:sp>
              <p:nvSpPr>
                <p:cNvPr id="53522"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523"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3524"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3525" name="Group 277"/>
            <p:cNvGrpSpPr>
              <a:grpSpLocks/>
            </p:cNvGrpSpPr>
            <p:nvPr/>
          </p:nvGrpSpPr>
          <p:grpSpPr bwMode="auto">
            <a:xfrm>
              <a:off x="1225" y="1744"/>
              <a:ext cx="734" cy="1200"/>
              <a:chOff x="448" y="1746"/>
              <a:chExt cx="724" cy="1188"/>
            </a:xfrm>
          </p:grpSpPr>
          <p:grpSp>
            <p:nvGrpSpPr>
              <p:cNvPr id="53526" name="Group 278"/>
              <p:cNvGrpSpPr>
                <a:grpSpLocks/>
              </p:cNvGrpSpPr>
              <p:nvPr/>
            </p:nvGrpSpPr>
            <p:grpSpPr bwMode="auto">
              <a:xfrm>
                <a:off x="454" y="1752"/>
                <a:ext cx="712" cy="1176"/>
                <a:chOff x="454" y="1752"/>
                <a:chExt cx="712" cy="1176"/>
              </a:xfrm>
            </p:grpSpPr>
            <p:sp>
              <p:nvSpPr>
                <p:cNvPr id="53527"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528"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3529"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3530" name="Group 282"/>
            <p:cNvGrpSpPr>
              <a:grpSpLocks/>
            </p:cNvGrpSpPr>
            <p:nvPr/>
          </p:nvGrpSpPr>
          <p:grpSpPr bwMode="auto">
            <a:xfrm flipH="1">
              <a:off x="4581" y="1744"/>
              <a:ext cx="734" cy="1200"/>
              <a:chOff x="448" y="1746"/>
              <a:chExt cx="724" cy="1188"/>
            </a:xfrm>
          </p:grpSpPr>
          <p:grpSp>
            <p:nvGrpSpPr>
              <p:cNvPr id="53531" name="Group 283"/>
              <p:cNvGrpSpPr>
                <a:grpSpLocks/>
              </p:cNvGrpSpPr>
              <p:nvPr/>
            </p:nvGrpSpPr>
            <p:grpSpPr bwMode="auto">
              <a:xfrm>
                <a:off x="454" y="1752"/>
                <a:ext cx="712" cy="1176"/>
                <a:chOff x="454" y="1752"/>
                <a:chExt cx="712" cy="1176"/>
              </a:xfrm>
            </p:grpSpPr>
            <p:sp>
              <p:nvSpPr>
                <p:cNvPr id="53532"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533"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3534"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3535" name="Group 287"/>
            <p:cNvGrpSpPr>
              <a:grpSpLocks/>
            </p:cNvGrpSpPr>
            <p:nvPr/>
          </p:nvGrpSpPr>
          <p:grpSpPr bwMode="auto">
            <a:xfrm flipH="1">
              <a:off x="3799" y="1744"/>
              <a:ext cx="734" cy="1200"/>
              <a:chOff x="448" y="1746"/>
              <a:chExt cx="724" cy="1188"/>
            </a:xfrm>
          </p:grpSpPr>
          <p:grpSp>
            <p:nvGrpSpPr>
              <p:cNvPr id="53536" name="Group 288"/>
              <p:cNvGrpSpPr>
                <a:grpSpLocks/>
              </p:cNvGrpSpPr>
              <p:nvPr/>
            </p:nvGrpSpPr>
            <p:grpSpPr bwMode="auto">
              <a:xfrm>
                <a:off x="454" y="1752"/>
                <a:ext cx="712" cy="1176"/>
                <a:chOff x="454" y="1752"/>
                <a:chExt cx="712" cy="1176"/>
              </a:xfrm>
            </p:grpSpPr>
            <p:sp>
              <p:nvSpPr>
                <p:cNvPr id="53537"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538"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3539"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3540"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541"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3510" name="Text Box 262"/>
          <p:cNvSpPr txBox="1">
            <a:spLocks noChangeArrowheads="1"/>
          </p:cNvSpPr>
          <p:nvPr/>
        </p:nvSpPr>
        <p:spPr bwMode="auto">
          <a:xfrm>
            <a:off x="2257425" y="2139950"/>
            <a:ext cx="4629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800" dirty="0">
                <a:solidFill>
                  <a:schemeClr val="bg1"/>
                </a:solidFill>
              </a:rPr>
              <a:t>Be Back In</a:t>
            </a:r>
            <a:endParaRPr lang="en-GB" altLang="en-US" sz="2800" dirty="0">
              <a:solidFill>
                <a:schemeClr val="bg1"/>
              </a:solidFill>
            </a:endParaRPr>
          </a:p>
        </p:txBody>
      </p:sp>
      <p:sp>
        <p:nvSpPr>
          <p:cNvPr id="294" name="Rectangle 69"/>
          <p:cNvSpPr>
            <a:spLocks noChangeArrowheads="1"/>
          </p:cNvSpPr>
          <p:nvPr/>
        </p:nvSpPr>
        <p:spPr bwMode="auto">
          <a:xfrm>
            <a:off x="-68026" y="228600"/>
            <a:ext cx="9144000" cy="1143000"/>
          </a:xfrm>
          <a:prstGeom prst="rect">
            <a:avLst/>
          </a:prstGeom>
          <a:noFill/>
          <a:ln w="9525">
            <a:noFill/>
            <a:miter lim="800000"/>
            <a:headEnd/>
            <a:tailEnd/>
          </a:ln>
          <a:effectLst/>
        </p:spPr>
        <p:txBody>
          <a:bodyPr anchor="ctr"/>
          <a:lstStyle/>
          <a:p>
            <a:pPr algn="ctr">
              <a:defRPr/>
            </a:pPr>
            <a:r>
              <a:rPr lang="en-US" sz="5400" dirty="0">
                <a:solidFill>
                  <a:srgbClr val="FF3300"/>
                </a:solidFill>
                <a:effectLst>
                  <a:outerShdw blurRad="38100" dist="38100" dir="2700000" algn="tl">
                    <a:srgbClr val="C0C0C0"/>
                  </a:outerShdw>
                </a:effectLst>
                <a:cs typeface="+mn-cs"/>
              </a:rPr>
              <a:t>Time for a</a:t>
            </a:r>
            <a:br>
              <a:rPr lang="en-US" sz="5400" dirty="0">
                <a:solidFill>
                  <a:srgbClr val="FF3300"/>
                </a:solidFill>
                <a:effectLst>
                  <a:outerShdw blurRad="38100" dist="38100" dir="2700000" algn="tl">
                    <a:srgbClr val="C0C0C0"/>
                  </a:outerShdw>
                </a:effectLst>
                <a:cs typeface="+mn-cs"/>
              </a:rPr>
            </a:br>
            <a:r>
              <a:rPr lang="en-US" sz="5400" dirty="0">
                <a:solidFill>
                  <a:srgbClr val="FF3300"/>
                </a:solidFill>
                <a:effectLst>
                  <a:outerShdw blurRad="38100" dist="38100" dir="2700000" algn="tl">
                    <a:srgbClr val="C0C0C0"/>
                  </a:outerShdw>
                </a:effectLst>
                <a:cs typeface="+mn-cs"/>
              </a:rPr>
              <a:t>BREAK!</a:t>
            </a:r>
          </a:p>
        </p:txBody>
      </p:sp>
      <p:pic>
        <p:nvPicPr>
          <p:cNvPr id="296" name="Picture 3" descr="C:\Users\Steve\AppData\Local\Microsoft\Windows\Temporary Internet Files\Content.IE5\7495MLVR\MP90030586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6534" y="5265834"/>
            <a:ext cx="1063560" cy="1615322"/>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2" y="5251450"/>
            <a:ext cx="1644650" cy="1644650"/>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2" descr="C:\Users\Steve\AppData\Local\Microsoft\Windows\Temporary Internet Files\Content.IE5\5KR3RXCE\MC90005396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3431" y="404154"/>
            <a:ext cx="1700213" cy="1646896"/>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5" descr="C:\Users\Steve\AppData\Local\Microsoft\Windows\Temporary Internet Files\Content.IE5\C7SIBBZU\MC90043993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60" y="91271"/>
            <a:ext cx="1469471" cy="2048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8243508"/>
      </p:ext>
    </p:extLst>
  </p:cSld>
  <p:clrMapOvr>
    <a:masterClrMapping/>
  </p:clrMapOvr>
  <p:transition advClick="0" advTm="11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3287"/>
                                        </p:tgtEl>
                                      </p:cBhvr>
                                    </p:animEffect>
                                    <p:set>
                                      <p:cBhvr>
                                        <p:cTn id="7" dur="1" fill="hold">
                                          <p:stCondLst>
                                            <p:cond delay="499"/>
                                          </p:stCondLst>
                                        </p:cTn>
                                        <p:tgtEl>
                                          <p:spTgt spid="53287"/>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3293"/>
                                        </p:tgtEl>
                                      </p:cBhvr>
                                    </p:animEffect>
                                    <p:set>
                                      <p:cBhvr>
                                        <p:cTn id="10" dur="1" fill="hold">
                                          <p:stCondLst>
                                            <p:cond delay="499"/>
                                          </p:stCondLst>
                                        </p:cTn>
                                        <p:tgtEl>
                                          <p:spTgt spid="53293"/>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3302"/>
                                        </p:tgtEl>
                                      </p:cBhvr>
                                    </p:animEffect>
                                    <p:set>
                                      <p:cBhvr>
                                        <p:cTn id="13" dur="1" fill="hold">
                                          <p:stCondLst>
                                            <p:cond delay="499"/>
                                          </p:stCondLst>
                                        </p:cTn>
                                        <p:tgtEl>
                                          <p:spTgt spid="53302"/>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3332"/>
                                        </p:tgtEl>
                                        <p:attrNameLst>
                                          <p:attrName>style.visibility</p:attrName>
                                        </p:attrNameLst>
                                      </p:cBhvr>
                                      <p:to>
                                        <p:strVal val="visible"/>
                                      </p:to>
                                    </p:set>
                                    <p:animEffect transition="in" filter="slide(fromTop)">
                                      <p:cBhvr>
                                        <p:cTn id="16" dur="500"/>
                                        <p:tgtEl>
                                          <p:spTgt spid="53332"/>
                                        </p:tgtEl>
                                      </p:cBhvr>
                                    </p:animEffect>
                                  </p:childTnLst>
                                </p:cTn>
                              </p:par>
                              <p:par>
                                <p:cTn id="17" presetID="12" presetClass="entr" presetSubtype="1" fill="hold" nodeType="withEffect">
                                  <p:stCondLst>
                                    <p:cond delay="0"/>
                                  </p:stCondLst>
                                  <p:childTnLst>
                                    <p:set>
                                      <p:cBhvr>
                                        <p:cTn id="18" dur="1" fill="hold">
                                          <p:stCondLst>
                                            <p:cond delay="0"/>
                                          </p:stCondLst>
                                        </p:cTn>
                                        <p:tgtEl>
                                          <p:spTgt spid="53329"/>
                                        </p:tgtEl>
                                        <p:attrNameLst>
                                          <p:attrName>style.visibility</p:attrName>
                                        </p:attrNameLst>
                                      </p:cBhvr>
                                      <p:to>
                                        <p:strVal val="visible"/>
                                      </p:to>
                                    </p:set>
                                    <p:animEffect transition="in" filter="slide(fromTop)">
                                      <p:cBhvr>
                                        <p:cTn id="19" dur="500"/>
                                        <p:tgtEl>
                                          <p:spTgt spid="53329"/>
                                        </p:tgtEl>
                                      </p:cBhvr>
                                    </p:animEffect>
                                  </p:childTnLst>
                                </p:cTn>
                              </p:par>
                              <p:par>
                                <p:cTn id="20" presetID="12" presetClass="entr" presetSubtype="1" fill="hold" nodeType="withEffect">
                                  <p:stCondLst>
                                    <p:cond delay="0"/>
                                  </p:stCondLst>
                                  <p:childTnLst>
                                    <p:set>
                                      <p:cBhvr>
                                        <p:cTn id="21" dur="1" fill="hold">
                                          <p:stCondLst>
                                            <p:cond delay="0"/>
                                          </p:stCondLst>
                                        </p:cTn>
                                        <p:tgtEl>
                                          <p:spTgt spid="53290"/>
                                        </p:tgtEl>
                                        <p:attrNameLst>
                                          <p:attrName>style.visibility</p:attrName>
                                        </p:attrNameLst>
                                      </p:cBhvr>
                                      <p:to>
                                        <p:strVal val="visible"/>
                                      </p:to>
                                    </p:set>
                                    <p:animEffect transition="in" filter="slide(fromTop)">
                                      <p:cBhvr>
                                        <p:cTn id="22" dur="500"/>
                                        <p:tgtEl>
                                          <p:spTgt spid="53290"/>
                                        </p:tgtEl>
                                      </p:cBhvr>
                                    </p:animEffect>
                                  </p:childTnLst>
                                </p:cTn>
                              </p:par>
                              <p:par>
                                <p:cTn id="23" presetID="12" presetClass="exit" presetSubtype="4" fill="hold" nodeType="withEffect">
                                  <p:stCondLst>
                                    <p:cond delay="1000"/>
                                  </p:stCondLst>
                                  <p:childTnLst>
                                    <p:animEffect transition="out" filter="slide(fromBottom)">
                                      <p:cBhvr>
                                        <p:cTn id="24" dur="500"/>
                                        <p:tgtEl>
                                          <p:spTgt spid="53290"/>
                                        </p:tgtEl>
                                      </p:cBhvr>
                                    </p:animEffect>
                                    <p:set>
                                      <p:cBhvr>
                                        <p:cTn id="25" dur="1" fill="hold">
                                          <p:stCondLst>
                                            <p:cond delay="499"/>
                                          </p:stCondLst>
                                        </p:cTn>
                                        <p:tgtEl>
                                          <p:spTgt spid="53290"/>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3305"/>
                                        </p:tgtEl>
                                        <p:attrNameLst>
                                          <p:attrName>style.visibility</p:attrName>
                                        </p:attrNameLst>
                                      </p:cBhvr>
                                      <p:to>
                                        <p:strVal val="visible"/>
                                      </p:to>
                                    </p:set>
                                    <p:animEffect transition="in" filter="slide(fromTop)">
                                      <p:cBhvr>
                                        <p:cTn id="28" dur="500"/>
                                        <p:tgtEl>
                                          <p:spTgt spid="53305"/>
                                        </p:tgtEl>
                                      </p:cBhvr>
                                    </p:animEffect>
                                  </p:childTnLst>
                                </p:cTn>
                              </p:par>
                              <p:par>
                                <p:cTn id="29" presetID="12" presetClass="exit" presetSubtype="4" fill="hold" nodeType="withEffect">
                                  <p:stCondLst>
                                    <p:cond delay="2000"/>
                                  </p:stCondLst>
                                  <p:childTnLst>
                                    <p:animEffect transition="out" filter="slide(fromBottom)">
                                      <p:cBhvr>
                                        <p:cTn id="30" dur="500"/>
                                        <p:tgtEl>
                                          <p:spTgt spid="53305"/>
                                        </p:tgtEl>
                                      </p:cBhvr>
                                    </p:animEffect>
                                    <p:set>
                                      <p:cBhvr>
                                        <p:cTn id="31" dur="1" fill="hold">
                                          <p:stCondLst>
                                            <p:cond delay="499"/>
                                          </p:stCondLst>
                                        </p:cTn>
                                        <p:tgtEl>
                                          <p:spTgt spid="53305"/>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3308"/>
                                        </p:tgtEl>
                                        <p:attrNameLst>
                                          <p:attrName>style.visibility</p:attrName>
                                        </p:attrNameLst>
                                      </p:cBhvr>
                                      <p:to>
                                        <p:strVal val="visible"/>
                                      </p:to>
                                    </p:set>
                                    <p:animEffect transition="in" filter="slide(fromTop)">
                                      <p:cBhvr>
                                        <p:cTn id="34" dur="500"/>
                                        <p:tgtEl>
                                          <p:spTgt spid="53308"/>
                                        </p:tgtEl>
                                      </p:cBhvr>
                                    </p:animEffect>
                                  </p:childTnLst>
                                </p:cTn>
                              </p:par>
                              <p:par>
                                <p:cTn id="35" presetID="12" presetClass="exit" presetSubtype="4" fill="hold" nodeType="withEffect">
                                  <p:stCondLst>
                                    <p:cond delay="3000"/>
                                  </p:stCondLst>
                                  <p:childTnLst>
                                    <p:animEffect transition="out" filter="slide(fromBottom)">
                                      <p:cBhvr>
                                        <p:cTn id="36" dur="500"/>
                                        <p:tgtEl>
                                          <p:spTgt spid="53308"/>
                                        </p:tgtEl>
                                      </p:cBhvr>
                                    </p:animEffect>
                                    <p:set>
                                      <p:cBhvr>
                                        <p:cTn id="37" dur="1" fill="hold">
                                          <p:stCondLst>
                                            <p:cond delay="499"/>
                                          </p:stCondLst>
                                        </p:cTn>
                                        <p:tgtEl>
                                          <p:spTgt spid="53308"/>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3311"/>
                                        </p:tgtEl>
                                        <p:attrNameLst>
                                          <p:attrName>style.visibility</p:attrName>
                                        </p:attrNameLst>
                                      </p:cBhvr>
                                      <p:to>
                                        <p:strVal val="visible"/>
                                      </p:to>
                                    </p:set>
                                    <p:animEffect transition="in" filter="slide(fromTop)">
                                      <p:cBhvr>
                                        <p:cTn id="40" dur="500"/>
                                        <p:tgtEl>
                                          <p:spTgt spid="53311"/>
                                        </p:tgtEl>
                                      </p:cBhvr>
                                    </p:animEffect>
                                  </p:childTnLst>
                                </p:cTn>
                              </p:par>
                              <p:par>
                                <p:cTn id="41" presetID="12" presetClass="exit" presetSubtype="4" fill="hold" nodeType="withEffect">
                                  <p:stCondLst>
                                    <p:cond delay="4000"/>
                                  </p:stCondLst>
                                  <p:childTnLst>
                                    <p:animEffect transition="out" filter="slide(fromBottom)">
                                      <p:cBhvr>
                                        <p:cTn id="42" dur="500"/>
                                        <p:tgtEl>
                                          <p:spTgt spid="53311"/>
                                        </p:tgtEl>
                                      </p:cBhvr>
                                    </p:animEffect>
                                    <p:set>
                                      <p:cBhvr>
                                        <p:cTn id="43" dur="1" fill="hold">
                                          <p:stCondLst>
                                            <p:cond delay="499"/>
                                          </p:stCondLst>
                                        </p:cTn>
                                        <p:tgtEl>
                                          <p:spTgt spid="53311"/>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3314"/>
                                        </p:tgtEl>
                                        <p:attrNameLst>
                                          <p:attrName>style.visibility</p:attrName>
                                        </p:attrNameLst>
                                      </p:cBhvr>
                                      <p:to>
                                        <p:strVal val="visible"/>
                                      </p:to>
                                    </p:set>
                                    <p:animEffect transition="in" filter="slide(fromTop)">
                                      <p:cBhvr>
                                        <p:cTn id="46" dur="500"/>
                                        <p:tgtEl>
                                          <p:spTgt spid="53314"/>
                                        </p:tgtEl>
                                      </p:cBhvr>
                                    </p:animEffect>
                                  </p:childTnLst>
                                </p:cTn>
                              </p:par>
                              <p:par>
                                <p:cTn id="47" presetID="12" presetClass="exit" presetSubtype="4" fill="hold" nodeType="withEffect">
                                  <p:stCondLst>
                                    <p:cond delay="5000"/>
                                  </p:stCondLst>
                                  <p:childTnLst>
                                    <p:animEffect transition="out" filter="slide(fromBottom)">
                                      <p:cBhvr>
                                        <p:cTn id="48" dur="500"/>
                                        <p:tgtEl>
                                          <p:spTgt spid="53314"/>
                                        </p:tgtEl>
                                      </p:cBhvr>
                                    </p:animEffect>
                                    <p:set>
                                      <p:cBhvr>
                                        <p:cTn id="49" dur="1" fill="hold">
                                          <p:stCondLst>
                                            <p:cond delay="499"/>
                                          </p:stCondLst>
                                        </p:cTn>
                                        <p:tgtEl>
                                          <p:spTgt spid="53314"/>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3317"/>
                                        </p:tgtEl>
                                        <p:attrNameLst>
                                          <p:attrName>style.visibility</p:attrName>
                                        </p:attrNameLst>
                                      </p:cBhvr>
                                      <p:to>
                                        <p:strVal val="visible"/>
                                      </p:to>
                                    </p:set>
                                    <p:animEffect transition="in" filter="slide(fromTop)">
                                      <p:cBhvr>
                                        <p:cTn id="52" dur="500"/>
                                        <p:tgtEl>
                                          <p:spTgt spid="53317"/>
                                        </p:tgtEl>
                                      </p:cBhvr>
                                    </p:animEffect>
                                  </p:childTnLst>
                                </p:cTn>
                              </p:par>
                              <p:par>
                                <p:cTn id="53" presetID="12" presetClass="exit" presetSubtype="4" fill="hold" nodeType="withEffect">
                                  <p:stCondLst>
                                    <p:cond delay="6000"/>
                                  </p:stCondLst>
                                  <p:childTnLst>
                                    <p:animEffect transition="out" filter="slide(fromBottom)">
                                      <p:cBhvr>
                                        <p:cTn id="54" dur="500"/>
                                        <p:tgtEl>
                                          <p:spTgt spid="53317"/>
                                        </p:tgtEl>
                                      </p:cBhvr>
                                    </p:animEffect>
                                    <p:set>
                                      <p:cBhvr>
                                        <p:cTn id="55" dur="1" fill="hold">
                                          <p:stCondLst>
                                            <p:cond delay="499"/>
                                          </p:stCondLst>
                                        </p:cTn>
                                        <p:tgtEl>
                                          <p:spTgt spid="53317"/>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3320"/>
                                        </p:tgtEl>
                                        <p:attrNameLst>
                                          <p:attrName>style.visibility</p:attrName>
                                        </p:attrNameLst>
                                      </p:cBhvr>
                                      <p:to>
                                        <p:strVal val="visible"/>
                                      </p:to>
                                    </p:set>
                                    <p:animEffect transition="in" filter="slide(fromTop)">
                                      <p:cBhvr>
                                        <p:cTn id="58" dur="500"/>
                                        <p:tgtEl>
                                          <p:spTgt spid="53320"/>
                                        </p:tgtEl>
                                      </p:cBhvr>
                                    </p:animEffect>
                                  </p:childTnLst>
                                </p:cTn>
                              </p:par>
                              <p:par>
                                <p:cTn id="59" presetID="12" presetClass="exit" presetSubtype="4" fill="hold" nodeType="withEffect">
                                  <p:stCondLst>
                                    <p:cond delay="7000"/>
                                  </p:stCondLst>
                                  <p:childTnLst>
                                    <p:animEffect transition="out" filter="slide(fromBottom)">
                                      <p:cBhvr>
                                        <p:cTn id="60" dur="500"/>
                                        <p:tgtEl>
                                          <p:spTgt spid="53320"/>
                                        </p:tgtEl>
                                      </p:cBhvr>
                                    </p:animEffect>
                                    <p:set>
                                      <p:cBhvr>
                                        <p:cTn id="61" dur="1" fill="hold">
                                          <p:stCondLst>
                                            <p:cond delay="499"/>
                                          </p:stCondLst>
                                        </p:cTn>
                                        <p:tgtEl>
                                          <p:spTgt spid="53320"/>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3323"/>
                                        </p:tgtEl>
                                        <p:attrNameLst>
                                          <p:attrName>style.visibility</p:attrName>
                                        </p:attrNameLst>
                                      </p:cBhvr>
                                      <p:to>
                                        <p:strVal val="visible"/>
                                      </p:to>
                                    </p:set>
                                    <p:animEffect transition="in" filter="slide(fromTop)">
                                      <p:cBhvr>
                                        <p:cTn id="64" dur="500"/>
                                        <p:tgtEl>
                                          <p:spTgt spid="53323"/>
                                        </p:tgtEl>
                                      </p:cBhvr>
                                    </p:animEffect>
                                  </p:childTnLst>
                                </p:cTn>
                              </p:par>
                              <p:par>
                                <p:cTn id="65" presetID="12" presetClass="exit" presetSubtype="4" fill="hold" nodeType="withEffect">
                                  <p:stCondLst>
                                    <p:cond delay="8000"/>
                                  </p:stCondLst>
                                  <p:childTnLst>
                                    <p:animEffect transition="out" filter="slide(fromBottom)">
                                      <p:cBhvr>
                                        <p:cTn id="66" dur="500"/>
                                        <p:tgtEl>
                                          <p:spTgt spid="53323"/>
                                        </p:tgtEl>
                                      </p:cBhvr>
                                    </p:animEffect>
                                    <p:set>
                                      <p:cBhvr>
                                        <p:cTn id="67" dur="1" fill="hold">
                                          <p:stCondLst>
                                            <p:cond delay="499"/>
                                          </p:stCondLst>
                                        </p:cTn>
                                        <p:tgtEl>
                                          <p:spTgt spid="53323"/>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3326"/>
                                        </p:tgtEl>
                                        <p:attrNameLst>
                                          <p:attrName>style.visibility</p:attrName>
                                        </p:attrNameLst>
                                      </p:cBhvr>
                                      <p:to>
                                        <p:strVal val="visible"/>
                                      </p:to>
                                    </p:set>
                                    <p:animEffect transition="in" filter="slide(fromTop)">
                                      <p:cBhvr>
                                        <p:cTn id="70" dur="500"/>
                                        <p:tgtEl>
                                          <p:spTgt spid="53326"/>
                                        </p:tgtEl>
                                      </p:cBhvr>
                                    </p:animEffect>
                                  </p:childTnLst>
                                </p:cTn>
                              </p:par>
                              <p:par>
                                <p:cTn id="71" presetID="12" presetClass="exit" presetSubtype="4" fill="hold" nodeType="withEffect">
                                  <p:stCondLst>
                                    <p:cond delay="9000"/>
                                  </p:stCondLst>
                                  <p:childTnLst>
                                    <p:animEffect transition="out" filter="slide(fromBottom)">
                                      <p:cBhvr>
                                        <p:cTn id="72" dur="500"/>
                                        <p:tgtEl>
                                          <p:spTgt spid="53326"/>
                                        </p:tgtEl>
                                      </p:cBhvr>
                                    </p:animEffect>
                                    <p:set>
                                      <p:cBhvr>
                                        <p:cTn id="73" dur="1" fill="hold">
                                          <p:stCondLst>
                                            <p:cond delay="499"/>
                                          </p:stCondLst>
                                        </p:cTn>
                                        <p:tgtEl>
                                          <p:spTgt spid="53326"/>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3338"/>
                                        </p:tgtEl>
                                        <p:attrNameLst>
                                          <p:attrName>style.visibility</p:attrName>
                                        </p:attrNameLst>
                                      </p:cBhvr>
                                      <p:to>
                                        <p:strVal val="visible"/>
                                      </p:to>
                                    </p:set>
                                    <p:animEffect transition="in" filter="slide(fromTop)">
                                      <p:cBhvr>
                                        <p:cTn id="76" dur="500"/>
                                        <p:tgtEl>
                                          <p:spTgt spid="53338"/>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3344"/>
                                        </p:tgtEl>
                                        <p:attrNameLst>
                                          <p:attrName>style.visibility</p:attrName>
                                        </p:attrNameLst>
                                      </p:cBhvr>
                                      <p:to>
                                        <p:strVal val="visible"/>
                                      </p:to>
                                    </p:set>
                                    <p:animEffect transition="in" filter="slide(fromTop)">
                                      <p:cBhvr>
                                        <p:cTn id="79" dur="500"/>
                                        <p:tgtEl>
                                          <p:spTgt spid="53344"/>
                                        </p:tgtEl>
                                      </p:cBhvr>
                                    </p:animEffect>
                                  </p:childTnLst>
                                </p:cTn>
                              </p:par>
                              <p:par>
                                <p:cTn id="80" presetID="12" presetClass="exit" presetSubtype="4" fill="hold" nodeType="withEffect">
                                  <p:stCondLst>
                                    <p:cond delay="10000"/>
                                  </p:stCondLst>
                                  <p:childTnLst>
                                    <p:animEffect transition="out" filter="slide(fromBottom)">
                                      <p:cBhvr>
                                        <p:cTn id="81" dur="500"/>
                                        <p:tgtEl>
                                          <p:spTgt spid="53338"/>
                                        </p:tgtEl>
                                      </p:cBhvr>
                                    </p:animEffect>
                                    <p:set>
                                      <p:cBhvr>
                                        <p:cTn id="82" dur="1" fill="hold">
                                          <p:stCondLst>
                                            <p:cond delay="499"/>
                                          </p:stCondLst>
                                        </p:cTn>
                                        <p:tgtEl>
                                          <p:spTgt spid="53338"/>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3329"/>
                                        </p:tgtEl>
                                      </p:cBhvr>
                                    </p:animEffect>
                                    <p:set>
                                      <p:cBhvr>
                                        <p:cTn id="85" dur="1" fill="hold">
                                          <p:stCondLst>
                                            <p:cond delay="499"/>
                                          </p:stCondLst>
                                        </p:cTn>
                                        <p:tgtEl>
                                          <p:spTgt spid="53329"/>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3341"/>
                                        </p:tgtEl>
                                        <p:attrNameLst>
                                          <p:attrName>style.visibility</p:attrName>
                                        </p:attrNameLst>
                                      </p:cBhvr>
                                      <p:to>
                                        <p:strVal val="visible"/>
                                      </p:to>
                                    </p:set>
                                    <p:animEffect transition="in" filter="slide(fromTop)">
                                      <p:cBhvr>
                                        <p:cTn id="88" dur="500"/>
                                        <p:tgtEl>
                                          <p:spTgt spid="53341"/>
                                        </p:tgtEl>
                                      </p:cBhvr>
                                    </p:animEffect>
                                  </p:childTnLst>
                                </p:cTn>
                              </p:par>
                              <p:par>
                                <p:cTn id="89" presetID="12" presetClass="exit" presetSubtype="4" fill="hold" nodeType="withEffect">
                                  <p:stCondLst>
                                    <p:cond delay="11000"/>
                                  </p:stCondLst>
                                  <p:childTnLst>
                                    <p:animEffect transition="out" filter="slide(fromBottom)">
                                      <p:cBhvr>
                                        <p:cTn id="90" dur="500"/>
                                        <p:tgtEl>
                                          <p:spTgt spid="53344"/>
                                        </p:tgtEl>
                                      </p:cBhvr>
                                    </p:animEffect>
                                    <p:set>
                                      <p:cBhvr>
                                        <p:cTn id="91" dur="1" fill="hold">
                                          <p:stCondLst>
                                            <p:cond delay="499"/>
                                          </p:stCondLst>
                                        </p:cTn>
                                        <p:tgtEl>
                                          <p:spTgt spid="53344"/>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3347"/>
                                        </p:tgtEl>
                                        <p:attrNameLst>
                                          <p:attrName>style.visibility</p:attrName>
                                        </p:attrNameLst>
                                      </p:cBhvr>
                                      <p:to>
                                        <p:strVal val="visible"/>
                                      </p:to>
                                    </p:set>
                                    <p:animEffect transition="in" filter="slide(fromTop)">
                                      <p:cBhvr>
                                        <p:cTn id="94" dur="500"/>
                                        <p:tgtEl>
                                          <p:spTgt spid="53347"/>
                                        </p:tgtEl>
                                      </p:cBhvr>
                                    </p:animEffect>
                                  </p:childTnLst>
                                </p:cTn>
                              </p:par>
                              <p:par>
                                <p:cTn id="95" presetID="12" presetClass="exit" presetSubtype="4" fill="hold" nodeType="withEffect">
                                  <p:stCondLst>
                                    <p:cond delay="12000"/>
                                  </p:stCondLst>
                                  <p:childTnLst>
                                    <p:animEffect transition="out" filter="slide(fromBottom)">
                                      <p:cBhvr>
                                        <p:cTn id="96" dur="500"/>
                                        <p:tgtEl>
                                          <p:spTgt spid="53347"/>
                                        </p:tgtEl>
                                      </p:cBhvr>
                                    </p:animEffect>
                                    <p:set>
                                      <p:cBhvr>
                                        <p:cTn id="97" dur="1" fill="hold">
                                          <p:stCondLst>
                                            <p:cond delay="499"/>
                                          </p:stCondLst>
                                        </p:cTn>
                                        <p:tgtEl>
                                          <p:spTgt spid="53347"/>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3350"/>
                                        </p:tgtEl>
                                        <p:attrNameLst>
                                          <p:attrName>style.visibility</p:attrName>
                                        </p:attrNameLst>
                                      </p:cBhvr>
                                      <p:to>
                                        <p:strVal val="visible"/>
                                      </p:to>
                                    </p:set>
                                    <p:animEffect transition="in" filter="slide(fromTop)">
                                      <p:cBhvr>
                                        <p:cTn id="100" dur="500"/>
                                        <p:tgtEl>
                                          <p:spTgt spid="53350"/>
                                        </p:tgtEl>
                                      </p:cBhvr>
                                    </p:animEffect>
                                  </p:childTnLst>
                                </p:cTn>
                              </p:par>
                              <p:par>
                                <p:cTn id="101" presetID="12" presetClass="exit" presetSubtype="4" fill="hold" nodeType="withEffect">
                                  <p:stCondLst>
                                    <p:cond delay="13000"/>
                                  </p:stCondLst>
                                  <p:childTnLst>
                                    <p:animEffect transition="out" filter="slide(fromBottom)">
                                      <p:cBhvr>
                                        <p:cTn id="102" dur="500"/>
                                        <p:tgtEl>
                                          <p:spTgt spid="53350"/>
                                        </p:tgtEl>
                                      </p:cBhvr>
                                    </p:animEffect>
                                    <p:set>
                                      <p:cBhvr>
                                        <p:cTn id="103" dur="1" fill="hold">
                                          <p:stCondLst>
                                            <p:cond delay="499"/>
                                          </p:stCondLst>
                                        </p:cTn>
                                        <p:tgtEl>
                                          <p:spTgt spid="53350"/>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3353"/>
                                        </p:tgtEl>
                                        <p:attrNameLst>
                                          <p:attrName>style.visibility</p:attrName>
                                        </p:attrNameLst>
                                      </p:cBhvr>
                                      <p:to>
                                        <p:strVal val="visible"/>
                                      </p:to>
                                    </p:set>
                                    <p:animEffect transition="in" filter="slide(fromTop)">
                                      <p:cBhvr>
                                        <p:cTn id="106" dur="500"/>
                                        <p:tgtEl>
                                          <p:spTgt spid="53353"/>
                                        </p:tgtEl>
                                      </p:cBhvr>
                                    </p:animEffect>
                                  </p:childTnLst>
                                </p:cTn>
                              </p:par>
                              <p:par>
                                <p:cTn id="107" presetID="12" presetClass="exit" presetSubtype="4" fill="hold" nodeType="withEffect">
                                  <p:stCondLst>
                                    <p:cond delay="14000"/>
                                  </p:stCondLst>
                                  <p:childTnLst>
                                    <p:animEffect transition="out" filter="slide(fromBottom)">
                                      <p:cBhvr>
                                        <p:cTn id="108" dur="500"/>
                                        <p:tgtEl>
                                          <p:spTgt spid="53353"/>
                                        </p:tgtEl>
                                      </p:cBhvr>
                                    </p:animEffect>
                                    <p:set>
                                      <p:cBhvr>
                                        <p:cTn id="109" dur="1" fill="hold">
                                          <p:stCondLst>
                                            <p:cond delay="499"/>
                                          </p:stCondLst>
                                        </p:cTn>
                                        <p:tgtEl>
                                          <p:spTgt spid="53353"/>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3356"/>
                                        </p:tgtEl>
                                        <p:attrNameLst>
                                          <p:attrName>style.visibility</p:attrName>
                                        </p:attrNameLst>
                                      </p:cBhvr>
                                      <p:to>
                                        <p:strVal val="visible"/>
                                      </p:to>
                                    </p:set>
                                    <p:animEffect transition="in" filter="slide(fromTop)">
                                      <p:cBhvr>
                                        <p:cTn id="112" dur="500"/>
                                        <p:tgtEl>
                                          <p:spTgt spid="53356"/>
                                        </p:tgtEl>
                                      </p:cBhvr>
                                    </p:animEffect>
                                  </p:childTnLst>
                                </p:cTn>
                              </p:par>
                              <p:par>
                                <p:cTn id="113" presetID="12" presetClass="exit" presetSubtype="4" fill="hold" nodeType="withEffect">
                                  <p:stCondLst>
                                    <p:cond delay="15000"/>
                                  </p:stCondLst>
                                  <p:childTnLst>
                                    <p:animEffect transition="out" filter="slide(fromBottom)">
                                      <p:cBhvr>
                                        <p:cTn id="114" dur="500"/>
                                        <p:tgtEl>
                                          <p:spTgt spid="53356"/>
                                        </p:tgtEl>
                                      </p:cBhvr>
                                    </p:animEffect>
                                    <p:set>
                                      <p:cBhvr>
                                        <p:cTn id="115" dur="1" fill="hold">
                                          <p:stCondLst>
                                            <p:cond delay="499"/>
                                          </p:stCondLst>
                                        </p:cTn>
                                        <p:tgtEl>
                                          <p:spTgt spid="53356"/>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3359"/>
                                        </p:tgtEl>
                                        <p:attrNameLst>
                                          <p:attrName>style.visibility</p:attrName>
                                        </p:attrNameLst>
                                      </p:cBhvr>
                                      <p:to>
                                        <p:strVal val="visible"/>
                                      </p:to>
                                    </p:set>
                                    <p:animEffect transition="in" filter="slide(fromTop)">
                                      <p:cBhvr>
                                        <p:cTn id="118" dur="500"/>
                                        <p:tgtEl>
                                          <p:spTgt spid="53359"/>
                                        </p:tgtEl>
                                      </p:cBhvr>
                                    </p:animEffect>
                                  </p:childTnLst>
                                </p:cTn>
                              </p:par>
                              <p:par>
                                <p:cTn id="119" presetID="12" presetClass="exit" presetSubtype="4" fill="hold" nodeType="withEffect">
                                  <p:stCondLst>
                                    <p:cond delay="16000"/>
                                  </p:stCondLst>
                                  <p:childTnLst>
                                    <p:animEffect transition="out" filter="slide(fromBottom)">
                                      <p:cBhvr>
                                        <p:cTn id="120" dur="500"/>
                                        <p:tgtEl>
                                          <p:spTgt spid="53359"/>
                                        </p:tgtEl>
                                      </p:cBhvr>
                                    </p:animEffect>
                                    <p:set>
                                      <p:cBhvr>
                                        <p:cTn id="121" dur="1" fill="hold">
                                          <p:stCondLst>
                                            <p:cond delay="499"/>
                                          </p:stCondLst>
                                        </p:cTn>
                                        <p:tgtEl>
                                          <p:spTgt spid="53359"/>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3362"/>
                                        </p:tgtEl>
                                        <p:attrNameLst>
                                          <p:attrName>style.visibility</p:attrName>
                                        </p:attrNameLst>
                                      </p:cBhvr>
                                      <p:to>
                                        <p:strVal val="visible"/>
                                      </p:to>
                                    </p:set>
                                    <p:animEffect transition="in" filter="slide(fromTop)">
                                      <p:cBhvr>
                                        <p:cTn id="124" dur="500"/>
                                        <p:tgtEl>
                                          <p:spTgt spid="53362"/>
                                        </p:tgtEl>
                                      </p:cBhvr>
                                    </p:animEffect>
                                  </p:childTnLst>
                                </p:cTn>
                              </p:par>
                              <p:par>
                                <p:cTn id="125" presetID="12" presetClass="exit" presetSubtype="4" fill="hold" nodeType="withEffect">
                                  <p:stCondLst>
                                    <p:cond delay="17000"/>
                                  </p:stCondLst>
                                  <p:childTnLst>
                                    <p:animEffect transition="out" filter="slide(fromBottom)">
                                      <p:cBhvr>
                                        <p:cTn id="126" dur="500"/>
                                        <p:tgtEl>
                                          <p:spTgt spid="53362"/>
                                        </p:tgtEl>
                                      </p:cBhvr>
                                    </p:animEffect>
                                    <p:set>
                                      <p:cBhvr>
                                        <p:cTn id="127" dur="1" fill="hold">
                                          <p:stCondLst>
                                            <p:cond delay="499"/>
                                          </p:stCondLst>
                                        </p:cTn>
                                        <p:tgtEl>
                                          <p:spTgt spid="53362"/>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3365"/>
                                        </p:tgtEl>
                                        <p:attrNameLst>
                                          <p:attrName>style.visibility</p:attrName>
                                        </p:attrNameLst>
                                      </p:cBhvr>
                                      <p:to>
                                        <p:strVal val="visible"/>
                                      </p:to>
                                    </p:set>
                                    <p:animEffect transition="in" filter="slide(fromTop)">
                                      <p:cBhvr>
                                        <p:cTn id="130" dur="500"/>
                                        <p:tgtEl>
                                          <p:spTgt spid="53365"/>
                                        </p:tgtEl>
                                      </p:cBhvr>
                                    </p:animEffect>
                                  </p:childTnLst>
                                </p:cTn>
                              </p:par>
                              <p:par>
                                <p:cTn id="131" presetID="12" presetClass="exit" presetSubtype="4" fill="hold" nodeType="withEffect">
                                  <p:stCondLst>
                                    <p:cond delay="18000"/>
                                  </p:stCondLst>
                                  <p:childTnLst>
                                    <p:animEffect transition="out" filter="slide(fromBottom)">
                                      <p:cBhvr>
                                        <p:cTn id="132" dur="500"/>
                                        <p:tgtEl>
                                          <p:spTgt spid="53365"/>
                                        </p:tgtEl>
                                      </p:cBhvr>
                                    </p:animEffect>
                                    <p:set>
                                      <p:cBhvr>
                                        <p:cTn id="133" dur="1" fill="hold">
                                          <p:stCondLst>
                                            <p:cond delay="499"/>
                                          </p:stCondLst>
                                        </p:cTn>
                                        <p:tgtEl>
                                          <p:spTgt spid="53365"/>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3368"/>
                                        </p:tgtEl>
                                        <p:attrNameLst>
                                          <p:attrName>style.visibility</p:attrName>
                                        </p:attrNameLst>
                                      </p:cBhvr>
                                      <p:to>
                                        <p:strVal val="visible"/>
                                      </p:to>
                                    </p:set>
                                    <p:animEffect transition="in" filter="slide(fromTop)">
                                      <p:cBhvr>
                                        <p:cTn id="136" dur="500"/>
                                        <p:tgtEl>
                                          <p:spTgt spid="53368"/>
                                        </p:tgtEl>
                                      </p:cBhvr>
                                    </p:animEffect>
                                  </p:childTnLst>
                                </p:cTn>
                              </p:par>
                              <p:par>
                                <p:cTn id="137" presetID="12" presetClass="exit" presetSubtype="4" fill="hold" nodeType="withEffect">
                                  <p:stCondLst>
                                    <p:cond delay="19000"/>
                                  </p:stCondLst>
                                  <p:childTnLst>
                                    <p:animEffect transition="out" filter="slide(fromBottom)">
                                      <p:cBhvr>
                                        <p:cTn id="138" dur="500"/>
                                        <p:tgtEl>
                                          <p:spTgt spid="53368"/>
                                        </p:tgtEl>
                                      </p:cBhvr>
                                    </p:animEffect>
                                    <p:set>
                                      <p:cBhvr>
                                        <p:cTn id="139" dur="1" fill="hold">
                                          <p:stCondLst>
                                            <p:cond delay="499"/>
                                          </p:stCondLst>
                                        </p:cTn>
                                        <p:tgtEl>
                                          <p:spTgt spid="53368"/>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3371"/>
                                        </p:tgtEl>
                                        <p:attrNameLst>
                                          <p:attrName>style.visibility</p:attrName>
                                        </p:attrNameLst>
                                      </p:cBhvr>
                                      <p:to>
                                        <p:strVal val="visible"/>
                                      </p:to>
                                    </p:set>
                                    <p:animEffect transition="in" filter="slide(fromTop)">
                                      <p:cBhvr>
                                        <p:cTn id="142" dur="500"/>
                                        <p:tgtEl>
                                          <p:spTgt spid="53371"/>
                                        </p:tgtEl>
                                      </p:cBhvr>
                                    </p:animEffect>
                                  </p:childTnLst>
                                </p:cTn>
                              </p:par>
                              <p:par>
                                <p:cTn id="143" presetID="12" presetClass="exit" presetSubtype="4" fill="hold" nodeType="withEffect">
                                  <p:stCondLst>
                                    <p:cond delay="20000"/>
                                  </p:stCondLst>
                                  <p:childTnLst>
                                    <p:animEffect transition="out" filter="slide(fromBottom)">
                                      <p:cBhvr>
                                        <p:cTn id="144" dur="500"/>
                                        <p:tgtEl>
                                          <p:spTgt spid="53371"/>
                                        </p:tgtEl>
                                      </p:cBhvr>
                                    </p:animEffect>
                                    <p:set>
                                      <p:cBhvr>
                                        <p:cTn id="145" dur="1" fill="hold">
                                          <p:stCondLst>
                                            <p:cond delay="499"/>
                                          </p:stCondLst>
                                        </p:cTn>
                                        <p:tgtEl>
                                          <p:spTgt spid="53371"/>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3341"/>
                                        </p:tgtEl>
                                      </p:cBhvr>
                                    </p:animEffect>
                                    <p:set>
                                      <p:cBhvr>
                                        <p:cTn id="148" dur="1" fill="hold">
                                          <p:stCondLst>
                                            <p:cond delay="499"/>
                                          </p:stCondLst>
                                        </p:cTn>
                                        <p:tgtEl>
                                          <p:spTgt spid="53341"/>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3374"/>
                                        </p:tgtEl>
                                        <p:attrNameLst>
                                          <p:attrName>style.visibility</p:attrName>
                                        </p:attrNameLst>
                                      </p:cBhvr>
                                      <p:to>
                                        <p:strVal val="visible"/>
                                      </p:to>
                                    </p:set>
                                    <p:animEffect transition="in" filter="slide(fromTop)">
                                      <p:cBhvr>
                                        <p:cTn id="151" dur="500"/>
                                        <p:tgtEl>
                                          <p:spTgt spid="53374"/>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3377"/>
                                        </p:tgtEl>
                                        <p:attrNameLst>
                                          <p:attrName>style.visibility</p:attrName>
                                        </p:attrNameLst>
                                      </p:cBhvr>
                                      <p:to>
                                        <p:strVal val="visible"/>
                                      </p:to>
                                    </p:set>
                                    <p:animEffect transition="in" filter="slide(fromTop)">
                                      <p:cBhvr>
                                        <p:cTn id="154" dur="500"/>
                                        <p:tgtEl>
                                          <p:spTgt spid="53377"/>
                                        </p:tgtEl>
                                      </p:cBhvr>
                                    </p:animEffect>
                                  </p:childTnLst>
                                </p:cTn>
                              </p:par>
                              <p:par>
                                <p:cTn id="155" presetID="12" presetClass="exit" presetSubtype="4" fill="hold" nodeType="withEffect">
                                  <p:stCondLst>
                                    <p:cond delay="21000"/>
                                  </p:stCondLst>
                                  <p:childTnLst>
                                    <p:animEffect transition="out" filter="slide(fromBottom)">
                                      <p:cBhvr>
                                        <p:cTn id="156" dur="500"/>
                                        <p:tgtEl>
                                          <p:spTgt spid="53377"/>
                                        </p:tgtEl>
                                      </p:cBhvr>
                                    </p:animEffect>
                                    <p:set>
                                      <p:cBhvr>
                                        <p:cTn id="157" dur="1" fill="hold">
                                          <p:stCondLst>
                                            <p:cond delay="499"/>
                                          </p:stCondLst>
                                        </p:cTn>
                                        <p:tgtEl>
                                          <p:spTgt spid="53377"/>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3380"/>
                                        </p:tgtEl>
                                        <p:attrNameLst>
                                          <p:attrName>style.visibility</p:attrName>
                                        </p:attrNameLst>
                                      </p:cBhvr>
                                      <p:to>
                                        <p:strVal val="visible"/>
                                      </p:to>
                                    </p:set>
                                    <p:animEffect transition="in" filter="slide(fromTop)">
                                      <p:cBhvr>
                                        <p:cTn id="160" dur="500"/>
                                        <p:tgtEl>
                                          <p:spTgt spid="53380"/>
                                        </p:tgtEl>
                                      </p:cBhvr>
                                    </p:animEffect>
                                  </p:childTnLst>
                                </p:cTn>
                              </p:par>
                              <p:par>
                                <p:cTn id="161" presetID="12" presetClass="exit" presetSubtype="4" fill="hold" nodeType="withEffect">
                                  <p:stCondLst>
                                    <p:cond delay="22000"/>
                                  </p:stCondLst>
                                  <p:childTnLst>
                                    <p:animEffect transition="out" filter="slide(fromBottom)">
                                      <p:cBhvr>
                                        <p:cTn id="162" dur="500"/>
                                        <p:tgtEl>
                                          <p:spTgt spid="53380"/>
                                        </p:tgtEl>
                                      </p:cBhvr>
                                    </p:animEffect>
                                    <p:set>
                                      <p:cBhvr>
                                        <p:cTn id="163" dur="1" fill="hold">
                                          <p:stCondLst>
                                            <p:cond delay="499"/>
                                          </p:stCondLst>
                                        </p:cTn>
                                        <p:tgtEl>
                                          <p:spTgt spid="53380"/>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3383"/>
                                        </p:tgtEl>
                                        <p:attrNameLst>
                                          <p:attrName>style.visibility</p:attrName>
                                        </p:attrNameLst>
                                      </p:cBhvr>
                                      <p:to>
                                        <p:strVal val="visible"/>
                                      </p:to>
                                    </p:set>
                                    <p:animEffect transition="in" filter="slide(fromTop)">
                                      <p:cBhvr>
                                        <p:cTn id="166" dur="500"/>
                                        <p:tgtEl>
                                          <p:spTgt spid="53383"/>
                                        </p:tgtEl>
                                      </p:cBhvr>
                                    </p:animEffect>
                                  </p:childTnLst>
                                </p:cTn>
                              </p:par>
                              <p:par>
                                <p:cTn id="167" presetID="12" presetClass="exit" presetSubtype="4" fill="hold" nodeType="withEffect">
                                  <p:stCondLst>
                                    <p:cond delay="23000"/>
                                  </p:stCondLst>
                                  <p:childTnLst>
                                    <p:animEffect transition="out" filter="slide(fromBottom)">
                                      <p:cBhvr>
                                        <p:cTn id="168" dur="500"/>
                                        <p:tgtEl>
                                          <p:spTgt spid="53383"/>
                                        </p:tgtEl>
                                      </p:cBhvr>
                                    </p:animEffect>
                                    <p:set>
                                      <p:cBhvr>
                                        <p:cTn id="169" dur="1" fill="hold">
                                          <p:stCondLst>
                                            <p:cond delay="499"/>
                                          </p:stCondLst>
                                        </p:cTn>
                                        <p:tgtEl>
                                          <p:spTgt spid="53383"/>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3386"/>
                                        </p:tgtEl>
                                        <p:attrNameLst>
                                          <p:attrName>style.visibility</p:attrName>
                                        </p:attrNameLst>
                                      </p:cBhvr>
                                      <p:to>
                                        <p:strVal val="visible"/>
                                      </p:to>
                                    </p:set>
                                    <p:animEffect transition="in" filter="slide(fromTop)">
                                      <p:cBhvr>
                                        <p:cTn id="172" dur="500"/>
                                        <p:tgtEl>
                                          <p:spTgt spid="53386"/>
                                        </p:tgtEl>
                                      </p:cBhvr>
                                    </p:animEffect>
                                  </p:childTnLst>
                                </p:cTn>
                              </p:par>
                              <p:par>
                                <p:cTn id="173" presetID="12" presetClass="exit" presetSubtype="4" fill="hold" nodeType="withEffect">
                                  <p:stCondLst>
                                    <p:cond delay="24000"/>
                                  </p:stCondLst>
                                  <p:childTnLst>
                                    <p:animEffect transition="out" filter="slide(fromBottom)">
                                      <p:cBhvr>
                                        <p:cTn id="174" dur="500"/>
                                        <p:tgtEl>
                                          <p:spTgt spid="53386"/>
                                        </p:tgtEl>
                                      </p:cBhvr>
                                    </p:animEffect>
                                    <p:set>
                                      <p:cBhvr>
                                        <p:cTn id="175" dur="1" fill="hold">
                                          <p:stCondLst>
                                            <p:cond delay="499"/>
                                          </p:stCondLst>
                                        </p:cTn>
                                        <p:tgtEl>
                                          <p:spTgt spid="53386"/>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3389"/>
                                        </p:tgtEl>
                                        <p:attrNameLst>
                                          <p:attrName>style.visibility</p:attrName>
                                        </p:attrNameLst>
                                      </p:cBhvr>
                                      <p:to>
                                        <p:strVal val="visible"/>
                                      </p:to>
                                    </p:set>
                                    <p:animEffect transition="in" filter="slide(fromTop)">
                                      <p:cBhvr>
                                        <p:cTn id="178" dur="500"/>
                                        <p:tgtEl>
                                          <p:spTgt spid="53389"/>
                                        </p:tgtEl>
                                      </p:cBhvr>
                                    </p:animEffect>
                                  </p:childTnLst>
                                </p:cTn>
                              </p:par>
                              <p:par>
                                <p:cTn id="179" presetID="12" presetClass="exit" presetSubtype="4" fill="hold" nodeType="withEffect">
                                  <p:stCondLst>
                                    <p:cond delay="25000"/>
                                  </p:stCondLst>
                                  <p:childTnLst>
                                    <p:animEffect transition="out" filter="slide(fromBottom)">
                                      <p:cBhvr>
                                        <p:cTn id="180" dur="500"/>
                                        <p:tgtEl>
                                          <p:spTgt spid="53389"/>
                                        </p:tgtEl>
                                      </p:cBhvr>
                                    </p:animEffect>
                                    <p:set>
                                      <p:cBhvr>
                                        <p:cTn id="181" dur="1" fill="hold">
                                          <p:stCondLst>
                                            <p:cond delay="499"/>
                                          </p:stCondLst>
                                        </p:cTn>
                                        <p:tgtEl>
                                          <p:spTgt spid="53389"/>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3392"/>
                                        </p:tgtEl>
                                        <p:attrNameLst>
                                          <p:attrName>style.visibility</p:attrName>
                                        </p:attrNameLst>
                                      </p:cBhvr>
                                      <p:to>
                                        <p:strVal val="visible"/>
                                      </p:to>
                                    </p:set>
                                    <p:animEffect transition="in" filter="slide(fromTop)">
                                      <p:cBhvr>
                                        <p:cTn id="184" dur="500"/>
                                        <p:tgtEl>
                                          <p:spTgt spid="53392"/>
                                        </p:tgtEl>
                                      </p:cBhvr>
                                    </p:animEffect>
                                  </p:childTnLst>
                                </p:cTn>
                              </p:par>
                              <p:par>
                                <p:cTn id="185" presetID="12" presetClass="exit" presetSubtype="4" fill="hold" nodeType="withEffect">
                                  <p:stCondLst>
                                    <p:cond delay="26000"/>
                                  </p:stCondLst>
                                  <p:childTnLst>
                                    <p:animEffect transition="out" filter="slide(fromBottom)">
                                      <p:cBhvr>
                                        <p:cTn id="186" dur="500"/>
                                        <p:tgtEl>
                                          <p:spTgt spid="53392"/>
                                        </p:tgtEl>
                                      </p:cBhvr>
                                    </p:animEffect>
                                    <p:set>
                                      <p:cBhvr>
                                        <p:cTn id="187" dur="1" fill="hold">
                                          <p:stCondLst>
                                            <p:cond delay="499"/>
                                          </p:stCondLst>
                                        </p:cTn>
                                        <p:tgtEl>
                                          <p:spTgt spid="53392"/>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3395"/>
                                        </p:tgtEl>
                                        <p:attrNameLst>
                                          <p:attrName>style.visibility</p:attrName>
                                        </p:attrNameLst>
                                      </p:cBhvr>
                                      <p:to>
                                        <p:strVal val="visible"/>
                                      </p:to>
                                    </p:set>
                                    <p:animEffect transition="in" filter="slide(fromTop)">
                                      <p:cBhvr>
                                        <p:cTn id="190" dur="500"/>
                                        <p:tgtEl>
                                          <p:spTgt spid="53395"/>
                                        </p:tgtEl>
                                      </p:cBhvr>
                                    </p:animEffect>
                                  </p:childTnLst>
                                </p:cTn>
                              </p:par>
                              <p:par>
                                <p:cTn id="191" presetID="12" presetClass="exit" presetSubtype="4" fill="hold" nodeType="withEffect">
                                  <p:stCondLst>
                                    <p:cond delay="27000"/>
                                  </p:stCondLst>
                                  <p:childTnLst>
                                    <p:animEffect transition="out" filter="slide(fromBottom)">
                                      <p:cBhvr>
                                        <p:cTn id="192" dur="500"/>
                                        <p:tgtEl>
                                          <p:spTgt spid="53395"/>
                                        </p:tgtEl>
                                      </p:cBhvr>
                                    </p:animEffect>
                                    <p:set>
                                      <p:cBhvr>
                                        <p:cTn id="193" dur="1" fill="hold">
                                          <p:stCondLst>
                                            <p:cond delay="499"/>
                                          </p:stCondLst>
                                        </p:cTn>
                                        <p:tgtEl>
                                          <p:spTgt spid="53395"/>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3398"/>
                                        </p:tgtEl>
                                        <p:attrNameLst>
                                          <p:attrName>style.visibility</p:attrName>
                                        </p:attrNameLst>
                                      </p:cBhvr>
                                      <p:to>
                                        <p:strVal val="visible"/>
                                      </p:to>
                                    </p:set>
                                    <p:animEffect transition="in" filter="slide(fromTop)">
                                      <p:cBhvr>
                                        <p:cTn id="196" dur="500"/>
                                        <p:tgtEl>
                                          <p:spTgt spid="53398"/>
                                        </p:tgtEl>
                                      </p:cBhvr>
                                    </p:animEffect>
                                  </p:childTnLst>
                                </p:cTn>
                              </p:par>
                              <p:par>
                                <p:cTn id="197" presetID="12" presetClass="exit" presetSubtype="4" fill="hold" nodeType="withEffect">
                                  <p:stCondLst>
                                    <p:cond delay="28000"/>
                                  </p:stCondLst>
                                  <p:childTnLst>
                                    <p:animEffect transition="out" filter="slide(fromBottom)">
                                      <p:cBhvr>
                                        <p:cTn id="198" dur="500"/>
                                        <p:tgtEl>
                                          <p:spTgt spid="53398"/>
                                        </p:tgtEl>
                                      </p:cBhvr>
                                    </p:animEffect>
                                    <p:set>
                                      <p:cBhvr>
                                        <p:cTn id="199" dur="1" fill="hold">
                                          <p:stCondLst>
                                            <p:cond delay="499"/>
                                          </p:stCondLst>
                                        </p:cTn>
                                        <p:tgtEl>
                                          <p:spTgt spid="53398"/>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3401"/>
                                        </p:tgtEl>
                                        <p:attrNameLst>
                                          <p:attrName>style.visibility</p:attrName>
                                        </p:attrNameLst>
                                      </p:cBhvr>
                                      <p:to>
                                        <p:strVal val="visible"/>
                                      </p:to>
                                    </p:set>
                                    <p:animEffect transition="in" filter="slide(fromTop)">
                                      <p:cBhvr>
                                        <p:cTn id="202" dur="500"/>
                                        <p:tgtEl>
                                          <p:spTgt spid="53401"/>
                                        </p:tgtEl>
                                      </p:cBhvr>
                                    </p:animEffect>
                                  </p:childTnLst>
                                </p:cTn>
                              </p:par>
                              <p:par>
                                <p:cTn id="203" presetID="12" presetClass="exit" presetSubtype="4" fill="hold" nodeType="withEffect">
                                  <p:stCondLst>
                                    <p:cond delay="29000"/>
                                  </p:stCondLst>
                                  <p:childTnLst>
                                    <p:animEffect transition="out" filter="slide(fromBottom)">
                                      <p:cBhvr>
                                        <p:cTn id="204" dur="500"/>
                                        <p:tgtEl>
                                          <p:spTgt spid="53401"/>
                                        </p:tgtEl>
                                      </p:cBhvr>
                                    </p:animEffect>
                                    <p:set>
                                      <p:cBhvr>
                                        <p:cTn id="205" dur="1" fill="hold">
                                          <p:stCondLst>
                                            <p:cond delay="499"/>
                                          </p:stCondLst>
                                        </p:cTn>
                                        <p:tgtEl>
                                          <p:spTgt spid="53401"/>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3404"/>
                                        </p:tgtEl>
                                        <p:attrNameLst>
                                          <p:attrName>style.visibility</p:attrName>
                                        </p:attrNameLst>
                                      </p:cBhvr>
                                      <p:to>
                                        <p:strVal val="visible"/>
                                      </p:to>
                                    </p:set>
                                    <p:animEffect transition="in" filter="slide(fromTop)">
                                      <p:cBhvr>
                                        <p:cTn id="208" dur="500"/>
                                        <p:tgtEl>
                                          <p:spTgt spid="53404"/>
                                        </p:tgtEl>
                                      </p:cBhvr>
                                    </p:animEffect>
                                  </p:childTnLst>
                                </p:cTn>
                              </p:par>
                              <p:par>
                                <p:cTn id="209" presetID="12" presetClass="exit" presetSubtype="4" fill="hold" nodeType="withEffect">
                                  <p:stCondLst>
                                    <p:cond delay="30000"/>
                                  </p:stCondLst>
                                  <p:childTnLst>
                                    <p:animEffect transition="out" filter="slide(fromBottom)">
                                      <p:cBhvr>
                                        <p:cTn id="210" dur="500"/>
                                        <p:tgtEl>
                                          <p:spTgt spid="53374"/>
                                        </p:tgtEl>
                                      </p:cBhvr>
                                    </p:animEffect>
                                    <p:set>
                                      <p:cBhvr>
                                        <p:cTn id="211" dur="1" fill="hold">
                                          <p:stCondLst>
                                            <p:cond delay="499"/>
                                          </p:stCondLst>
                                        </p:cTn>
                                        <p:tgtEl>
                                          <p:spTgt spid="53374"/>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3407"/>
                                        </p:tgtEl>
                                        <p:attrNameLst>
                                          <p:attrName>style.visibility</p:attrName>
                                        </p:attrNameLst>
                                      </p:cBhvr>
                                      <p:to>
                                        <p:strVal val="visible"/>
                                      </p:to>
                                    </p:set>
                                    <p:animEffect transition="in" filter="slide(fromTop)">
                                      <p:cBhvr>
                                        <p:cTn id="214" dur="500"/>
                                        <p:tgtEl>
                                          <p:spTgt spid="53407"/>
                                        </p:tgtEl>
                                      </p:cBhvr>
                                    </p:animEffect>
                                  </p:childTnLst>
                                </p:cTn>
                              </p:par>
                              <p:par>
                                <p:cTn id="215" presetID="12" presetClass="exit" presetSubtype="4" fill="hold" nodeType="withEffect">
                                  <p:stCondLst>
                                    <p:cond delay="30000"/>
                                  </p:stCondLst>
                                  <p:childTnLst>
                                    <p:animEffect transition="out" filter="slide(fromBottom)">
                                      <p:cBhvr>
                                        <p:cTn id="216" dur="500"/>
                                        <p:tgtEl>
                                          <p:spTgt spid="53404"/>
                                        </p:tgtEl>
                                      </p:cBhvr>
                                    </p:animEffect>
                                    <p:set>
                                      <p:cBhvr>
                                        <p:cTn id="217" dur="1" fill="hold">
                                          <p:stCondLst>
                                            <p:cond delay="499"/>
                                          </p:stCondLst>
                                        </p:cTn>
                                        <p:tgtEl>
                                          <p:spTgt spid="53404"/>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3437"/>
                                        </p:tgtEl>
                                        <p:attrNameLst>
                                          <p:attrName>style.visibility</p:attrName>
                                        </p:attrNameLst>
                                      </p:cBhvr>
                                      <p:to>
                                        <p:strVal val="visible"/>
                                      </p:to>
                                    </p:set>
                                    <p:animEffect transition="in" filter="slide(fromTop)">
                                      <p:cBhvr>
                                        <p:cTn id="220" dur="500"/>
                                        <p:tgtEl>
                                          <p:spTgt spid="53437"/>
                                        </p:tgtEl>
                                      </p:cBhvr>
                                    </p:animEffect>
                                  </p:childTnLst>
                                </p:cTn>
                              </p:par>
                              <p:par>
                                <p:cTn id="221" presetID="12" presetClass="exit" presetSubtype="4" fill="hold" nodeType="withEffect">
                                  <p:stCondLst>
                                    <p:cond delay="31000"/>
                                  </p:stCondLst>
                                  <p:childTnLst>
                                    <p:animEffect transition="out" filter="slide(fromBottom)">
                                      <p:cBhvr>
                                        <p:cTn id="222" dur="500"/>
                                        <p:tgtEl>
                                          <p:spTgt spid="53407"/>
                                        </p:tgtEl>
                                      </p:cBhvr>
                                    </p:animEffect>
                                    <p:set>
                                      <p:cBhvr>
                                        <p:cTn id="223" dur="1" fill="hold">
                                          <p:stCondLst>
                                            <p:cond delay="499"/>
                                          </p:stCondLst>
                                        </p:cTn>
                                        <p:tgtEl>
                                          <p:spTgt spid="53407"/>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3410"/>
                                        </p:tgtEl>
                                        <p:attrNameLst>
                                          <p:attrName>style.visibility</p:attrName>
                                        </p:attrNameLst>
                                      </p:cBhvr>
                                      <p:to>
                                        <p:strVal val="visible"/>
                                      </p:to>
                                    </p:set>
                                    <p:animEffect transition="in" filter="slide(fromTop)">
                                      <p:cBhvr>
                                        <p:cTn id="226" dur="500"/>
                                        <p:tgtEl>
                                          <p:spTgt spid="53410"/>
                                        </p:tgtEl>
                                      </p:cBhvr>
                                    </p:animEffect>
                                  </p:childTnLst>
                                </p:cTn>
                              </p:par>
                              <p:par>
                                <p:cTn id="227" presetID="12" presetClass="exit" presetSubtype="4" fill="hold" nodeType="withEffect">
                                  <p:stCondLst>
                                    <p:cond delay="32000"/>
                                  </p:stCondLst>
                                  <p:childTnLst>
                                    <p:animEffect transition="out" filter="slide(fromBottom)">
                                      <p:cBhvr>
                                        <p:cTn id="228" dur="500"/>
                                        <p:tgtEl>
                                          <p:spTgt spid="53410"/>
                                        </p:tgtEl>
                                      </p:cBhvr>
                                    </p:animEffect>
                                    <p:set>
                                      <p:cBhvr>
                                        <p:cTn id="229" dur="1" fill="hold">
                                          <p:stCondLst>
                                            <p:cond delay="499"/>
                                          </p:stCondLst>
                                        </p:cTn>
                                        <p:tgtEl>
                                          <p:spTgt spid="53410"/>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3413"/>
                                        </p:tgtEl>
                                        <p:attrNameLst>
                                          <p:attrName>style.visibility</p:attrName>
                                        </p:attrNameLst>
                                      </p:cBhvr>
                                      <p:to>
                                        <p:strVal val="visible"/>
                                      </p:to>
                                    </p:set>
                                    <p:animEffect transition="in" filter="slide(fromTop)">
                                      <p:cBhvr>
                                        <p:cTn id="232" dur="500"/>
                                        <p:tgtEl>
                                          <p:spTgt spid="53413"/>
                                        </p:tgtEl>
                                      </p:cBhvr>
                                    </p:animEffect>
                                  </p:childTnLst>
                                </p:cTn>
                              </p:par>
                              <p:par>
                                <p:cTn id="233" presetID="12" presetClass="exit" presetSubtype="4" fill="hold" nodeType="withEffect">
                                  <p:stCondLst>
                                    <p:cond delay="33000"/>
                                  </p:stCondLst>
                                  <p:childTnLst>
                                    <p:animEffect transition="out" filter="slide(fromBottom)">
                                      <p:cBhvr>
                                        <p:cTn id="234" dur="500"/>
                                        <p:tgtEl>
                                          <p:spTgt spid="53413"/>
                                        </p:tgtEl>
                                      </p:cBhvr>
                                    </p:animEffect>
                                    <p:set>
                                      <p:cBhvr>
                                        <p:cTn id="235" dur="1" fill="hold">
                                          <p:stCondLst>
                                            <p:cond delay="499"/>
                                          </p:stCondLst>
                                        </p:cTn>
                                        <p:tgtEl>
                                          <p:spTgt spid="53413"/>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3416"/>
                                        </p:tgtEl>
                                        <p:attrNameLst>
                                          <p:attrName>style.visibility</p:attrName>
                                        </p:attrNameLst>
                                      </p:cBhvr>
                                      <p:to>
                                        <p:strVal val="visible"/>
                                      </p:to>
                                    </p:set>
                                    <p:animEffect transition="in" filter="slide(fromTop)">
                                      <p:cBhvr>
                                        <p:cTn id="238" dur="500"/>
                                        <p:tgtEl>
                                          <p:spTgt spid="53416"/>
                                        </p:tgtEl>
                                      </p:cBhvr>
                                    </p:animEffect>
                                  </p:childTnLst>
                                </p:cTn>
                              </p:par>
                              <p:par>
                                <p:cTn id="239" presetID="12" presetClass="exit" presetSubtype="4" fill="hold" nodeType="withEffect">
                                  <p:stCondLst>
                                    <p:cond delay="34000"/>
                                  </p:stCondLst>
                                  <p:childTnLst>
                                    <p:animEffect transition="out" filter="slide(fromBottom)">
                                      <p:cBhvr>
                                        <p:cTn id="240" dur="500"/>
                                        <p:tgtEl>
                                          <p:spTgt spid="53416"/>
                                        </p:tgtEl>
                                      </p:cBhvr>
                                    </p:animEffect>
                                    <p:set>
                                      <p:cBhvr>
                                        <p:cTn id="241" dur="1" fill="hold">
                                          <p:stCondLst>
                                            <p:cond delay="499"/>
                                          </p:stCondLst>
                                        </p:cTn>
                                        <p:tgtEl>
                                          <p:spTgt spid="53416"/>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3419"/>
                                        </p:tgtEl>
                                        <p:attrNameLst>
                                          <p:attrName>style.visibility</p:attrName>
                                        </p:attrNameLst>
                                      </p:cBhvr>
                                      <p:to>
                                        <p:strVal val="visible"/>
                                      </p:to>
                                    </p:set>
                                    <p:animEffect transition="in" filter="slide(fromTop)">
                                      <p:cBhvr>
                                        <p:cTn id="244" dur="500"/>
                                        <p:tgtEl>
                                          <p:spTgt spid="53419"/>
                                        </p:tgtEl>
                                      </p:cBhvr>
                                    </p:animEffect>
                                  </p:childTnLst>
                                </p:cTn>
                              </p:par>
                              <p:par>
                                <p:cTn id="245" presetID="12" presetClass="exit" presetSubtype="4" fill="hold" nodeType="withEffect">
                                  <p:stCondLst>
                                    <p:cond delay="35000"/>
                                  </p:stCondLst>
                                  <p:childTnLst>
                                    <p:animEffect transition="out" filter="slide(fromBottom)">
                                      <p:cBhvr>
                                        <p:cTn id="246" dur="500"/>
                                        <p:tgtEl>
                                          <p:spTgt spid="53419"/>
                                        </p:tgtEl>
                                      </p:cBhvr>
                                    </p:animEffect>
                                    <p:set>
                                      <p:cBhvr>
                                        <p:cTn id="247" dur="1" fill="hold">
                                          <p:stCondLst>
                                            <p:cond delay="499"/>
                                          </p:stCondLst>
                                        </p:cTn>
                                        <p:tgtEl>
                                          <p:spTgt spid="53419"/>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3422"/>
                                        </p:tgtEl>
                                        <p:attrNameLst>
                                          <p:attrName>style.visibility</p:attrName>
                                        </p:attrNameLst>
                                      </p:cBhvr>
                                      <p:to>
                                        <p:strVal val="visible"/>
                                      </p:to>
                                    </p:set>
                                    <p:animEffect transition="in" filter="slide(fromTop)">
                                      <p:cBhvr>
                                        <p:cTn id="250" dur="500"/>
                                        <p:tgtEl>
                                          <p:spTgt spid="53422"/>
                                        </p:tgtEl>
                                      </p:cBhvr>
                                    </p:animEffect>
                                  </p:childTnLst>
                                </p:cTn>
                              </p:par>
                              <p:par>
                                <p:cTn id="251" presetID="12" presetClass="exit" presetSubtype="4" fill="hold" nodeType="withEffect">
                                  <p:stCondLst>
                                    <p:cond delay="36000"/>
                                  </p:stCondLst>
                                  <p:childTnLst>
                                    <p:animEffect transition="out" filter="slide(fromBottom)">
                                      <p:cBhvr>
                                        <p:cTn id="252" dur="500"/>
                                        <p:tgtEl>
                                          <p:spTgt spid="53422"/>
                                        </p:tgtEl>
                                      </p:cBhvr>
                                    </p:animEffect>
                                    <p:set>
                                      <p:cBhvr>
                                        <p:cTn id="253" dur="1" fill="hold">
                                          <p:stCondLst>
                                            <p:cond delay="499"/>
                                          </p:stCondLst>
                                        </p:cTn>
                                        <p:tgtEl>
                                          <p:spTgt spid="53422"/>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3425"/>
                                        </p:tgtEl>
                                        <p:attrNameLst>
                                          <p:attrName>style.visibility</p:attrName>
                                        </p:attrNameLst>
                                      </p:cBhvr>
                                      <p:to>
                                        <p:strVal val="visible"/>
                                      </p:to>
                                    </p:set>
                                    <p:animEffect transition="in" filter="slide(fromTop)">
                                      <p:cBhvr>
                                        <p:cTn id="256" dur="500"/>
                                        <p:tgtEl>
                                          <p:spTgt spid="53425"/>
                                        </p:tgtEl>
                                      </p:cBhvr>
                                    </p:animEffect>
                                  </p:childTnLst>
                                </p:cTn>
                              </p:par>
                              <p:par>
                                <p:cTn id="257" presetID="12" presetClass="exit" presetSubtype="4" fill="hold" nodeType="withEffect">
                                  <p:stCondLst>
                                    <p:cond delay="37000"/>
                                  </p:stCondLst>
                                  <p:childTnLst>
                                    <p:animEffect transition="out" filter="slide(fromBottom)">
                                      <p:cBhvr>
                                        <p:cTn id="258" dur="500"/>
                                        <p:tgtEl>
                                          <p:spTgt spid="53425"/>
                                        </p:tgtEl>
                                      </p:cBhvr>
                                    </p:animEffect>
                                    <p:set>
                                      <p:cBhvr>
                                        <p:cTn id="259" dur="1" fill="hold">
                                          <p:stCondLst>
                                            <p:cond delay="499"/>
                                          </p:stCondLst>
                                        </p:cTn>
                                        <p:tgtEl>
                                          <p:spTgt spid="53425"/>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3428"/>
                                        </p:tgtEl>
                                        <p:attrNameLst>
                                          <p:attrName>style.visibility</p:attrName>
                                        </p:attrNameLst>
                                      </p:cBhvr>
                                      <p:to>
                                        <p:strVal val="visible"/>
                                      </p:to>
                                    </p:set>
                                    <p:animEffect transition="in" filter="slide(fromTop)">
                                      <p:cBhvr>
                                        <p:cTn id="262" dur="500"/>
                                        <p:tgtEl>
                                          <p:spTgt spid="53428"/>
                                        </p:tgtEl>
                                      </p:cBhvr>
                                    </p:animEffect>
                                  </p:childTnLst>
                                </p:cTn>
                              </p:par>
                              <p:par>
                                <p:cTn id="263" presetID="12" presetClass="exit" presetSubtype="4" fill="hold" nodeType="withEffect">
                                  <p:stCondLst>
                                    <p:cond delay="38000"/>
                                  </p:stCondLst>
                                  <p:childTnLst>
                                    <p:animEffect transition="out" filter="slide(fromBottom)">
                                      <p:cBhvr>
                                        <p:cTn id="264" dur="500"/>
                                        <p:tgtEl>
                                          <p:spTgt spid="53428"/>
                                        </p:tgtEl>
                                      </p:cBhvr>
                                    </p:animEffect>
                                    <p:set>
                                      <p:cBhvr>
                                        <p:cTn id="265" dur="1" fill="hold">
                                          <p:stCondLst>
                                            <p:cond delay="499"/>
                                          </p:stCondLst>
                                        </p:cTn>
                                        <p:tgtEl>
                                          <p:spTgt spid="53428"/>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3431"/>
                                        </p:tgtEl>
                                        <p:attrNameLst>
                                          <p:attrName>style.visibility</p:attrName>
                                        </p:attrNameLst>
                                      </p:cBhvr>
                                      <p:to>
                                        <p:strVal val="visible"/>
                                      </p:to>
                                    </p:set>
                                    <p:animEffect transition="in" filter="slide(fromTop)">
                                      <p:cBhvr>
                                        <p:cTn id="268" dur="500"/>
                                        <p:tgtEl>
                                          <p:spTgt spid="53431"/>
                                        </p:tgtEl>
                                      </p:cBhvr>
                                    </p:animEffect>
                                  </p:childTnLst>
                                </p:cTn>
                              </p:par>
                              <p:par>
                                <p:cTn id="269" presetID="12" presetClass="exit" presetSubtype="4" fill="hold" nodeType="withEffect">
                                  <p:stCondLst>
                                    <p:cond delay="39000"/>
                                  </p:stCondLst>
                                  <p:childTnLst>
                                    <p:animEffect transition="out" filter="slide(fromBottom)">
                                      <p:cBhvr>
                                        <p:cTn id="270" dur="500"/>
                                        <p:tgtEl>
                                          <p:spTgt spid="53431"/>
                                        </p:tgtEl>
                                      </p:cBhvr>
                                    </p:animEffect>
                                    <p:set>
                                      <p:cBhvr>
                                        <p:cTn id="271" dur="1" fill="hold">
                                          <p:stCondLst>
                                            <p:cond delay="499"/>
                                          </p:stCondLst>
                                        </p:cTn>
                                        <p:tgtEl>
                                          <p:spTgt spid="53431"/>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3434"/>
                                        </p:tgtEl>
                                        <p:attrNameLst>
                                          <p:attrName>style.visibility</p:attrName>
                                        </p:attrNameLst>
                                      </p:cBhvr>
                                      <p:to>
                                        <p:strVal val="visible"/>
                                      </p:to>
                                    </p:set>
                                    <p:animEffect transition="in" filter="slide(fromTop)">
                                      <p:cBhvr>
                                        <p:cTn id="274" dur="500"/>
                                        <p:tgtEl>
                                          <p:spTgt spid="53434"/>
                                        </p:tgtEl>
                                      </p:cBhvr>
                                    </p:animEffect>
                                  </p:childTnLst>
                                </p:cTn>
                              </p:par>
                              <p:par>
                                <p:cTn id="275" presetID="12" presetClass="exit" presetSubtype="4" fill="hold" nodeType="withEffect">
                                  <p:stCondLst>
                                    <p:cond delay="40000"/>
                                  </p:stCondLst>
                                  <p:childTnLst>
                                    <p:animEffect transition="out" filter="slide(fromBottom)">
                                      <p:cBhvr>
                                        <p:cTn id="276" dur="500"/>
                                        <p:tgtEl>
                                          <p:spTgt spid="53434"/>
                                        </p:tgtEl>
                                      </p:cBhvr>
                                    </p:animEffect>
                                    <p:set>
                                      <p:cBhvr>
                                        <p:cTn id="277" dur="1" fill="hold">
                                          <p:stCondLst>
                                            <p:cond delay="499"/>
                                          </p:stCondLst>
                                        </p:cTn>
                                        <p:tgtEl>
                                          <p:spTgt spid="53434"/>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3440"/>
                                        </p:tgtEl>
                                        <p:attrNameLst>
                                          <p:attrName>style.visibility</p:attrName>
                                        </p:attrNameLst>
                                      </p:cBhvr>
                                      <p:to>
                                        <p:strVal val="visible"/>
                                      </p:to>
                                    </p:set>
                                    <p:animEffect transition="in" filter="slide(fromTop)">
                                      <p:cBhvr>
                                        <p:cTn id="280" dur="500"/>
                                        <p:tgtEl>
                                          <p:spTgt spid="53440"/>
                                        </p:tgtEl>
                                      </p:cBhvr>
                                    </p:animEffect>
                                  </p:childTnLst>
                                </p:cTn>
                              </p:par>
                              <p:par>
                                <p:cTn id="281" presetID="12" presetClass="exit" presetSubtype="4" fill="hold" nodeType="withEffect">
                                  <p:stCondLst>
                                    <p:cond delay="40000"/>
                                  </p:stCondLst>
                                  <p:childTnLst>
                                    <p:animEffect transition="out" filter="slide(fromBottom)">
                                      <p:cBhvr>
                                        <p:cTn id="282" dur="500"/>
                                        <p:tgtEl>
                                          <p:spTgt spid="53437"/>
                                        </p:tgtEl>
                                      </p:cBhvr>
                                    </p:animEffect>
                                    <p:set>
                                      <p:cBhvr>
                                        <p:cTn id="283" dur="1" fill="hold">
                                          <p:stCondLst>
                                            <p:cond delay="499"/>
                                          </p:stCondLst>
                                        </p:cTn>
                                        <p:tgtEl>
                                          <p:spTgt spid="53437"/>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3443"/>
                                        </p:tgtEl>
                                        <p:attrNameLst>
                                          <p:attrName>style.visibility</p:attrName>
                                        </p:attrNameLst>
                                      </p:cBhvr>
                                      <p:to>
                                        <p:strVal val="visible"/>
                                      </p:to>
                                    </p:set>
                                    <p:animEffect transition="in" filter="slide(fromTop)">
                                      <p:cBhvr>
                                        <p:cTn id="286" dur="500"/>
                                        <p:tgtEl>
                                          <p:spTgt spid="53443"/>
                                        </p:tgtEl>
                                      </p:cBhvr>
                                    </p:animEffect>
                                  </p:childTnLst>
                                </p:cTn>
                              </p:par>
                              <p:par>
                                <p:cTn id="287" presetID="12" presetClass="exit" presetSubtype="4" fill="hold" nodeType="withEffect">
                                  <p:stCondLst>
                                    <p:cond delay="41000"/>
                                  </p:stCondLst>
                                  <p:childTnLst>
                                    <p:animEffect transition="out" filter="slide(fromBottom)">
                                      <p:cBhvr>
                                        <p:cTn id="288" dur="500"/>
                                        <p:tgtEl>
                                          <p:spTgt spid="53443"/>
                                        </p:tgtEl>
                                      </p:cBhvr>
                                    </p:animEffect>
                                    <p:set>
                                      <p:cBhvr>
                                        <p:cTn id="289" dur="1" fill="hold">
                                          <p:stCondLst>
                                            <p:cond delay="499"/>
                                          </p:stCondLst>
                                        </p:cTn>
                                        <p:tgtEl>
                                          <p:spTgt spid="53443"/>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3446"/>
                                        </p:tgtEl>
                                        <p:attrNameLst>
                                          <p:attrName>style.visibility</p:attrName>
                                        </p:attrNameLst>
                                      </p:cBhvr>
                                      <p:to>
                                        <p:strVal val="visible"/>
                                      </p:to>
                                    </p:set>
                                    <p:animEffect transition="in" filter="slide(fromTop)">
                                      <p:cBhvr>
                                        <p:cTn id="292" dur="500"/>
                                        <p:tgtEl>
                                          <p:spTgt spid="53446"/>
                                        </p:tgtEl>
                                      </p:cBhvr>
                                    </p:animEffect>
                                  </p:childTnLst>
                                </p:cTn>
                              </p:par>
                              <p:par>
                                <p:cTn id="293" presetID="12" presetClass="exit" presetSubtype="4" fill="hold" nodeType="withEffect">
                                  <p:stCondLst>
                                    <p:cond delay="42000"/>
                                  </p:stCondLst>
                                  <p:childTnLst>
                                    <p:animEffect transition="out" filter="slide(fromBottom)">
                                      <p:cBhvr>
                                        <p:cTn id="294" dur="500"/>
                                        <p:tgtEl>
                                          <p:spTgt spid="53446"/>
                                        </p:tgtEl>
                                      </p:cBhvr>
                                    </p:animEffect>
                                    <p:set>
                                      <p:cBhvr>
                                        <p:cTn id="295" dur="1" fill="hold">
                                          <p:stCondLst>
                                            <p:cond delay="499"/>
                                          </p:stCondLst>
                                        </p:cTn>
                                        <p:tgtEl>
                                          <p:spTgt spid="53446"/>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3449"/>
                                        </p:tgtEl>
                                        <p:attrNameLst>
                                          <p:attrName>style.visibility</p:attrName>
                                        </p:attrNameLst>
                                      </p:cBhvr>
                                      <p:to>
                                        <p:strVal val="visible"/>
                                      </p:to>
                                    </p:set>
                                    <p:animEffect transition="in" filter="slide(fromTop)">
                                      <p:cBhvr>
                                        <p:cTn id="298" dur="500"/>
                                        <p:tgtEl>
                                          <p:spTgt spid="53449"/>
                                        </p:tgtEl>
                                      </p:cBhvr>
                                    </p:animEffect>
                                  </p:childTnLst>
                                </p:cTn>
                              </p:par>
                              <p:par>
                                <p:cTn id="299" presetID="12" presetClass="exit" presetSubtype="4" fill="hold" nodeType="withEffect">
                                  <p:stCondLst>
                                    <p:cond delay="43000"/>
                                  </p:stCondLst>
                                  <p:childTnLst>
                                    <p:animEffect transition="out" filter="slide(fromBottom)">
                                      <p:cBhvr>
                                        <p:cTn id="300" dur="500"/>
                                        <p:tgtEl>
                                          <p:spTgt spid="53449"/>
                                        </p:tgtEl>
                                      </p:cBhvr>
                                    </p:animEffect>
                                    <p:set>
                                      <p:cBhvr>
                                        <p:cTn id="301" dur="1" fill="hold">
                                          <p:stCondLst>
                                            <p:cond delay="499"/>
                                          </p:stCondLst>
                                        </p:cTn>
                                        <p:tgtEl>
                                          <p:spTgt spid="53449"/>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3452"/>
                                        </p:tgtEl>
                                        <p:attrNameLst>
                                          <p:attrName>style.visibility</p:attrName>
                                        </p:attrNameLst>
                                      </p:cBhvr>
                                      <p:to>
                                        <p:strVal val="visible"/>
                                      </p:to>
                                    </p:set>
                                    <p:animEffect transition="in" filter="slide(fromTop)">
                                      <p:cBhvr>
                                        <p:cTn id="304" dur="500"/>
                                        <p:tgtEl>
                                          <p:spTgt spid="53452"/>
                                        </p:tgtEl>
                                      </p:cBhvr>
                                    </p:animEffect>
                                  </p:childTnLst>
                                </p:cTn>
                              </p:par>
                              <p:par>
                                <p:cTn id="305" presetID="12" presetClass="exit" presetSubtype="4" fill="hold" nodeType="withEffect">
                                  <p:stCondLst>
                                    <p:cond delay="44000"/>
                                  </p:stCondLst>
                                  <p:childTnLst>
                                    <p:animEffect transition="out" filter="slide(fromBottom)">
                                      <p:cBhvr>
                                        <p:cTn id="306" dur="500"/>
                                        <p:tgtEl>
                                          <p:spTgt spid="53452"/>
                                        </p:tgtEl>
                                      </p:cBhvr>
                                    </p:animEffect>
                                    <p:set>
                                      <p:cBhvr>
                                        <p:cTn id="307" dur="1" fill="hold">
                                          <p:stCondLst>
                                            <p:cond delay="499"/>
                                          </p:stCondLst>
                                        </p:cTn>
                                        <p:tgtEl>
                                          <p:spTgt spid="53452"/>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3455"/>
                                        </p:tgtEl>
                                        <p:attrNameLst>
                                          <p:attrName>style.visibility</p:attrName>
                                        </p:attrNameLst>
                                      </p:cBhvr>
                                      <p:to>
                                        <p:strVal val="visible"/>
                                      </p:to>
                                    </p:set>
                                    <p:animEffect transition="in" filter="slide(fromTop)">
                                      <p:cBhvr>
                                        <p:cTn id="310" dur="500"/>
                                        <p:tgtEl>
                                          <p:spTgt spid="53455"/>
                                        </p:tgtEl>
                                      </p:cBhvr>
                                    </p:animEffect>
                                  </p:childTnLst>
                                </p:cTn>
                              </p:par>
                              <p:par>
                                <p:cTn id="311" presetID="12" presetClass="exit" presetSubtype="4" fill="hold" nodeType="withEffect">
                                  <p:stCondLst>
                                    <p:cond delay="45000"/>
                                  </p:stCondLst>
                                  <p:childTnLst>
                                    <p:animEffect transition="out" filter="slide(fromBottom)">
                                      <p:cBhvr>
                                        <p:cTn id="312" dur="500"/>
                                        <p:tgtEl>
                                          <p:spTgt spid="53455"/>
                                        </p:tgtEl>
                                      </p:cBhvr>
                                    </p:animEffect>
                                    <p:set>
                                      <p:cBhvr>
                                        <p:cTn id="313" dur="1" fill="hold">
                                          <p:stCondLst>
                                            <p:cond delay="499"/>
                                          </p:stCondLst>
                                        </p:cTn>
                                        <p:tgtEl>
                                          <p:spTgt spid="53455"/>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3458"/>
                                        </p:tgtEl>
                                        <p:attrNameLst>
                                          <p:attrName>style.visibility</p:attrName>
                                        </p:attrNameLst>
                                      </p:cBhvr>
                                      <p:to>
                                        <p:strVal val="visible"/>
                                      </p:to>
                                    </p:set>
                                    <p:animEffect transition="in" filter="slide(fromTop)">
                                      <p:cBhvr>
                                        <p:cTn id="316" dur="500"/>
                                        <p:tgtEl>
                                          <p:spTgt spid="53458"/>
                                        </p:tgtEl>
                                      </p:cBhvr>
                                    </p:animEffect>
                                  </p:childTnLst>
                                </p:cTn>
                              </p:par>
                              <p:par>
                                <p:cTn id="317" presetID="12" presetClass="exit" presetSubtype="4" fill="hold" nodeType="withEffect">
                                  <p:stCondLst>
                                    <p:cond delay="46000"/>
                                  </p:stCondLst>
                                  <p:childTnLst>
                                    <p:animEffect transition="out" filter="slide(fromBottom)">
                                      <p:cBhvr>
                                        <p:cTn id="318" dur="500"/>
                                        <p:tgtEl>
                                          <p:spTgt spid="53458"/>
                                        </p:tgtEl>
                                      </p:cBhvr>
                                    </p:animEffect>
                                    <p:set>
                                      <p:cBhvr>
                                        <p:cTn id="319" dur="1" fill="hold">
                                          <p:stCondLst>
                                            <p:cond delay="499"/>
                                          </p:stCondLst>
                                        </p:cTn>
                                        <p:tgtEl>
                                          <p:spTgt spid="53458"/>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3461"/>
                                        </p:tgtEl>
                                        <p:attrNameLst>
                                          <p:attrName>style.visibility</p:attrName>
                                        </p:attrNameLst>
                                      </p:cBhvr>
                                      <p:to>
                                        <p:strVal val="visible"/>
                                      </p:to>
                                    </p:set>
                                    <p:animEffect transition="in" filter="slide(fromTop)">
                                      <p:cBhvr>
                                        <p:cTn id="322" dur="500"/>
                                        <p:tgtEl>
                                          <p:spTgt spid="53461"/>
                                        </p:tgtEl>
                                      </p:cBhvr>
                                    </p:animEffect>
                                  </p:childTnLst>
                                </p:cTn>
                              </p:par>
                              <p:par>
                                <p:cTn id="323" presetID="12" presetClass="exit" presetSubtype="4" fill="hold" nodeType="withEffect">
                                  <p:stCondLst>
                                    <p:cond delay="47000"/>
                                  </p:stCondLst>
                                  <p:childTnLst>
                                    <p:animEffect transition="out" filter="slide(fromBottom)">
                                      <p:cBhvr>
                                        <p:cTn id="324" dur="500"/>
                                        <p:tgtEl>
                                          <p:spTgt spid="53461"/>
                                        </p:tgtEl>
                                      </p:cBhvr>
                                    </p:animEffect>
                                    <p:set>
                                      <p:cBhvr>
                                        <p:cTn id="325" dur="1" fill="hold">
                                          <p:stCondLst>
                                            <p:cond delay="499"/>
                                          </p:stCondLst>
                                        </p:cTn>
                                        <p:tgtEl>
                                          <p:spTgt spid="53461"/>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3464"/>
                                        </p:tgtEl>
                                        <p:attrNameLst>
                                          <p:attrName>style.visibility</p:attrName>
                                        </p:attrNameLst>
                                      </p:cBhvr>
                                      <p:to>
                                        <p:strVal val="visible"/>
                                      </p:to>
                                    </p:set>
                                    <p:animEffect transition="in" filter="slide(fromTop)">
                                      <p:cBhvr>
                                        <p:cTn id="328" dur="500"/>
                                        <p:tgtEl>
                                          <p:spTgt spid="53464"/>
                                        </p:tgtEl>
                                      </p:cBhvr>
                                    </p:animEffect>
                                  </p:childTnLst>
                                </p:cTn>
                              </p:par>
                              <p:par>
                                <p:cTn id="329" presetID="12" presetClass="exit" presetSubtype="4" fill="hold" nodeType="withEffect">
                                  <p:stCondLst>
                                    <p:cond delay="48000"/>
                                  </p:stCondLst>
                                  <p:childTnLst>
                                    <p:animEffect transition="out" filter="slide(fromBottom)">
                                      <p:cBhvr>
                                        <p:cTn id="330" dur="500"/>
                                        <p:tgtEl>
                                          <p:spTgt spid="53464"/>
                                        </p:tgtEl>
                                      </p:cBhvr>
                                    </p:animEffect>
                                    <p:set>
                                      <p:cBhvr>
                                        <p:cTn id="331" dur="1" fill="hold">
                                          <p:stCondLst>
                                            <p:cond delay="499"/>
                                          </p:stCondLst>
                                        </p:cTn>
                                        <p:tgtEl>
                                          <p:spTgt spid="53464"/>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3467"/>
                                        </p:tgtEl>
                                        <p:attrNameLst>
                                          <p:attrName>style.visibility</p:attrName>
                                        </p:attrNameLst>
                                      </p:cBhvr>
                                      <p:to>
                                        <p:strVal val="visible"/>
                                      </p:to>
                                    </p:set>
                                    <p:animEffect transition="in" filter="slide(fromTop)">
                                      <p:cBhvr>
                                        <p:cTn id="334" dur="500"/>
                                        <p:tgtEl>
                                          <p:spTgt spid="53467"/>
                                        </p:tgtEl>
                                      </p:cBhvr>
                                    </p:animEffect>
                                  </p:childTnLst>
                                </p:cTn>
                              </p:par>
                              <p:par>
                                <p:cTn id="335" presetID="12" presetClass="exit" presetSubtype="4" fill="hold" nodeType="withEffect">
                                  <p:stCondLst>
                                    <p:cond delay="49000"/>
                                  </p:stCondLst>
                                  <p:childTnLst>
                                    <p:animEffect transition="out" filter="slide(fromBottom)">
                                      <p:cBhvr>
                                        <p:cTn id="336" dur="500"/>
                                        <p:tgtEl>
                                          <p:spTgt spid="53467"/>
                                        </p:tgtEl>
                                      </p:cBhvr>
                                    </p:animEffect>
                                    <p:set>
                                      <p:cBhvr>
                                        <p:cTn id="337" dur="1" fill="hold">
                                          <p:stCondLst>
                                            <p:cond delay="499"/>
                                          </p:stCondLst>
                                        </p:cTn>
                                        <p:tgtEl>
                                          <p:spTgt spid="53467"/>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3470"/>
                                        </p:tgtEl>
                                        <p:attrNameLst>
                                          <p:attrName>style.visibility</p:attrName>
                                        </p:attrNameLst>
                                      </p:cBhvr>
                                      <p:to>
                                        <p:strVal val="visible"/>
                                      </p:to>
                                    </p:set>
                                    <p:animEffect transition="in" filter="slide(fromTop)">
                                      <p:cBhvr>
                                        <p:cTn id="340" dur="500"/>
                                        <p:tgtEl>
                                          <p:spTgt spid="53470"/>
                                        </p:tgtEl>
                                      </p:cBhvr>
                                    </p:animEffect>
                                  </p:childTnLst>
                                </p:cTn>
                              </p:par>
                              <p:par>
                                <p:cTn id="341" presetID="12" presetClass="exit" presetSubtype="4" fill="hold" nodeType="withEffect">
                                  <p:stCondLst>
                                    <p:cond delay="50000"/>
                                  </p:stCondLst>
                                  <p:childTnLst>
                                    <p:animEffect transition="out" filter="slide(fromBottom)">
                                      <p:cBhvr>
                                        <p:cTn id="342" dur="500"/>
                                        <p:tgtEl>
                                          <p:spTgt spid="53440"/>
                                        </p:tgtEl>
                                      </p:cBhvr>
                                    </p:animEffect>
                                    <p:set>
                                      <p:cBhvr>
                                        <p:cTn id="343" dur="1" fill="hold">
                                          <p:stCondLst>
                                            <p:cond delay="499"/>
                                          </p:stCondLst>
                                        </p:cTn>
                                        <p:tgtEl>
                                          <p:spTgt spid="53440"/>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3503"/>
                                        </p:tgtEl>
                                        <p:attrNameLst>
                                          <p:attrName>style.visibility</p:attrName>
                                        </p:attrNameLst>
                                      </p:cBhvr>
                                      <p:to>
                                        <p:strVal val="visible"/>
                                      </p:to>
                                    </p:set>
                                    <p:animEffect transition="in" filter="slide(fromTop)">
                                      <p:cBhvr>
                                        <p:cTn id="346" dur="500"/>
                                        <p:tgtEl>
                                          <p:spTgt spid="53503"/>
                                        </p:tgtEl>
                                      </p:cBhvr>
                                    </p:animEffect>
                                  </p:childTnLst>
                                </p:cTn>
                              </p:par>
                              <p:par>
                                <p:cTn id="347" presetID="12" presetClass="exit" presetSubtype="4" fill="hold" nodeType="withEffect">
                                  <p:stCondLst>
                                    <p:cond delay="50000"/>
                                  </p:stCondLst>
                                  <p:childTnLst>
                                    <p:animEffect transition="out" filter="slide(fromBottom)">
                                      <p:cBhvr>
                                        <p:cTn id="348" dur="500"/>
                                        <p:tgtEl>
                                          <p:spTgt spid="53470"/>
                                        </p:tgtEl>
                                      </p:cBhvr>
                                    </p:animEffect>
                                    <p:set>
                                      <p:cBhvr>
                                        <p:cTn id="349" dur="1" fill="hold">
                                          <p:stCondLst>
                                            <p:cond delay="499"/>
                                          </p:stCondLst>
                                        </p:cTn>
                                        <p:tgtEl>
                                          <p:spTgt spid="53470"/>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3473"/>
                                        </p:tgtEl>
                                        <p:attrNameLst>
                                          <p:attrName>style.visibility</p:attrName>
                                        </p:attrNameLst>
                                      </p:cBhvr>
                                      <p:to>
                                        <p:strVal val="visible"/>
                                      </p:to>
                                    </p:set>
                                    <p:animEffect transition="in" filter="slide(fromTop)">
                                      <p:cBhvr>
                                        <p:cTn id="352" dur="500"/>
                                        <p:tgtEl>
                                          <p:spTgt spid="53473"/>
                                        </p:tgtEl>
                                      </p:cBhvr>
                                    </p:animEffect>
                                  </p:childTnLst>
                                </p:cTn>
                              </p:par>
                              <p:par>
                                <p:cTn id="353" presetID="12" presetClass="exit" presetSubtype="4" fill="hold" nodeType="withEffect">
                                  <p:stCondLst>
                                    <p:cond delay="51000"/>
                                  </p:stCondLst>
                                  <p:childTnLst>
                                    <p:animEffect transition="out" filter="slide(fromBottom)">
                                      <p:cBhvr>
                                        <p:cTn id="354" dur="500"/>
                                        <p:tgtEl>
                                          <p:spTgt spid="53473"/>
                                        </p:tgtEl>
                                      </p:cBhvr>
                                    </p:animEffect>
                                    <p:set>
                                      <p:cBhvr>
                                        <p:cTn id="355" dur="1" fill="hold">
                                          <p:stCondLst>
                                            <p:cond delay="499"/>
                                          </p:stCondLst>
                                        </p:cTn>
                                        <p:tgtEl>
                                          <p:spTgt spid="53473"/>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3476"/>
                                        </p:tgtEl>
                                        <p:attrNameLst>
                                          <p:attrName>style.visibility</p:attrName>
                                        </p:attrNameLst>
                                      </p:cBhvr>
                                      <p:to>
                                        <p:strVal val="visible"/>
                                      </p:to>
                                    </p:set>
                                    <p:animEffect transition="in" filter="slide(fromTop)">
                                      <p:cBhvr>
                                        <p:cTn id="358" dur="500"/>
                                        <p:tgtEl>
                                          <p:spTgt spid="53476"/>
                                        </p:tgtEl>
                                      </p:cBhvr>
                                    </p:animEffect>
                                  </p:childTnLst>
                                </p:cTn>
                              </p:par>
                              <p:par>
                                <p:cTn id="359" presetID="12" presetClass="exit" presetSubtype="4" fill="hold" nodeType="withEffect">
                                  <p:stCondLst>
                                    <p:cond delay="52000"/>
                                  </p:stCondLst>
                                  <p:childTnLst>
                                    <p:animEffect transition="out" filter="slide(fromBottom)">
                                      <p:cBhvr>
                                        <p:cTn id="360" dur="500"/>
                                        <p:tgtEl>
                                          <p:spTgt spid="53476"/>
                                        </p:tgtEl>
                                      </p:cBhvr>
                                    </p:animEffect>
                                    <p:set>
                                      <p:cBhvr>
                                        <p:cTn id="361" dur="1" fill="hold">
                                          <p:stCondLst>
                                            <p:cond delay="499"/>
                                          </p:stCondLst>
                                        </p:cTn>
                                        <p:tgtEl>
                                          <p:spTgt spid="53476"/>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3479"/>
                                        </p:tgtEl>
                                        <p:attrNameLst>
                                          <p:attrName>style.visibility</p:attrName>
                                        </p:attrNameLst>
                                      </p:cBhvr>
                                      <p:to>
                                        <p:strVal val="visible"/>
                                      </p:to>
                                    </p:set>
                                    <p:animEffect transition="in" filter="slide(fromTop)">
                                      <p:cBhvr>
                                        <p:cTn id="364" dur="500"/>
                                        <p:tgtEl>
                                          <p:spTgt spid="53479"/>
                                        </p:tgtEl>
                                      </p:cBhvr>
                                    </p:animEffect>
                                  </p:childTnLst>
                                </p:cTn>
                              </p:par>
                              <p:par>
                                <p:cTn id="365" presetID="12" presetClass="exit" presetSubtype="4" fill="hold" nodeType="withEffect">
                                  <p:stCondLst>
                                    <p:cond delay="53000"/>
                                  </p:stCondLst>
                                  <p:childTnLst>
                                    <p:animEffect transition="out" filter="slide(fromBottom)">
                                      <p:cBhvr>
                                        <p:cTn id="366" dur="500"/>
                                        <p:tgtEl>
                                          <p:spTgt spid="53479"/>
                                        </p:tgtEl>
                                      </p:cBhvr>
                                    </p:animEffect>
                                    <p:set>
                                      <p:cBhvr>
                                        <p:cTn id="367" dur="1" fill="hold">
                                          <p:stCondLst>
                                            <p:cond delay="499"/>
                                          </p:stCondLst>
                                        </p:cTn>
                                        <p:tgtEl>
                                          <p:spTgt spid="53479"/>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3482"/>
                                        </p:tgtEl>
                                        <p:attrNameLst>
                                          <p:attrName>style.visibility</p:attrName>
                                        </p:attrNameLst>
                                      </p:cBhvr>
                                      <p:to>
                                        <p:strVal val="visible"/>
                                      </p:to>
                                    </p:set>
                                    <p:animEffect transition="in" filter="slide(fromTop)">
                                      <p:cBhvr>
                                        <p:cTn id="370" dur="500"/>
                                        <p:tgtEl>
                                          <p:spTgt spid="53482"/>
                                        </p:tgtEl>
                                      </p:cBhvr>
                                    </p:animEffect>
                                  </p:childTnLst>
                                </p:cTn>
                              </p:par>
                              <p:par>
                                <p:cTn id="371" presetID="12" presetClass="exit" presetSubtype="4" fill="hold" nodeType="withEffect">
                                  <p:stCondLst>
                                    <p:cond delay="54000"/>
                                  </p:stCondLst>
                                  <p:childTnLst>
                                    <p:animEffect transition="out" filter="slide(fromBottom)">
                                      <p:cBhvr>
                                        <p:cTn id="372" dur="500"/>
                                        <p:tgtEl>
                                          <p:spTgt spid="53482"/>
                                        </p:tgtEl>
                                      </p:cBhvr>
                                    </p:animEffect>
                                    <p:set>
                                      <p:cBhvr>
                                        <p:cTn id="373" dur="1" fill="hold">
                                          <p:stCondLst>
                                            <p:cond delay="499"/>
                                          </p:stCondLst>
                                        </p:cTn>
                                        <p:tgtEl>
                                          <p:spTgt spid="53482"/>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3485"/>
                                        </p:tgtEl>
                                        <p:attrNameLst>
                                          <p:attrName>style.visibility</p:attrName>
                                        </p:attrNameLst>
                                      </p:cBhvr>
                                      <p:to>
                                        <p:strVal val="visible"/>
                                      </p:to>
                                    </p:set>
                                    <p:animEffect transition="in" filter="slide(fromTop)">
                                      <p:cBhvr>
                                        <p:cTn id="376" dur="500"/>
                                        <p:tgtEl>
                                          <p:spTgt spid="53485"/>
                                        </p:tgtEl>
                                      </p:cBhvr>
                                    </p:animEffect>
                                  </p:childTnLst>
                                </p:cTn>
                              </p:par>
                              <p:par>
                                <p:cTn id="377" presetID="12" presetClass="exit" presetSubtype="4" fill="hold" nodeType="withEffect">
                                  <p:stCondLst>
                                    <p:cond delay="55000"/>
                                  </p:stCondLst>
                                  <p:childTnLst>
                                    <p:animEffect transition="out" filter="slide(fromBottom)">
                                      <p:cBhvr>
                                        <p:cTn id="378" dur="500"/>
                                        <p:tgtEl>
                                          <p:spTgt spid="53485"/>
                                        </p:tgtEl>
                                      </p:cBhvr>
                                    </p:animEffect>
                                    <p:set>
                                      <p:cBhvr>
                                        <p:cTn id="379" dur="1" fill="hold">
                                          <p:stCondLst>
                                            <p:cond delay="499"/>
                                          </p:stCondLst>
                                        </p:cTn>
                                        <p:tgtEl>
                                          <p:spTgt spid="53485"/>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3488"/>
                                        </p:tgtEl>
                                        <p:attrNameLst>
                                          <p:attrName>style.visibility</p:attrName>
                                        </p:attrNameLst>
                                      </p:cBhvr>
                                      <p:to>
                                        <p:strVal val="visible"/>
                                      </p:to>
                                    </p:set>
                                    <p:animEffect transition="in" filter="slide(fromTop)">
                                      <p:cBhvr>
                                        <p:cTn id="382" dur="500"/>
                                        <p:tgtEl>
                                          <p:spTgt spid="53488"/>
                                        </p:tgtEl>
                                      </p:cBhvr>
                                    </p:animEffect>
                                  </p:childTnLst>
                                </p:cTn>
                              </p:par>
                              <p:par>
                                <p:cTn id="383" presetID="12" presetClass="exit" presetSubtype="4" fill="hold" nodeType="withEffect">
                                  <p:stCondLst>
                                    <p:cond delay="56000"/>
                                  </p:stCondLst>
                                  <p:childTnLst>
                                    <p:animEffect transition="out" filter="slide(fromBottom)">
                                      <p:cBhvr>
                                        <p:cTn id="384" dur="500"/>
                                        <p:tgtEl>
                                          <p:spTgt spid="53488"/>
                                        </p:tgtEl>
                                      </p:cBhvr>
                                    </p:animEffect>
                                    <p:set>
                                      <p:cBhvr>
                                        <p:cTn id="385" dur="1" fill="hold">
                                          <p:stCondLst>
                                            <p:cond delay="499"/>
                                          </p:stCondLst>
                                        </p:cTn>
                                        <p:tgtEl>
                                          <p:spTgt spid="53488"/>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3491"/>
                                        </p:tgtEl>
                                        <p:attrNameLst>
                                          <p:attrName>style.visibility</p:attrName>
                                        </p:attrNameLst>
                                      </p:cBhvr>
                                      <p:to>
                                        <p:strVal val="visible"/>
                                      </p:to>
                                    </p:set>
                                    <p:animEffect transition="in" filter="slide(fromTop)">
                                      <p:cBhvr>
                                        <p:cTn id="388" dur="500"/>
                                        <p:tgtEl>
                                          <p:spTgt spid="53491"/>
                                        </p:tgtEl>
                                      </p:cBhvr>
                                    </p:animEffect>
                                  </p:childTnLst>
                                </p:cTn>
                              </p:par>
                              <p:par>
                                <p:cTn id="389" presetID="12" presetClass="exit" presetSubtype="4" fill="hold" nodeType="withEffect">
                                  <p:stCondLst>
                                    <p:cond delay="57000"/>
                                  </p:stCondLst>
                                  <p:childTnLst>
                                    <p:animEffect transition="out" filter="slide(fromBottom)">
                                      <p:cBhvr>
                                        <p:cTn id="390" dur="500"/>
                                        <p:tgtEl>
                                          <p:spTgt spid="53491"/>
                                        </p:tgtEl>
                                      </p:cBhvr>
                                    </p:animEffect>
                                    <p:set>
                                      <p:cBhvr>
                                        <p:cTn id="391" dur="1" fill="hold">
                                          <p:stCondLst>
                                            <p:cond delay="499"/>
                                          </p:stCondLst>
                                        </p:cTn>
                                        <p:tgtEl>
                                          <p:spTgt spid="53491"/>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3494"/>
                                        </p:tgtEl>
                                        <p:attrNameLst>
                                          <p:attrName>style.visibility</p:attrName>
                                        </p:attrNameLst>
                                      </p:cBhvr>
                                      <p:to>
                                        <p:strVal val="visible"/>
                                      </p:to>
                                    </p:set>
                                    <p:animEffect transition="in" filter="slide(fromTop)">
                                      <p:cBhvr>
                                        <p:cTn id="394" dur="500"/>
                                        <p:tgtEl>
                                          <p:spTgt spid="53494"/>
                                        </p:tgtEl>
                                      </p:cBhvr>
                                    </p:animEffect>
                                  </p:childTnLst>
                                </p:cTn>
                              </p:par>
                              <p:par>
                                <p:cTn id="395" presetID="12" presetClass="exit" presetSubtype="4" fill="hold" nodeType="withEffect">
                                  <p:stCondLst>
                                    <p:cond delay="58000"/>
                                  </p:stCondLst>
                                  <p:childTnLst>
                                    <p:animEffect transition="out" filter="slide(fromBottom)">
                                      <p:cBhvr>
                                        <p:cTn id="396" dur="500"/>
                                        <p:tgtEl>
                                          <p:spTgt spid="53494"/>
                                        </p:tgtEl>
                                      </p:cBhvr>
                                    </p:animEffect>
                                    <p:set>
                                      <p:cBhvr>
                                        <p:cTn id="397" dur="1" fill="hold">
                                          <p:stCondLst>
                                            <p:cond delay="499"/>
                                          </p:stCondLst>
                                        </p:cTn>
                                        <p:tgtEl>
                                          <p:spTgt spid="53494"/>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3497"/>
                                        </p:tgtEl>
                                        <p:attrNameLst>
                                          <p:attrName>style.visibility</p:attrName>
                                        </p:attrNameLst>
                                      </p:cBhvr>
                                      <p:to>
                                        <p:strVal val="visible"/>
                                      </p:to>
                                    </p:set>
                                    <p:animEffect transition="in" filter="slide(fromTop)">
                                      <p:cBhvr>
                                        <p:cTn id="400" dur="500"/>
                                        <p:tgtEl>
                                          <p:spTgt spid="53497"/>
                                        </p:tgtEl>
                                      </p:cBhvr>
                                    </p:animEffect>
                                  </p:childTnLst>
                                </p:cTn>
                              </p:par>
                              <p:par>
                                <p:cTn id="401" presetID="12" presetClass="exit" presetSubtype="4" fill="hold" nodeType="withEffect">
                                  <p:stCondLst>
                                    <p:cond delay="59000"/>
                                  </p:stCondLst>
                                  <p:childTnLst>
                                    <p:animEffect transition="out" filter="slide(fromBottom)">
                                      <p:cBhvr>
                                        <p:cTn id="402" dur="500"/>
                                        <p:tgtEl>
                                          <p:spTgt spid="53497"/>
                                        </p:tgtEl>
                                      </p:cBhvr>
                                    </p:animEffect>
                                    <p:set>
                                      <p:cBhvr>
                                        <p:cTn id="403" dur="1" fill="hold">
                                          <p:stCondLst>
                                            <p:cond delay="499"/>
                                          </p:stCondLst>
                                        </p:cTn>
                                        <p:tgtEl>
                                          <p:spTgt spid="53497"/>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3500"/>
                                        </p:tgtEl>
                                        <p:attrNameLst>
                                          <p:attrName>style.visibility</p:attrName>
                                        </p:attrNameLst>
                                      </p:cBhvr>
                                      <p:to>
                                        <p:strVal val="visible"/>
                                      </p:to>
                                    </p:set>
                                    <p:animEffect transition="in" filter="slide(fromTop)">
                                      <p:cBhvr>
                                        <p:cTn id="406" dur="500"/>
                                        <p:tgtEl>
                                          <p:spTgt spid="535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0" y="0"/>
            <a:ext cx="9144000" cy="68580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275" name="Rectangle 3"/>
          <p:cNvSpPr>
            <a:spLocks noChangeArrowheads="1"/>
          </p:cNvSpPr>
          <p:nvPr/>
        </p:nvSpPr>
        <p:spPr bwMode="auto">
          <a:xfrm>
            <a:off x="0" y="0"/>
            <a:ext cx="9144000" cy="3933825"/>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276" name="Rectangle 4"/>
          <p:cNvSpPr>
            <a:spLocks noChangeArrowheads="1"/>
          </p:cNvSpPr>
          <p:nvPr/>
        </p:nvSpPr>
        <p:spPr bwMode="auto">
          <a:xfrm>
            <a:off x="0" y="3819525"/>
            <a:ext cx="9144000" cy="3038475"/>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277" name="Rectangle 5"/>
          <p:cNvSpPr>
            <a:spLocks noChangeArrowheads="1"/>
          </p:cNvSpPr>
          <p:nvPr/>
        </p:nvSpPr>
        <p:spPr bwMode="auto">
          <a:xfrm>
            <a:off x="0" y="3819525"/>
            <a:ext cx="9144000" cy="712788"/>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278" name="Freeform 6"/>
          <p:cNvSpPr>
            <a:spLocks/>
          </p:cNvSpPr>
          <p:nvPr/>
        </p:nvSpPr>
        <p:spPr bwMode="auto">
          <a:xfrm>
            <a:off x="506413" y="1595438"/>
            <a:ext cx="8132762" cy="53340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279" name="Rectangle 7"/>
          <p:cNvSpPr>
            <a:spLocks noChangeArrowheads="1"/>
          </p:cNvSpPr>
          <p:nvPr/>
        </p:nvSpPr>
        <p:spPr bwMode="auto">
          <a:xfrm flipV="1">
            <a:off x="0" y="3429000"/>
            <a:ext cx="9144000" cy="398463"/>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280" name="AutoShape 8"/>
          <p:cNvSpPr>
            <a:spLocks noChangeArrowheads="1"/>
          </p:cNvSpPr>
          <p:nvPr/>
        </p:nvSpPr>
        <p:spPr bwMode="auto">
          <a:xfrm>
            <a:off x="447675" y="2051050"/>
            <a:ext cx="8248650" cy="320516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grpSp>
        <p:nvGrpSpPr>
          <p:cNvPr id="54281" name="Group 9"/>
          <p:cNvGrpSpPr>
            <a:grpSpLocks/>
          </p:cNvGrpSpPr>
          <p:nvPr/>
        </p:nvGrpSpPr>
        <p:grpSpPr bwMode="auto">
          <a:xfrm>
            <a:off x="703263" y="2762250"/>
            <a:ext cx="1168400" cy="1912938"/>
            <a:chOff x="275" y="2008"/>
            <a:chExt cx="795" cy="1276"/>
          </a:xfrm>
        </p:grpSpPr>
        <p:sp>
          <p:nvSpPr>
            <p:cNvPr id="54282"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283"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284"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285"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4286" name="Group 14"/>
          <p:cNvGrpSpPr>
            <a:grpSpLocks/>
          </p:cNvGrpSpPr>
          <p:nvPr/>
        </p:nvGrpSpPr>
        <p:grpSpPr bwMode="auto">
          <a:xfrm>
            <a:off x="1943100" y="2765425"/>
            <a:ext cx="1168400" cy="1912938"/>
            <a:chOff x="275" y="2008"/>
            <a:chExt cx="795" cy="1276"/>
          </a:xfrm>
        </p:grpSpPr>
        <p:sp>
          <p:nvSpPr>
            <p:cNvPr id="54287"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288"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289"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290"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4291" name="Group 19"/>
          <p:cNvGrpSpPr>
            <a:grpSpLocks/>
          </p:cNvGrpSpPr>
          <p:nvPr/>
        </p:nvGrpSpPr>
        <p:grpSpPr bwMode="auto">
          <a:xfrm>
            <a:off x="3368675" y="2762250"/>
            <a:ext cx="1168400" cy="1912938"/>
            <a:chOff x="275" y="2008"/>
            <a:chExt cx="795" cy="1276"/>
          </a:xfrm>
        </p:grpSpPr>
        <p:sp>
          <p:nvSpPr>
            <p:cNvPr id="54292"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293"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294"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295"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4296" name="Group 24"/>
          <p:cNvGrpSpPr>
            <a:grpSpLocks/>
          </p:cNvGrpSpPr>
          <p:nvPr/>
        </p:nvGrpSpPr>
        <p:grpSpPr bwMode="auto">
          <a:xfrm>
            <a:off x="4606925" y="2765425"/>
            <a:ext cx="1168400" cy="1912938"/>
            <a:chOff x="275" y="2008"/>
            <a:chExt cx="795" cy="1276"/>
          </a:xfrm>
        </p:grpSpPr>
        <p:sp>
          <p:nvSpPr>
            <p:cNvPr id="54297"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298"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299"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300"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4301" name="Group 29"/>
          <p:cNvGrpSpPr>
            <a:grpSpLocks/>
          </p:cNvGrpSpPr>
          <p:nvPr/>
        </p:nvGrpSpPr>
        <p:grpSpPr bwMode="auto">
          <a:xfrm>
            <a:off x="6030913" y="2762250"/>
            <a:ext cx="1168400" cy="1912938"/>
            <a:chOff x="275" y="2008"/>
            <a:chExt cx="795" cy="1276"/>
          </a:xfrm>
        </p:grpSpPr>
        <p:sp>
          <p:nvSpPr>
            <p:cNvPr id="54302"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303"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304"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305"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sp>
        <p:nvSpPr>
          <p:cNvPr id="54306" name="AutoShape 34"/>
          <p:cNvSpPr>
            <a:spLocks noChangeArrowheads="1"/>
          </p:cNvSpPr>
          <p:nvPr/>
        </p:nvSpPr>
        <p:spPr bwMode="auto">
          <a:xfrm>
            <a:off x="7270750" y="2765425"/>
            <a:ext cx="1168400" cy="1912938"/>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307" name="AutoShape 35"/>
          <p:cNvSpPr>
            <a:spLocks noChangeArrowheads="1"/>
          </p:cNvSpPr>
          <p:nvPr/>
        </p:nvSpPr>
        <p:spPr bwMode="auto">
          <a:xfrm>
            <a:off x="7270750" y="2765425"/>
            <a:ext cx="1168400" cy="22860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308" name="AutoShape 36"/>
          <p:cNvSpPr>
            <a:spLocks noChangeArrowheads="1"/>
          </p:cNvSpPr>
          <p:nvPr/>
        </p:nvSpPr>
        <p:spPr bwMode="auto">
          <a:xfrm>
            <a:off x="7270750" y="4449763"/>
            <a:ext cx="1168400" cy="22860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309" name="AutoShape 37"/>
          <p:cNvSpPr>
            <a:spLocks noChangeArrowheads="1"/>
          </p:cNvSpPr>
          <p:nvPr/>
        </p:nvSpPr>
        <p:spPr bwMode="auto">
          <a:xfrm>
            <a:off x="7270750" y="2765425"/>
            <a:ext cx="1168400" cy="1912938"/>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4310" name="AutoShape 38"/>
          <p:cNvSpPr>
            <a:spLocks noChangeArrowheads="1"/>
          </p:cNvSpPr>
          <p:nvPr/>
        </p:nvSpPr>
        <p:spPr bwMode="auto">
          <a:xfrm flipV="1">
            <a:off x="447675" y="5267325"/>
            <a:ext cx="8248650" cy="1077913"/>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en-US" altLang="en-US"/>
          </a:p>
        </p:txBody>
      </p:sp>
      <p:grpSp>
        <p:nvGrpSpPr>
          <p:cNvPr id="54311" name="Group 39"/>
          <p:cNvGrpSpPr>
            <a:grpSpLocks/>
          </p:cNvGrpSpPr>
          <p:nvPr/>
        </p:nvGrpSpPr>
        <p:grpSpPr bwMode="auto">
          <a:xfrm>
            <a:off x="7270750" y="2981325"/>
            <a:ext cx="1168400" cy="1473200"/>
            <a:chOff x="4580" y="1878"/>
            <a:chExt cx="736" cy="928"/>
          </a:xfrm>
        </p:grpSpPr>
        <p:sp>
          <p:nvSpPr>
            <p:cNvPr id="54312"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13"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4314" name="Group 42"/>
          <p:cNvGrpSpPr>
            <a:grpSpLocks/>
          </p:cNvGrpSpPr>
          <p:nvPr/>
        </p:nvGrpSpPr>
        <p:grpSpPr bwMode="auto">
          <a:xfrm>
            <a:off x="7270750" y="2981325"/>
            <a:ext cx="1168400" cy="1473200"/>
            <a:chOff x="4580" y="1878"/>
            <a:chExt cx="736" cy="928"/>
          </a:xfrm>
        </p:grpSpPr>
        <p:sp>
          <p:nvSpPr>
            <p:cNvPr id="54315"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16"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4317" name="Group 45"/>
          <p:cNvGrpSpPr>
            <a:grpSpLocks/>
          </p:cNvGrpSpPr>
          <p:nvPr/>
        </p:nvGrpSpPr>
        <p:grpSpPr bwMode="auto">
          <a:xfrm>
            <a:off x="6030913" y="2981325"/>
            <a:ext cx="1168400" cy="1473200"/>
            <a:chOff x="4580" y="1878"/>
            <a:chExt cx="736" cy="928"/>
          </a:xfrm>
        </p:grpSpPr>
        <p:sp>
          <p:nvSpPr>
            <p:cNvPr id="54318"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19"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4320" name="Group 48"/>
          <p:cNvGrpSpPr>
            <a:grpSpLocks/>
          </p:cNvGrpSpPr>
          <p:nvPr/>
        </p:nvGrpSpPr>
        <p:grpSpPr bwMode="auto">
          <a:xfrm>
            <a:off x="1943100" y="2982913"/>
            <a:ext cx="1168400" cy="1473200"/>
            <a:chOff x="4580" y="1878"/>
            <a:chExt cx="736" cy="928"/>
          </a:xfrm>
        </p:grpSpPr>
        <p:sp>
          <p:nvSpPr>
            <p:cNvPr id="54321"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22"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4323" name="Group 51"/>
          <p:cNvGrpSpPr>
            <a:grpSpLocks/>
          </p:cNvGrpSpPr>
          <p:nvPr/>
        </p:nvGrpSpPr>
        <p:grpSpPr bwMode="auto">
          <a:xfrm>
            <a:off x="703263" y="2982913"/>
            <a:ext cx="1168400" cy="1473200"/>
            <a:chOff x="4580" y="1878"/>
            <a:chExt cx="736" cy="928"/>
          </a:xfrm>
        </p:grpSpPr>
        <p:sp>
          <p:nvSpPr>
            <p:cNvPr id="54324"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25"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4326" name="Group 54"/>
          <p:cNvGrpSpPr>
            <a:grpSpLocks/>
          </p:cNvGrpSpPr>
          <p:nvPr/>
        </p:nvGrpSpPr>
        <p:grpSpPr bwMode="auto">
          <a:xfrm>
            <a:off x="4606925" y="2984500"/>
            <a:ext cx="1168400" cy="1473200"/>
            <a:chOff x="4580" y="1878"/>
            <a:chExt cx="736" cy="928"/>
          </a:xfrm>
        </p:grpSpPr>
        <p:sp>
          <p:nvSpPr>
            <p:cNvPr id="54327"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28"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4329" name="Group 57"/>
          <p:cNvGrpSpPr>
            <a:grpSpLocks/>
          </p:cNvGrpSpPr>
          <p:nvPr/>
        </p:nvGrpSpPr>
        <p:grpSpPr bwMode="auto">
          <a:xfrm>
            <a:off x="7270750" y="2981325"/>
            <a:ext cx="1168400" cy="1473200"/>
            <a:chOff x="4580" y="1878"/>
            <a:chExt cx="736" cy="928"/>
          </a:xfrm>
        </p:grpSpPr>
        <p:sp>
          <p:nvSpPr>
            <p:cNvPr id="54330"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31"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4332" name="Group 60"/>
          <p:cNvGrpSpPr>
            <a:grpSpLocks/>
          </p:cNvGrpSpPr>
          <p:nvPr/>
        </p:nvGrpSpPr>
        <p:grpSpPr bwMode="auto">
          <a:xfrm>
            <a:off x="7270750" y="2981325"/>
            <a:ext cx="1168400" cy="1473200"/>
            <a:chOff x="4580" y="1878"/>
            <a:chExt cx="736" cy="928"/>
          </a:xfrm>
        </p:grpSpPr>
        <p:sp>
          <p:nvSpPr>
            <p:cNvPr id="54333"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34"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4335" name="Group 63"/>
          <p:cNvGrpSpPr>
            <a:grpSpLocks/>
          </p:cNvGrpSpPr>
          <p:nvPr/>
        </p:nvGrpSpPr>
        <p:grpSpPr bwMode="auto">
          <a:xfrm>
            <a:off x="7270750" y="2981325"/>
            <a:ext cx="1168400" cy="1473200"/>
            <a:chOff x="4580" y="1878"/>
            <a:chExt cx="736" cy="928"/>
          </a:xfrm>
        </p:grpSpPr>
        <p:sp>
          <p:nvSpPr>
            <p:cNvPr id="54336"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37"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4338" name="Group 66"/>
          <p:cNvGrpSpPr>
            <a:grpSpLocks/>
          </p:cNvGrpSpPr>
          <p:nvPr/>
        </p:nvGrpSpPr>
        <p:grpSpPr bwMode="auto">
          <a:xfrm>
            <a:off x="7270750" y="2981325"/>
            <a:ext cx="1168400" cy="1473200"/>
            <a:chOff x="4580" y="1878"/>
            <a:chExt cx="736" cy="928"/>
          </a:xfrm>
        </p:grpSpPr>
        <p:sp>
          <p:nvSpPr>
            <p:cNvPr id="54339"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40"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4341" name="Group 69"/>
          <p:cNvGrpSpPr>
            <a:grpSpLocks/>
          </p:cNvGrpSpPr>
          <p:nvPr/>
        </p:nvGrpSpPr>
        <p:grpSpPr bwMode="auto">
          <a:xfrm>
            <a:off x="7270750" y="2981325"/>
            <a:ext cx="1168400" cy="1473200"/>
            <a:chOff x="4580" y="1878"/>
            <a:chExt cx="736" cy="928"/>
          </a:xfrm>
        </p:grpSpPr>
        <p:sp>
          <p:nvSpPr>
            <p:cNvPr id="54342"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43"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4344" name="Group 72"/>
          <p:cNvGrpSpPr>
            <a:grpSpLocks/>
          </p:cNvGrpSpPr>
          <p:nvPr/>
        </p:nvGrpSpPr>
        <p:grpSpPr bwMode="auto">
          <a:xfrm>
            <a:off x="7270750" y="2981325"/>
            <a:ext cx="1168400" cy="1473200"/>
            <a:chOff x="4580" y="1878"/>
            <a:chExt cx="736" cy="928"/>
          </a:xfrm>
        </p:grpSpPr>
        <p:sp>
          <p:nvSpPr>
            <p:cNvPr id="54345"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46"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4347" name="Group 75"/>
          <p:cNvGrpSpPr>
            <a:grpSpLocks/>
          </p:cNvGrpSpPr>
          <p:nvPr/>
        </p:nvGrpSpPr>
        <p:grpSpPr bwMode="auto">
          <a:xfrm>
            <a:off x="7270750" y="2981325"/>
            <a:ext cx="1168400" cy="1473200"/>
            <a:chOff x="4580" y="1878"/>
            <a:chExt cx="736" cy="928"/>
          </a:xfrm>
        </p:grpSpPr>
        <p:sp>
          <p:nvSpPr>
            <p:cNvPr id="54348"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49"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4350" name="Group 78"/>
          <p:cNvGrpSpPr>
            <a:grpSpLocks/>
          </p:cNvGrpSpPr>
          <p:nvPr/>
        </p:nvGrpSpPr>
        <p:grpSpPr bwMode="auto">
          <a:xfrm>
            <a:off x="7270750" y="2981325"/>
            <a:ext cx="1168400" cy="1473200"/>
            <a:chOff x="4580" y="1878"/>
            <a:chExt cx="736" cy="928"/>
          </a:xfrm>
        </p:grpSpPr>
        <p:sp>
          <p:nvSpPr>
            <p:cNvPr id="54351"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52"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4353" name="Group 81"/>
          <p:cNvGrpSpPr>
            <a:grpSpLocks/>
          </p:cNvGrpSpPr>
          <p:nvPr/>
        </p:nvGrpSpPr>
        <p:grpSpPr bwMode="auto">
          <a:xfrm>
            <a:off x="6030913" y="2981325"/>
            <a:ext cx="1168400" cy="1473200"/>
            <a:chOff x="4580" y="1878"/>
            <a:chExt cx="736" cy="928"/>
          </a:xfrm>
        </p:grpSpPr>
        <p:sp>
          <p:nvSpPr>
            <p:cNvPr id="54354"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55"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4356" name="Group 84"/>
          <p:cNvGrpSpPr>
            <a:grpSpLocks/>
          </p:cNvGrpSpPr>
          <p:nvPr/>
        </p:nvGrpSpPr>
        <p:grpSpPr bwMode="auto">
          <a:xfrm>
            <a:off x="4606925" y="2984500"/>
            <a:ext cx="1168400" cy="1473200"/>
            <a:chOff x="4580" y="1878"/>
            <a:chExt cx="736" cy="928"/>
          </a:xfrm>
        </p:grpSpPr>
        <p:sp>
          <p:nvSpPr>
            <p:cNvPr id="54357"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58"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4359" name="Group 87"/>
          <p:cNvGrpSpPr>
            <a:grpSpLocks/>
          </p:cNvGrpSpPr>
          <p:nvPr/>
        </p:nvGrpSpPr>
        <p:grpSpPr bwMode="auto">
          <a:xfrm>
            <a:off x="3368675" y="2981325"/>
            <a:ext cx="1168400" cy="1473200"/>
            <a:chOff x="4580" y="1878"/>
            <a:chExt cx="736" cy="928"/>
          </a:xfrm>
        </p:grpSpPr>
        <p:sp>
          <p:nvSpPr>
            <p:cNvPr id="54360"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61"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4362" name="Group 90"/>
          <p:cNvGrpSpPr>
            <a:grpSpLocks/>
          </p:cNvGrpSpPr>
          <p:nvPr/>
        </p:nvGrpSpPr>
        <p:grpSpPr bwMode="auto">
          <a:xfrm>
            <a:off x="7270750" y="2981325"/>
            <a:ext cx="1168400" cy="1473200"/>
            <a:chOff x="4580" y="1878"/>
            <a:chExt cx="736" cy="928"/>
          </a:xfrm>
        </p:grpSpPr>
        <p:sp>
          <p:nvSpPr>
            <p:cNvPr id="54363"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64"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4365" name="Group 93"/>
          <p:cNvGrpSpPr>
            <a:grpSpLocks/>
          </p:cNvGrpSpPr>
          <p:nvPr/>
        </p:nvGrpSpPr>
        <p:grpSpPr bwMode="auto">
          <a:xfrm>
            <a:off x="6030913" y="2981325"/>
            <a:ext cx="1168400" cy="1473200"/>
            <a:chOff x="4580" y="1878"/>
            <a:chExt cx="736" cy="928"/>
          </a:xfrm>
        </p:grpSpPr>
        <p:sp>
          <p:nvSpPr>
            <p:cNvPr id="54366"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67"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4368" name="Group 96"/>
          <p:cNvGrpSpPr>
            <a:grpSpLocks/>
          </p:cNvGrpSpPr>
          <p:nvPr/>
        </p:nvGrpSpPr>
        <p:grpSpPr bwMode="auto">
          <a:xfrm>
            <a:off x="7270750" y="2981325"/>
            <a:ext cx="1168400" cy="1473200"/>
            <a:chOff x="4580" y="1878"/>
            <a:chExt cx="736" cy="928"/>
          </a:xfrm>
        </p:grpSpPr>
        <p:sp>
          <p:nvSpPr>
            <p:cNvPr id="54369"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70"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4371" name="Group 99"/>
          <p:cNvGrpSpPr>
            <a:grpSpLocks/>
          </p:cNvGrpSpPr>
          <p:nvPr/>
        </p:nvGrpSpPr>
        <p:grpSpPr bwMode="auto">
          <a:xfrm>
            <a:off x="7270750" y="2981325"/>
            <a:ext cx="1168400" cy="1473200"/>
            <a:chOff x="4580" y="1878"/>
            <a:chExt cx="736" cy="928"/>
          </a:xfrm>
        </p:grpSpPr>
        <p:sp>
          <p:nvSpPr>
            <p:cNvPr id="54372"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73"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4374" name="Group 102"/>
          <p:cNvGrpSpPr>
            <a:grpSpLocks/>
          </p:cNvGrpSpPr>
          <p:nvPr/>
        </p:nvGrpSpPr>
        <p:grpSpPr bwMode="auto">
          <a:xfrm>
            <a:off x="7270750" y="2981325"/>
            <a:ext cx="1168400" cy="1473200"/>
            <a:chOff x="4580" y="1878"/>
            <a:chExt cx="736" cy="928"/>
          </a:xfrm>
        </p:grpSpPr>
        <p:sp>
          <p:nvSpPr>
            <p:cNvPr id="54375"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76"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4377" name="Group 105"/>
          <p:cNvGrpSpPr>
            <a:grpSpLocks/>
          </p:cNvGrpSpPr>
          <p:nvPr/>
        </p:nvGrpSpPr>
        <p:grpSpPr bwMode="auto">
          <a:xfrm>
            <a:off x="7270750" y="2981325"/>
            <a:ext cx="1168400" cy="1473200"/>
            <a:chOff x="4580" y="1878"/>
            <a:chExt cx="736" cy="928"/>
          </a:xfrm>
        </p:grpSpPr>
        <p:sp>
          <p:nvSpPr>
            <p:cNvPr id="54378"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79"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4380" name="Group 108"/>
          <p:cNvGrpSpPr>
            <a:grpSpLocks/>
          </p:cNvGrpSpPr>
          <p:nvPr/>
        </p:nvGrpSpPr>
        <p:grpSpPr bwMode="auto">
          <a:xfrm>
            <a:off x="7270750" y="2981325"/>
            <a:ext cx="1168400" cy="1473200"/>
            <a:chOff x="4580" y="1878"/>
            <a:chExt cx="736" cy="928"/>
          </a:xfrm>
        </p:grpSpPr>
        <p:sp>
          <p:nvSpPr>
            <p:cNvPr id="54381"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82"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4383" name="Group 111"/>
          <p:cNvGrpSpPr>
            <a:grpSpLocks/>
          </p:cNvGrpSpPr>
          <p:nvPr/>
        </p:nvGrpSpPr>
        <p:grpSpPr bwMode="auto">
          <a:xfrm>
            <a:off x="7270750" y="2981325"/>
            <a:ext cx="1168400" cy="1473200"/>
            <a:chOff x="4580" y="1878"/>
            <a:chExt cx="736" cy="928"/>
          </a:xfrm>
        </p:grpSpPr>
        <p:sp>
          <p:nvSpPr>
            <p:cNvPr id="54384"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85"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4386" name="Group 114"/>
          <p:cNvGrpSpPr>
            <a:grpSpLocks/>
          </p:cNvGrpSpPr>
          <p:nvPr/>
        </p:nvGrpSpPr>
        <p:grpSpPr bwMode="auto">
          <a:xfrm>
            <a:off x="7270750" y="2981325"/>
            <a:ext cx="1168400" cy="1473200"/>
            <a:chOff x="4580" y="1878"/>
            <a:chExt cx="736" cy="928"/>
          </a:xfrm>
        </p:grpSpPr>
        <p:sp>
          <p:nvSpPr>
            <p:cNvPr id="54387"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88"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4389" name="Group 117"/>
          <p:cNvGrpSpPr>
            <a:grpSpLocks/>
          </p:cNvGrpSpPr>
          <p:nvPr/>
        </p:nvGrpSpPr>
        <p:grpSpPr bwMode="auto">
          <a:xfrm>
            <a:off x="7270750" y="2981325"/>
            <a:ext cx="1168400" cy="1473200"/>
            <a:chOff x="4580" y="1878"/>
            <a:chExt cx="736" cy="928"/>
          </a:xfrm>
        </p:grpSpPr>
        <p:sp>
          <p:nvSpPr>
            <p:cNvPr id="54390"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91"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4392" name="Group 120"/>
          <p:cNvGrpSpPr>
            <a:grpSpLocks/>
          </p:cNvGrpSpPr>
          <p:nvPr/>
        </p:nvGrpSpPr>
        <p:grpSpPr bwMode="auto">
          <a:xfrm>
            <a:off x="7270750" y="2981325"/>
            <a:ext cx="1168400" cy="1473200"/>
            <a:chOff x="4580" y="1878"/>
            <a:chExt cx="736" cy="928"/>
          </a:xfrm>
        </p:grpSpPr>
        <p:sp>
          <p:nvSpPr>
            <p:cNvPr id="54393"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94"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4395" name="Group 123"/>
          <p:cNvGrpSpPr>
            <a:grpSpLocks/>
          </p:cNvGrpSpPr>
          <p:nvPr/>
        </p:nvGrpSpPr>
        <p:grpSpPr bwMode="auto">
          <a:xfrm>
            <a:off x="7270750" y="2981325"/>
            <a:ext cx="1168400" cy="1473200"/>
            <a:chOff x="4580" y="1878"/>
            <a:chExt cx="736" cy="928"/>
          </a:xfrm>
        </p:grpSpPr>
        <p:sp>
          <p:nvSpPr>
            <p:cNvPr id="54396"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97"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4398" name="Group 126"/>
          <p:cNvGrpSpPr>
            <a:grpSpLocks/>
          </p:cNvGrpSpPr>
          <p:nvPr/>
        </p:nvGrpSpPr>
        <p:grpSpPr bwMode="auto">
          <a:xfrm>
            <a:off x="6030913" y="2981325"/>
            <a:ext cx="1168400" cy="1473200"/>
            <a:chOff x="4580" y="1878"/>
            <a:chExt cx="736" cy="928"/>
          </a:xfrm>
        </p:grpSpPr>
        <p:sp>
          <p:nvSpPr>
            <p:cNvPr id="54399"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00"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4401" name="Group 129"/>
          <p:cNvGrpSpPr>
            <a:grpSpLocks/>
          </p:cNvGrpSpPr>
          <p:nvPr/>
        </p:nvGrpSpPr>
        <p:grpSpPr bwMode="auto">
          <a:xfrm>
            <a:off x="7270750" y="2981325"/>
            <a:ext cx="1168400" cy="1473200"/>
            <a:chOff x="4580" y="1878"/>
            <a:chExt cx="736" cy="928"/>
          </a:xfrm>
        </p:grpSpPr>
        <p:sp>
          <p:nvSpPr>
            <p:cNvPr id="54402"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03"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4404" name="Group 132"/>
          <p:cNvGrpSpPr>
            <a:grpSpLocks/>
          </p:cNvGrpSpPr>
          <p:nvPr/>
        </p:nvGrpSpPr>
        <p:grpSpPr bwMode="auto">
          <a:xfrm>
            <a:off x="7270750" y="2981325"/>
            <a:ext cx="1168400" cy="1473200"/>
            <a:chOff x="4580" y="1878"/>
            <a:chExt cx="736" cy="928"/>
          </a:xfrm>
        </p:grpSpPr>
        <p:sp>
          <p:nvSpPr>
            <p:cNvPr id="54405"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06"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4407" name="Group 135"/>
          <p:cNvGrpSpPr>
            <a:grpSpLocks/>
          </p:cNvGrpSpPr>
          <p:nvPr/>
        </p:nvGrpSpPr>
        <p:grpSpPr bwMode="auto">
          <a:xfrm>
            <a:off x="7270750" y="2981325"/>
            <a:ext cx="1168400" cy="1473200"/>
            <a:chOff x="4580" y="1878"/>
            <a:chExt cx="736" cy="928"/>
          </a:xfrm>
        </p:grpSpPr>
        <p:sp>
          <p:nvSpPr>
            <p:cNvPr id="54408"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09"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4410" name="Group 138"/>
          <p:cNvGrpSpPr>
            <a:grpSpLocks/>
          </p:cNvGrpSpPr>
          <p:nvPr/>
        </p:nvGrpSpPr>
        <p:grpSpPr bwMode="auto">
          <a:xfrm>
            <a:off x="7270750" y="2981325"/>
            <a:ext cx="1168400" cy="1473200"/>
            <a:chOff x="4580" y="1878"/>
            <a:chExt cx="736" cy="928"/>
          </a:xfrm>
        </p:grpSpPr>
        <p:sp>
          <p:nvSpPr>
            <p:cNvPr id="54411"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12"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4413" name="Group 141"/>
          <p:cNvGrpSpPr>
            <a:grpSpLocks/>
          </p:cNvGrpSpPr>
          <p:nvPr/>
        </p:nvGrpSpPr>
        <p:grpSpPr bwMode="auto">
          <a:xfrm>
            <a:off x="7270750" y="2981325"/>
            <a:ext cx="1168400" cy="1473200"/>
            <a:chOff x="4580" y="1878"/>
            <a:chExt cx="736" cy="928"/>
          </a:xfrm>
        </p:grpSpPr>
        <p:sp>
          <p:nvSpPr>
            <p:cNvPr id="54414"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15"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4416" name="Group 144"/>
          <p:cNvGrpSpPr>
            <a:grpSpLocks/>
          </p:cNvGrpSpPr>
          <p:nvPr/>
        </p:nvGrpSpPr>
        <p:grpSpPr bwMode="auto">
          <a:xfrm>
            <a:off x="7270750" y="2981325"/>
            <a:ext cx="1168400" cy="1473200"/>
            <a:chOff x="4580" y="1878"/>
            <a:chExt cx="736" cy="928"/>
          </a:xfrm>
        </p:grpSpPr>
        <p:sp>
          <p:nvSpPr>
            <p:cNvPr id="54417"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18"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4419" name="Group 147"/>
          <p:cNvGrpSpPr>
            <a:grpSpLocks/>
          </p:cNvGrpSpPr>
          <p:nvPr/>
        </p:nvGrpSpPr>
        <p:grpSpPr bwMode="auto">
          <a:xfrm>
            <a:off x="7270750" y="2981325"/>
            <a:ext cx="1168400" cy="1473200"/>
            <a:chOff x="4580" y="1878"/>
            <a:chExt cx="736" cy="928"/>
          </a:xfrm>
        </p:grpSpPr>
        <p:sp>
          <p:nvSpPr>
            <p:cNvPr id="54420"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21"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4422" name="Group 150"/>
          <p:cNvGrpSpPr>
            <a:grpSpLocks/>
          </p:cNvGrpSpPr>
          <p:nvPr/>
        </p:nvGrpSpPr>
        <p:grpSpPr bwMode="auto">
          <a:xfrm>
            <a:off x="7270750" y="2981325"/>
            <a:ext cx="1168400" cy="1473200"/>
            <a:chOff x="4580" y="1878"/>
            <a:chExt cx="736" cy="928"/>
          </a:xfrm>
        </p:grpSpPr>
        <p:sp>
          <p:nvSpPr>
            <p:cNvPr id="54423"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24"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4425" name="Group 153"/>
          <p:cNvGrpSpPr>
            <a:grpSpLocks/>
          </p:cNvGrpSpPr>
          <p:nvPr/>
        </p:nvGrpSpPr>
        <p:grpSpPr bwMode="auto">
          <a:xfrm>
            <a:off x="7270750" y="2981325"/>
            <a:ext cx="1168400" cy="1473200"/>
            <a:chOff x="4580" y="1878"/>
            <a:chExt cx="736" cy="928"/>
          </a:xfrm>
        </p:grpSpPr>
        <p:sp>
          <p:nvSpPr>
            <p:cNvPr id="54426"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27"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4428" name="Group 156"/>
          <p:cNvGrpSpPr>
            <a:grpSpLocks/>
          </p:cNvGrpSpPr>
          <p:nvPr/>
        </p:nvGrpSpPr>
        <p:grpSpPr bwMode="auto">
          <a:xfrm>
            <a:off x="7270750" y="2981325"/>
            <a:ext cx="1168400" cy="1473200"/>
            <a:chOff x="4580" y="1878"/>
            <a:chExt cx="736" cy="928"/>
          </a:xfrm>
        </p:grpSpPr>
        <p:sp>
          <p:nvSpPr>
            <p:cNvPr id="54429"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30"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4431" name="Group 159"/>
          <p:cNvGrpSpPr>
            <a:grpSpLocks/>
          </p:cNvGrpSpPr>
          <p:nvPr/>
        </p:nvGrpSpPr>
        <p:grpSpPr bwMode="auto">
          <a:xfrm>
            <a:off x="7270750" y="2981325"/>
            <a:ext cx="1168400" cy="1473200"/>
            <a:chOff x="4580" y="1878"/>
            <a:chExt cx="736" cy="928"/>
          </a:xfrm>
        </p:grpSpPr>
        <p:sp>
          <p:nvSpPr>
            <p:cNvPr id="54432"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33"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4434" name="Group 162"/>
          <p:cNvGrpSpPr>
            <a:grpSpLocks/>
          </p:cNvGrpSpPr>
          <p:nvPr/>
        </p:nvGrpSpPr>
        <p:grpSpPr bwMode="auto">
          <a:xfrm>
            <a:off x="7270750" y="2981325"/>
            <a:ext cx="1168400" cy="1473200"/>
            <a:chOff x="4580" y="1878"/>
            <a:chExt cx="736" cy="928"/>
          </a:xfrm>
        </p:grpSpPr>
        <p:sp>
          <p:nvSpPr>
            <p:cNvPr id="54435"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36"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4437" name="Group 165"/>
          <p:cNvGrpSpPr>
            <a:grpSpLocks/>
          </p:cNvGrpSpPr>
          <p:nvPr/>
        </p:nvGrpSpPr>
        <p:grpSpPr bwMode="auto">
          <a:xfrm>
            <a:off x="7270750" y="2981325"/>
            <a:ext cx="1168400" cy="1473200"/>
            <a:chOff x="4580" y="1878"/>
            <a:chExt cx="736" cy="928"/>
          </a:xfrm>
        </p:grpSpPr>
        <p:sp>
          <p:nvSpPr>
            <p:cNvPr id="54438"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39"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4440" name="Group 168"/>
          <p:cNvGrpSpPr>
            <a:grpSpLocks/>
          </p:cNvGrpSpPr>
          <p:nvPr/>
        </p:nvGrpSpPr>
        <p:grpSpPr bwMode="auto">
          <a:xfrm>
            <a:off x="7270750" y="2981325"/>
            <a:ext cx="1168400" cy="1473200"/>
            <a:chOff x="4580" y="1878"/>
            <a:chExt cx="736" cy="928"/>
          </a:xfrm>
        </p:grpSpPr>
        <p:sp>
          <p:nvSpPr>
            <p:cNvPr id="54441"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42"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4443" name="Group 171"/>
          <p:cNvGrpSpPr>
            <a:grpSpLocks/>
          </p:cNvGrpSpPr>
          <p:nvPr/>
        </p:nvGrpSpPr>
        <p:grpSpPr bwMode="auto">
          <a:xfrm>
            <a:off x="7270750" y="2981325"/>
            <a:ext cx="1168400" cy="1473200"/>
            <a:chOff x="4580" y="1878"/>
            <a:chExt cx="736" cy="928"/>
          </a:xfrm>
        </p:grpSpPr>
        <p:sp>
          <p:nvSpPr>
            <p:cNvPr id="54444"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45"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4446" name="Group 174"/>
          <p:cNvGrpSpPr>
            <a:grpSpLocks/>
          </p:cNvGrpSpPr>
          <p:nvPr/>
        </p:nvGrpSpPr>
        <p:grpSpPr bwMode="auto">
          <a:xfrm>
            <a:off x="7270750" y="2981325"/>
            <a:ext cx="1168400" cy="1473200"/>
            <a:chOff x="4580" y="1878"/>
            <a:chExt cx="736" cy="928"/>
          </a:xfrm>
        </p:grpSpPr>
        <p:sp>
          <p:nvSpPr>
            <p:cNvPr id="54447"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48"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4449" name="Group 177"/>
          <p:cNvGrpSpPr>
            <a:grpSpLocks/>
          </p:cNvGrpSpPr>
          <p:nvPr/>
        </p:nvGrpSpPr>
        <p:grpSpPr bwMode="auto">
          <a:xfrm>
            <a:off x="7270750" y="2981325"/>
            <a:ext cx="1168400" cy="1473200"/>
            <a:chOff x="4580" y="1878"/>
            <a:chExt cx="736" cy="928"/>
          </a:xfrm>
        </p:grpSpPr>
        <p:sp>
          <p:nvSpPr>
            <p:cNvPr id="54450"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51"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4452" name="Group 180"/>
          <p:cNvGrpSpPr>
            <a:grpSpLocks/>
          </p:cNvGrpSpPr>
          <p:nvPr/>
        </p:nvGrpSpPr>
        <p:grpSpPr bwMode="auto">
          <a:xfrm>
            <a:off x="7270750" y="2981325"/>
            <a:ext cx="1168400" cy="1473200"/>
            <a:chOff x="4580" y="1878"/>
            <a:chExt cx="736" cy="928"/>
          </a:xfrm>
        </p:grpSpPr>
        <p:sp>
          <p:nvSpPr>
            <p:cNvPr id="54453"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54"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4455" name="Group 183"/>
          <p:cNvGrpSpPr>
            <a:grpSpLocks/>
          </p:cNvGrpSpPr>
          <p:nvPr/>
        </p:nvGrpSpPr>
        <p:grpSpPr bwMode="auto">
          <a:xfrm>
            <a:off x="7270750" y="2981325"/>
            <a:ext cx="1168400" cy="1473200"/>
            <a:chOff x="4580" y="1878"/>
            <a:chExt cx="736" cy="928"/>
          </a:xfrm>
        </p:grpSpPr>
        <p:sp>
          <p:nvSpPr>
            <p:cNvPr id="54456"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57"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4458" name="Group 186"/>
          <p:cNvGrpSpPr>
            <a:grpSpLocks/>
          </p:cNvGrpSpPr>
          <p:nvPr/>
        </p:nvGrpSpPr>
        <p:grpSpPr bwMode="auto">
          <a:xfrm>
            <a:off x="7270750" y="2981325"/>
            <a:ext cx="1168400" cy="1473200"/>
            <a:chOff x="4580" y="1878"/>
            <a:chExt cx="736" cy="928"/>
          </a:xfrm>
        </p:grpSpPr>
        <p:sp>
          <p:nvSpPr>
            <p:cNvPr id="54459"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60"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4461" name="Group 189"/>
          <p:cNvGrpSpPr>
            <a:grpSpLocks/>
          </p:cNvGrpSpPr>
          <p:nvPr/>
        </p:nvGrpSpPr>
        <p:grpSpPr bwMode="auto">
          <a:xfrm>
            <a:off x="6030913" y="2981325"/>
            <a:ext cx="1168400" cy="1473200"/>
            <a:chOff x="4580" y="1878"/>
            <a:chExt cx="736" cy="928"/>
          </a:xfrm>
        </p:grpSpPr>
        <p:sp>
          <p:nvSpPr>
            <p:cNvPr id="54462"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63"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4464" name="Group 192"/>
          <p:cNvGrpSpPr>
            <a:grpSpLocks/>
          </p:cNvGrpSpPr>
          <p:nvPr/>
        </p:nvGrpSpPr>
        <p:grpSpPr bwMode="auto">
          <a:xfrm>
            <a:off x="6030913" y="2981325"/>
            <a:ext cx="1168400" cy="1473200"/>
            <a:chOff x="4580" y="1878"/>
            <a:chExt cx="736" cy="928"/>
          </a:xfrm>
        </p:grpSpPr>
        <p:sp>
          <p:nvSpPr>
            <p:cNvPr id="54465"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66"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4467" name="Group 195"/>
          <p:cNvGrpSpPr>
            <a:grpSpLocks/>
          </p:cNvGrpSpPr>
          <p:nvPr/>
        </p:nvGrpSpPr>
        <p:grpSpPr bwMode="auto">
          <a:xfrm>
            <a:off x="7270750" y="2981325"/>
            <a:ext cx="1168400" cy="1473200"/>
            <a:chOff x="4580" y="1878"/>
            <a:chExt cx="736" cy="928"/>
          </a:xfrm>
        </p:grpSpPr>
        <p:sp>
          <p:nvSpPr>
            <p:cNvPr id="54468"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69"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4470" name="Group 198"/>
          <p:cNvGrpSpPr>
            <a:grpSpLocks/>
          </p:cNvGrpSpPr>
          <p:nvPr/>
        </p:nvGrpSpPr>
        <p:grpSpPr bwMode="auto">
          <a:xfrm>
            <a:off x="7270750" y="2981325"/>
            <a:ext cx="1168400" cy="1473200"/>
            <a:chOff x="4580" y="1878"/>
            <a:chExt cx="736" cy="928"/>
          </a:xfrm>
        </p:grpSpPr>
        <p:sp>
          <p:nvSpPr>
            <p:cNvPr id="54471"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72"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4473" name="Group 201"/>
          <p:cNvGrpSpPr>
            <a:grpSpLocks/>
          </p:cNvGrpSpPr>
          <p:nvPr/>
        </p:nvGrpSpPr>
        <p:grpSpPr bwMode="auto">
          <a:xfrm>
            <a:off x="7270750" y="2981325"/>
            <a:ext cx="1168400" cy="1473200"/>
            <a:chOff x="4580" y="1878"/>
            <a:chExt cx="736" cy="928"/>
          </a:xfrm>
        </p:grpSpPr>
        <p:sp>
          <p:nvSpPr>
            <p:cNvPr id="54474"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75"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4476" name="Group 204"/>
          <p:cNvGrpSpPr>
            <a:grpSpLocks/>
          </p:cNvGrpSpPr>
          <p:nvPr/>
        </p:nvGrpSpPr>
        <p:grpSpPr bwMode="auto">
          <a:xfrm>
            <a:off x="7270750" y="2981325"/>
            <a:ext cx="1168400" cy="1473200"/>
            <a:chOff x="4580" y="1878"/>
            <a:chExt cx="736" cy="928"/>
          </a:xfrm>
        </p:grpSpPr>
        <p:sp>
          <p:nvSpPr>
            <p:cNvPr id="54477"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78"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4479" name="Group 207"/>
          <p:cNvGrpSpPr>
            <a:grpSpLocks/>
          </p:cNvGrpSpPr>
          <p:nvPr/>
        </p:nvGrpSpPr>
        <p:grpSpPr bwMode="auto">
          <a:xfrm>
            <a:off x="7270750" y="2981325"/>
            <a:ext cx="1168400" cy="1473200"/>
            <a:chOff x="4580" y="1878"/>
            <a:chExt cx="736" cy="928"/>
          </a:xfrm>
        </p:grpSpPr>
        <p:sp>
          <p:nvSpPr>
            <p:cNvPr id="54480"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81"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4482" name="Group 210"/>
          <p:cNvGrpSpPr>
            <a:grpSpLocks/>
          </p:cNvGrpSpPr>
          <p:nvPr/>
        </p:nvGrpSpPr>
        <p:grpSpPr bwMode="auto">
          <a:xfrm>
            <a:off x="7270750" y="2981325"/>
            <a:ext cx="1168400" cy="1473200"/>
            <a:chOff x="4580" y="1878"/>
            <a:chExt cx="736" cy="928"/>
          </a:xfrm>
        </p:grpSpPr>
        <p:sp>
          <p:nvSpPr>
            <p:cNvPr id="54483"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84"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4485" name="Group 213"/>
          <p:cNvGrpSpPr>
            <a:grpSpLocks/>
          </p:cNvGrpSpPr>
          <p:nvPr/>
        </p:nvGrpSpPr>
        <p:grpSpPr bwMode="auto">
          <a:xfrm>
            <a:off x="7270750" y="2981325"/>
            <a:ext cx="1168400" cy="1473200"/>
            <a:chOff x="4580" y="1878"/>
            <a:chExt cx="736" cy="928"/>
          </a:xfrm>
        </p:grpSpPr>
        <p:sp>
          <p:nvSpPr>
            <p:cNvPr id="54486"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87"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4488" name="Group 216"/>
          <p:cNvGrpSpPr>
            <a:grpSpLocks/>
          </p:cNvGrpSpPr>
          <p:nvPr/>
        </p:nvGrpSpPr>
        <p:grpSpPr bwMode="auto">
          <a:xfrm>
            <a:off x="7270750" y="2981325"/>
            <a:ext cx="1168400" cy="1473200"/>
            <a:chOff x="4580" y="1878"/>
            <a:chExt cx="736" cy="928"/>
          </a:xfrm>
        </p:grpSpPr>
        <p:sp>
          <p:nvSpPr>
            <p:cNvPr id="54489"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90"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4491" name="Group 219"/>
          <p:cNvGrpSpPr>
            <a:grpSpLocks/>
          </p:cNvGrpSpPr>
          <p:nvPr/>
        </p:nvGrpSpPr>
        <p:grpSpPr bwMode="auto">
          <a:xfrm>
            <a:off x="7270750" y="2981325"/>
            <a:ext cx="1168400" cy="1473200"/>
            <a:chOff x="4580" y="1878"/>
            <a:chExt cx="736" cy="928"/>
          </a:xfrm>
        </p:grpSpPr>
        <p:sp>
          <p:nvSpPr>
            <p:cNvPr id="54492"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93"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4494" name="Group 222"/>
          <p:cNvGrpSpPr>
            <a:grpSpLocks/>
          </p:cNvGrpSpPr>
          <p:nvPr/>
        </p:nvGrpSpPr>
        <p:grpSpPr bwMode="auto">
          <a:xfrm>
            <a:off x="7270750" y="2981325"/>
            <a:ext cx="1168400" cy="1473200"/>
            <a:chOff x="4580" y="1878"/>
            <a:chExt cx="736" cy="928"/>
          </a:xfrm>
        </p:grpSpPr>
        <p:sp>
          <p:nvSpPr>
            <p:cNvPr id="54495"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96"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4497" name="Group 225"/>
          <p:cNvGrpSpPr>
            <a:grpSpLocks/>
          </p:cNvGrpSpPr>
          <p:nvPr/>
        </p:nvGrpSpPr>
        <p:grpSpPr bwMode="auto">
          <a:xfrm>
            <a:off x="7270750" y="2981325"/>
            <a:ext cx="1168400" cy="1473200"/>
            <a:chOff x="4580" y="1878"/>
            <a:chExt cx="736" cy="928"/>
          </a:xfrm>
        </p:grpSpPr>
        <p:sp>
          <p:nvSpPr>
            <p:cNvPr id="54498"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499"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4500" name="Group 228"/>
          <p:cNvGrpSpPr>
            <a:grpSpLocks/>
          </p:cNvGrpSpPr>
          <p:nvPr/>
        </p:nvGrpSpPr>
        <p:grpSpPr bwMode="auto">
          <a:xfrm>
            <a:off x="7270750" y="2981325"/>
            <a:ext cx="1168400" cy="1473200"/>
            <a:chOff x="4580" y="1878"/>
            <a:chExt cx="736" cy="928"/>
          </a:xfrm>
        </p:grpSpPr>
        <p:sp>
          <p:nvSpPr>
            <p:cNvPr id="54501"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502"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4503" name="Group 231"/>
          <p:cNvGrpSpPr>
            <a:grpSpLocks/>
          </p:cNvGrpSpPr>
          <p:nvPr/>
        </p:nvGrpSpPr>
        <p:grpSpPr bwMode="auto">
          <a:xfrm>
            <a:off x="7270750" y="2981325"/>
            <a:ext cx="1168400" cy="1473200"/>
            <a:chOff x="4580" y="1878"/>
            <a:chExt cx="736" cy="928"/>
          </a:xfrm>
        </p:grpSpPr>
        <p:sp>
          <p:nvSpPr>
            <p:cNvPr id="54504"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505"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4506" name="Group 234"/>
          <p:cNvGrpSpPr>
            <a:grpSpLocks/>
          </p:cNvGrpSpPr>
          <p:nvPr/>
        </p:nvGrpSpPr>
        <p:grpSpPr bwMode="auto">
          <a:xfrm>
            <a:off x="7270750" y="2981325"/>
            <a:ext cx="1168400" cy="1473200"/>
            <a:chOff x="4580" y="1878"/>
            <a:chExt cx="736" cy="928"/>
          </a:xfrm>
        </p:grpSpPr>
        <p:sp>
          <p:nvSpPr>
            <p:cNvPr id="54507"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508"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4509" name="Group 237"/>
          <p:cNvGrpSpPr>
            <a:grpSpLocks/>
          </p:cNvGrpSpPr>
          <p:nvPr/>
        </p:nvGrpSpPr>
        <p:grpSpPr bwMode="auto">
          <a:xfrm>
            <a:off x="7270750" y="2981325"/>
            <a:ext cx="1168400" cy="1473200"/>
            <a:chOff x="4580" y="1878"/>
            <a:chExt cx="736" cy="928"/>
          </a:xfrm>
        </p:grpSpPr>
        <p:sp>
          <p:nvSpPr>
            <p:cNvPr id="54510"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511"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4512" name="Group 240"/>
          <p:cNvGrpSpPr>
            <a:grpSpLocks/>
          </p:cNvGrpSpPr>
          <p:nvPr/>
        </p:nvGrpSpPr>
        <p:grpSpPr bwMode="auto">
          <a:xfrm>
            <a:off x="7270750" y="2981325"/>
            <a:ext cx="1168400" cy="1473200"/>
            <a:chOff x="4580" y="1878"/>
            <a:chExt cx="736" cy="928"/>
          </a:xfrm>
        </p:grpSpPr>
        <p:sp>
          <p:nvSpPr>
            <p:cNvPr id="54513"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514"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4515" name="Group 243"/>
          <p:cNvGrpSpPr>
            <a:grpSpLocks/>
          </p:cNvGrpSpPr>
          <p:nvPr/>
        </p:nvGrpSpPr>
        <p:grpSpPr bwMode="auto">
          <a:xfrm>
            <a:off x="7270750" y="2981325"/>
            <a:ext cx="1168400" cy="1473200"/>
            <a:chOff x="4580" y="1878"/>
            <a:chExt cx="736" cy="928"/>
          </a:xfrm>
        </p:grpSpPr>
        <p:sp>
          <p:nvSpPr>
            <p:cNvPr id="54516"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517"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4518" name="Group 246"/>
          <p:cNvGrpSpPr>
            <a:grpSpLocks/>
          </p:cNvGrpSpPr>
          <p:nvPr/>
        </p:nvGrpSpPr>
        <p:grpSpPr bwMode="auto">
          <a:xfrm>
            <a:off x="7270750" y="2981325"/>
            <a:ext cx="1168400" cy="1473200"/>
            <a:chOff x="4580" y="1878"/>
            <a:chExt cx="736" cy="928"/>
          </a:xfrm>
        </p:grpSpPr>
        <p:sp>
          <p:nvSpPr>
            <p:cNvPr id="54519"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520"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4521" name="Group 249"/>
          <p:cNvGrpSpPr>
            <a:grpSpLocks/>
          </p:cNvGrpSpPr>
          <p:nvPr/>
        </p:nvGrpSpPr>
        <p:grpSpPr bwMode="auto">
          <a:xfrm>
            <a:off x="7270750" y="2981325"/>
            <a:ext cx="1168400" cy="1473200"/>
            <a:chOff x="4580" y="1878"/>
            <a:chExt cx="736" cy="928"/>
          </a:xfrm>
        </p:grpSpPr>
        <p:sp>
          <p:nvSpPr>
            <p:cNvPr id="54522"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523"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4524" name="Group 252"/>
          <p:cNvGrpSpPr>
            <a:grpSpLocks/>
          </p:cNvGrpSpPr>
          <p:nvPr/>
        </p:nvGrpSpPr>
        <p:grpSpPr bwMode="auto">
          <a:xfrm>
            <a:off x="7270750" y="2981325"/>
            <a:ext cx="1168400" cy="1473200"/>
            <a:chOff x="4580" y="1878"/>
            <a:chExt cx="736" cy="928"/>
          </a:xfrm>
        </p:grpSpPr>
        <p:sp>
          <p:nvSpPr>
            <p:cNvPr id="54525"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526"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4527" name="Group 255"/>
          <p:cNvGrpSpPr>
            <a:grpSpLocks/>
          </p:cNvGrpSpPr>
          <p:nvPr/>
        </p:nvGrpSpPr>
        <p:grpSpPr bwMode="auto">
          <a:xfrm>
            <a:off x="6030913" y="2981325"/>
            <a:ext cx="1168400" cy="1473200"/>
            <a:chOff x="4580" y="1878"/>
            <a:chExt cx="736" cy="928"/>
          </a:xfrm>
        </p:grpSpPr>
        <p:sp>
          <p:nvSpPr>
            <p:cNvPr id="54528"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529"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sp>
        <p:nvSpPr>
          <p:cNvPr id="54530" name="Freeform 258"/>
          <p:cNvSpPr>
            <a:spLocks noEditPoints="1"/>
          </p:cNvSpPr>
          <p:nvPr/>
        </p:nvSpPr>
        <p:spPr bwMode="auto">
          <a:xfrm>
            <a:off x="447675" y="2051050"/>
            <a:ext cx="8248650" cy="320516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531" name="Text Box 259"/>
          <p:cNvSpPr txBox="1">
            <a:spLocks noChangeArrowheads="1"/>
          </p:cNvSpPr>
          <p:nvPr/>
        </p:nvSpPr>
        <p:spPr bwMode="auto">
          <a:xfrm>
            <a:off x="115887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Hours</a:t>
            </a:r>
            <a:endParaRPr lang="en-GB" altLang="en-US" sz="2400">
              <a:solidFill>
                <a:schemeClr val="bg1"/>
              </a:solidFill>
            </a:endParaRPr>
          </a:p>
        </p:txBody>
      </p:sp>
      <p:sp>
        <p:nvSpPr>
          <p:cNvPr id="54532" name="Text Box 260"/>
          <p:cNvSpPr txBox="1">
            <a:spLocks noChangeArrowheads="1"/>
          </p:cNvSpPr>
          <p:nvPr/>
        </p:nvSpPr>
        <p:spPr bwMode="auto">
          <a:xfrm>
            <a:off x="3824288" y="4733925"/>
            <a:ext cx="1495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Minutes</a:t>
            </a:r>
            <a:endParaRPr lang="en-GB" altLang="en-US" sz="2400">
              <a:solidFill>
                <a:schemeClr val="bg1"/>
              </a:solidFill>
            </a:endParaRPr>
          </a:p>
        </p:txBody>
      </p:sp>
      <p:sp>
        <p:nvSpPr>
          <p:cNvPr id="54533" name="Text Box 261"/>
          <p:cNvSpPr txBox="1">
            <a:spLocks noChangeArrowheads="1"/>
          </p:cNvSpPr>
          <p:nvPr/>
        </p:nvSpPr>
        <p:spPr bwMode="auto">
          <a:xfrm>
            <a:off x="648652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Seconds</a:t>
            </a:r>
            <a:endParaRPr lang="en-GB" altLang="en-US" sz="2400">
              <a:solidFill>
                <a:schemeClr val="bg1"/>
              </a:solidFill>
            </a:endParaRPr>
          </a:p>
        </p:txBody>
      </p:sp>
      <p:sp>
        <p:nvSpPr>
          <p:cNvPr id="54535" name="AutoShape 263"/>
          <p:cNvSpPr>
            <a:spLocks noChangeArrowheads="1"/>
          </p:cNvSpPr>
          <p:nvPr/>
        </p:nvSpPr>
        <p:spPr bwMode="auto">
          <a:xfrm rot="16200000">
            <a:off x="-913606" y="3472656"/>
            <a:ext cx="3151188"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536" name="AutoShape 264"/>
          <p:cNvSpPr>
            <a:spLocks noChangeArrowheads="1"/>
          </p:cNvSpPr>
          <p:nvPr/>
        </p:nvSpPr>
        <p:spPr bwMode="auto">
          <a:xfrm>
            <a:off x="473075" y="2085975"/>
            <a:ext cx="8197850"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4537" name="Group 265"/>
          <p:cNvGrpSpPr>
            <a:grpSpLocks/>
          </p:cNvGrpSpPr>
          <p:nvPr/>
        </p:nvGrpSpPr>
        <p:grpSpPr bwMode="auto">
          <a:xfrm>
            <a:off x="3162300" y="3373438"/>
            <a:ext cx="120650" cy="693737"/>
            <a:chOff x="1939" y="2444"/>
            <a:chExt cx="81" cy="463"/>
          </a:xfrm>
        </p:grpSpPr>
        <p:sp>
          <p:nvSpPr>
            <p:cNvPr id="54538"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539"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4540" name="Group 268"/>
          <p:cNvGrpSpPr>
            <a:grpSpLocks/>
          </p:cNvGrpSpPr>
          <p:nvPr/>
        </p:nvGrpSpPr>
        <p:grpSpPr bwMode="auto">
          <a:xfrm>
            <a:off x="5843588" y="3373438"/>
            <a:ext cx="120650" cy="693737"/>
            <a:chOff x="1939" y="2444"/>
            <a:chExt cx="81" cy="463"/>
          </a:xfrm>
        </p:grpSpPr>
        <p:sp>
          <p:nvSpPr>
            <p:cNvPr id="54541"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542"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4543" name="Group 271"/>
          <p:cNvGrpSpPr>
            <a:grpSpLocks/>
          </p:cNvGrpSpPr>
          <p:nvPr/>
        </p:nvGrpSpPr>
        <p:grpSpPr bwMode="auto">
          <a:xfrm>
            <a:off x="706438" y="2768600"/>
            <a:ext cx="7731125" cy="1905000"/>
            <a:chOff x="445" y="1744"/>
            <a:chExt cx="4870" cy="1200"/>
          </a:xfrm>
        </p:grpSpPr>
        <p:grpSp>
          <p:nvGrpSpPr>
            <p:cNvPr id="54544" name="Group 272"/>
            <p:cNvGrpSpPr>
              <a:grpSpLocks/>
            </p:cNvGrpSpPr>
            <p:nvPr/>
          </p:nvGrpSpPr>
          <p:grpSpPr bwMode="auto">
            <a:xfrm>
              <a:off x="445" y="1744"/>
              <a:ext cx="734" cy="1200"/>
              <a:chOff x="448" y="1746"/>
              <a:chExt cx="724" cy="1188"/>
            </a:xfrm>
          </p:grpSpPr>
          <p:grpSp>
            <p:nvGrpSpPr>
              <p:cNvPr id="54545" name="Group 273"/>
              <p:cNvGrpSpPr>
                <a:grpSpLocks/>
              </p:cNvGrpSpPr>
              <p:nvPr/>
            </p:nvGrpSpPr>
            <p:grpSpPr bwMode="auto">
              <a:xfrm>
                <a:off x="454" y="1752"/>
                <a:ext cx="712" cy="1176"/>
                <a:chOff x="454" y="1752"/>
                <a:chExt cx="712" cy="1176"/>
              </a:xfrm>
            </p:grpSpPr>
            <p:sp>
              <p:nvSpPr>
                <p:cNvPr id="54546"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547"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4548"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4549" name="Group 277"/>
            <p:cNvGrpSpPr>
              <a:grpSpLocks/>
            </p:cNvGrpSpPr>
            <p:nvPr/>
          </p:nvGrpSpPr>
          <p:grpSpPr bwMode="auto">
            <a:xfrm>
              <a:off x="1225" y="1744"/>
              <a:ext cx="734" cy="1200"/>
              <a:chOff x="448" y="1746"/>
              <a:chExt cx="724" cy="1188"/>
            </a:xfrm>
          </p:grpSpPr>
          <p:grpSp>
            <p:nvGrpSpPr>
              <p:cNvPr id="54550" name="Group 278"/>
              <p:cNvGrpSpPr>
                <a:grpSpLocks/>
              </p:cNvGrpSpPr>
              <p:nvPr/>
            </p:nvGrpSpPr>
            <p:grpSpPr bwMode="auto">
              <a:xfrm>
                <a:off x="454" y="1752"/>
                <a:ext cx="712" cy="1176"/>
                <a:chOff x="454" y="1752"/>
                <a:chExt cx="712" cy="1176"/>
              </a:xfrm>
            </p:grpSpPr>
            <p:sp>
              <p:nvSpPr>
                <p:cNvPr id="54551"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552"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4553"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4554" name="Group 282"/>
            <p:cNvGrpSpPr>
              <a:grpSpLocks/>
            </p:cNvGrpSpPr>
            <p:nvPr/>
          </p:nvGrpSpPr>
          <p:grpSpPr bwMode="auto">
            <a:xfrm flipH="1">
              <a:off x="4581" y="1744"/>
              <a:ext cx="734" cy="1200"/>
              <a:chOff x="448" y="1746"/>
              <a:chExt cx="724" cy="1188"/>
            </a:xfrm>
          </p:grpSpPr>
          <p:grpSp>
            <p:nvGrpSpPr>
              <p:cNvPr id="54555" name="Group 283"/>
              <p:cNvGrpSpPr>
                <a:grpSpLocks/>
              </p:cNvGrpSpPr>
              <p:nvPr/>
            </p:nvGrpSpPr>
            <p:grpSpPr bwMode="auto">
              <a:xfrm>
                <a:off x="454" y="1752"/>
                <a:ext cx="712" cy="1176"/>
                <a:chOff x="454" y="1752"/>
                <a:chExt cx="712" cy="1176"/>
              </a:xfrm>
            </p:grpSpPr>
            <p:sp>
              <p:nvSpPr>
                <p:cNvPr id="54556"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557"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4558"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4559" name="Group 287"/>
            <p:cNvGrpSpPr>
              <a:grpSpLocks/>
            </p:cNvGrpSpPr>
            <p:nvPr/>
          </p:nvGrpSpPr>
          <p:grpSpPr bwMode="auto">
            <a:xfrm flipH="1">
              <a:off x="3799" y="1744"/>
              <a:ext cx="734" cy="1200"/>
              <a:chOff x="448" y="1746"/>
              <a:chExt cx="724" cy="1188"/>
            </a:xfrm>
          </p:grpSpPr>
          <p:grpSp>
            <p:nvGrpSpPr>
              <p:cNvPr id="54560" name="Group 288"/>
              <p:cNvGrpSpPr>
                <a:grpSpLocks/>
              </p:cNvGrpSpPr>
              <p:nvPr/>
            </p:nvGrpSpPr>
            <p:grpSpPr bwMode="auto">
              <a:xfrm>
                <a:off x="454" y="1752"/>
                <a:ext cx="712" cy="1176"/>
                <a:chOff x="454" y="1752"/>
                <a:chExt cx="712" cy="1176"/>
              </a:xfrm>
            </p:grpSpPr>
            <p:sp>
              <p:nvSpPr>
                <p:cNvPr id="54561"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562"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4563"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4564"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565"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4534" name="Text Box 262"/>
          <p:cNvSpPr txBox="1">
            <a:spLocks noChangeArrowheads="1"/>
          </p:cNvSpPr>
          <p:nvPr/>
        </p:nvSpPr>
        <p:spPr bwMode="auto">
          <a:xfrm>
            <a:off x="2267424" y="2139950"/>
            <a:ext cx="4629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800" dirty="0">
                <a:solidFill>
                  <a:schemeClr val="bg1"/>
                </a:solidFill>
              </a:rPr>
              <a:t>Be Back In</a:t>
            </a:r>
            <a:endParaRPr lang="en-GB" altLang="en-US" sz="2800" dirty="0">
              <a:solidFill>
                <a:schemeClr val="bg1"/>
              </a:solidFill>
            </a:endParaRPr>
          </a:p>
        </p:txBody>
      </p:sp>
      <p:sp>
        <p:nvSpPr>
          <p:cNvPr id="294" name="Rectangle 69"/>
          <p:cNvSpPr>
            <a:spLocks noChangeArrowheads="1"/>
          </p:cNvSpPr>
          <p:nvPr/>
        </p:nvSpPr>
        <p:spPr bwMode="auto">
          <a:xfrm>
            <a:off x="-68026" y="228600"/>
            <a:ext cx="9144000" cy="1143000"/>
          </a:xfrm>
          <a:prstGeom prst="rect">
            <a:avLst/>
          </a:prstGeom>
          <a:noFill/>
          <a:ln w="9525">
            <a:noFill/>
            <a:miter lim="800000"/>
            <a:headEnd/>
            <a:tailEnd/>
          </a:ln>
          <a:effectLst/>
        </p:spPr>
        <p:txBody>
          <a:bodyPr anchor="ctr"/>
          <a:lstStyle/>
          <a:p>
            <a:pPr algn="ctr">
              <a:defRPr/>
            </a:pPr>
            <a:r>
              <a:rPr lang="en-US" sz="5400" dirty="0">
                <a:solidFill>
                  <a:srgbClr val="FF3300"/>
                </a:solidFill>
                <a:effectLst>
                  <a:outerShdw blurRad="38100" dist="38100" dir="2700000" algn="tl">
                    <a:srgbClr val="C0C0C0"/>
                  </a:outerShdw>
                </a:effectLst>
                <a:cs typeface="+mn-cs"/>
              </a:rPr>
              <a:t>Time for a</a:t>
            </a:r>
            <a:br>
              <a:rPr lang="en-US" sz="5400" dirty="0">
                <a:solidFill>
                  <a:srgbClr val="FF3300"/>
                </a:solidFill>
                <a:effectLst>
                  <a:outerShdw blurRad="38100" dist="38100" dir="2700000" algn="tl">
                    <a:srgbClr val="C0C0C0"/>
                  </a:outerShdw>
                </a:effectLst>
                <a:cs typeface="+mn-cs"/>
              </a:rPr>
            </a:br>
            <a:r>
              <a:rPr lang="en-US" sz="5400" dirty="0">
                <a:solidFill>
                  <a:srgbClr val="FF3300"/>
                </a:solidFill>
                <a:effectLst>
                  <a:outerShdw blurRad="38100" dist="38100" dir="2700000" algn="tl">
                    <a:srgbClr val="C0C0C0"/>
                  </a:outerShdw>
                </a:effectLst>
                <a:cs typeface="+mn-cs"/>
              </a:rPr>
              <a:t>BREAK!</a:t>
            </a:r>
          </a:p>
        </p:txBody>
      </p:sp>
      <p:pic>
        <p:nvPicPr>
          <p:cNvPr id="295" name="Picture 2" descr="C:\Users\Steve\AppData\Local\Microsoft\Windows\Temporary Internet Files\Content.IE5\5KR3RXCE\MC90005396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33431" y="404154"/>
            <a:ext cx="1700213" cy="1646896"/>
          </a:xfrm>
          <a:prstGeom prst="rect">
            <a:avLst/>
          </a:prstGeom>
          <a:noFill/>
          <a:extLst>
            <a:ext uri="{909E8E84-426E-40DD-AFC4-6F175D3DCCD1}">
              <a14:hiddenFill xmlns:a14="http://schemas.microsoft.com/office/drawing/2010/main">
                <a:solidFill>
                  <a:srgbClr val="FFFFFF"/>
                </a:solidFill>
              </a14:hiddenFill>
            </a:ext>
          </a:extLst>
        </p:spPr>
      </p:pic>
      <p:pic>
        <p:nvPicPr>
          <p:cNvPr id="296" name="Picture 3" descr="C:\Users\Steve\AppData\Local\Microsoft\Windows\Temporary Internet Files\Content.IE5\7495MLVR\MP90030586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6534" y="5265834"/>
            <a:ext cx="1063560" cy="1615322"/>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02" y="5251450"/>
            <a:ext cx="1644650" cy="1644650"/>
          </a:xfrm>
          <a:prstGeom prst="rect">
            <a:avLst/>
          </a:prstGeom>
          <a:noFill/>
          <a:extLst>
            <a:ext uri="{909E8E84-426E-40DD-AFC4-6F175D3DCCD1}">
              <a14:hiddenFill xmlns:a14="http://schemas.microsoft.com/office/drawing/2010/main">
                <a:solidFill>
                  <a:srgbClr val="FFFFFF"/>
                </a:solidFill>
              </a14:hiddenFill>
            </a:ext>
          </a:extLst>
        </p:spPr>
      </p:pic>
      <p:pic>
        <p:nvPicPr>
          <p:cNvPr id="298" name="Picture 5" descr="C:\Users\Steve\AppData\Local\Microsoft\Windows\Temporary Internet Files\Content.IE5\C7SIBBZU\MC90043993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60" y="91271"/>
            <a:ext cx="1469471" cy="2048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086145"/>
      </p:ext>
    </p:extLst>
  </p:cSld>
  <p:clrMapOvr>
    <a:masterClrMapping/>
  </p:clrMapOvr>
  <p:transition advClick="0" advTm="11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4311"/>
                                        </p:tgtEl>
                                      </p:cBhvr>
                                    </p:animEffect>
                                    <p:set>
                                      <p:cBhvr>
                                        <p:cTn id="7" dur="1" fill="hold">
                                          <p:stCondLst>
                                            <p:cond delay="499"/>
                                          </p:stCondLst>
                                        </p:cTn>
                                        <p:tgtEl>
                                          <p:spTgt spid="54311"/>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4317"/>
                                        </p:tgtEl>
                                      </p:cBhvr>
                                    </p:animEffect>
                                    <p:set>
                                      <p:cBhvr>
                                        <p:cTn id="10" dur="1" fill="hold">
                                          <p:stCondLst>
                                            <p:cond delay="499"/>
                                          </p:stCondLst>
                                        </p:cTn>
                                        <p:tgtEl>
                                          <p:spTgt spid="54317"/>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4326"/>
                                        </p:tgtEl>
                                      </p:cBhvr>
                                    </p:animEffect>
                                    <p:set>
                                      <p:cBhvr>
                                        <p:cTn id="13" dur="1" fill="hold">
                                          <p:stCondLst>
                                            <p:cond delay="499"/>
                                          </p:stCondLst>
                                        </p:cTn>
                                        <p:tgtEl>
                                          <p:spTgt spid="54326"/>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4356"/>
                                        </p:tgtEl>
                                        <p:attrNameLst>
                                          <p:attrName>style.visibility</p:attrName>
                                        </p:attrNameLst>
                                      </p:cBhvr>
                                      <p:to>
                                        <p:strVal val="visible"/>
                                      </p:to>
                                    </p:set>
                                    <p:animEffect transition="in" filter="slide(fromTop)">
                                      <p:cBhvr>
                                        <p:cTn id="16" dur="500"/>
                                        <p:tgtEl>
                                          <p:spTgt spid="54356"/>
                                        </p:tgtEl>
                                      </p:cBhvr>
                                    </p:animEffect>
                                  </p:childTnLst>
                                </p:cTn>
                              </p:par>
                              <p:par>
                                <p:cTn id="17" presetID="12" presetClass="entr" presetSubtype="1" fill="hold" nodeType="withEffect">
                                  <p:stCondLst>
                                    <p:cond delay="0"/>
                                  </p:stCondLst>
                                  <p:childTnLst>
                                    <p:set>
                                      <p:cBhvr>
                                        <p:cTn id="18" dur="1" fill="hold">
                                          <p:stCondLst>
                                            <p:cond delay="0"/>
                                          </p:stCondLst>
                                        </p:cTn>
                                        <p:tgtEl>
                                          <p:spTgt spid="54353"/>
                                        </p:tgtEl>
                                        <p:attrNameLst>
                                          <p:attrName>style.visibility</p:attrName>
                                        </p:attrNameLst>
                                      </p:cBhvr>
                                      <p:to>
                                        <p:strVal val="visible"/>
                                      </p:to>
                                    </p:set>
                                    <p:animEffect transition="in" filter="slide(fromTop)">
                                      <p:cBhvr>
                                        <p:cTn id="19" dur="500"/>
                                        <p:tgtEl>
                                          <p:spTgt spid="54353"/>
                                        </p:tgtEl>
                                      </p:cBhvr>
                                    </p:animEffect>
                                  </p:childTnLst>
                                </p:cTn>
                              </p:par>
                              <p:par>
                                <p:cTn id="20" presetID="12" presetClass="entr" presetSubtype="1" fill="hold" nodeType="withEffect">
                                  <p:stCondLst>
                                    <p:cond delay="0"/>
                                  </p:stCondLst>
                                  <p:childTnLst>
                                    <p:set>
                                      <p:cBhvr>
                                        <p:cTn id="21" dur="1" fill="hold">
                                          <p:stCondLst>
                                            <p:cond delay="0"/>
                                          </p:stCondLst>
                                        </p:cTn>
                                        <p:tgtEl>
                                          <p:spTgt spid="54314"/>
                                        </p:tgtEl>
                                        <p:attrNameLst>
                                          <p:attrName>style.visibility</p:attrName>
                                        </p:attrNameLst>
                                      </p:cBhvr>
                                      <p:to>
                                        <p:strVal val="visible"/>
                                      </p:to>
                                    </p:set>
                                    <p:animEffect transition="in" filter="slide(fromTop)">
                                      <p:cBhvr>
                                        <p:cTn id="22" dur="500"/>
                                        <p:tgtEl>
                                          <p:spTgt spid="54314"/>
                                        </p:tgtEl>
                                      </p:cBhvr>
                                    </p:animEffect>
                                  </p:childTnLst>
                                </p:cTn>
                              </p:par>
                              <p:par>
                                <p:cTn id="23" presetID="12" presetClass="exit" presetSubtype="4" fill="hold" nodeType="withEffect">
                                  <p:stCondLst>
                                    <p:cond delay="1000"/>
                                  </p:stCondLst>
                                  <p:childTnLst>
                                    <p:animEffect transition="out" filter="slide(fromBottom)">
                                      <p:cBhvr>
                                        <p:cTn id="24" dur="500"/>
                                        <p:tgtEl>
                                          <p:spTgt spid="54314"/>
                                        </p:tgtEl>
                                      </p:cBhvr>
                                    </p:animEffect>
                                    <p:set>
                                      <p:cBhvr>
                                        <p:cTn id="25" dur="1" fill="hold">
                                          <p:stCondLst>
                                            <p:cond delay="499"/>
                                          </p:stCondLst>
                                        </p:cTn>
                                        <p:tgtEl>
                                          <p:spTgt spid="54314"/>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4329"/>
                                        </p:tgtEl>
                                        <p:attrNameLst>
                                          <p:attrName>style.visibility</p:attrName>
                                        </p:attrNameLst>
                                      </p:cBhvr>
                                      <p:to>
                                        <p:strVal val="visible"/>
                                      </p:to>
                                    </p:set>
                                    <p:animEffect transition="in" filter="slide(fromTop)">
                                      <p:cBhvr>
                                        <p:cTn id="28" dur="500"/>
                                        <p:tgtEl>
                                          <p:spTgt spid="54329"/>
                                        </p:tgtEl>
                                      </p:cBhvr>
                                    </p:animEffect>
                                  </p:childTnLst>
                                </p:cTn>
                              </p:par>
                              <p:par>
                                <p:cTn id="29" presetID="12" presetClass="exit" presetSubtype="4" fill="hold" nodeType="withEffect">
                                  <p:stCondLst>
                                    <p:cond delay="2000"/>
                                  </p:stCondLst>
                                  <p:childTnLst>
                                    <p:animEffect transition="out" filter="slide(fromBottom)">
                                      <p:cBhvr>
                                        <p:cTn id="30" dur="500"/>
                                        <p:tgtEl>
                                          <p:spTgt spid="54329"/>
                                        </p:tgtEl>
                                      </p:cBhvr>
                                    </p:animEffect>
                                    <p:set>
                                      <p:cBhvr>
                                        <p:cTn id="31" dur="1" fill="hold">
                                          <p:stCondLst>
                                            <p:cond delay="499"/>
                                          </p:stCondLst>
                                        </p:cTn>
                                        <p:tgtEl>
                                          <p:spTgt spid="54329"/>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4332"/>
                                        </p:tgtEl>
                                        <p:attrNameLst>
                                          <p:attrName>style.visibility</p:attrName>
                                        </p:attrNameLst>
                                      </p:cBhvr>
                                      <p:to>
                                        <p:strVal val="visible"/>
                                      </p:to>
                                    </p:set>
                                    <p:animEffect transition="in" filter="slide(fromTop)">
                                      <p:cBhvr>
                                        <p:cTn id="34" dur="500"/>
                                        <p:tgtEl>
                                          <p:spTgt spid="54332"/>
                                        </p:tgtEl>
                                      </p:cBhvr>
                                    </p:animEffect>
                                  </p:childTnLst>
                                </p:cTn>
                              </p:par>
                              <p:par>
                                <p:cTn id="35" presetID="12" presetClass="exit" presetSubtype="4" fill="hold" nodeType="withEffect">
                                  <p:stCondLst>
                                    <p:cond delay="3000"/>
                                  </p:stCondLst>
                                  <p:childTnLst>
                                    <p:animEffect transition="out" filter="slide(fromBottom)">
                                      <p:cBhvr>
                                        <p:cTn id="36" dur="500"/>
                                        <p:tgtEl>
                                          <p:spTgt spid="54332"/>
                                        </p:tgtEl>
                                      </p:cBhvr>
                                    </p:animEffect>
                                    <p:set>
                                      <p:cBhvr>
                                        <p:cTn id="37" dur="1" fill="hold">
                                          <p:stCondLst>
                                            <p:cond delay="499"/>
                                          </p:stCondLst>
                                        </p:cTn>
                                        <p:tgtEl>
                                          <p:spTgt spid="54332"/>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4335"/>
                                        </p:tgtEl>
                                        <p:attrNameLst>
                                          <p:attrName>style.visibility</p:attrName>
                                        </p:attrNameLst>
                                      </p:cBhvr>
                                      <p:to>
                                        <p:strVal val="visible"/>
                                      </p:to>
                                    </p:set>
                                    <p:animEffect transition="in" filter="slide(fromTop)">
                                      <p:cBhvr>
                                        <p:cTn id="40" dur="500"/>
                                        <p:tgtEl>
                                          <p:spTgt spid="54335"/>
                                        </p:tgtEl>
                                      </p:cBhvr>
                                    </p:animEffect>
                                  </p:childTnLst>
                                </p:cTn>
                              </p:par>
                              <p:par>
                                <p:cTn id="41" presetID="12" presetClass="exit" presetSubtype="4" fill="hold" nodeType="withEffect">
                                  <p:stCondLst>
                                    <p:cond delay="4000"/>
                                  </p:stCondLst>
                                  <p:childTnLst>
                                    <p:animEffect transition="out" filter="slide(fromBottom)">
                                      <p:cBhvr>
                                        <p:cTn id="42" dur="500"/>
                                        <p:tgtEl>
                                          <p:spTgt spid="54335"/>
                                        </p:tgtEl>
                                      </p:cBhvr>
                                    </p:animEffect>
                                    <p:set>
                                      <p:cBhvr>
                                        <p:cTn id="43" dur="1" fill="hold">
                                          <p:stCondLst>
                                            <p:cond delay="499"/>
                                          </p:stCondLst>
                                        </p:cTn>
                                        <p:tgtEl>
                                          <p:spTgt spid="54335"/>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4338"/>
                                        </p:tgtEl>
                                        <p:attrNameLst>
                                          <p:attrName>style.visibility</p:attrName>
                                        </p:attrNameLst>
                                      </p:cBhvr>
                                      <p:to>
                                        <p:strVal val="visible"/>
                                      </p:to>
                                    </p:set>
                                    <p:animEffect transition="in" filter="slide(fromTop)">
                                      <p:cBhvr>
                                        <p:cTn id="46" dur="500"/>
                                        <p:tgtEl>
                                          <p:spTgt spid="54338"/>
                                        </p:tgtEl>
                                      </p:cBhvr>
                                    </p:animEffect>
                                  </p:childTnLst>
                                </p:cTn>
                              </p:par>
                              <p:par>
                                <p:cTn id="47" presetID="12" presetClass="exit" presetSubtype="4" fill="hold" nodeType="withEffect">
                                  <p:stCondLst>
                                    <p:cond delay="5000"/>
                                  </p:stCondLst>
                                  <p:childTnLst>
                                    <p:animEffect transition="out" filter="slide(fromBottom)">
                                      <p:cBhvr>
                                        <p:cTn id="48" dur="500"/>
                                        <p:tgtEl>
                                          <p:spTgt spid="54338"/>
                                        </p:tgtEl>
                                      </p:cBhvr>
                                    </p:animEffect>
                                    <p:set>
                                      <p:cBhvr>
                                        <p:cTn id="49" dur="1" fill="hold">
                                          <p:stCondLst>
                                            <p:cond delay="499"/>
                                          </p:stCondLst>
                                        </p:cTn>
                                        <p:tgtEl>
                                          <p:spTgt spid="54338"/>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4341"/>
                                        </p:tgtEl>
                                        <p:attrNameLst>
                                          <p:attrName>style.visibility</p:attrName>
                                        </p:attrNameLst>
                                      </p:cBhvr>
                                      <p:to>
                                        <p:strVal val="visible"/>
                                      </p:to>
                                    </p:set>
                                    <p:animEffect transition="in" filter="slide(fromTop)">
                                      <p:cBhvr>
                                        <p:cTn id="52" dur="500"/>
                                        <p:tgtEl>
                                          <p:spTgt spid="54341"/>
                                        </p:tgtEl>
                                      </p:cBhvr>
                                    </p:animEffect>
                                  </p:childTnLst>
                                </p:cTn>
                              </p:par>
                              <p:par>
                                <p:cTn id="53" presetID="12" presetClass="exit" presetSubtype="4" fill="hold" nodeType="withEffect">
                                  <p:stCondLst>
                                    <p:cond delay="6000"/>
                                  </p:stCondLst>
                                  <p:childTnLst>
                                    <p:animEffect transition="out" filter="slide(fromBottom)">
                                      <p:cBhvr>
                                        <p:cTn id="54" dur="500"/>
                                        <p:tgtEl>
                                          <p:spTgt spid="54341"/>
                                        </p:tgtEl>
                                      </p:cBhvr>
                                    </p:animEffect>
                                    <p:set>
                                      <p:cBhvr>
                                        <p:cTn id="55" dur="1" fill="hold">
                                          <p:stCondLst>
                                            <p:cond delay="499"/>
                                          </p:stCondLst>
                                        </p:cTn>
                                        <p:tgtEl>
                                          <p:spTgt spid="54341"/>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4344"/>
                                        </p:tgtEl>
                                        <p:attrNameLst>
                                          <p:attrName>style.visibility</p:attrName>
                                        </p:attrNameLst>
                                      </p:cBhvr>
                                      <p:to>
                                        <p:strVal val="visible"/>
                                      </p:to>
                                    </p:set>
                                    <p:animEffect transition="in" filter="slide(fromTop)">
                                      <p:cBhvr>
                                        <p:cTn id="58" dur="500"/>
                                        <p:tgtEl>
                                          <p:spTgt spid="54344"/>
                                        </p:tgtEl>
                                      </p:cBhvr>
                                    </p:animEffect>
                                  </p:childTnLst>
                                </p:cTn>
                              </p:par>
                              <p:par>
                                <p:cTn id="59" presetID="12" presetClass="exit" presetSubtype="4" fill="hold" nodeType="withEffect">
                                  <p:stCondLst>
                                    <p:cond delay="7000"/>
                                  </p:stCondLst>
                                  <p:childTnLst>
                                    <p:animEffect transition="out" filter="slide(fromBottom)">
                                      <p:cBhvr>
                                        <p:cTn id="60" dur="500"/>
                                        <p:tgtEl>
                                          <p:spTgt spid="54344"/>
                                        </p:tgtEl>
                                      </p:cBhvr>
                                    </p:animEffect>
                                    <p:set>
                                      <p:cBhvr>
                                        <p:cTn id="61" dur="1" fill="hold">
                                          <p:stCondLst>
                                            <p:cond delay="499"/>
                                          </p:stCondLst>
                                        </p:cTn>
                                        <p:tgtEl>
                                          <p:spTgt spid="54344"/>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4347"/>
                                        </p:tgtEl>
                                        <p:attrNameLst>
                                          <p:attrName>style.visibility</p:attrName>
                                        </p:attrNameLst>
                                      </p:cBhvr>
                                      <p:to>
                                        <p:strVal val="visible"/>
                                      </p:to>
                                    </p:set>
                                    <p:animEffect transition="in" filter="slide(fromTop)">
                                      <p:cBhvr>
                                        <p:cTn id="64" dur="500"/>
                                        <p:tgtEl>
                                          <p:spTgt spid="54347"/>
                                        </p:tgtEl>
                                      </p:cBhvr>
                                    </p:animEffect>
                                  </p:childTnLst>
                                </p:cTn>
                              </p:par>
                              <p:par>
                                <p:cTn id="65" presetID="12" presetClass="exit" presetSubtype="4" fill="hold" nodeType="withEffect">
                                  <p:stCondLst>
                                    <p:cond delay="8000"/>
                                  </p:stCondLst>
                                  <p:childTnLst>
                                    <p:animEffect transition="out" filter="slide(fromBottom)">
                                      <p:cBhvr>
                                        <p:cTn id="66" dur="500"/>
                                        <p:tgtEl>
                                          <p:spTgt spid="54347"/>
                                        </p:tgtEl>
                                      </p:cBhvr>
                                    </p:animEffect>
                                    <p:set>
                                      <p:cBhvr>
                                        <p:cTn id="67" dur="1" fill="hold">
                                          <p:stCondLst>
                                            <p:cond delay="499"/>
                                          </p:stCondLst>
                                        </p:cTn>
                                        <p:tgtEl>
                                          <p:spTgt spid="54347"/>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4350"/>
                                        </p:tgtEl>
                                        <p:attrNameLst>
                                          <p:attrName>style.visibility</p:attrName>
                                        </p:attrNameLst>
                                      </p:cBhvr>
                                      <p:to>
                                        <p:strVal val="visible"/>
                                      </p:to>
                                    </p:set>
                                    <p:animEffect transition="in" filter="slide(fromTop)">
                                      <p:cBhvr>
                                        <p:cTn id="70" dur="500"/>
                                        <p:tgtEl>
                                          <p:spTgt spid="54350"/>
                                        </p:tgtEl>
                                      </p:cBhvr>
                                    </p:animEffect>
                                  </p:childTnLst>
                                </p:cTn>
                              </p:par>
                              <p:par>
                                <p:cTn id="71" presetID="12" presetClass="exit" presetSubtype="4" fill="hold" nodeType="withEffect">
                                  <p:stCondLst>
                                    <p:cond delay="9000"/>
                                  </p:stCondLst>
                                  <p:childTnLst>
                                    <p:animEffect transition="out" filter="slide(fromBottom)">
                                      <p:cBhvr>
                                        <p:cTn id="72" dur="500"/>
                                        <p:tgtEl>
                                          <p:spTgt spid="54350"/>
                                        </p:tgtEl>
                                      </p:cBhvr>
                                    </p:animEffect>
                                    <p:set>
                                      <p:cBhvr>
                                        <p:cTn id="73" dur="1" fill="hold">
                                          <p:stCondLst>
                                            <p:cond delay="499"/>
                                          </p:stCondLst>
                                        </p:cTn>
                                        <p:tgtEl>
                                          <p:spTgt spid="54350"/>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4362"/>
                                        </p:tgtEl>
                                        <p:attrNameLst>
                                          <p:attrName>style.visibility</p:attrName>
                                        </p:attrNameLst>
                                      </p:cBhvr>
                                      <p:to>
                                        <p:strVal val="visible"/>
                                      </p:to>
                                    </p:set>
                                    <p:animEffect transition="in" filter="slide(fromTop)">
                                      <p:cBhvr>
                                        <p:cTn id="76" dur="500"/>
                                        <p:tgtEl>
                                          <p:spTgt spid="54362"/>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4368"/>
                                        </p:tgtEl>
                                        <p:attrNameLst>
                                          <p:attrName>style.visibility</p:attrName>
                                        </p:attrNameLst>
                                      </p:cBhvr>
                                      <p:to>
                                        <p:strVal val="visible"/>
                                      </p:to>
                                    </p:set>
                                    <p:animEffect transition="in" filter="slide(fromTop)">
                                      <p:cBhvr>
                                        <p:cTn id="79" dur="500"/>
                                        <p:tgtEl>
                                          <p:spTgt spid="54368"/>
                                        </p:tgtEl>
                                      </p:cBhvr>
                                    </p:animEffect>
                                  </p:childTnLst>
                                </p:cTn>
                              </p:par>
                              <p:par>
                                <p:cTn id="80" presetID="12" presetClass="exit" presetSubtype="4" fill="hold" nodeType="withEffect">
                                  <p:stCondLst>
                                    <p:cond delay="10000"/>
                                  </p:stCondLst>
                                  <p:childTnLst>
                                    <p:animEffect transition="out" filter="slide(fromBottom)">
                                      <p:cBhvr>
                                        <p:cTn id="81" dur="500"/>
                                        <p:tgtEl>
                                          <p:spTgt spid="54362"/>
                                        </p:tgtEl>
                                      </p:cBhvr>
                                    </p:animEffect>
                                    <p:set>
                                      <p:cBhvr>
                                        <p:cTn id="82" dur="1" fill="hold">
                                          <p:stCondLst>
                                            <p:cond delay="499"/>
                                          </p:stCondLst>
                                        </p:cTn>
                                        <p:tgtEl>
                                          <p:spTgt spid="54362"/>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4353"/>
                                        </p:tgtEl>
                                      </p:cBhvr>
                                    </p:animEffect>
                                    <p:set>
                                      <p:cBhvr>
                                        <p:cTn id="85" dur="1" fill="hold">
                                          <p:stCondLst>
                                            <p:cond delay="499"/>
                                          </p:stCondLst>
                                        </p:cTn>
                                        <p:tgtEl>
                                          <p:spTgt spid="54353"/>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4365"/>
                                        </p:tgtEl>
                                        <p:attrNameLst>
                                          <p:attrName>style.visibility</p:attrName>
                                        </p:attrNameLst>
                                      </p:cBhvr>
                                      <p:to>
                                        <p:strVal val="visible"/>
                                      </p:to>
                                    </p:set>
                                    <p:animEffect transition="in" filter="slide(fromTop)">
                                      <p:cBhvr>
                                        <p:cTn id="88" dur="500"/>
                                        <p:tgtEl>
                                          <p:spTgt spid="54365"/>
                                        </p:tgtEl>
                                      </p:cBhvr>
                                    </p:animEffect>
                                  </p:childTnLst>
                                </p:cTn>
                              </p:par>
                              <p:par>
                                <p:cTn id="89" presetID="12" presetClass="exit" presetSubtype="4" fill="hold" nodeType="withEffect">
                                  <p:stCondLst>
                                    <p:cond delay="11000"/>
                                  </p:stCondLst>
                                  <p:childTnLst>
                                    <p:animEffect transition="out" filter="slide(fromBottom)">
                                      <p:cBhvr>
                                        <p:cTn id="90" dur="500"/>
                                        <p:tgtEl>
                                          <p:spTgt spid="54368"/>
                                        </p:tgtEl>
                                      </p:cBhvr>
                                    </p:animEffect>
                                    <p:set>
                                      <p:cBhvr>
                                        <p:cTn id="91" dur="1" fill="hold">
                                          <p:stCondLst>
                                            <p:cond delay="499"/>
                                          </p:stCondLst>
                                        </p:cTn>
                                        <p:tgtEl>
                                          <p:spTgt spid="54368"/>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4371"/>
                                        </p:tgtEl>
                                        <p:attrNameLst>
                                          <p:attrName>style.visibility</p:attrName>
                                        </p:attrNameLst>
                                      </p:cBhvr>
                                      <p:to>
                                        <p:strVal val="visible"/>
                                      </p:to>
                                    </p:set>
                                    <p:animEffect transition="in" filter="slide(fromTop)">
                                      <p:cBhvr>
                                        <p:cTn id="94" dur="500"/>
                                        <p:tgtEl>
                                          <p:spTgt spid="54371"/>
                                        </p:tgtEl>
                                      </p:cBhvr>
                                    </p:animEffect>
                                  </p:childTnLst>
                                </p:cTn>
                              </p:par>
                              <p:par>
                                <p:cTn id="95" presetID="12" presetClass="exit" presetSubtype="4" fill="hold" nodeType="withEffect">
                                  <p:stCondLst>
                                    <p:cond delay="12000"/>
                                  </p:stCondLst>
                                  <p:childTnLst>
                                    <p:animEffect transition="out" filter="slide(fromBottom)">
                                      <p:cBhvr>
                                        <p:cTn id="96" dur="500"/>
                                        <p:tgtEl>
                                          <p:spTgt spid="54371"/>
                                        </p:tgtEl>
                                      </p:cBhvr>
                                    </p:animEffect>
                                    <p:set>
                                      <p:cBhvr>
                                        <p:cTn id="97" dur="1" fill="hold">
                                          <p:stCondLst>
                                            <p:cond delay="499"/>
                                          </p:stCondLst>
                                        </p:cTn>
                                        <p:tgtEl>
                                          <p:spTgt spid="54371"/>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4374"/>
                                        </p:tgtEl>
                                        <p:attrNameLst>
                                          <p:attrName>style.visibility</p:attrName>
                                        </p:attrNameLst>
                                      </p:cBhvr>
                                      <p:to>
                                        <p:strVal val="visible"/>
                                      </p:to>
                                    </p:set>
                                    <p:animEffect transition="in" filter="slide(fromTop)">
                                      <p:cBhvr>
                                        <p:cTn id="100" dur="500"/>
                                        <p:tgtEl>
                                          <p:spTgt spid="54374"/>
                                        </p:tgtEl>
                                      </p:cBhvr>
                                    </p:animEffect>
                                  </p:childTnLst>
                                </p:cTn>
                              </p:par>
                              <p:par>
                                <p:cTn id="101" presetID="12" presetClass="exit" presetSubtype="4" fill="hold" nodeType="withEffect">
                                  <p:stCondLst>
                                    <p:cond delay="13000"/>
                                  </p:stCondLst>
                                  <p:childTnLst>
                                    <p:animEffect transition="out" filter="slide(fromBottom)">
                                      <p:cBhvr>
                                        <p:cTn id="102" dur="500"/>
                                        <p:tgtEl>
                                          <p:spTgt spid="54374"/>
                                        </p:tgtEl>
                                      </p:cBhvr>
                                    </p:animEffect>
                                    <p:set>
                                      <p:cBhvr>
                                        <p:cTn id="103" dur="1" fill="hold">
                                          <p:stCondLst>
                                            <p:cond delay="499"/>
                                          </p:stCondLst>
                                        </p:cTn>
                                        <p:tgtEl>
                                          <p:spTgt spid="54374"/>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4377"/>
                                        </p:tgtEl>
                                        <p:attrNameLst>
                                          <p:attrName>style.visibility</p:attrName>
                                        </p:attrNameLst>
                                      </p:cBhvr>
                                      <p:to>
                                        <p:strVal val="visible"/>
                                      </p:to>
                                    </p:set>
                                    <p:animEffect transition="in" filter="slide(fromTop)">
                                      <p:cBhvr>
                                        <p:cTn id="106" dur="500"/>
                                        <p:tgtEl>
                                          <p:spTgt spid="54377"/>
                                        </p:tgtEl>
                                      </p:cBhvr>
                                    </p:animEffect>
                                  </p:childTnLst>
                                </p:cTn>
                              </p:par>
                              <p:par>
                                <p:cTn id="107" presetID="12" presetClass="exit" presetSubtype="4" fill="hold" nodeType="withEffect">
                                  <p:stCondLst>
                                    <p:cond delay="14000"/>
                                  </p:stCondLst>
                                  <p:childTnLst>
                                    <p:animEffect transition="out" filter="slide(fromBottom)">
                                      <p:cBhvr>
                                        <p:cTn id="108" dur="500"/>
                                        <p:tgtEl>
                                          <p:spTgt spid="54377"/>
                                        </p:tgtEl>
                                      </p:cBhvr>
                                    </p:animEffect>
                                    <p:set>
                                      <p:cBhvr>
                                        <p:cTn id="109" dur="1" fill="hold">
                                          <p:stCondLst>
                                            <p:cond delay="499"/>
                                          </p:stCondLst>
                                        </p:cTn>
                                        <p:tgtEl>
                                          <p:spTgt spid="54377"/>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4380"/>
                                        </p:tgtEl>
                                        <p:attrNameLst>
                                          <p:attrName>style.visibility</p:attrName>
                                        </p:attrNameLst>
                                      </p:cBhvr>
                                      <p:to>
                                        <p:strVal val="visible"/>
                                      </p:to>
                                    </p:set>
                                    <p:animEffect transition="in" filter="slide(fromTop)">
                                      <p:cBhvr>
                                        <p:cTn id="112" dur="500"/>
                                        <p:tgtEl>
                                          <p:spTgt spid="54380"/>
                                        </p:tgtEl>
                                      </p:cBhvr>
                                    </p:animEffect>
                                  </p:childTnLst>
                                </p:cTn>
                              </p:par>
                              <p:par>
                                <p:cTn id="113" presetID="12" presetClass="exit" presetSubtype="4" fill="hold" nodeType="withEffect">
                                  <p:stCondLst>
                                    <p:cond delay="15000"/>
                                  </p:stCondLst>
                                  <p:childTnLst>
                                    <p:animEffect transition="out" filter="slide(fromBottom)">
                                      <p:cBhvr>
                                        <p:cTn id="114" dur="500"/>
                                        <p:tgtEl>
                                          <p:spTgt spid="54380"/>
                                        </p:tgtEl>
                                      </p:cBhvr>
                                    </p:animEffect>
                                    <p:set>
                                      <p:cBhvr>
                                        <p:cTn id="115" dur="1" fill="hold">
                                          <p:stCondLst>
                                            <p:cond delay="499"/>
                                          </p:stCondLst>
                                        </p:cTn>
                                        <p:tgtEl>
                                          <p:spTgt spid="54380"/>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4383"/>
                                        </p:tgtEl>
                                        <p:attrNameLst>
                                          <p:attrName>style.visibility</p:attrName>
                                        </p:attrNameLst>
                                      </p:cBhvr>
                                      <p:to>
                                        <p:strVal val="visible"/>
                                      </p:to>
                                    </p:set>
                                    <p:animEffect transition="in" filter="slide(fromTop)">
                                      <p:cBhvr>
                                        <p:cTn id="118" dur="500"/>
                                        <p:tgtEl>
                                          <p:spTgt spid="54383"/>
                                        </p:tgtEl>
                                      </p:cBhvr>
                                    </p:animEffect>
                                  </p:childTnLst>
                                </p:cTn>
                              </p:par>
                              <p:par>
                                <p:cTn id="119" presetID="12" presetClass="exit" presetSubtype="4" fill="hold" nodeType="withEffect">
                                  <p:stCondLst>
                                    <p:cond delay="16000"/>
                                  </p:stCondLst>
                                  <p:childTnLst>
                                    <p:animEffect transition="out" filter="slide(fromBottom)">
                                      <p:cBhvr>
                                        <p:cTn id="120" dur="500"/>
                                        <p:tgtEl>
                                          <p:spTgt spid="54383"/>
                                        </p:tgtEl>
                                      </p:cBhvr>
                                    </p:animEffect>
                                    <p:set>
                                      <p:cBhvr>
                                        <p:cTn id="121" dur="1" fill="hold">
                                          <p:stCondLst>
                                            <p:cond delay="499"/>
                                          </p:stCondLst>
                                        </p:cTn>
                                        <p:tgtEl>
                                          <p:spTgt spid="54383"/>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4386"/>
                                        </p:tgtEl>
                                        <p:attrNameLst>
                                          <p:attrName>style.visibility</p:attrName>
                                        </p:attrNameLst>
                                      </p:cBhvr>
                                      <p:to>
                                        <p:strVal val="visible"/>
                                      </p:to>
                                    </p:set>
                                    <p:animEffect transition="in" filter="slide(fromTop)">
                                      <p:cBhvr>
                                        <p:cTn id="124" dur="500"/>
                                        <p:tgtEl>
                                          <p:spTgt spid="54386"/>
                                        </p:tgtEl>
                                      </p:cBhvr>
                                    </p:animEffect>
                                  </p:childTnLst>
                                </p:cTn>
                              </p:par>
                              <p:par>
                                <p:cTn id="125" presetID="12" presetClass="exit" presetSubtype="4" fill="hold" nodeType="withEffect">
                                  <p:stCondLst>
                                    <p:cond delay="17000"/>
                                  </p:stCondLst>
                                  <p:childTnLst>
                                    <p:animEffect transition="out" filter="slide(fromBottom)">
                                      <p:cBhvr>
                                        <p:cTn id="126" dur="500"/>
                                        <p:tgtEl>
                                          <p:spTgt spid="54386"/>
                                        </p:tgtEl>
                                      </p:cBhvr>
                                    </p:animEffect>
                                    <p:set>
                                      <p:cBhvr>
                                        <p:cTn id="127" dur="1" fill="hold">
                                          <p:stCondLst>
                                            <p:cond delay="499"/>
                                          </p:stCondLst>
                                        </p:cTn>
                                        <p:tgtEl>
                                          <p:spTgt spid="54386"/>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4389"/>
                                        </p:tgtEl>
                                        <p:attrNameLst>
                                          <p:attrName>style.visibility</p:attrName>
                                        </p:attrNameLst>
                                      </p:cBhvr>
                                      <p:to>
                                        <p:strVal val="visible"/>
                                      </p:to>
                                    </p:set>
                                    <p:animEffect transition="in" filter="slide(fromTop)">
                                      <p:cBhvr>
                                        <p:cTn id="130" dur="500"/>
                                        <p:tgtEl>
                                          <p:spTgt spid="54389"/>
                                        </p:tgtEl>
                                      </p:cBhvr>
                                    </p:animEffect>
                                  </p:childTnLst>
                                </p:cTn>
                              </p:par>
                              <p:par>
                                <p:cTn id="131" presetID="12" presetClass="exit" presetSubtype="4" fill="hold" nodeType="withEffect">
                                  <p:stCondLst>
                                    <p:cond delay="18000"/>
                                  </p:stCondLst>
                                  <p:childTnLst>
                                    <p:animEffect transition="out" filter="slide(fromBottom)">
                                      <p:cBhvr>
                                        <p:cTn id="132" dur="500"/>
                                        <p:tgtEl>
                                          <p:spTgt spid="54389"/>
                                        </p:tgtEl>
                                      </p:cBhvr>
                                    </p:animEffect>
                                    <p:set>
                                      <p:cBhvr>
                                        <p:cTn id="133" dur="1" fill="hold">
                                          <p:stCondLst>
                                            <p:cond delay="499"/>
                                          </p:stCondLst>
                                        </p:cTn>
                                        <p:tgtEl>
                                          <p:spTgt spid="54389"/>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4392"/>
                                        </p:tgtEl>
                                        <p:attrNameLst>
                                          <p:attrName>style.visibility</p:attrName>
                                        </p:attrNameLst>
                                      </p:cBhvr>
                                      <p:to>
                                        <p:strVal val="visible"/>
                                      </p:to>
                                    </p:set>
                                    <p:animEffect transition="in" filter="slide(fromTop)">
                                      <p:cBhvr>
                                        <p:cTn id="136" dur="500"/>
                                        <p:tgtEl>
                                          <p:spTgt spid="54392"/>
                                        </p:tgtEl>
                                      </p:cBhvr>
                                    </p:animEffect>
                                  </p:childTnLst>
                                </p:cTn>
                              </p:par>
                              <p:par>
                                <p:cTn id="137" presetID="12" presetClass="exit" presetSubtype="4" fill="hold" nodeType="withEffect">
                                  <p:stCondLst>
                                    <p:cond delay="19000"/>
                                  </p:stCondLst>
                                  <p:childTnLst>
                                    <p:animEffect transition="out" filter="slide(fromBottom)">
                                      <p:cBhvr>
                                        <p:cTn id="138" dur="500"/>
                                        <p:tgtEl>
                                          <p:spTgt spid="54392"/>
                                        </p:tgtEl>
                                      </p:cBhvr>
                                    </p:animEffect>
                                    <p:set>
                                      <p:cBhvr>
                                        <p:cTn id="139" dur="1" fill="hold">
                                          <p:stCondLst>
                                            <p:cond delay="499"/>
                                          </p:stCondLst>
                                        </p:cTn>
                                        <p:tgtEl>
                                          <p:spTgt spid="54392"/>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4395"/>
                                        </p:tgtEl>
                                        <p:attrNameLst>
                                          <p:attrName>style.visibility</p:attrName>
                                        </p:attrNameLst>
                                      </p:cBhvr>
                                      <p:to>
                                        <p:strVal val="visible"/>
                                      </p:to>
                                    </p:set>
                                    <p:animEffect transition="in" filter="slide(fromTop)">
                                      <p:cBhvr>
                                        <p:cTn id="142" dur="500"/>
                                        <p:tgtEl>
                                          <p:spTgt spid="54395"/>
                                        </p:tgtEl>
                                      </p:cBhvr>
                                    </p:animEffect>
                                  </p:childTnLst>
                                </p:cTn>
                              </p:par>
                              <p:par>
                                <p:cTn id="143" presetID="12" presetClass="exit" presetSubtype="4" fill="hold" nodeType="withEffect">
                                  <p:stCondLst>
                                    <p:cond delay="20000"/>
                                  </p:stCondLst>
                                  <p:childTnLst>
                                    <p:animEffect transition="out" filter="slide(fromBottom)">
                                      <p:cBhvr>
                                        <p:cTn id="144" dur="500"/>
                                        <p:tgtEl>
                                          <p:spTgt spid="54395"/>
                                        </p:tgtEl>
                                      </p:cBhvr>
                                    </p:animEffect>
                                    <p:set>
                                      <p:cBhvr>
                                        <p:cTn id="145" dur="1" fill="hold">
                                          <p:stCondLst>
                                            <p:cond delay="499"/>
                                          </p:stCondLst>
                                        </p:cTn>
                                        <p:tgtEl>
                                          <p:spTgt spid="54395"/>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4365"/>
                                        </p:tgtEl>
                                      </p:cBhvr>
                                    </p:animEffect>
                                    <p:set>
                                      <p:cBhvr>
                                        <p:cTn id="148" dur="1" fill="hold">
                                          <p:stCondLst>
                                            <p:cond delay="499"/>
                                          </p:stCondLst>
                                        </p:cTn>
                                        <p:tgtEl>
                                          <p:spTgt spid="54365"/>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4398"/>
                                        </p:tgtEl>
                                        <p:attrNameLst>
                                          <p:attrName>style.visibility</p:attrName>
                                        </p:attrNameLst>
                                      </p:cBhvr>
                                      <p:to>
                                        <p:strVal val="visible"/>
                                      </p:to>
                                    </p:set>
                                    <p:animEffect transition="in" filter="slide(fromTop)">
                                      <p:cBhvr>
                                        <p:cTn id="151" dur="500"/>
                                        <p:tgtEl>
                                          <p:spTgt spid="54398"/>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4401"/>
                                        </p:tgtEl>
                                        <p:attrNameLst>
                                          <p:attrName>style.visibility</p:attrName>
                                        </p:attrNameLst>
                                      </p:cBhvr>
                                      <p:to>
                                        <p:strVal val="visible"/>
                                      </p:to>
                                    </p:set>
                                    <p:animEffect transition="in" filter="slide(fromTop)">
                                      <p:cBhvr>
                                        <p:cTn id="154" dur="500"/>
                                        <p:tgtEl>
                                          <p:spTgt spid="54401"/>
                                        </p:tgtEl>
                                      </p:cBhvr>
                                    </p:animEffect>
                                  </p:childTnLst>
                                </p:cTn>
                              </p:par>
                              <p:par>
                                <p:cTn id="155" presetID="12" presetClass="exit" presetSubtype="4" fill="hold" nodeType="withEffect">
                                  <p:stCondLst>
                                    <p:cond delay="21000"/>
                                  </p:stCondLst>
                                  <p:childTnLst>
                                    <p:animEffect transition="out" filter="slide(fromBottom)">
                                      <p:cBhvr>
                                        <p:cTn id="156" dur="500"/>
                                        <p:tgtEl>
                                          <p:spTgt spid="54401"/>
                                        </p:tgtEl>
                                      </p:cBhvr>
                                    </p:animEffect>
                                    <p:set>
                                      <p:cBhvr>
                                        <p:cTn id="157" dur="1" fill="hold">
                                          <p:stCondLst>
                                            <p:cond delay="499"/>
                                          </p:stCondLst>
                                        </p:cTn>
                                        <p:tgtEl>
                                          <p:spTgt spid="54401"/>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4404"/>
                                        </p:tgtEl>
                                        <p:attrNameLst>
                                          <p:attrName>style.visibility</p:attrName>
                                        </p:attrNameLst>
                                      </p:cBhvr>
                                      <p:to>
                                        <p:strVal val="visible"/>
                                      </p:to>
                                    </p:set>
                                    <p:animEffect transition="in" filter="slide(fromTop)">
                                      <p:cBhvr>
                                        <p:cTn id="160" dur="500"/>
                                        <p:tgtEl>
                                          <p:spTgt spid="54404"/>
                                        </p:tgtEl>
                                      </p:cBhvr>
                                    </p:animEffect>
                                  </p:childTnLst>
                                </p:cTn>
                              </p:par>
                              <p:par>
                                <p:cTn id="161" presetID="12" presetClass="exit" presetSubtype="4" fill="hold" nodeType="withEffect">
                                  <p:stCondLst>
                                    <p:cond delay="22000"/>
                                  </p:stCondLst>
                                  <p:childTnLst>
                                    <p:animEffect transition="out" filter="slide(fromBottom)">
                                      <p:cBhvr>
                                        <p:cTn id="162" dur="500"/>
                                        <p:tgtEl>
                                          <p:spTgt spid="54404"/>
                                        </p:tgtEl>
                                      </p:cBhvr>
                                    </p:animEffect>
                                    <p:set>
                                      <p:cBhvr>
                                        <p:cTn id="163" dur="1" fill="hold">
                                          <p:stCondLst>
                                            <p:cond delay="499"/>
                                          </p:stCondLst>
                                        </p:cTn>
                                        <p:tgtEl>
                                          <p:spTgt spid="54404"/>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4407"/>
                                        </p:tgtEl>
                                        <p:attrNameLst>
                                          <p:attrName>style.visibility</p:attrName>
                                        </p:attrNameLst>
                                      </p:cBhvr>
                                      <p:to>
                                        <p:strVal val="visible"/>
                                      </p:to>
                                    </p:set>
                                    <p:animEffect transition="in" filter="slide(fromTop)">
                                      <p:cBhvr>
                                        <p:cTn id="166" dur="500"/>
                                        <p:tgtEl>
                                          <p:spTgt spid="54407"/>
                                        </p:tgtEl>
                                      </p:cBhvr>
                                    </p:animEffect>
                                  </p:childTnLst>
                                </p:cTn>
                              </p:par>
                              <p:par>
                                <p:cTn id="167" presetID="12" presetClass="exit" presetSubtype="4" fill="hold" nodeType="withEffect">
                                  <p:stCondLst>
                                    <p:cond delay="23000"/>
                                  </p:stCondLst>
                                  <p:childTnLst>
                                    <p:animEffect transition="out" filter="slide(fromBottom)">
                                      <p:cBhvr>
                                        <p:cTn id="168" dur="500"/>
                                        <p:tgtEl>
                                          <p:spTgt spid="54407"/>
                                        </p:tgtEl>
                                      </p:cBhvr>
                                    </p:animEffect>
                                    <p:set>
                                      <p:cBhvr>
                                        <p:cTn id="169" dur="1" fill="hold">
                                          <p:stCondLst>
                                            <p:cond delay="499"/>
                                          </p:stCondLst>
                                        </p:cTn>
                                        <p:tgtEl>
                                          <p:spTgt spid="54407"/>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4410"/>
                                        </p:tgtEl>
                                        <p:attrNameLst>
                                          <p:attrName>style.visibility</p:attrName>
                                        </p:attrNameLst>
                                      </p:cBhvr>
                                      <p:to>
                                        <p:strVal val="visible"/>
                                      </p:to>
                                    </p:set>
                                    <p:animEffect transition="in" filter="slide(fromTop)">
                                      <p:cBhvr>
                                        <p:cTn id="172" dur="500"/>
                                        <p:tgtEl>
                                          <p:spTgt spid="54410"/>
                                        </p:tgtEl>
                                      </p:cBhvr>
                                    </p:animEffect>
                                  </p:childTnLst>
                                </p:cTn>
                              </p:par>
                              <p:par>
                                <p:cTn id="173" presetID="12" presetClass="exit" presetSubtype="4" fill="hold" nodeType="withEffect">
                                  <p:stCondLst>
                                    <p:cond delay="24000"/>
                                  </p:stCondLst>
                                  <p:childTnLst>
                                    <p:animEffect transition="out" filter="slide(fromBottom)">
                                      <p:cBhvr>
                                        <p:cTn id="174" dur="500"/>
                                        <p:tgtEl>
                                          <p:spTgt spid="54410"/>
                                        </p:tgtEl>
                                      </p:cBhvr>
                                    </p:animEffect>
                                    <p:set>
                                      <p:cBhvr>
                                        <p:cTn id="175" dur="1" fill="hold">
                                          <p:stCondLst>
                                            <p:cond delay="499"/>
                                          </p:stCondLst>
                                        </p:cTn>
                                        <p:tgtEl>
                                          <p:spTgt spid="54410"/>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4413"/>
                                        </p:tgtEl>
                                        <p:attrNameLst>
                                          <p:attrName>style.visibility</p:attrName>
                                        </p:attrNameLst>
                                      </p:cBhvr>
                                      <p:to>
                                        <p:strVal val="visible"/>
                                      </p:to>
                                    </p:set>
                                    <p:animEffect transition="in" filter="slide(fromTop)">
                                      <p:cBhvr>
                                        <p:cTn id="178" dur="500"/>
                                        <p:tgtEl>
                                          <p:spTgt spid="54413"/>
                                        </p:tgtEl>
                                      </p:cBhvr>
                                    </p:animEffect>
                                  </p:childTnLst>
                                </p:cTn>
                              </p:par>
                              <p:par>
                                <p:cTn id="179" presetID="12" presetClass="exit" presetSubtype="4" fill="hold" nodeType="withEffect">
                                  <p:stCondLst>
                                    <p:cond delay="25000"/>
                                  </p:stCondLst>
                                  <p:childTnLst>
                                    <p:animEffect transition="out" filter="slide(fromBottom)">
                                      <p:cBhvr>
                                        <p:cTn id="180" dur="500"/>
                                        <p:tgtEl>
                                          <p:spTgt spid="54413"/>
                                        </p:tgtEl>
                                      </p:cBhvr>
                                    </p:animEffect>
                                    <p:set>
                                      <p:cBhvr>
                                        <p:cTn id="181" dur="1" fill="hold">
                                          <p:stCondLst>
                                            <p:cond delay="499"/>
                                          </p:stCondLst>
                                        </p:cTn>
                                        <p:tgtEl>
                                          <p:spTgt spid="54413"/>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4416"/>
                                        </p:tgtEl>
                                        <p:attrNameLst>
                                          <p:attrName>style.visibility</p:attrName>
                                        </p:attrNameLst>
                                      </p:cBhvr>
                                      <p:to>
                                        <p:strVal val="visible"/>
                                      </p:to>
                                    </p:set>
                                    <p:animEffect transition="in" filter="slide(fromTop)">
                                      <p:cBhvr>
                                        <p:cTn id="184" dur="500"/>
                                        <p:tgtEl>
                                          <p:spTgt spid="54416"/>
                                        </p:tgtEl>
                                      </p:cBhvr>
                                    </p:animEffect>
                                  </p:childTnLst>
                                </p:cTn>
                              </p:par>
                              <p:par>
                                <p:cTn id="185" presetID="12" presetClass="exit" presetSubtype="4" fill="hold" nodeType="withEffect">
                                  <p:stCondLst>
                                    <p:cond delay="26000"/>
                                  </p:stCondLst>
                                  <p:childTnLst>
                                    <p:animEffect transition="out" filter="slide(fromBottom)">
                                      <p:cBhvr>
                                        <p:cTn id="186" dur="500"/>
                                        <p:tgtEl>
                                          <p:spTgt spid="54416"/>
                                        </p:tgtEl>
                                      </p:cBhvr>
                                    </p:animEffect>
                                    <p:set>
                                      <p:cBhvr>
                                        <p:cTn id="187" dur="1" fill="hold">
                                          <p:stCondLst>
                                            <p:cond delay="499"/>
                                          </p:stCondLst>
                                        </p:cTn>
                                        <p:tgtEl>
                                          <p:spTgt spid="54416"/>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4419"/>
                                        </p:tgtEl>
                                        <p:attrNameLst>
                                          <p:attrName>style.visibility</p:attrName>
                                        </p:attrNameLst>
                                      </p:cBhvr>
                                      <p:to>
                                        <p:strVal val="visible"/>
                                      </p:to>
                                    </p:set>
                                    <p:animEffect transition="in" filter="slide(fromTop)">
                                      <p:cBhvr>
                                        <p:cTn id="190" dur="500"/>
                                        <p:tgtEl>
                                          <p:spTgt spid="54419"/>
                                        </p:tgtEl>
                                      </p:cBhvr>
                                    </p:animEffect>
                                  </p:childTnLst>
                                </p:cTn>
                              </p:par>
                              <p:par>
                                <p:cTn id="191" presetID="12" presetClass="exit" presetSubtype="4" fill="hold" nodeType="withEffect">
                                  <p:stCondLst>
                                    <p:cond delay="27000"/>
                                  </p:stCondLst>
                                  <p:childTnLst>
                                    <p:animEffect transition="out" filter="slide(fromBottom)">
                                      <p:cBhvr>
                                        <p:cTn id="192" dur="500"/>
                                        <p:tgtEl>
                                          <p:spTgt spid="54419"/>
                                        </p:tgtEl>
                                      </p:cBhvr>
                                    </p:animEffect>
                                    <p:set>
                                      <p:cBhvr>
                                        <p:cTn id="193" dur="1" fill="hold">
                                          <p:stCondLst>
                                            <p:cond delay="499"/>
                                          </p:stCondLst>
                                        </p:cTn>
                                        <p:tgtEl>
                                          <p:spTgt spid="54419"/>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4422"/>
                                        </p:tgtEl>
                                        <p:attrNameLst>
                                          <p:attrName>style.visibility</p:attrName>
                                        </p:attrNameLst>
                                      </p:cBhvr>
                                      <p:to>
                                        <p:strVal val="visible"/>
                                      </p:to>
                                    </p:set>
                                    <p:animEffect transition="in" filter="slide(fromTop)">
                                      <p:cBhvr>
                                        <p:cTn id="196" dur="500"/>
                                        <p:tgtEl>
                                          <p:spTgt spid="54422"/>
                                        </p:tgtEl>
                                      </p:cBhvr>
                                    </p:animEffect>
                                  </p:childTnLst>
                                </p:cTn>
                              </p:par>
                              <p:par>
                                <p:cTn id="197" presetID="12" presetClass="exit" presetSubtype="4" fill="hold" nodeType="withEffect">
                                  <p:stCondLst>
                                    <p:cond delay="28000"/>
                                  </p:stCondLst>
                                  <p:childTnLst>
                                    <p:animEffect transition="out" filter="slide(fromBottom)">
                                      <p:cBhvr>
                                        <p:cTn id="198" dur="500"/>
                                        <p:tgtEl>
                                          <p:spTgt spid="54422"/>
                                        </p:tgtEl>
                                      </p:cBhvr>
                                    </p:animEffect>
                                    <p:set>
                                      <p:cBhvr>
                                        <p:cTn id="199" dur="1" fill="hold">
                                          <p:stCondLst>
                                            <p:cond delay="499"/>
                                          </p:stCondLst>
                                        </p:cTn>
                                        <p:tgtEl>
                                          <p:spTgt spid="54422"/>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4425"/>
                                        </p:tgtEl>
                                        <p:attrNameLst>
                                          <p:attrName>style.visibility</p:attrName>
                                        </p:attrNameLst>
                                      </p:cBhvr>
                                      <p:to>
                                        <p:strVal val="visible"/>
                                      </p:to>
                                    </p:set>
                                    <p:animEffect transition="in" filter="slide(fromTop)">
                                      <p:cBhvr>
                                        <p:cTn id="202" dur="500"/>
                                        <p:tgtEl>
                                          <p:spTgt spid="54425"/>
                                        </p:tgtEl>
                                      </p:cBhvr>
                                    </p:animEffect>
                                  </p:childTnLst>
                                </p:cTn>
                              </p:par>
                              <p:par>
                                <p:cTn id="203" presetID="12" presetClass="exit" presetSubtype="4" fill="hold" nodeType="withEffect">
                                  <p:stCondLst>
                                    <p:cond delay="29000"/>
                                  </p:stCondLst>
                                  <p:childTnLst>
                                    <p:animEffect transition="out" filter="slide(fromBottom)">
                                      <p:cBhvr>
                                        <p:cTn id="204" dur="500"/>
                                        <p:tgtEl>
                                          <p:spTgt spid="54425"/>
                                        </p:tgtEl>
                                      </p:cBhvr>
                                    </p:animEffect>
                                    <p:set>
                                      <p:cBhvr>
                                        <p:cTn id="205" dur="1" fill="hold">
                                          <p:stCondLst>
                                            <p:cond delay="499"/>
                                          </p:stCondLst>
                                        </p:cTn>
                                        <p:tgtEl>
                                          <p:spTgt spid="54425"/>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4428"/>
                                        </p:tgtEl>
                                        <p:attrNameLst>
                                          <p:attrName>style.visibility</p:attrName>
                                        </p:attrNameLst>
                                      </p:cBhvr>
                                      <p:to>
                                        <p:strVal val="visible"/>
                                      </p:to>
                                    </p:set>
                                    <p:animEffect transition="in" filter="slide(fromTop)">
                                      <p:cBhvr>
                                        <p:cTn id="208" dur="500"/>
                                        <p:tgtEl>
                                          <p:spTgt spid="54428"/>
                                        </p:tgtEl>
                                      </p:cBhvr>
                                    </p:animEffect>
                                  </p:childTnLst>
                                </p:cTn>
                              </p:par>
                              <p:par>
                                <p:cTn id="209" presetID="12" presetClass="exit" presetSubtype="4" fill="hold" nodeType="withEffect">
                                  <p:stCondLst>
                                    <p:cond delay="30000"/>
                                  </p:stCondLst>
                                  <p:childTnLst>
                                    <p:animEffect transition="out" filter="slide(fromBottom)">
                                      <p:cBhvr>
                                        <p:cTn id="210" dur="500"/>
                                        <p:tgtEl>
                                          <p:spTgt spid="54398"/>
                                        </p:tgtEl>
                                      </p:cBhvr>
                                    </p:animEffect>
                                    <p:set>
                                      <p:cBhvr>
                                        <p:cTn id="211" dur="1" fill="hold">
                                          <p:stCondLst>
                                            <p:cond delay="499"/>
                                          </p:stCondLst>
                                        </p:cTn>
                                        <p:tgtEl>
                                          <p:spTgt spid="54398"/>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4431"/>
                                        </p:tgtEl>
                                        <p:attrNameLst>
                                          <p:attrName>style.visibility</p:attrName>
                                        </p:attrNameLst>
                                      </p:cBhvr>
                                      <p:to>
                                        <p:strVal val="visible"/>
                                      </p:to>
                                    </p:set>
                                    <p:animEffect transition="in" filter="slide(fromTop)">
                                      <p:cBhvr>
                                        <p:cTn id="214" dur="500"/>
                                        <p:tgtEl>
                                          <p:spTgt spid="54431"/>
                                        </p:tgtEl>
                                      </p:cBhvr>
                                    </p:animEffect>
                                  </p:childTnLst>
                                </p:cTn>
                              </p:par>
                              <p:par>
                                <p:cTn id="215" presetID="12" presetClass="exit" presetSubtype="4" fill="hold" nodeType="withEffect">
                                  <p:stCondLst>
                                    <p:cond delay="30000"/>
                                  </p:stCondLst>
                                  <p:childTnLst>
                                    <p:animEffect transition="out" filter="slide(fromBottom)">
                                      <p:cBhvr>
                                        <p:cTn id="216" dur="500"/>
                                        <p:tgtEl>
                                          <p:spTgt spid="54428"/>
                                        </p:tgtEl>
                                      </p:cBhvr>
                                    </p:animEffect>
                                    <p:set>
                                      <p:cBhvr>
                                        <p:cTn id="217" dur="1" fill="hold">
                                          <p:stCondLst>
                                            <p:cond delay="499"/>
                                          </p:stCondLst>
                                        </p:cTn>
                                        <p:tgtEl>
                                          <p:spTgt spid="54428"/>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4461"/>
                                        </p:tgtEl>
                                        <p:attrNameLst>
                                          <p:attrName>style.visibility</p:attrName>
                                        </p:attrNameLst>
                                      </p:cBhvr>
                                      <p:to>
                                        <p:strVal val="visible"/>
                                      </p:to>
                                    </p:set>
                                    <p:animEffect transition="in" filter="slide(fromTop)">
                                      <p:cBhvr>
                                        <p:cTn id="220" dur="500"/>
                                        <p:tgtEl>
                                          <p:spTgt spid="54461"/>
                                        </p:tgtEl>
                                      </p:cBhvr>
                                    </p:animEffect>
                                  </p:childTnLst>
                                </p:cTn>
                              </p:par>
                              <p:par>
                                <p:cTn id="221" presetID="12" presetClass="exit" presetSubtype="4" fill="hold" nodeType="withEffect">
                                  <p:stCondLst>
                                    <p:cond delay="31000"/>
                                  </p:stCondLst>
                                  <p:childTnLst>
                                    <p:animEffect transition="out" filter="slide(fromBottom)">
                                      <p:cBhvr>
                                        <p:cTn id="222" dur="500"/>
                                        <p:tgtEl>
                                          <p:spTgt spid="54431"/>
                                        </p:tgtEl>
                                      </p:cBhvr>
                                    </p:animEffect>
                                    <p:set>
                                      <p:cBhvr>
                                        <p:cTn id="223" dur="1" fill="hold">
                                          <p:stCondLst>
                                            <p:cond delay="499"/>
                                          </p:stCondLst>
                                        </p:cTn>
                                        <p:tgtEl>
                                          <p:spTgt spid="54431"/>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4434"/>
                                        </p:tgtEl>
                                        <p:attrNameLst>
                                          <p:attrName>style.visibility</p:attrName>
                                        </p:attrNameLst>
                                      </p:cBhvr>
                                      <p:to>
                                        <p:strVal val="visible"/>
                                      </p:to>
                                    </p:set>
                                    <p:animEffect transition="in" filter="slide(fromTop)">
                                      <p:cBhvr>
                                        <p:cTn id="226" dur="500"/>
                                        <p:tgtEl>
                                          <p:spTgt spid="54434"/>
                                        </p:tgtEl>
                                      </p:cBhvr>
                                    </p:animEffect>
                                  </p:childTnLst>
                                </p:cTn>
                              </p:par>
                              <p:par>
                                <p:cTn id="227" presetID="12" presetClass="exit" presetSubtype="4" fill="hold" nodeType="withEffect">
                                  <p:stCondLst>
                                    <p:cond delay="32000"/>
                                  </p:stCondLst>
                                  <p:childTnLst>
                                    <p:animEffect transition="out" filter="slide(fromBottom)">
                                      <p:cBhvr>
                                        <p:cTn id="228" dur="500"/>
                                        <p:tgtEl>
                                          <p:spTgt spid="54434"/>
                                        </p:tgtEl>
                                      </p:cBhvr>
                                    </p:animEffect>
                                    <p:set>
                                      <p:cBhvr>
                                        <p:cTn id="229" dur="1" fill="hold">
                                          <p:stCondLst>
                                            <p:cond delay="499"/>
                                          </p:stCondLst>
                                        </p:cTn>
                                        <p:tgtEl>
                                          <p:spTgt spid="54434"/>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4437"/>
                                        </p:tgtEl>
                                        <p:attrNameLst>
                                          <p:attrName>style.visibility</p:attrName>
                                        </p:attrNameLst>
                                      </p:cBhvr>
                                      <p:to>
                                        <p:strVal val="visible"/>
                                      </p:to>
                                    </p:set>
                                    <p:animEffect transition="in" filter="slide(fromTop)">
                                      <p:cBhvr>
                                        <p:cTn id="232" dur="500"/>
                                        <p:tgtEl>
                                          <p:spTgt spid="54437"/>
                                        </p:tgtEl>
                                      </p:cBhvr>
                                    </p:animEffect>
                                  </p:childTnLst>
                                </p:cTn>
                              </p:par>
                              <p:par>
                                <p:cTn id="233" presetID="12" presetClass="exit" presetSubtype="4" fill="hold" nodeType="withEffect">
                                  <p:stCondLst>
                                    <p:cond delay="33000"/>
                                  </p:stCondLst>
                                  <p:childTnLst>
                                    <p:animEffect transition="out" filter="slide(fromBottom)">
                                      <p:cBhvr>
                                        <p:cTn id="234" dur="500"/>
                                        <p:tgtEl>
                                          <p:spTgt spid="54437"/>
                                        </p:tgtEl>
                                      </p:cBhvr>
                                    </p:animEffect>
                                    <p:set>
                                      <p:cBhvr>
                                        <p:cTn id="235" dur="1" fill="hold">
                                          <p:stCondLst>
                                            <p:cond delay="499"/>
                                          </p:stCondLst>
                                        </p:cTn>
                                        <p:tgtEl>
                                          <p:spTgt spid="54437"/>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4440"/>
                                        </p:tgtEl>
                                        <p:attrNameLst>
                                          <p:attrName>style.visibility</p:attrName>
                                        </p:attrNameLst>
                                      </p:cBhvr>
                                      <p:to>
                                        <p:strVal val="visible"/>
                                      </p:to>
                                    </p:set>
                                    <p:animEffect transition="in" filter="slide(fromTop)">
                                      <p:cBhvr>
                                        <p:cTn id="238" dur="500"/>
                                        <p:tgtEl>
                                          <p:spTgt spid="54440"/>
                                        </p:tgtEl>
                                      </p:cBhvr>
                                    </p:animEffect>
                                  </p:childTnLst>
                                </p:cTn>
                              </p:par>
                              <p:par>
                                <p:cTn id="239" presetID="12" presetClass="exit" presetSubtype="4" fill="hold" nodeType="withEffect">
                                  <p:stCondLst>
                                    <p:cond delay="34000"/>
                                  </p:stCondLst>
                                  <p:childTnLst>
                                    <p:animEffect transition="out" filter="slide(fromBottom)">
                                      <p:cBhvr>
                                        <p:cTn id="240" dur="500"/>
                                        <p:tgtEl>
                                          <p:spTgt spid="54440"/>
                                        </p:tgtEl>
                                      </p:cBhvr>
                                    </p:animEffect>
                                    <p:set>
                                      <p:cBhvr>
                                        <p:cTn id="241" dur="1" fill="hold">
                                          <p:stCondLst>
                                            <p:cond delay="499"/>
                                          </p:stCondLst>
                                        </p:cTn>
                                        <p:tgtEl>
                                          <p:spTgt spid="54440"/>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4443"/>
                                        </p:tgtEl>
                                        <p:attrNameLst>
                                          <p:attrName>style.visibility</p:attrName>
                                        </p:attrNameLst>
                                      </p:cBhvr>
                                      <p:to>
                                        <p:strVal val="visible"/>
                                      </p:to>
                                    </p:set>
                                    <p:animEffect transition="in" filter="slide(fromTop)">
                                      <p:cBhvr>
                                        <p:cTn id="244" dur="500"/>
                                        <p:tgtEl>
                                          <p:spTgt spid="54443"/>
                                        </p:tgtEl>
                                      </p:cBhvr>
                                    </p:animEffect>
                                  </p:childTnLst>
                                </p:cTn>
                              </p:par>
                              <p:par>
                                <p:cTn id="245" presetID="12" presetClass="exit" presetSubtype="4" fill="hold" nodeType="withEffect">
                                  <p:stCondLst>
                                    <p:cond delay="35000"/>
                                  </p:stCondLst>
                                  <p:childTnLst>
                                    <p:animEffect transition="out" filter="slide(fromBottom)">
                                      <p:cBhvr>
                                        <p:cTn id="246" dur="500"/>
                                        <p:tgtEl>
                                          <p:spTgt spid="54443"/>
                                        </p:tgtEl>
                                      </p:cBhvr>
                                    </p:animEffect>
                                    <p:set>
                                      <p:cBhvr>
                                        <p:cTn id="247" dur="1" fill="hold">
                                          <p:stCondLst>
                                            <p:cond delay="499"/>
                                          </p:stCondLst>
                                        </p:cTn>
                                        <p:tgtEl>
                                          <p:spTgt spid="54443"/>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4446"/>
                                        </p:tgtEl>
                                        <p:attrNameLst>
                                          <p:attrName>style.visibility</p:attrName>
                                        </p:attrNameLst>
                                      </p:cBhvr>
                                      <p:to>
                                        <p:strVal val="visible"/>
                                      </p:to>
                                    </p:set>
                                    <p:animEffect transition="in" filter="slide(fromTop)">
                                      <p:cBhvr>
                                        <p:cTn id="250" dur="500"/>
                                        <p:tgtEl>
                                          <p:spTgt spid="54446"/>
                                        </p:tgtEl>
                                      </p:cBhvr>
                                    </p:animEffect>
                                  </p:childTnLst>
                                </p:cTn>
                              </p:par>
                              <p:par>
                                <p:cTn id="251" presetID="12" presetClass="exit" presetSubtype="4" fill="hold" nodeType="withEffect">
                                  <p:stCondLst>
                                    <p:cond delay="36000"/>
                                  </p:stCondLst>
                                  <p:childTnLst>
                                    <p:animEffect transition="out" filter="slide(fromBottom)">
                                      <p:cBhvr>
                                        <p:cTn id="252" dur="500"/>
                                        <p:tgtEl>
                                          <p:spTgt spid="54446"/>
                                        </p:tgtEl>
                                      </p:cBhvr>
                                    </p:animEffect>
                                    <p:set>
                                      <p:cBhvr>
                                        <p:cTn id="253" dur="1" fill="hold">
                                          <p:stCondLst>
                                            <p:cond delay="499"/>
                                          </p:stCondLst>
                                        </p:cTn>
                                        <p:tgtEl>
                                          <p:spTgt spid="54446"/>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4449"/>
                                        </p:tgtEl>
                                        <p:attrNameLst>
                                          <p:attrName>style.visibility</p:attrName>
                                        </p:attrNameLst>
                                      </p:cBhvr>
                                      <p:to>
                                        <p:strVal val="visible"/>
                                      </p:to>
                                    </p:set>
                                    <p:animEffect transition="in" filter="slide(fromTop)">
                                      <p:cBhvr>
                                        <p:cTn id="256" dur="500"/>
                                        <p:tgtEl>
                                          <p:spTgt spid="54449"/>
                                        </p:tgtEl>
                                      </p:cBhvr>
                                    </p:animEffect>
                                  </p:childTnLst>
                                </p:cTn>
                              </p:par>
                              <p:par>
                                <p:cTn id="257" presetID="12" presetClass="exit" presetSubtype="4" fill="hold" nodeType="withEffect">
                                  <p:stCondLst>
                                    <p:cond delay="37000"/>
                                  </p:stCondLst>
                                  <p:childTnLst>
                                    <p:animEffect transition="out" filter="slide(fromBottom)">
                                      <p:cBhvr>
                                        <p:cTn id="258" dur="500"/>
                                        <p:tgtEl>
                                          <p:spTgt spid="54449"/>
                                        </p:tgtEl>
                                      </p:cBhvr>
                                    </p:animEffect>
                                    <p:set>
                                      <p:cBhvr>
                                        <p:cTn id="259" dur="1" fill="hold">
                                          <p:stCondLst>
                                            <p:cond delay="499"/>
                                          </p:stCondLst>
                                        </p:cTn>
                                        <p:tgtEl>
                                          <p:spTgt spid="54449"/>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4452"/>
                                        </p:tgtEl>
                                        <p:attrNameLst>
                                          <p:attrName>style.visibility</p:attrName>
                                        </p:attrNameLst>
                                      </p:cBhvr>
                                      <p:to>
                                        <p:strVal val="visible"/>
                                      </p:to>
                                    </p:set>
                                    <p:animEffect transition="in" filter="slide(fromTop)">
                                      <p:cBhvr>
                                        <p:cTn id="262" dur="500"/>
                                        <p:tgtEl>
                                          <p:spTgt spid="54452"/>
                                        </p:tgtEl>
                                      </p:cBhvr>
                                    </p:animEffect>
                                  </p:childTnLst>
                                </p:cTn>
                              </p:par>
                              <p:par>
                                <p:cTn id="263" presetID="12" presetClass="exit" presetSubtype="4" fill="hold" nodeType="withEffect">
                                  <p:stCondLst>
                                    <p:cond delay="38000"/>
                                  </p:stCondLst>
                                  <p:childTnLst>
                                    <p:animEffect transition="out" filter="slide(fromBottom)">
                                      <p:cBhvr>
                                        <p:cTn id="264" dur="500"/>
                                        <p:tgtEl>
                                          <p:spTgt spid="54452"/>
                                        </p:tgtEl>
                                      </p:cBhvr>
                                    </p:animEffect>
                                    <p:set>
                                      <p:cBhvr>
                                        <p:cTn id="265" dur="1" fill="hold">
                                          <p:stCondLst>
                                            <p:cond delay="499"/>
                                          </p:stCondLst>
                                        </p:cTn>
                                        <p:tgtEl>
                                          <p:spTgt spid="54452"/>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4455"/>
                                        </p:tgtEl>
                                        <p:attrNameLst>
                                          <p:attrName>style.visibility</p:attrName>
                                        </p:attrNameLst>
                                      </p:cBhvr>
                                      <p:to>
                                        <p:strVal val="visible"/>
                                      </p:to>
                                    </p:set>
                                    <p:animEffect transition="in" filter="slide(fromTop)">
                                      <p:cBhvr>
                                        <p:cTn id="268" dur="500"/>
                                        <p:tgtEl>
                                          <p:spTgt spid="54455"/>
                                        </p:tgtEl>
                                      </p:cBhvr>
                                    </p:animEffect>
                                  </p:childTnLst>
                                </p:cTn>
                              </p:par>
                              <p:par>
                                <p:cTn id="269" presetID="12" presetClass="exit" presetSubtype="4" fill="hold" nodeType="withEffect">
                                  <p:stCondLst>
                                    <p:cond delay="39000"/>
                                  </p:stCondLst>
                                  <p:childTnLst>
                                    <p:animEffect transition="out" filter="slide(fromBottom)">
                                      <p:cBhvr>
                                        <p:cTn id="270" dur="500"/>
                                        <p:tgtEl>
                                          <p:spTgt spid="54455"/>
                                        </p:tgtEl>
                                      </p:cBhvr>
                                    </p:animEffect>
                                    <p:set>
                                      <p:cBhvr>
                                        <p:cTn id="271" dur="1" fill="hold">
                                          <p:stCondLst>
                                            <p:cond delay="499"/>
                                          </p:stCondLst>
                                        </p:cTn>
                                        <p:tgtEl>
                                          <p:spTgt spid="54455"/>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4458"/>
                                        </p:tgtEl>
                                        <p:attrNameLst>
                                          <p:attrName>style.visibility</p:attrName>
                                        </p:attrNameLst>
                                      </p:cBhvr>
                                      <p:to>
                                        <p:strVal val="visible"/>
                                      </p:to>
                                    </p:set>
                                    <p:animEffect transition="in" filter="slide(fromTop)">
                                      <p:cBhvr>
                                        <p:cTn id="274" dur="500"/>
                                        <p:tgtEl>
                                          <p:spTgt spid="54458"/>
                                        </p:tgtEl>
                                      </p:cBhvr>
                                    </p:animEffect>
                                  </p:childTnLst>
                                </p:cTn>
                              </p:par>
                              <p:par>
                                <p:cTn id="275" presetID="12" presetClass="exit" presetSubtype="4" fill="hold" nodeType="withEffect">
                                  <p:stCondLst>
                                    <p:cond delay="40000"/>
                                  </p:stCondLst>
                                  <p:childTnLst>
                                    <p:animEffect transition="out" filter="slide(fromBottom)">
                                      <p:cBhvr>
                                        <p:cTn id="276" dur="500"/>
                                        <p:tgtEl>
                                          <p:spTgt spid="54458"/>
                                        </p:tgtEl>
                                      </p:cBhvr>
                                    </p:animEffect>
                                    <p:set>
                                      <p:cBhvr>
                                        <p:cTn id="277" dur="1" fill="hold">
                                          <p:stCondLst>
                                            <p:cond delay="499"/>
                                          </p:stCondLst>
                                        </p:cTn>
                                        <p:tgtEl>
                                          <p:spTgt spid="54458"/>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4464"/>
                                        </p:tgtEl>
                                        <p:attrNameLst>
                                          <p:attrName>style.visibility</p:attrName>
                                        </p:attrNameLst>
                                      </p:cBhvr>
                                      <p:to>
                                        <p:strVal val="visible"/>
                                      </p:to>
                                    </p:set>
                                    <p:animEffect transition="in" filter="slide(fromTop)">
                                      <p:cBhvr>
                                        <p:cTn id="280" dur="500"/>
                                        <p:tgtEl>
                                          <p:spTgt spid="54464"/>
                                        </p:tgtEl>
                                      </p:cBhvr>
                                    </p:animEffect>
                                  </p:childTnLst>
                                </p:cTn>
                              </p:par>
                              <p:par>
                                <p:cTn id="281" presetID="12" presetClass="exit" presetSubtype="4" fill="hold" nodeType="withEffect">
                                  <p:stCondLst>
                                    <p:cond delay="40000"/>
                                  </p:stCondLst>
                                  <p:childTnLst>
                                    <p:animEffect transition="out" filter="slide(fromBottom)">
                                      <p:cBhvr>
                                        <p:cTn id="282" dur="500"/>
                                        <p:tgtEl>
                                          <p:spTgt spid="54461"/>
                                        </p:tgtEl>
                                      </p:cBhvr>
                                    </p:animEffect>
                                    <p:set>
                                      <p:cBhvr>
                                        <p:cTn id="283" dur="1" fill="hold">
                                          <p:stCondLst>
                                            <p:cond delay="499"/>
                                          </p:stCondLst>
                                        </p:cTn>
                                        <p:tgtEl>
                                          <p:spTgt spid="54461"/>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4467"/>
                                        </p:tgtEl>
                                        <p:attrNameLst>
                                          <p:attrName>style.visibility</p:attrName>
                                        </p:attrNameLst>
                                      </p:cBhvr>
                                      <p:to>
                                        <p:strVal val="visible"/>
                                      </p:to>
                                    </p:set>
                                    <p:animEffect transition="in" filter="slide(fromTop)">
                                      <p:cBhvr>
                                        <p:cTn id="286" dur="500"/>
                                        <p:tgtEl>
                                          <p:spTgt spid="54467"/>
                                        </p:tgtEl>
                                      </p:cBhvr>
                                    </p:animEffect>
                                  </p:childTnLst>
                                </p:cTn>
                              </p:par>
                              <p:par>
                                <p:cTn id="287" presetID="12" presetClass="exit" presetSubtype="4" fill="hold" nodeType="withEffect">
                                  <p:stCondLst>
                                    <p:cond delay="41000"/>
                                  </p:stCondLst>
                                  <p:childTnLst>
                                    <p:animEffect transition="out" filter="slide(fromBottom)">
                                      <p:cBhvr>
                                        <p:cTn id="288" dur="500"/>
                                        <p:tgtEl>
                                          <p:spTgt spid="54467"/>
                                        </p:tgtEl>
                                      </p:cBhvr>
                                    </p:animEffect>
                                    <p:set>
                                      <p:cBhvr>
                                        <p:cTn id="289" dur="1" fill="hold">
                                          <p:stCondLst>
                                            <p:cond delay="499"/>
                                          </p:stCondLst>
                                        </p:cTn>
                                        <p:tgtEl>
                                          <p:spTgt spid="54467"/>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4470"/>
                                        </p:tgtEl>
                                        <p:attrNameLst>
                                          <p:attrName>style.visibility</p:attrName>
                                        </p:attrNameLst>
                                      </p:cBhvr>
                                      <p:to>
                                        <p:strVal val="visible"/>
                                      </p:to>
                                    </p:set>
                                    <p:animEffect transition="in" filter="slide(fromTop)">
                                      <p:cBhvr>
                                        <p:cTn id="292" dur="500"/>
                                        <p:tgtEl>
                                          <p:spTgt spid="54470"/>
                                        </p:tgtEl>
                                      </p:cBhvr>
                                    </p:animEffect>
                                  </p:childTnLst>
                                </p:cTn>
                              </p:par>
                              <p:par>
                                <p:cTn id="293" presetID="12" presetClass="exit" presetSubtype="4" fill="hold" nodeType="withEffect">
                                  <p:stCondLst>
                                    <p:cond delay="42000"/>
                                  </p:stCondLst>
                                  <p:childTnLst>
                                    <p:animEffect transition="out" filter="slide(fromBottom)">
                                      <p:cBhvr>
                                        <p:cTn id="294" dur="500"/>
                                        <p:tgtEl>
                                          <p:spTgt spid="54470"/>
                                        </p:tgtEl>
                                      </p:cBhvr>
                                    </p:animEffect>
                                    <p:set>
                                      <p:cBhvr>
                                        <p:cTn id="295" dur="1" fill="hold">
                                          <p:stCondLst>
                                            <p:cond delay="499"/>
                                          </p:stCondLst>
                                        </p:cTn>
                                        <p:tgtEl>
                                          <p:spTgt spid="54470"/>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4473"/>
                                        </p:tgtEl>
                                        <p:attrNameLst>
                                          <p:attrName>style.visibility</p:attrName>
                                        </p:attrNameLst>
                                      </p:cBhvr>
                                      <p:to>
                                        <p:strVal val="visible"/>
                                      </p:to>
                                    </p:set>
                                    <p:animEffect transition="in" filter="slide(fromTop)">
                                      <p:cBhvr>
                                        <p:cTn id="298" dur="500"/>
                                        <p:tgtEl>
                                          <p:spTgt spid="54473"/>
                                        </p:tgtEl>
                                      </p:cBhvr>
                                    </p:animEffect>
                                  </p:childTnLst>
                                </p:cTn>
                              </p:par>
                              <p:par>
                                <p:cTn id="299" presetID="12" presetClass="exit" presetSubtype="4" fill="hold" nodeType="withEffect">
                                  <p:stCondLst>
                                    <p:cond delay="43000"/>
                                  </p:stCondLst>
                                  <p:childTnLst>
                                    <p:animEffect transition="out" filter="slide(fromBottom)">
                                      <p:cBhvr>
                                        <p:cTn id="300" dur="500"/>
                                        <p:tgtEl>
                                          <p:spTgt spid="54473"/>
                                        </p:tgtEl>
                                      </p:cBhvr>
                                    </p:animEffect>
                                    <p:set>
                                      <p:cBhvr>
                                        <p:cTn id="301" dur="1" fill="hold">
                                          <p:stCondLst>
                                            <p:cond delay="499"/>
                                          </p:stCondLst>
                                        </p:cTn>
                                        <p:tgtEl>
                                          <p:spTgt spid="54473"/>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4476"/>
                                        </p:tgtEl>
                                        <p:attrNameLst>
                                          <p:attrName>style.visibility</p:attrName>
                                        </p:attrNameLst>
                                      </p:cBhvr>
                                      <p:to>
                                        <p:strVal val="visible"/>
                                      </p:to>
                                    </p:set>
                                    <p:animEffect transition="in" filter="slide(fromTop)">
                                      <p:cBhvr>
                                        <p:cTn id="304" dur="500"/>
                                        <p:tgtEl>
                                          <p:spTgt spid="54476"/>
                                        </p:tgtEl>
                                      </p:cBhvr>
                                    </p:animEffect>
                                  </p:childTnLst>
                                </p:cTn>
                              </p:par>
                              <p:par>
                                <p:cTn id="305" presetID="12" presetClass="exit" presetSubtype="4" fill="hold" nodeType="withEffect">
                                  <p:stCondLst>
                                    <p:cond delay="44000"/>
                                  </p:stCondLst>
                                  <p:childTnLst>
                                    <p:animEffect transition="out" filter="slide(fromBottom)">
                                      <p:cBhvr>
                                        <p:cTn id="306" dur="500"/>
                                        <p:tgtEl>
                                          <p:spTgt spid="54476"/>
                                        </p:tgtEl>
                                      </p:cBhvr>
                                    </p:animEffect>
                                    <p:set>
                                      <p:cBhvr>
                                        <p:cTn id="307" dur="1" fill="hold">
                                          <p:stCondLst>
                                            <p:cond delay="499"/>
                                          </p:stCondLst>
                                        </p:cTn>
                                        <p:tgtEl>
                                          <p:spTgt spid="54476"/>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4479"/>
                                        </p:tgtEl>
                                        <p:attrNameLst>
                                          <p:attrName>style.visibility</p:attrName>
                                        </p:attrNameLst>
                                      </p:cBhvr>
                                      <p:to>
                                        <p:strVal val="visible"/>
                                      </p:to>
                                    </p:set>
                                    <p:animEffect transition="in" filter="slide(fromTop)">
                                      <p:cBhvr>
                                        <p:cTn id="310" dur="500"/>
                                        <p:tgtEl>
                                          <p:spTgt spid="54479"/>
                                        </p:tgtEl>
                                      </p:cBhvr>
                                    </p:animEffect>
                                  </p:childTnLst>
                                </p:cTn>
                              </p:par>
                              <p:par>
                                <p:cTn id="311" presetID="12" presetClass="exit" presetSubtype="4" fill="hold" nodeType="withEffect">
                                  <p:stCondLst>
                                    <p:cond delay="45000"/>
                                  </p:stCondLst>
                                  <p:childTnLst>
                                    <p:animEffect transition="out" filter="slide(fromBottom)">
                                      <p:cBhvr>
                                        <p:cTn id="312" dur="500"/>
                                        <p:tgtEl>
                                          <p:spTgt spid="54479"/>
                                        </p:tgtEl>
                                      </p:cBhvr>
                                    </p:animEffect>
                                    <p:set>
                                      <p:cBhvr>
                                        <p:cTn id="313" dur="1" fill="hold">
                                          <p:stCondLst>
                                            <p:cond delay="499"/>
                                          </p:stCondLst>
                                        </p:cTn>
                                        <p:tgtEl>
                                          <p:spTgt spid="54479"/>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4482"/>
                                        </p:tgtEl>
                                        <p:attrNameLst>
                                          <p:attrName>style.visibility</p:attrName>
                                        </p:attrNameLst>
                                      </p:cBhvr>
                                      <p:to>
                                        <p:strVal val="visible"/>
                                      </p:to>
                                    </p:set>
                                    <p:animEffect transition="in" filter="slide(fromTop)">
                                      <p:cBhvr>
                                        <p:cTn id="316" dur="500"/>
                                        <p:tgtEl>
                                          <p:spTgt spid="54482"/>
                                        </p:tgtEl>
                                      </p:cBhvr>
                                    </p:animEffect>
                                  </p:childTnLst>
                                </p:cTn>
                              </p:par>
                              <p:par>
                                <p:cTn id="317" presetID="12" presetClass="exit" presetSubtype="4" fill="hold" nodeType="withEffect">
                                  <p:stCondLst>
                                    <p:cond delay="46000"/>
                                  </p:stCondLst>
                                  <p:childTnLst>
                                    <p:animEffect transition="out" filter="slide(fromBottom)">
                                      <p:cBhvr>
                                        <p:cTn id="318" dur="500"/>
                                        <p:tgtEl>
                                          <p:spTgt spid="54482"/>
                                        </p:tgtEl>
                                      </p:cBhvr>
                                    </p:animEffect>
                                    <p:set>
                                      <p:cBhvr>
                                        <p:cTn id="319" dur="1" fill="hold">
                                          <p:stCondLst>
                                            <p:cond delay="499"/>
                                          </p:stCondLst>
                                        </p:cTn>
                                        <p:tgtEl>
                                          <p:spTgt spid="54482"/>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4485"/>
                                        </p:tgtEl>
                                        <p:attrNameLst>
                                          <p:attrName>style.visibility</p:attrName>
                                        </p:attrNameLst>
                                      </p:cBhvr>
                                      <p:to>
                                        <p:strVal val="visible"/>
                                      </p:to>
                                    </p:set>
                                    <p:animEffect transition="in" filter="slide(fromTop)">
                                      <p:cBhvr>
                                        <p:cTn id="322" dur="500"/>
                                        <p:tgtEl>
                                          <p:spTgt spid="54485"/>
                                        </p:tgtEl>
                                      </p:cBhvr>
                                    </p:animEffect>
                                  </p:childTnLst>
                                </p:cTn>
                              </p:par>
                              <p:par>
                                <p:cTn id="323" presetID="12" presetClass="exit" presetSubtype="4" fill="hold" nodeType="withEffect">
                                  <p:stCondLst>
                                    <p:cond delay="47000"/>
                                  </p:stCondLst>
                                  <p:childTnLst>
                                    <p:animEffect transition="out" filter="slide(fromBottom)">
                                      <p:cBhvr>
                                        <p:cTn id="324" dur="500"/>
                                        <p:tgtEl>
                                          <p:spTgt spid="54485"/>
                                        </p:tgtEl>
                                      </p:cBhvr>
                                    </p:animEffect>
                                    <p:set>
                                      <p:cBhvr>
                                        <p:cTn id="325" dur="1" fill="hold">
                                          <p:stCondLst>
                                            <p:cond delay="499"/>
                                          </p:stCondLst>
                                        </p:cTn>
                                        <p:tgtEl>
                                          <p:spTgt spid="54485"/>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4488"/>
                                        </p:tgtEl>
                                        <p:attrNameLst>
                                          <p:attrName>style.visibility</p:attrName>
                                        </p:attrNameLst>
                                      </p:cBhvr>
                                      <p:to>
                                        <p:strVal val="visible"/>
                                      </p:to>
                                    </p:set>
                                    <p:animEffect transition="in" filter="slide(fromTop)">
                                      <p:cBhvr>
                                        <p:cTn id="328" dur="500"/>
                                        <p:tgtEl>
                                          <p:spTgt spid="54488"/>
                                        </p:tgtEl>
                                      </p:cBhvr>
                                    </p:animEffect>
                                  </p:childTnLst>
                                </p:cTn>
                              </p:par>
                              <p:par>
                                <p:cTn id="329" presetID="12" presetClass="exit" presetSubtype="4" fill="hold" nodeType="withEffect">
                                  <p:stCondLst>
                                    <p:cond delay="48000"/>
                                  </p:stCondLst>
                                  <p:childTnLst>
                                    <p:animEffect transition="out" filter="slide(fromBottom)">
                                      <p:cBhvr>
                                        <p:cTn id="330" dur="500"/>
                                        <p:tgtEl>
                                          <p:spTgt spid="54488"/>
                                        </p:tgtEl>
                                      </p:cBhvr>
                                    </p:animEffect>
                                    <p:set>
                                      <p:cBhvr>
                                        <p:cTn id="331" dur="1" fill="hold">
                                          <p:stCondLst>
                                            <p:cond delay="499"/>
                                          </p:stCondLst>
                                        </p:cTn>
                                        <p:tgtEl>
                                          <p:spTgt spid="54488"/>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4491"/>
                                        </p:tgtEl>
                                        <p:attrNameLst>
                                          <p:attrName>style.visibility</p:attrName>
                                        </p:attrNameLst>
                                      </p:cBhvr>
                                      <p:to>
                                        <p:strVal val="visible"/>
                                      </p:to>
                                    </p:set>
                                    <p:animEffect transition="in" filter="slide(fromTop)">
                                      <p:cBhvr>
                                        <p:cTn id="334" dur="500"/>
                                        <p:tgtEl>
                                          <p:spTgt spid="54491"/>
                                        </p:tgtEl>
                                      </p:cBhvr>
                                    </p:animEffect>
                                  </p:childTnLst>
                                </p:cTn>
                              </p:par>
                              <p:par>
                                <p:cTn id="335" presetID="12" presetClass="exit" presetSubtype="4" fill="hold" nodeType="withEffect">
                                  <p:stCondLst>
                                    <p:cond delay="49000"/>
                                  </p:stCondLst>
                                  <p:childTnLst>
                                    <p:animEffect transition="out" filter="slide(fromBottom)">
                                      <p:cBhvr>
                                        <p:cTn id="336" dur="500"/>
                                        <p:tgtEl>
                                          <p:spTgt spid="54491"/>
                                        </p:tgtEl>
                                      </p:cBhvr>
                                    </p:animEffect>
                                    <p:set>
                                      <p:cBhvr>
                                        <p:cTn id="337" dur="1" fill="hold">
                                          <p:stCondLst>
                                            <p:cond delay="499"/>
                                          </p:stCondLst>
                                        </p:cTn>
                                        <p:tgtEl>
                                          <p:spTgt spid="54491"/>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4494"/>
                                        </p:tgtEl>
                                        <p:attrNameLst>
                                          <p:attrName>style.visibility</p:attrName>
                                        </p:attrNameLst>
                                      </p:cBhvr>
                                      <p:to>
                                        <p:strVal val="visible"/>
                                      </p:to>
                                    </p:set>
                                    <p:animEffect transition="in" filter="slide(fromTop)">
                                      <p:cBhvr>
                                        <p:cTn id="340" dur="500"/>
                                        <p:tgtEl>
                                          <p:spTgt spid="54494"/>
                                        </p:tgtEl>
                                      </p:cBhvr>
                                    </p:animEffect>
                                  </p:childTnLst>
                                </p:cTn>
                              </p:par>
                              <p:par>
                                <p:cTn id="341" presetID="12" presetClass="exit" presetSubtype="4" fill="hold" nodeType="withEffect">
                                  <p:stCondLst>
                                    <p:cond delay="50000"/>
                                  </p:stCondLst>
                                  <p:childTnLst>
                                    <p:animEffect transition="out" filter="slide(fromBottom)">
                                      <p:cBhvr>
                                        <p:cTn id="342" dur="500"/>
                                        <p:tgtEl>
                                          <p:spTgt spid="54464"/>
                                        </p:tgtEl>
                                      </p:cBhvr>
                                    </p:animEffect>
                                    <p:set>
                                      <p:cBhvr>
                                        <p:cTn id="343" dur="1" fill="hold">
                                          <p:stCondLst>
                                            <p:cond delay="499"/>
                                          </p:stCondLst>
                                        </p:cTn>
                                        <p:tgtEl>
                                          <p:spTgt spid="54464"/>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4527"/>
                                        </p:tgtEl>
                                        <p:attrNameLst>
                                          <p:attrName>style.visibility</p:attrName>
                                        </p:attrNameLst>
                                      </p:cBhvr>
                                      <p:to>
                                        <p:strVal val="visible"/>
                                      </p:to>
                                    </p:set>
                                    <p:animEffect transition="in" filter="slide(fromTop)">
                                      <p:cBhvr>
                                        <p:cTn id="346" dur="500"/>
                                        <p:tgtEl>
                                          <p:spTgt spid="54527"/>
                                        </p:tgtEl>
                                      </p:cBhvr>
                                    </p:animEffect>
                                  </p:childTnLst>
                                </p:cTn>
                              </p:par>
                              <p:par>
                                <p:cTn id="347" presetID="12" presetClass="exit" presetSubtype="4" fill="hold" nodeType="withEffect">
                                  <p:stCondLst>
                                    <p:cond delay="50000"/>
                                  </p:stCondLst>
                                  <p:childTnLst>
                                    <p:animEffect transition="out" filter="slide(fromBottom)">
                                      <p:cBhvr>
                                        <p:cTn id="348" dur="500"/>
                                        <p:tgtEl>
                                          <p:spTgt spid="54494"/>
                                        </p:tgtEl>
                                      </p:cBhvr>
                                    </p:animEffect>
                                    <p:set>
                                      <p:cBhvr>
                                        <p:cTn id="349" dur="1" fill="hold">
                                          <p:stCondLst>
                                            <p:cond delay="499"/>
                                          </p:stCondLst>
                                        </p:cTn>
                                        <p:tgtEl>
                                          <p:spTgt spid="54494"/>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4497"/>
                                        </p:tgtEl>
                                        <p:attrNameLst>
                                          <p:attrName>style.visibility</p:attrName>
                                        </p:attrNameLst>
                                      </p:cBhvr>
                                      <p:to>
                                        <p:strVal val="visible"/>
                                      </p:to>
                                    </p:set>
                                    <p:animEffect transition="in" filter="slide(fromTop)">
                                      <p:cBhvr>
                                        <p:cTn id="352" dur="500"/>
                                        <p:tgtEl>
                                          <p:spTgt spid="54497"/>
                                        </p:tgtEl>
                                      </p:cBhvr>
                                    </p:animEffect>
                                  </p:childTnLst>
                                </p:cTn>
                              </p:par>
                              <p:par>
                                <p:cTn id="353" presetID="12" presetClass="exit" presetSubtype="4" fill="hold" nodeType="withEffect">
                                  <p:stCondLst>
                                    <p:cond delay="51000"/>
                                  </p:stCondLst>
                                  <p:childTnLst>
                                    <p:animEffect transition="out" filter="slide(fromBottom)">
                                      <p:cBhvr>
                                        <p:cTn id="354" dur="500"/>
                                        <p:tgtEl>
                                          <p:spTgt spid="54497"/>
                                        </p:tgtEl>
                                      </p:cBhvr>
                                    </p:animEffect>
                                    <p:set>
                                      <p:cBhvr>
                                        <p:cTn id="355" dur="1" fill="hold">
                                          <p:stCondLst>
                                            <p:cond delay="499"/>
                                          </p:stCondLst>
                                        </p:cTn>
                                        <p:tgtEl>
                                          <p:spTgt spid="54497"/>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4500"/>
                                        </p:tgtEl>
                                        <p:attrNameLst>
                                          <p:attrName>style.visibility</p:attrName>
                                        </p:attrNameLst>
                                      </p:cBhvr>
                                      <p:to>
                                        <p:strVal val="visible"/>
                                      </p:to>
                                    </p:set>
                                    <p:animEffect transition="in" filter="slide(fromTop)">
                                      <p:cBhvr>
                                        <p:cTn id="358" dur="500"/>
                                        <p:tgtEl>
                                          <p:spTgt spid="54500"/>
                                        </p:tgtEl>
                                      </p:cBhvr>
                                    </p:animEffect>
                                  </p:childTnLst>
                                </p:cTn>
                              </p:par>
                              <p:par>
                                <p:cTn id="359" presetID="12" presetClass="exit" presetSubtype="4" fill="hold" nodeType="withEffect">
                                  <p:stCondLst>
                                    <p:cond delay="52000"/>
                                  </p:stCondLst>
                                  <p:childTnLst>
                                    <p:animEffect transition="out" filter="slide(fromBottom)">
                                      <p:cBhvr>
                                        <p:cTn id="360" dur="500"/>
                                        <p:tgtEl>
                                          <p:spTgt spid="54500"/>
                                        </p:tgtEl>
                                      </p:cBhvr>
                                    </p:animEffect>
                                    <p:set>
                                      <p:cBhvr>
                                        <p:cTn id="361" dur="1" fill="hold">
                                          <p:stCondLst>
                                            <p:cond delay="499"/>
                                          </p:stCondLst>
                                        </p:cTn>
                                        <p:tgtEl>
                                          <p:spTgt spid="54500"/>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4503"/>
                                        </p:tgtEl>
                                        <p:attrNameLst>
                                          <p:attrName>style.visibility</p:attrName>
                                        </p:attrNameLst>
                                      </p:cBhvr>
                                      <p:to>
                                        <p:strVal val="visible"/>
                                      </p:to>
                                    </p:set>
                                    <p:animEffect transition="in" filter="slide(fromTop)">
                                      <p:cBhvr>
                                        <p:cTn id="364" dur="500"/>
                                        <p:tgtEl>
                                          <p:spTgt spid="54503"/>
                                        </p:tgtEl>
                                      </p:cBhvr>
                                    </p:animEffect>
                                  </p:childTnLst>
                                </p:cTn>
                              </p:par>
                              <p:par>
                                <p:cTn id="365" presetID="12" presetClass="exit" presetSubtype="4" fill="hold" nodeType="withEffect">
                                  <p:stCondLst>
                                    <p:cond delay="53000"/>
                                  </p:stCondLst>
                                  <p:childTnLst>
                                    <p:animEffect transition="out" filter="slide(fromBottom)">
                                      <p:cBhvr>
                                        <p:cTn id="366" dur="500"/>
                                        <p:tgtEl>
                                          <p:spTgt spid="54503"/>
                                        </p:tgtEl>
                                      </p:cBhvr>
                                    </p:animEffect>
                                    <p:set>
                                      <p:cBhvr>
                                        <p:cTn id="367" dur="1" fill="hold">
                                          <p:stCondLst>
                                            <p:cond delay="499"/>
                                          </p:stCondLst>
                                        </p:cTn>
                                        <p:tgtEl>
                                          <p:spTgt spid="54503"/>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4506"/>
                                        </p:tgtEl>
                                        <p:attrNameLst>
                                          <p:attrName>style.visibility</p:attrName>
                                        </p:attrNameLst>
                                      </p:cBhvr>
                                      <p:to>
                                        <p:strVal val="visible"/>
                                      </p:to>
                                    </p:set>
                                    <p:animEffect transition="in" filter="slide(fromTop)">
                                      <p:cBhvr>
                                        <p:cTn id="370" dur="500"/>
                                        <p:tgtEl>
                                          <p:spTgt spid="54506"/>
                                        </p:tgtEl>
                                      </p:cBhvr>
                                    </p:animEffect>
                                  </p:childTnLst>
                                </p:cTn>
                              </p:par>
                              <p:par>
                                <p:cTn id="371" presetID="12" presetClass="exit" presetSubtype="4" fill="hold" nodeType="withEffect">
                                  <p:stCondLst>
                                    <p:cond delay="54000"/>
                                  </p:stCondLst>
                                  <p:childTnLst>
                                    <p:animEffect transition="out" filter="slide(fromBottom)">
                                      <p:cBhvr>
                                        <p:cTn id="372" dur="500"/>
                                        <p:tgtEl>
                                          <p:spTgt spid="54506"/>
                                        </p:tgtEl>
                                      </p:cBhvr>
                                    </p:animEffect>
                                    <p:set>
                                      <p:cBhvr>
                                        <p:cTn id="373" dur="1" fill="hold">
                                          <p:stCondLst>
                                            <p:cond delay="499"/>
                                          </p:stCondLst>
                                        </p:cTn>
                                        <p:tgtEl>
                                          <p:spTgt spid="54506"/>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4509"/>
                                        </p:tgtEl>
                                        <p:attrNameLst>
                                          <p:attrName>style.visibility</p:attrName>
                                        </p:attrNameLst>
                                      </p:cBhvr>
                                      <p:to>
                                        <p:strVal val="visible"/>
                                      </p:to>
                                    </p:set>
                                    <p:animEffect transition="in" filter="slide(fromTop)">
                                      <p:cBhvr>
                                        <p:cTn id="376" dur="500"/>
                                        <p:tgtEl>
                                          <p:spTgt spid="54509"/>
                                        </p:tgtEl>
                                      </p:cBhvr>
                                    </p:animEffect>
                                  </p:childTnLst>
                                </p:cTn>
                              </p:par>
                              <p:par>
                                <p:cTn id="377" presetID="12" presetClass="exit" presetSubtype="4" fill="hold" nodeType="withEffect">
                                  <p:stCondLst>
                                    <p:cond delay="55000"/>
                                  </p:stCondLst>
                                  <p:childTnLst>
                                    <p:animEffect transition="out" filter="slide(fromBottom)">
                                      <p:cBhvr>
                                        <p:cTn id="378" dur="500"/>
                                        <p:tgtEl>
                                          <p:spTgt spid="54509"/>
                                        </p:tgtEl>
                                      </p:cBhvr>
                                    </p:animEffect>
                                    <p:set>
                                      <p:cBhvr>
                                        <p:cTn id="379" dur="1" fill="hold">
                                          <p:stCondLst>
                                            <p:cond delay="499"/>
                                          </p:stCondLst>
                                        </p:cTn>
                                        <p:tgtEl>
                                          <p:spTgt spid="54509"/>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4512"/>
                                        </p:tgtEl>
                                        <p:attrNameLst>
                                          <p:attrName>style.visibility</p:attrName>
                                        </p:attrNameLst>
                                      </p:cBhvr>
                                      <p:to>
                                        <p:strVal val="visible"/>
                                      </p:to>
                                    </p:set>
                                    <p:animEffect transition="in" filter="slide(fromTop)">
                                      <p:cBhvr>
                                        <p:cTn id="382" dur="500"/>
                                        <p:tgtEl>
                                          <p:spTgt spid="54512"/>
                                        </p:tgtEl>
                                      </p:cBhvr>
                                    </p:animEffect>
                                  </p:childTnLst>
                                </p:cTn>
                              </p:par>
                              <p:par>
                                <p:cTn id="383" presetID="12" presetClass="exit" presetSubtype="4" fill="hold" nodeType="withEffect">
                                  <p:stCondLst>
                                    <p:cond delay="56000"/>
                                  </p:stCondLst>
                                  <p:childTnLst>
                                    <p:animEffect transition="out" filter="slide(fromBottom)">
                                      <p:cBhvr>
                                        <p:cTn id="384" dur="500"/>
                                        <p:tgtEl>
                                          <p:spTgt spid="54512"/>
                                        </p:tgtEl>
                                      </p:cBhvr>
                                    </p:animEffect>
                                    <p:set>
                                      <p:cBhvr>
                                        <p:cTn id="385" dur="1" fill="hold">
                                          <p:stCondLst>
                                            <p:cond delay="499"/>
                                          </p:stCondLst>
                                        </p:cTn>
                                        <p:tgtEl>
                                          <p:spTgt spid="54512"/>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4515"/>
                                        </p:tgtEl>
                                        <p:attrNameLst>
                                          <p:attrName>style.visibility</p:attrName>
                                        </p:attrNameLst>
                                      </p:cBhvr>
                                      <p:to>
                                        <p:strVal val="visible"/>
                                      </p:to>
                                    </p:set>
                                    <p:animEffect transition="in" filter="slide(fromTop)">
                                      <p:cBhvr>
                                        <p:cTn id="388" dur="500"/>
                                        <p:tgtEl>
                                          <p:spTgt spid="54515"/>
                                        </p:tgtEl>
                                      </p:cBhvr>
                                    </p:animEffect>
                                  </p:childTnLst>
                                </p:cTn>
                              </p:par>
                              <p:par>
                                <p:cTn id="389" presetID="12" presetClass="exit" presetSubtype="4" fill="hold" nodeType="withEffect">
                                  <p:stCondLst>
                                    <p:cond delay="57000"/>
                                  </p:stCondLst>
                                  <p:childTnLst>
                                    <p:animEffect transition="out" filter="slide(fromBottom)">
                                      <p:cBhvr>
                                        <p:cTn id="390" dur="500"/>
                                        <p:tgtEl>
                                          <p:spTgt spid="54515"/>
                                        </p:tgtEl>
                                      </p:cBhvr>
                                    </p:animEffect>
                                    <p:set>
                                      <p:cBhvr>
                                        <p:cTn id="391" dur="1" fill="hold">
                                          <p:stCondLst>
                                            <p:cond delay="499"/>
                                          </p:stCondLst>
                                        </p:cTn>
                                        <p:tgtEl>
                                          <p:spTgt spid="54515"/>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4518"/>
                                        </p:tgtEl>
                                        <p:attrNameLst>
                                          <p:attrName>style.visibility</p:attrName>
                                        </p:attrNameLst>
                                      </p:cBhvr>
                                      <p:to>
                                        <p:strVal val="visible"/>
                                      </p:to>
                                    </p:set>
                                    <p:animEffect transition="in" filter="slide(fromTop)">
                                      <p:cBhvr>
                                        <p:cTn id="394" dur="500"/>
                                        <p:tgtEl>
                                          <p:spTgt spid="54518"/>
                                        </p:tgtEl>
                                      </p:cBhvr>
                                    </p:animEffect>
                                  </p:childTnLst>
                                </p:cTn>
                              </p:par>
                              <p:par>
                                <p:cTn id="395" presetID="12" presetClass="exit" presetSubtype="4" fill="hold" nodeType="withEffect">
                                  <p:stCondLst>
                                    <p:cond delay="58000"/>
                                  </p:stCondLst>
                                  <p:childTnLst>
                                    <p:animEffect transition="out" filter="slide(fromBottom)">
                                      <p:cBhvr>
                                        <p:cTn id="396" dur="500"/>
                                        <p:tgtEl>
                                          <p:spTgt spid="54518"/>
                                        </p:tgtEl>
                                      </p:cBhvr>
                                    </p:animEffect>
                                    <p:set>
                                      <p:cBhvr>
                                        <p:cTn id="397" dur="1" fill="hold">
                                          <p:stCondLst>
                                            <p:cond delay="499"/>
                                          </p:stCondLst>
                                        </p:cTn>
                                        <p:tgtEl>
                                          <p:spTgt spid="54518"/>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4521"/>
                                        </p:tgtEl>
                                        <p:attrNameLst>
                                          <p:attrName>style.visibility</p:attrName>
                                        </p:attrNameLst>
                                      </p:cBhvr>
                                      <p:to>
                                        <p:strVal val="visible"/>
                                      </p:to>
                                    </p:set>
                                    <p:animEffect transition="in" filter="slide(fromTop)">
                                      <p:cBhvr>
                                        <p:cTn id="400" dur="500"/>
                                        <p:tgtEl>
                                          <p:spTgt spid="54521"/>
                                        </p:tgtEl>
                                      </p:cBhvr>
                                    </p:animEffect>
                                  </p:childTnLst>
                                </p:cTn>
                              </p:par>
                              <p:par>
                                <p:cTn id="401" presetID="12" presetClass="exit" presetSubtype="4" fill="hold" nodeType="withEffect">
                                  <p:stCondLst>
                                    <p:cond delay="59000"/>
                                  </p:stCondLst>
                                  <p:childTnLst>
                                    <p:animEffect transition="out" filter="slide(fromBottom)">
                                      <p:cBhvr>
                                        <p:cTn id="402" dur="500"/>
                                        <p:tgtEl>
                                          <p:spTgt spid="54521"/>
                                        </p:tgtEl>
                                      </p:cBhvr>
                                    </p:animEffect>
                                    <p:set>
                                      <p:cBhvr>
                                        <p:cTn id="403" dur="1" fill="hold">
                                          <p:stCondLst>
                                            <p:cond delay="499"/>
                                          </p:stCondLst>
                                        </p:cTn>
                                        <p:tgtEl>
                                          <p:spTgt spid="54521"/>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4524"/>
                                        </p:tgtEl>
                                        <p:attrNameLst>
                                          <p:attrName>style.visibility</p:attrName>
                                        </p:attrNameLst>
                                      </p:cBhvr>
                                      <p:to>
                                        <p:strVal val="visible"/>
                                      </p:to>
                                    </p:set>
                                    <p:animEffect transition="in" filter="slide(fromTop)">
                                      <p:cBhvr>
                                        <p:cTn id="406" dur="500"/>
                                        <p:tgtEl>
                                          <p:spTgt spid="545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0" y="0"/>
            <a:ext cx="9144000" cy="68580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299" name="Rectangle 3"/>
          <p:cNvSpPr>
            <a:spLocks noChangeArrowheads="1"/>
          </p:cNvSpPr>
          <p:nvPr/>
        </p:nvSpPr>
        <p:spPr bwMode="auto">
          <a:xfrm>
            <a:off x="0" y="0"/>
            <a:ext cx="9144000" cy="3933825"/>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00" name="Rectangle 4"/>
          <p:cNvSpPr>
            <a:spLocks noChangeArrowheads="1"/>
          </p:cNvSpPr>
          <p:nvPr/>
        </p:nvSpPr>
        <p:spPr bwMode="auto">
          <a:xfrm>
            <a:off x="0" y="3819525"/>
            <a:ext cx="9144000" cy="3038475"/>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01" name="Rectangle 5"/>
          <p:cNvSpPr>
            <a:spLocks noChangeArrowheads="1"/>
          </p:cNvSpPr>
          <p:nvPr/>
        </p:nvSpPr>
        <p:spPr bwMode="auto">
          <a:xfrm>
            <a:off x="0" y="3819525"/>
            <a:ext cx="9144000" cy="712788"/>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02" name="Freeform 6"/>
          <p:cNvSpPr>
            <a:spLocks/>
          </p:cNvSpPr>
          <p:nvPr/>
        </p:nvSpPr>
        <p:spPr bwMode="auto">
          <a:xfrm>
            <a:off x="506413" y="1595438"/>
            <a:ext cx="8132762" cy="53340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303" name="Rectangle 7"/>
          <p:cNvSpPr>
            <a:spLocks noChangeArrowheads="1"/>
          </p:cNvSpPr>
          <p:nvPr/>
        </p:nvSpPr>
        <p:spPr bwMode="auto">
          <a:xfrm flipV="1">
            <a:off x="0" y="3429000"/>
            <a:ext cx="9144000" cy="398463"/>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04" name="AutoShape 8"/>
          <p:cNvSpPr>
            <a:spLocks noChangeArrowheads="1"/>
          </p:cNvSpPr>
          <p:nvPr/>
        </p:nvSpPr>
        <p:spPr bwMode="auto">
          <a:xfrm>
            <a:off x="447675" y="2051050"/>
            <a:ext cx="8248650" cy="320516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grpSp>
        <p:nvGrpSpPr>
          <p:cNvPr id="55305" name="Group 9"/>
          <p:cNvGrpSpPr>
            <a:grpSpLocks/>
          </p:cNvGrpSpPr>
          <p:nvPr/>
        </p:nvGrpSpPr>
        <p:grpSpPr bwMode="auto">
          <a:xfrm>
            <a:off x="703263" y="2762250"/>
            <a:ext cx="1168400" cy="1912938"/>
            <a:chOff x="275" y="2008"/>
            <a:chExt cx="795" cy="1276"/>
          </a:xfrm>
        </p:grpSpPr>
        <p:sp>
          <p:nvSpPr>
            <p:cNvPr id="55306"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07"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08"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09"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5310" name="Group 14"/>
          <p:cNvGrpSpPr>
            <a:grpSpLocks/>
          </p:cNvGrpSpPr>
          <p:nvPr/>
        </p:nvGrpSpPr>
        <p:grpSpPr bwMode="auto">
          <a:xfrm>
            <a:off x="1943100" y="2765425"/>
            <a:ext cx="1168400" cy="1912938"/>
            <a:chOff x="275" y="2008"/>
            <a:chExt cx="795" cy="1276"/>
          </a:xfrm>
        </p:grpSpPr>
        <p:sp>
          <p:nvSpPr>
            <p:cNvPr id="55311"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12"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13"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14"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5315" name="Group 19"/>
          <p:cNvGrpSpPr>
            <a:grpSpLocks/>
          </p:cNvGrpSpPr>
          <p:nvPr/>
        </p:nvGrpSpPr>
        <p:grpSpPr bwMode="auto">
          <a:xfrm>
            <a:off x="3368675" y="2762250"/>
            <a:ext cx="1168400" cy="1912938"/>
            <a:chOff x="275" y="2008"/>
            <a:chExt cx="795" cy="1276"/>
          </a:xfrm>
        </p:grpSpPr>
        <p:sp>
          <p:nvSpPr>
            <p:cNvPr id="55316"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17"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18"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19"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5320" name="Group 24"/>
          <p:cNvGrpSpPr>
            <a:grpSpLocks/>
          </p:cNvGrpSpPr>
          <p:nvPr/>
        </p:nvGrpSpPr>
        <p:grpSpPr bwMode="auto">
          <a:xfrm>
            <a:off x="4606925" y="2765425"/>
            <a:ext cx="1168400" cy="1912938"/>
            <a:chOff x="275" y="2008"/>
            <a:chExt cx="795" cy="1276"/>
          </a:xfrm>
        </p:grpSpPr>
        <p:sp>
          <p:nvSpPr>
            <p:cNvPr id="55321"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22"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23"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24"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5325" name="Group 29"/>
          <p:cNvGrpSpPr>
            <a:grpSpLocks/>
          </p:cNvGrpSpPr>
          <p:nvPr/>
        </p:nvGrpSpPr>
        <p:grpSpPr bwMode="auto">
          <a:xfrm>
            <a:off x="6030913" y="2762250"/>
            <a:ext cx="1168400" cy="1912938"/>
            <a:chOff x="275" y="2008"/>
            <a:chExt cx="795" cy="1276"/>
          </a:xfrm>
        </p:grpSpPr>
        <p:sp>
          <p:nvSpPr>
            <p:cNvPr id="55326"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27"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28"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29"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sp>
        <p:nvSpPr>
          <p:cNvPr id="55330" name="AutoShape 34"/>
          <p:cNvSpPr>
            <a:spLocks noChangeArrowheads="1"/>
          </p:cNvSpPr>
          <p:nvPr/>
        </p:nvSpPr>
        <p:spPr bwMode="auto">
          <a:xfrm>
            <a:off x="7270750" y="2765425"/>
            <a:ext cx="1168400" cy="1912938"/>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31" name="AutoShape 35"/>
          <p:cNvSpPr>
            <a:spLocks noChangeArrowheads="1"/>
          </p:cNvSpPr>
          <p:nvPr/>
        </p:nvSpPr>
        <p:spPr bwMode="auto">
          <a:xfrm>
            <a:off x="7270750" y="2765425"/>
            <a:ext cx="1168400" cy="22860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32" name="AutoShape 36"/>
          <p:cNvSpPr>
            <a:spLocks noChangeArrowheads="1"/>
          </p:cNvSpPr>
          <p:nvPr/>
        </p:nvSpPr>
        <p:spPr bwMode="auto">
          <a:xfrm>
            <a:off x="7270750" y="4449763"/>
            <a:ext cx="1168400" cy="22860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33" name="AutoShape 37"/>
          <p:cNvSpPr>
            <a:spLocks noChangeArrowheads="1"/>
          </p:cNvSpPr>
          <p:nvPr/>
        </p:nvSpPr>
        <p:spPr bwMode="auto">
          <a:xfrm>
            <a:off x="7270750" y="2765425"/>
            <a:ext cx="1168400" cy="1912938"/>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34" name="AutoShape 38"/>
          <p:cNvSpPr>
            <a:spLocks noChangeArrowheads="1"/>
          </p:cNvSpPr>
          <p:nvPr/>
        </p:nvSpPr>
        <p:spPr bwMode="auto">
          <a:xfrm flipV="1">
            <a:off x="447675" y="5267325"/>
            <a:ext cx="8248650" cy="1077913"/>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en-US" altLang="en-US"/>
          </a:p>
        </p:txBody>
      </p:sp>
      <p:grpSp>
        <p:nvGrpSpPr>
          <p:cNvPr id="55335" name="Group 39"/>
          <p:cNvGrpSpPr>
            <a:grpSpLocks/>
          </p:cNvGrpSpPr>
          <p:nvPr/>
        </p:nvGrpSpPr>
        <p:grpSpPr bwMode="auto">
          <a:xfrm>
            <a:off x="7270750" y="2981325"/>
            <a:ext cx="1168400" cy="1473200"/>
            <a:chOff x="4580" y="1878"/>
            <a:chExt cx="736" cy="928"/>
          </a:xfrm>
        </p:grpSpPr>
        <p:sp>
          <p:nvSpPr>
            <p:cNvPr id="55336"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37"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338" name="Group 42"/>
          <p:cNvGrpSpPr>
            <a:grpSpLocks/>
          </p:cNvGrpSpPr>
          <p:nvPr/>
        </p:nvGrpSpPr>
        <p:grpSpPr bwMode="auto">
          <a:xfrm>
            <a:off x="7270750" y="2981325"/>
            <a:ext cx="1168400" cy="1473200"/>
            <a:chOff x="4580" y="1878"/>
            <a:chExt cx="736" cy="928"/>
          </a:xfrm>
        </p:grpSpPr>
        <p:sp>
          <p:nvSpPr>
            <p:cNvPr id="55339"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40"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5341" name="Group 45"/>
          <p:cNvGrpSpPr>
            <a:grpSpLocks/>
          </p:cNvGrpSpPr>
          <p:nvPr/>
        </p:nvGrpSpPr>
        <p:grpSpPr bwMode="auto">
          <a:xfrm>
            <a:off x="6030913" y="2981325"/>
            <a:ext cx="1168400" cy="1473200"/>
            <a:chOff x="4580" y="1878"/>
            <a:chExt cx="736" cy="928"/>
          </a:xfrm>
        </p:grpSpPr>
        <p:sp>
          <p:nvSpPr>
            <p:cNvPr id="55342"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43"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344" name="Group 48"/>
          <p:cNvGrpSpPr>
            <a:grpSpLocks/>
          </p:cNvGrpSpPr>
          <p:nvPr/>
        </p:nvGrpSpPr>
        <p:grpSpPr bwMode="auto">
          <a:xfrm>
            <a:off x="1943100" y="2982913"/>
            <a:ext cx="1168400" cy="1473200"/>
            <a:chOff x="4580" y="1878"/>
            <a:chExt cx="736" cy="928"/>
          </a:xfrm>
        </p:grpSpPr>
        <p:sp>
          <p:nvSpPr>
            <p:cNvPr id="55345"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46"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347" name="Group 51"/>
          <p:cNvGrpSpPr>
            <a:grpSpLocks/>
          </p:cNvGrpSpPr>
          <p:nvPr/>
        </p:nvGrpSpPr>
        <p:grpSpPr bwMode="auto">
          <a:xfrm>
            <a:off x="703263" y="2982913"/>
            <a:ext cx="1168400" cy="1473200"/>
            <a:chOff x="4580" y="1878"/>
            <a:chExt cx="736" cy="928"/>
          </a:xfrm>
        </p:grpSpPr>
        <p:sp>
          <p:nvSpPr>
            <p:cNvPr id="55348"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49"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350" name="Group 54"/>
          <p:cNvGrpSpPr>
            <a:grpSpLocks/>
          </p:cNvGrpSpPr>
          <p:nvPr/>
        </p:nvGrpSpPr>
        <p:grpSpPr bwMode="auto">
          <a:xfrm>
            <a:off x="4606925" y="2984500"/>
            <a:ext cx="1168400" cy="1473200"/>
            <a:chOff x="4580" y="1878"/>
            <a:chExt cx="736" cy="928"/>
          </a:xfrm>
        </p:grpSpPr>
        <p:sp>
          <p:nvSpPr>
            <p:cNvPr id="55351"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52"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5353" name="Group 57"/>
          <p:cNvGrpSpPr>
            <a:grpSpLocks/>
          </p:cNvGrpSpPr>
          <p:nvPr/>
        </p:nvGrpSpPr>
        <p:grpSpPr bwMode="auto">
          <a:xfrm>
            <a:off x="7270750" y="2981325"/>
            <a:ext cx="1168400" cy="1473200"/>
            <a:chOff x="4580" y="1878"/>
            <a:chExt cx="736" cy="928"/>
          </a:xfrm>
        </p:grpSpPr>
        <p:sp>
          <p:nvSpPr>
            <p:cNvPr id="55354"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55"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5356" name="Group 60"/>
          <p:cNvGrpSpPr>
            <a:grpSpLocks/>
          </p:cNvGrpSpPr>
          <p:nvPr/>
        </p:nvGrpSpPr>
        <p:grpSpPr bwMode="auto">
          <a:xfrm>
            <a:off x="7270750" y="2981325"/>
            <a:ext cx="1168400" cy="1473200"/>
            <a:chOff x="4580" y="1878"/>
            <a:chExt cx="736" cy="928"/>
          </a:xfrm>
        </p:grpSpPr>
        <p:sp>
          <p:nvSpPr>
            <p:cNvPr id="55357"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58"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5359" name="Group 63"/>
          <p:cNvGrpSpPr>
            <a:grpSpLocks/>
          </p:cNvGrpSpPr>
          <p:nvPr/>
        </p:nvGrpSpPr>
        <p:grpSpPr bwMode="auto">
          <a:xfrm>
            <a:off x="7270750" y="2981325"/>
            <a:ext cx="1168400" cy="1473200"/>
            <a:chOff x="4580" y="1878"/>
            <a:chExt cx="736" cy="928"/>
          </a:xfrm>
        </p:grpSpPr>
        <p:sp>
          <p:nvSpPr>
            <p:cNvPr id="55360"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61"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5362" name="Group 66"/>
          <p:cNvGrpSpPr>
            <a:grpSpLocks/>
          </p:cNvGrpSpPr>
          <p:nvPr/>
        </p:nvGrpSpPr>
        <p:grpSpPr bwMode="auto">
          <a:xfrm>
            <a:off x="7270750" y="2981325"/>
            <a:ext cx="1168400" cy="1473200"/>
            <a:chOff x="4580" y="1878"/>
            <a:chExt cx="736" cy="928"/>
          </a:xfrm>
        </p:grpSpPr>
        <p:sp>
          <p:nvSpPr>
            <p:cNvPr id="55363"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64"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5365" name="Group 69"/>
          <p:cNvGrpSpPr>
            <a:grpSpLocks/>
          </p:cNvGrpSpPr>
          <p:nvPr/>
        </p:nvGrpSpPr>
        <p:grpSpPr bwMode="auto">
          <a:xfrm>
            <a:off x="7270750" y="2981325"/>
            <a:ext cx="1168400" cy="1473200"/>
            <a:chOff x="4580" y="1878"/>
            <a:chExt cx="736" cy="928"/>
          </a:xfrm>
        </p:grpSpPr>
        <p:sp>
          <p:nvSpPr>
            <p:cNvPr id="55366"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67"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5368" name="Group 72"/>
          <p:cNvGrpSpPr>
            <a:grpSpLocks/>
          </p:cNvGrpSpPr>
          <p:nvPr/>
        </p:nvGrpSpPr>
        <p:grpSpPr bwMode="auto">
          <a:xfrm>
            <a:off x="7270750" y="2981325"/>
            <a:ext cx="1168400" cy="1473200"/>
            <a:chOff x="4580" y="1878"/>
            <a:chExt cx="736" cy="928"/>
          </a:xfrm>
        </p:grpSpPr>
        <p:sp>
          <p:nvSpPr>
            <p:cNvPr id="55369"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70"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5371" name="Group 75"/>
          <p:cNvGrpSpPr>
            <a:grpSpLocks/>
          </p:cNvGrpSpPr>
          <p:nvPr/>
        </p:nvGrpSpPr>
        <p:grpSpPr bwMode="auto">
          <a:xfrm>
            <a:off x="7270750" y="2981325"/>
            <a:ext cx="1168400" cy="1473200"/>
            <a:chOff x="4580" y="1878"/>
            <a:chExt cx="736" cy="928"/>
          </a:xfrm>
        </p:grpSpPr>
        <p:sp>
          <p:nvSpPr>
            <p:cNvPr id="55372"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73"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5374" name="Group 78"/>
          <p:cNvGrpSpPr>
            <a:grpSpLocks/>
          </p:cNvGrpSpPr>
          <p:nvPr/>
        </p:nvGrpSpPr>
        <p:grpSpPr bwMode="auto">
          <a:xfrm>
            <a:off x="7270750" y="2981325"/>
            <a:ext cx="1168400" cy="1473200"/>
            <a:chOff x="4580" y="1878"/>
            <a:chExt cx="736" cy="928"/>
          </a:xfrm>
        </p:grpSpPr>
        <p:sp>
          <p:nvSpPr>
            <p:cNvPr id="55375"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76"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5377" name="Group 81"/>
          <p:cNvGrpSpPr>
            <a:grpSpLocks/>
          </p:cNvGrpSpPr>
          <p:nvPr/>
        </p:nvGrpSpPr>
        <p:grpSpPr bwMode="auto">
          <a:xfrm>
            <a:off x="6030913" y="2981325"/>
            <a:ext cx="1168400" cy="1473200"/>
            <a:chOff x="4580" y="1878"/>
            <a:chExt cx="736" cy="928"/>
          </a:xfrm>
        </p:grpSpPr>
        <p:sp>
          <p:nvSpPr>
            <p:cNvPr id="55378"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79"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5380" name="Group 84"/>
          <p:cNvGrpSpPr>
            <a:grpSpLocks/>
          </p:cNvGrpSpPr>
          <p:nvPr/>
        </p:nvGrpSpPr>
        <p:grpSpPr bwMode="auto">
          <a:xfrm>
            <a:off x="4606925" y="2984500"/>
            <a:ext cx="1168400" cy="1473200"/>
            <a:chOff x="4580" y="1878"/>
            <a:chExt cx="736" cy="928"/>
          </a:xfrm>
        </p:grpSpPr>
        <p:sp>
          <p:nvSpPr>
            <p:cNvPr id="55381"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82"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5383" name="Group 87"/>
          <p:cNvGrpSpPr>
            <a:grpSpLocks/>
          </p:cNvGrpSpPr>
          <p:nvPr/>
        </p:nvGrpSpPr>
        <p:grpSpPr bwMode="auto">
          <a:xfrm>
            <a:off x="3368675" y="2981325"/>
            <a:ext cx="1168400" cy="1473200"/>
            <a:chOff x="4580" y="1878"/>
            <a:chExt cx="736" cy="928"/>
          </a:xfrm>
        </p:grpSpPr>
        <p:sp>
          <p:nvSpPr>
            <p:cNvPr id="55384"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85"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386" name="Group 90"/>
          <p:cNvGrpSpPr>
            <a:grpSpLocks/>
          </p:cNvGrpSpPr>
          <p:nvPr/>
        </p:nvGrpSpPr>
        <p:grpSpPr bwMode="auto">
          <a:xfrm>
            <a:off x="7270750" y="2981325"/>
            <a:ext cx="1168400" cy="1473200"/>
            <a:chOff x="4580" y="1878"/>
            <a:chExt cx="736" cy="928"/>
          </a:xfrm>
        </p:grpSpPr>
        <p:sp>
          <p:nvSpPr>
            <p:cNvPr id="55387"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88"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389" name="Group 93"/>
          <p:cNvGrpSpPr>
            <a:grpSpLocks/>
          </p:cNvGrpSpPr>
          <p:nvPr/>
        </p:nvGrpSpPr>
        <p:grpSpPr bwMode="auto">
          <a:xfrm>
            <a:off x="6030913" y="2981325"/>
            <a:ext cx="1168400" cy="1473200"/>
            <a:chOff x="4580" y="1878"/>
            <a:chExt cx="736" cy="928"/>
          </a:xfrm>
        </p:grpSpPr>
        <p:sp>
          <p:nvSpPr>
            <p:cNvPr id="55390"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91"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5392" name="Group 96"/>
          <p:cNvGrpSpPr>
            <a:grpSpLocks/>
          </p:cNvGrpSpPr>
          <p:nvPr/>
        </p:nvGrpSpPr>
        <p:grpSpPr bwMode="auto">
          <a:xfrm>
            <a:off x="7270750" y="2981325"/>
            <a:ext cx="1168400" cy="1473200"/>
            <a:chOff x="4580" y="1878"/>
            <a:chExt cx="736" cy="928"/>
          </a:xfrm>
        </p:grpSpPr>
        <p:sp>
          <p:nvSpPr>
            <p:cNvPr id="55393"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94"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5395" name="Group 99"/>
          <p:cNvGrpSpPr>
            <a:grpSpLocks/>
          </p:cNvGrpSpPr>
          <p:nvPr/>
        </p:nvGrpSpPr>
        <p:grpSpPr bwMode="auto">
          <a:xfrm>
            <a:off x="7270750" y="2981325"/>
            <a:ext cx="1168400" cy="1473200"/>
            <a:chOff x="4580" y="1878"/>
            <a:chExt cx="736" cy="928"/>
          </a:xfrm>
        </p:grpSpPr>
        <p:sp>
          <p:nvSpPr>
            <p:cNvPr id="55396"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97"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5398" name="Group 102"/>
          <p:cNvGrpSpPr>
            <a:grpSpLocks/>
          </p:cNvGrpSpPr>
          <p:nvPr/>
        </p:nvGrpSpPr>
        <p:grpSpPr bwMode="auto">
          <a:xfrm>
            <a:off x="7270750" y="2981325"/>
            <a:ext cx="1168400" cy="1473200"/>
            <a:chOff x="4580" y="1878"/>
            <a:chExt cx="736" cy="928"/>
          </a:xfrm>
        </p:grpSpPr>
        <p:sp>
          <p:nvSpPr>
            <p:cNvPr id="55399"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00"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5401" name="Group 105"/>
          <p:cNvGrpSpPr>
            <a:grpSpLocks/>
          </p:cNvGrpSpPr>
          <p:nvPr/>
        </p:nvGrpSpPr>
        <p:grpSpPr bwMode="auto">
          <a:xfrm>
            <a:off x="7270750" y="2981325"/>
            <a:ext cx="1168400" cy="1473200"/>
            <a:chOff x="4580" y="1878"/>
            <a:chExt cx="736" cy="928"/>
          </a:xfrm>
        </p:grpSpPr>
        <p:sp>
          <p:nvSpPr>
            <p:cNvPr id="55402"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03"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5404" name="Group 108"/>
          <p:cNvGrpSpPr>
            <a:grpSpLocks/>
          </p:cNvGrpSpPr>
          <p:nvPr/>
        </p:nvGrpSpPr>
        <p:grpSpPr bwMode="auto">
          <a:xfrm>
            <a:off x="7270750" y="2981325"/>
            <a:ext cx="1168400" cy="1473200"/>
            <a:chOff x="4580" y="1878"/>
            <a:chExt cx="736" cy="928"/>
          </a:xfrm>
        </p:grpSpPr>
        <p:sp>
          <p:nvSpPr>
            <p:cNvPr id="55405"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06"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5407" name="Group 111"/>
          <p:cNvGrpSpPr>
            <a:grpSpLocks/>
          </p:cNvGrpSpPr>
          <p:nvPr/>
        </p:nvGrpSpPr>
        <p:grpSpPr bwMode="auto">
          <a:xfrm>
            <a:off x="7270750" y="2981325"/>
            <a:ext cx="1168400" cy="1473200"/>
            <a:chOff x="4580" y="1878"/>
            <a:chExt cx="736" cy="928"/>
          </a:xfrm>
        </p:grpSpPr>
        <p:sp>
          <p:nvSpPr>
            <p:cNvPr id="55408"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09"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5410" name="Group 114"/>
          <p:cNvGrpSpPr>
            <a:grpSpLocks/>
          </p:cNvGrpSpPr>
          <p:nvPr/>
        </p:nvGrpSpPr>
        <p:grpSpPr bwMode="auto">
          <a:xfrm>
            <a:off x="7270750" y="2981325"/>
            <a:ext cx="1168400" cy="1473200"/>
            <a:chOff x="4580" y="1878"/>
            <a:chExt cx="736" cy="928"/>
          </a:xfrm>
        </p:grpSpPr>
        <p:sp>
          <p:nvSpPr>
            <p:cNvPr id="55411"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12"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5413" name="Group 117"/>
          <p:cNvGrpSpPr>
            <a:grpSpLocks/>
          </p:cNvGrpSpPr>
          <p:nvPr/>
        </p:nvGrpSpPr>
        <p:grpSpPr bwMode="auto">
          <a:xfrm>
            <a:off x="7270750" y="2981325"/>
            <a:ext cx="1168400" cy="1473200"/>
            <a:chOff x="4580" y="1878"/>
            <a:chExt cx="736" cy="928"/>
          </a:xfrm>
        </p:grpSpPr>
        <p:sp>
          <p:nvSpPr>
            <p:cNvPr id="55414"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15"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5416" name="Group 120"/>
          <p:cNvGrpSpPr>
            <a:grpSpLocks/>
          </p:cNvGrpSpPr>
          <p:nvPr/>
        </p:nvGrpSpPr>
        <p:grpSpPr bwMode="auto">
          <a:xfrm>
            <a:off x="7270750" y="2981325"/>
            <a:ext cx="1168400" cy="1473200"/>
            <a:chOff x="4580" y="1878"/>
            <a:chExt cx="736" cy="928"/>
          </a:xfrm>
        </p:grpSpPr>
        <p:sp>
          <p:nvSpPr>
            <p:cNvPr id="55417"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18"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5419" name="Group 123"/>
          <p:cNvGrpSpPr>
            <a:grpSpLocks/>
          </p:cNvGrpSpPr>
          <p:nvPr/>
        </p:nvGrpSpPr>
        <p:grpSpPr bwMode="auto">
          <a:xfrm>
            <a:off x="7270750" y="2981325"/>
            <a:ext cx="1168400" cy="1473200"/>
            <a:chOff x="4580" y="1878"/>
            <a:chExt cx="736" cy="928"/>
          </a:xfrm>
        </p:grpSpPr>
        <p:sp>
          <p:nvSpPr>
            <p:cNvPr id="55420"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21"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422" name="Group 126"/>
          <p:cNvGrpSpPr>
            <a:grpSpLocks/>
          </p:cNvGrpSpPr>
          <p:nvPr/>
        </p:nvGrpSpPr>
        <p:grpSpPr bwMode="auto">
          <a:xfrm>
            <a:off x="6030913" y="2981325"/>
            <a:ext cx="1168400" cy="1473200"/>
            <a:chOff x="4580" y="1878"/>
            <a:chExt cx="736" cy="928"/>
          </a:xfrm>
        </p:grpSpPr>
        <p:sp>
          <p:nvSpPr>
            <p:cNvPr id="55423"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24"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5425" name="Group 129"/>
          <p:cNvGrpSpPr>
            <a:grpSpLocks/>
          </p:cNvGrpSpPr>
          <p:nvPr/>
        </p:nvGrpSpPr>
        <p:grpSpPr bwMode="auto">
          <a:xfrm>
            <a:off x="7270750" y="2981325"/>
            <a:ext cx="1168400" cy="1473200"/>
            <a:chOff x="4580" y="1878"/>
            <a:chExt cx="736" cy="928"/>
          </a:xfrm>
        </p:grpSpPr>
        <p:sp>
          <p:nvSpPr>
            <p:cNvPr id="55426"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27"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5428" name="Group 132"/>
          <p:cNvGrpSpPr>
            <a:grpSpLocks/>
          </p:cNvGrpSpPr>
          <p:nvPr/>
        </p:nvGrpSpPr>
        <p:grpSpPr bwMode="auto">
          <a:xfrm>
            <a:off x="7270750" y="2981325"/>
            <a:ext cx="1168400" cy="1473200"/>
            <a:chOff x="4580" y="1878"/>
            <a:chExt cx="736" cy="928"/>
          </a:xfrm>
        </p:grpSpPr>
        <p:sp>
          <p:nvSpPr>
            <p:cNvPr id="55429"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30"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5431" name="Group 135"/>
          <p:cNvGrpSpPr>
            <a:grpSpLocks/>
          </p:cNvGrpSpPr>
          <p:nvPr/>
        </p:nvGrpSpPr>
        <p:grpSpPr bwMode="auto">
          <a:xfrm>
            <a:off x="7270750" y="2981325"/>
            <a:ext cx="1168400" cy="1473200"/>
            <a:chOff x="4580" y="1878"/>
            <a:chExt cx="736" cy="928"/>
          </a:xfrm>
        </p:grpSpPr>
        <p:sp>
          <p:nvSpPr>
            <p:cNvPr id="55432"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33"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5434" name="Group 138"/>
          <p:cNvGrpSpPr>
            <a:grpSpLocks/>
          </p:cNvGrpSpPr>
          <p:nvPr/>
        </p:nvGrpSpPr>
        <p:grpSpPr bwMode="auto">
          <a:xfrm>
            <a:off x="7270750" y="2981325"/>
            <a:ext cx="1168400" cy="1473200"/>
            <a:chOff x="4580" y="1878"/>
            <a:chExt cx="736" cy="928"/>
          </a:xfrm>
        </p:grpSpPr>
        <p:sp>
          <p:nvSpPr>
            <p:cNvPr id="55435"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36"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5437" name="Group 141"/>
          <p:cNvGrpSpPr>
            <a:grpSpLocks/>
          </p:cNvGrpSpPr>
          <p:nvPr/>
        </p:nvGrpSpPr>
        <p:grpSpPr bwMode="auto">
          <a:xfrm>
            <a:off x="7270750" y="2981325"/>
            <a:ext cx="1168400" cy="1473200"/>
            <a:chOff x="4580" y="1878"/>
            <a:chExt cx="736" cy="928"/>
          </a:xfrm>
        </p:grpSpPr>
        <p:sp>
          <p:nvSpPr>
            <p:cNvPr id="55438"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39"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5440" name="Group 144"/>
          <p:cNvGrpSpPr>
            <a:grpSpLocks/>
          </p:cNvGrpSpPr>
          <p:nvPr/>
        </p:nvGrpSpPr>
        <p:grpSpPr bwMode="auto">
          <a:xfrm>
            <a:off x="7270750" y="2981325"/>
            <a:ext cx="1168400" cy="1473200"/>
            <a:chOff x="4580" y="1878"/>
            <a:chExt cx="736" cy="928"/>
          </a:xfrm>
        </p:grpSpPr>
        <p:sp>
          <p:nvSpPr>
            <p:cNvPr id="55441"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42"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5443" name="Group 147"/>
          <p:cNvGrpSpPr>
            <a:grpSpLocks/>
          </p:cNvGrpSpPr>
          <p:nvPr/>
        </p:nvGrpSpPr>
        <p:grpSpPr bwMode="auto">
          <a:xfrm>
            <a:off x="7270750" y="2981325"/>
            <a:ext cx="1168400" cy="1473200"/>
            <a:chOff x="4580" y="1878"/>
            <a:chExt cx="736" cy="928"/>
          </a:xfrm>
        </p:grpSpPr>
        <p:sp>
          <p:nvSpPr>
            <p:cNvPr id="55444"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45"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5446" name="Group 150"/>
          <p:cNvGrpSpPr>
            <a:grpSpLocks/>
          </p:cNvGrpSpPr>
          <p:nvPr/>
        </p:nvGrpSpPr>
        <p:grpSpPr bwMode="auto">
          <a:xfrm>
            <a:off x="7270750" y="2981325"/>
            <a:ext cx="1168400" cy="1473200"/>
            <a:chOff x="4580" y="1878"/>
            <a:chExt cx="736" cy="928"/>
          </a:xfrm>
        </p:grpSpPr>
        <p:sp>
          <p:nvSpPr>
            <p:cNvPr id="55447"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48"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5449" name="Group 153"/>
          <p:cNvGrpSpPr>
            <a:grpSpLocks/>
          </p:cNvGrpSpPr>
          <p:nvPr/>
        </p:nvGrpSpPr>
        <p:grpSpPr bwMode="auto">
          <a:xfrm>
            <a:off x="7270750" y="2981325"/>
            <a:ext cx="1168400" cy="1473200"/>
            <a:chOff x="4580" y="1878"/>
            <a:chExt cx="736" cy="928"/>
          </a:xfrm>
        </p:grpSpPr>
        <p:sp>
          <p:nvSpPr>
            <p:cNvPr id="55450"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51"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5452" name="Group 156"/>
          <p:cNvGrpSpPr>
            <a:grpSpLocks/>
          </p:cNvGrpSpPr>
          <p:nvPr/>
        </p:nvGrpSpPr>
        <p:grpSpPr bwMode="auto">
          <a:xfrm>
            <a:off x="7270750" y="2981325"/>
            <a:ext cx="1168400" cy="1473200"/>
            <a:chOff x="4580" y="1878"/>
            <a:chExt cx="736" cy="928"/>
          </a:xfrm>
        </p:grpSpPr>
        <p:sp>
          <p:nvSpPr>
            <p:cNvPr id="55453"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54"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455" name="Group 159"/>
          <p:cNvGrpSpPr>
            <a:grpSpLocks/>
          </p:cNvGrpSpPr>
          <p:nvPr/>
        </p:nvGrpSpPr>
        <p:grpSpPr bwMode="auto">
          <a:xfrm>
            <a:off x="7270750" y="2981325"/>
            <a:ext cx="1168400" cy="1473200"/>
            <a:chOff x="4580" y="1878"/>
            <a:chExt cx="736" cy="928"/>
          </a:xfrm>
        </p:grpSpPr>
        <p:sp>
          <p:nvSpPr>
            <p:cNvPr id="55456"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57"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5458" name="Group 162"/>
          <p:cNvGrpSpPr>
            <a:grpSpLocks/>
          </p:cNvGrpSpPr>
          <p:nvPr/>
        </p:nvGrpSpPr>
        <p:grpSpPr bwMode="auto">
          <a:xfrm>
            <a:off x="7270750" y="2981325"/>
            <a:ext cx="1168400" cy="1473200"/>
            <a:chOff x="4580" y="1878"/>
            <a:chExt cx="736" cy="928"/>
          </a:xfrm>
        </p:grpSpPr>
        <p:sp>
          <p:nvSpPr>
            <p:cNvPr id="55459"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60"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5461" name="Group 165"/>
          <p:cNvGrpSpPr>
            <a:grpSpLocks/>
          </p:cNvGrpSpPr>
          <p:nvPr/>
        </p:nvGrpSpPr>
        <p:grpSpPr bwMode="auto">
          <a:xfrm>
            <a:off x="7270750" y="2981325"/>
            <a:ext cx="1168400" cy="1473200"/>
            <a:chOff x="4580" y="1878"/>
            <a:chExt cx="736" cy="928"/>
          </a:xfrm>
        </p:grpSpPr>
        <p:sp>
          <p:nvSpPr>
            <p:cNvPr id="55462"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63"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5464" name="Group 168"/>
          <p:cNvGrpSpPr>
            <a:grpSpLocks/>
          </p:cNvGrpSpPr>
          <p:nvPr/>
        </p:nvGrpSpPr>
        <p:grpSpPr bwMode="auto">
          <a:xfrm>
            <a:off x="7270750" y="2981325"/>
            <a:ext cx="1168400" cy="1473200"/>
            <a:chOff x="4580" y="1878"/>
            <a:chExt cx="736" cy="928"/>
          </a:xfrm>
        </p:grpSpPr>
        <p:sp>
          <p:nvSpPr>
            <p:cNvPr id="55465"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66"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5467" name="Group 171"/>
          <p:cNvGrpSpPr>
            <a:grpSpLocks/>
          </p:cNvGrpSpPr>
          <p:nvPr/>
        </p:nvGrpSpPr>
        <p:grpSpPr bwMode="auto">
          <a:xfrm>
            <a:off x="7270750" y="2981325"/>
            <a:ext cx="1168400" cy="1473200"/>
            <a:chOff x="4580" y="1878"/>
            <a:chExt cx="736" cy="928"/>
          </a:xfrm>
        </p:grpSpPr>
        <p:sp>
          <p:nvSpPr>
            <p:cNvPr id="55468"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69"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5470" name="Group 174"/>
          <p:cNvGrpSpPr>
            <a:grpSpLocks/>
          </p:cNvGrpSpPr>
          <p:nvPr/>
        </p:nvGrpSpPr>
        <p:grpSpPr bwMode="auto">
          <a:xfrm>
            <a:off x="7270750" y="2981325"/>
            <a:ext cx="1168400" cy="1473200"/>
            <a:chOff x="4580" y="1878"/>
            <a:chExt cx="736" cy="928"/>
          </a:xfrm>
        </p:grpSpPr>
        <p:sp>
          <p:nvSpPr>
            <p:cNvPr id="55471"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72"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5473" name="Group 177"/>
          <p:cNvGrpSpPr>
            <a:grpSpLocks/>
          </p:cNvGrpSpPr>
          <p:nvPr/>
        </p:nvGrpSpPr>
        <p:grpSpPr bwMode="auto">
          <a:xfrm>
            <a:off x="7270750" y="2981325"/>
            <a:ext cx="1168400" cy="1473200"/>
            <a:chOff x="4580" y="1878"/>
            <a:chExt cx="736" cy="928"/>
          </a:xfrm>
        </p:grpSpPr>
        <p:sp>
          <p:nvSpPr>
            <p:cNvPr id="55474"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75"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5476" name="Group 180"/>
          <p:cNvGrpSpPr>
            <a:grpSpLocks/>
          </p:cNvGrpSpPr>
          <p:nvPr/>
        </p:nvGrpSpPr>
        <p:grpSpPr bwMode="auto">
          <a:xfrm>
            <a:off x="7270750" y="2981325"/>
            <a:ext cx="1168400" cy="1473200"/>
            <a:chOff x="4580" y="1878"/>
            <a:chExt cx="736" cy="928"/>
          </a:xfrm>
        </p:grpSpPr>
        <p:sp>
          <p:nvSpPr>
            <p:cNvPr id="55477"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78"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5479" name="Group 183"/>
          <p:cNvGrpSpPr>
            <a:grpSpLocks/>
          </p:cNvGrpSpPr>
          <p:nvPr/>
        </p:nvGrpSpPr>
        <p:grpSpPr bwMode="auto">
          <a:xfrm>
            <a:off x="7270750" y="2981325"/>
            <a:ext cx="1168400" cy="1473200"/>
            <a:chOff x="4580" y="1878"/>
            <a:chExt cx="736" cy="928"/>
          </a:xfrm>
        </p:grpSpPr>
        <p:sp>
          <p:nvSpPr>
            <p:cNvPr id="55480"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81"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5482" name="Group 186"/>
          <p:cNvGrpSpPr>
            <a:grpSpLocks/>
          </p:cNvGrpSpPr>
          <p:nvPr/>
        </p:nvGrpSpPr>
        <p:grpSpPr bwMode="auto">
          <a:xfrm>
            <a:off x="7270750" y="2981325"/>
            <a:ext cx="1168400" cy="1473200"/>
            <a:chOff x="4580" y="1878"/>
            <a:chExt cx="736" cy="928"/>
          </a:xfrm>
        </p:grpSpPr>
        <p:sp>
          <p:nvSpPr>
            <p:cNvPr id="55483"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84"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485" name="Group 189"/>
          <p:cNvGrpSpPr>
            <a:grpSpLocks/>
          </p:cNvGrpSpPr>
          <p:nvPr/>
        </p:nvGrpSpPr>
        <p:grpSpPr bwMode="auto">
          <a:xfrm>
            <a:off x="6030913" y="2981325"/>
            <a:ext cx="1168400" cy="1473200"/>
            <a:chOff x="4580" y="1878"/>
            <a:chExt cx="736" cy="928"/>
          </a:xfrm>
        </p:grpSpPr>
        <p:sp>
          <p:nvSpPr>
            <p:cNvPr id="55486"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87"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5488" name="Group 192"/>
          <p:cNvGrpSpPr>
            <a:grpSpLocks/>
          </p:cNvGrpSpPr>
          <p:nvPr/>
        </p:nvGrpSpPr>
        <p:grpSpPr bwMode="auto">
          <a:xfrm>
            <a:off x="6030913" y="2981325"/>
            <a:ext cx="1168400" cy="1473200"/>
            <a:chOff x="4580" y="1878"/>
            <a:chExt cx="736" cy="928"/>
          </a:xfrm>
        </p:grpSpPr>
        <p:sp>
          <p:nvSpPr>
            <p:cNvPr id="55489"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90"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5491" name="Group 195"/>
          <p:cNvGrpSpPr>
            <a:grpSpLocks/>
          </p:cNvGrpSpPr>
          <p:nvPr/>
        </p:nvGrpSpPr>
        <p:grpSpPr bwMode="auto">
          <a:xfrm>
            <a:off x="7270750" y="2981325"/>
            <a:ext cx="1168400" cy="1473200"/>
            <a:chOff x="4580" y="1878"/>
            <a:chExt cx="736" cy="928"/>
          </a:xfrm>
        </p:grpSpPr>
        <p:sp>
          <p:nvSpPr>
            <p:cNvPr id="55492"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93"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5494" name="Group 198"/>
          <p:cNvGrpSpPr>
            <a:grpSpLocks/>
          </p:cNvGrpSpPr>
          <p:nvPr/>
        </p:nvGrpSpPr>
        <p:grpSpPr bwMode="auto">
          <a:xfrm>
            <a:off x="7270750" y="2981325"/>
            <a:ext cx="1168400" cy="1473200"/>
            <a:chOff x="4580" y="1878"/>
            <a:chExt cx="736" cy="928"/>
          </a:xfrm>
        </p:grpSpPr>
        <p:sp>
          <p:nvSpPr>
            <p:cNvPr id="55495"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96"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5497" name="Group 201"/>
          <p:cNvGrpSpPr>
            <a:grpSpLocks/>
          </p:cNvGrpSpPr>
          <p:nvPr/>
        </p:nvGrpSpPr>
        <p:grpSpPr bwMode="auto">
          <a:xfrm>
            <a:off x="7270750" y="2981325"/>
            <a:ext cx="1168400" cy="1473200"/>
            <a:chOff x="4580" y="1878"/>
            <a:chExt cx="736" cy="928"/>
          </a:xfrm>
        </p:grpSpPr>
        <p:sp>
          <p:nvSpPr>
            <p:cNvPr id="55498"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99"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5500" name="Group 204"/>
          <p:cNvGrpSpPr>
            <a:grpSpLocks/>
          </p:cNvGrpSpPr>
          <p:nvPr/>
        </p:nvGrpSpPr>
        <p:grpSpPr bwMode="auto">
          <a:xfrm>
            <a:off x="7270750" y="2981325"/>
            <a:ext cx="1168400" cy="1473200"/>
            <a:chOff x="4580" y="1878"/>
            <a:chExt cx="736" cy="928"/>
          </a:xfrm>
        </p:grpSpPr>
        <p:sp>
          <p:nvSpPr>
            <p:cNvPr id="55501"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02"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5503" name="Group 207"/>
          <p:cNvGrpSpPr>
            <a:grpSpLocks/>
          </p:cNvGrpSpPr>
          <p:nvPr/>
        </p:nvGrpSpPr>
        <p:grpSpPr bwMode="auto">
          <a:xfrm>
            <a:off x="7270750" y="2981325"/>
            <a:ext cx="1168400" cy="1473200"/>
            <a:chOff x="4580" y="1878"/>
            <a:chExt cx="736" cy="928"/>
          </a:xfrm>
        </p:grpSpPr>
        <p:sp>
          <p:nvSpPr>
            <p:cNvPr id="55504"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05"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5506" name="Group 210"/>
          <p:cNvGrpSpPr>
            <a:grpSpLocks/>
          </p:cNvGrpSpPr>
          <p:nvPr/>
        </p:nvGrpSpPr>
        <p:grpSpPr bwMode="auto">
          <a:xfrm>
            <a:off x="7270750" y="2981325"/>
            <a:ext cx="1168400" cy="1473200"/>
            <a:chOff x="4580" y="1878"/>
            <a:chExt cx="736" cy="928"/>
          </a:xfrm>
        </p:grpSpPr>
        <p:sp>
          <p:nvSpPr>
            <p:cNvPr id="55507"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08"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5509" name="Group 213"/>
          <p:cNvGrpSpPr>
            <a:grpSpLocks/>
          </p:cNvGrpSpPr>
          <p:nvPr/>
        </p:nvGrpSpPr>
        <p:grpSpPr bwMode="auto">
          <a:xfrm>
            <a:off x="7270750" y="2981325"/>
            <a:ext cx="1168400" cy="1473200"/>
            <a:chOff x="4580" y="1878"/>
            <a:chExt cx="736" cy="928"/>
          </a:xfrm>
        </p:grpSpPr>
        <p:sp>
          <p:nvSpPr>
            <p:cNvPr id="55510"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11"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5512" name="Group 216"/>
          <p:cNvGrpSpPr>
            <a:grpSpLocks/>
          </p:cNvGrpSpPr>
          <p:nvPr/>
        </p:nvGrpSpPr>
        <p:grpSpPr bwMode="auto">
          <a:xfrm>
            <a:off x="7270750" y="2981325"/>
            <a:ext cx="1168400" cy="1473200"/>
            <a:chOff x="4580" y="1878"/>
            <a:chExt cx="736" cy="928"/>
          </a:xfrm>
        </p:grpSpPr>
        <p:sp>
          <p:nvSpPr>
            <p:cNvPr id="55513"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14"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5515" name="Group 219"/>
          <p:cNvGrpSpPr>
            <a:grpSpLocks/>
          </p:cNvGrpSpPr>
          <p:nvPr/>
        </p:nvGrpSpPr>
        <p:grpSpPr bwMode="auto">
          <a:xfrm>
            <a:off x="7270750" y="2981325"/>
            <a:ext cx="1168400" cy="1473200"/>
            <a:chOff x="4580" y="1878"/>
            <a:chExt cx="736" cy="928"/>
          </a:xfrm>
        </p:grpSpPr>
        <p:sp>
          <p:nvSpPr>
            <p:cNvPr id="55516"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17"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5518" name="Group 222"/>
          <p:cNvGrpSpPr>
            <a:grpSpLocks/>
          </p:cNvGrpSpPr>
          <p:nvPr/>
        </p:nvGrpSpPr>
        <p:grpSpPr bwMode="auto">
          <a:xfrm>
            <a:off x="7270750" y="2981325"/>
            <a:ext cx="1168400" cy="1473200"/>
            <a:chOff x="4580" y="1878"/>
            <a:chExt cx="736" cy="928"/>
          </a:xfrm>
        </p:grpSpPr>
        <p:sp>
          <p:nvSpPr>
            <p:cNvPr id="55519"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20"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521" name="Group 225"/>
          <p:cNvGrpSpPr>
            <a:grpSpLocks/>
          </p:cNvGrpSpPr>
          <p:nvPr/>
        </p:nvGrpSpPr>
        <p:grpSpPr bwMode="auto">
          <a:xfrm>
            <a:off x="7270750" y="2981325"/>
            <a:ext cx="1168400" cy="1473200"/>
            <a:chOff x="4580" y="1878"/>
            <a:chExt cx="736" cy="928"/>
          </a:xfrm>
        </p:grpSpPr>
        <p:sp>
          <p:nvSpPr>
            <p:cNvPr id="55522"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23"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5524" name="Group 228"/>
          <p:cNvGrpSpPr>
            <a:grpSpLocks/>
          </p:cNvGrpSpPr>
          <p:nvPr/>
        </p:nvGrpSpPr>
        <p:grpSpPr bwMode="auto">
          <a:xfrm>
            <a:off x="7270750" y="2981325"/>
            <a:ext cx="1168400" cy="1473200"/>
            <a:chOff x="4580" y="1878"/>
            <a:chExt cx="736" cy="928"/>
          </a:xfrm>
        </p:grpSpPr>
        <p:sp>
          <p:nvSpPr>
            <p:cNvPr id="55525"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26"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5527" name="Group 231"/>
          <p:cNvGrpSpPr>
            <a:grpSpLocks/>
          </p:cNvGrpSpPr>
          <p:nvPr/>
        </p:nvGrpSpPr>
        <p:grpSpPr bwMode="auto">
          <a:xfrm>
            <a:off x="7270750" y="2981325"/>
            <a:ext cx="1168400" cy="1473200"/>
            <a:chOff x="4580" y="1878"/>
            <a:chExt cx="736" cy="928"/>
          </a:xfrm>
        </p:grpSpPr>
        <p:sp>
          <p:nvSpPr>
            <p:cNvPr id="55528"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29"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5530" name="Group 234"/>
          <p:cNvGrpSpPr>
            <a:grpSpLocks/>
          </p:cNvGrpSpPr>
          <p:nvPr/>
        </p:nvGrpSpPr>
        <p:grpSpPr bwMode="auto">
          <a:xfrm>
            <a:off x="7270750" y="2981325"/>
            <a:ext cx="1168400" cy="1473200"/>
            <a:chOff x="4580" y="1878"/>
            <a:chExt cx="736" cy="928"/>
          </a:xfrm>
        </p:grpSpPr>
        <p:sp>
          <p:nvSpPr>
            <p:cNvPr id="55531"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32"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5533" name="Group 237"/>
          <p:cNvGrpSpPr>
            <a:grpSpLocks/>
          </p:cNvGrpSpPr>
          <p:nvPr/>
        </p:nvGrpSpPr>
        <p:grpSpPr bwMode="auto">
          <a:xfrm>
            <a:off x="7270750" y="2981325"/>
            <a:ext cx="1168400" cy="1473200"/>
            <a:chOff x="4580" y="1878"/>
            <a:chExt cx="736" cy="928"/>
          </a:xfrm>
        </p:grpSpPr>
        <p:sp>
          <p:nvSpPr>
            <p:cNvPr id="55534"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35"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5536" name="Group 240"/>
          <p:cNvGrpSpPr>
            <a:grpSpLocks/>
          </p:cNvGrpSpPr>
          <p:nvPr/>
        </p:nvGrpSpPr>
        <p:grpSpPr bwMode="auto">
          <a:xfrm>
            <a:off x="7270750" y="2981325"/>
            <a:ext cx="1168400" cy="1473200"/>
            <a:chOff x="4580" y="1878"/>
            <a:chExt cx="736" cy="928"/>
          </a:xfrm>
        </p:grpSpPr>
        <p:sp>
          <p:nvSpPr>
            <p:cNvPr id="55537"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38"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5539" name="Group 243"/>
          <p:cNvGrpSpPr>
            <a:grpSpLocks/>
          </p:cNvGrpSpPr>
          <p:nvPr/>
        </p:nvGrpSpPr>
        <p:grpSpPr bwMode="auto">
          <a:xfrm>
            <a:off x="7270750" y="2981325"/>
            <a:ext cx="1168400" cy="1473200"/>
            <a:chOff x="4580" y="1878"/>
            <a:chExt cx="736" cy="928"/>
          </a:xfrm>
        </p:grpSpPr>
        <p:sp>
          <p:nvSpPr>
            <p:cNvPr id="55540"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41"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5542" name="Group 246"/>
          <p:cNvGrpSpPr>
            <a:grpSpLocks/>
          </p:cNvGrpSpPr>
          <p:nvPr/>
        </p:nvGrpSpPr>
        <p:grpSpPr bwMode="auto">
          <a:xfrm>
            <a:off x="7270750" y="2981325"/>
            <a:ext cx="1168400" cy="1473200"/>
            <a:chOff x="4580" y="1878"/>
            <a:chExt cx="736" cy="928"/>
          </a:xfrm>
        </p:grpSpPr>
        <p:sp>
          <p:nvSpPr>
            <p:cNvPr id="55543"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44"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5545" name="Group 249"/>
          <p:cNvGrpSpPr>
            <a:grpSpLocks/>
          </p:cNvGrpSpPr>
          <p:nvPr/>
        </p:nvGrpSpPr>
        <p:grpSpPr bwMode="auto">
          <a:xfrm>
            <a:off x="7270750" y="2981325"/>
            <a:ext cx="1168400" cy="1473200"/>
            <a:chOff x="4580" y="1878"/>
            <a:chExt cx="736" cy="928"/>
          </a:xfrm>
        </p:grpSpPr>
        <p:sp>
          <p:nvSpPr>
            <p:cNvPr id="55546"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47"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5548" name="Group 252"/>
          <p:cNvGrpSpPr>
            <a:grpSpLocks/>
          </p:cNvGrpSpPr>
          <p:nvPr/>
        </p:nvGrpSpPr>
        <p:grpSpPr bwMode="auto">
          <a:xfrm>
            <a:off x="7270750" y="2981325"/>
            <a:ext cx="1168400" cy="1473200"/>
            <a:chOff x="4580" y="1878"/>
            <a:chExt cx="736" cy="928"/>
          </a:xfrm>
        </p:grpSpPr>
        <p:sp>
          <p:nvSpPr>
            <p:cNvPr id="55549"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50"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551" name="Group 255"/>
          <p:cNvGrpSpPr>
            <a:grpSpLocks/>
          </p:cNvGrpSpPr>
          <p:nvPr/>
        </p:nvGrpSpPr>
        <p:grpSpPr bwMode="auto">
          <a:xfrm>
            <a:off x="6030913" y="2981325"/>
            <a:ext cx="1168400" cy="1473200"/>
            <a:chOff x="4580" y="1878"/>
            <a:chExt cx="736" cy="928"/>
          </a:xfrm>
        </p:grpSpPr>
        <p:sp>
          <p:nvSpPr>
            <p:cNvPr id="55552"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53"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sp>
        <p:nvSpPr>
          <p:cNvPr id="55554" name="Freeform 258"/>
          <p:cNvSpPr>
            <a:spLocks noEditPoints="1"/>
          </p:cNvSpPr>
          <p:nvPr/>
        </p:nvSpPr>
        <p:spPr bwMode="auto">
          <a:xfrm>
            <a:off x="447675" y="2051050"/>
            <a:ext cx="8248650" cy="320516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55" name="Text Box 259"/>
          <p:cNvSpPr txBox="1">
            <a:spLocks noChangeArrowheads="1"/>
          </p:cNvSpPr>
          <p:nvPr/>
        </p:nvSpPr>
        <p:spPr bwMode="auto">
          <a:xfrm>
            <a:off x="115887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Hours</a:t>
            </a:r>
            <a:endParaRPr lang="en-GB" altLang="en-US" sz="2400">
              <a:solidFill>
                <a:schemeClr val="bg1"/>
              </a:solidFill>
            </a:endParaRPr>
          </a:p>
        </p:txBody>
      </p:sp>
      <p:sp>
        <p:nvSpPr>
          <p:cNvPr id="55556" name="Text Box 260"/>
          <p:cNvSpPr txBox="1">
            <a:spLocks noChangeArrowheads="1"/>
          </p:cNvSpPr>
          <p:nvPr/>
        </p:nvSpPr>
        <p:spPr bwMode="auto">
          <a:xfrm>
            <a:off x="3824288" y="4733925"/>
            <a:ext cx="1495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Minutes</a:t>
            </a:r>
            <a:endParaRPr lang="en-GB" altLang="en-US" sz="2400">
              <a:solidFill>
                <a:schemeClr val="bg1"/>
              </a:solidFill>
            </a:endParaRPr>
          </a:p>
        </p:txBody>
      </p:sp>
      <p:sp>
        <p:nvSpPr>
          <p:cNvPr id="55557" name="Text Box 261"/>
          <p:cNvSpPr txBox="1">
            <a:spLocks noChangeArrowheads="1"/>
          </p:cNvSpPr>
          <p:nvPr/>
        </p:nvSpPr>
        <p:spPr bwMode="auto">
          <a:xfrm>
            <a:off x="648652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Seconds</a:t>
            </a:r>
            <a:endParaRPr lang="en-GB" altLang="en-US" sz="2400">
              <a:solidFill>
                <a:schemeClr val="bg1"/>
              </a:solidFill>
            </a:endParaRPr>
          </a:p>
        </p:txBody>
      </p:sp>
      <p:sp>
        <p:nvSpPr>
          <p:cNvPr id="55559" name="AutoShape 263"/>
          <p:cNvSpPr>
            <a:spLocks noChangeArrowheads="1"/>
          </p:cNvSpPr>
          <p:nvPr/>
        </p:nvSpPr>
        <p:spPr bwMode="auto">
          <a:xfrm rot="16200000">
            <a:off x="-913606" y="3472656"/>
            <a:ext cx="3151188"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60" name="AutoShape 264"/>
          <p:cNvSpPr>
            <a:spLocks noChangeArrowheads="1"/>
          </p:cNvSpPr>
          <p:nvPr/>
        </p:nvSpPr>
        <p:spPr bwMode="auto">
          <a:xfrm>
            <a:off x="473075" y="2085975"/>
            <a:ext cx="8197850"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5561" name="Group 265"/>
          <p:cNvGrpSpPr>
            <a:grpSpLocks/>
          </p:cNvGrpSpPr>
          <p:nvPr/>
        </p:nvGrpSpPr>
        <p:grpSpPr bwMode="auto">
          <a:xfrm>
            <a:off x="3162300" y="3373438"/>
            <a:ext cx="120650" cy="693737"/>
            <a:chOff x="1939" y="2444"/>
            <a:chExt cx="81" cy="463"/>
          </a:xfrm>
        </p:grpSpPr>
        <p:sp>
          <p:nvSpPr>
            <p:cNvPr id="55562"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63"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5564" name="Group 268"/>
          <p:cNvGrpSpPr>
            <a:grpSpLocks/>
          </p:cNvGrpSpPr>
          <p:nvPr/>
        </p:nvGrpSpPr>
        <p:grpSpPr bwMode="auto">
          <a:xfrm>
            <a:off x="5843588" y="3373438"/>
            <a:ext cx="120650" cy="693737"/>
            <a:chOff x="1939" y="2444"/>
            <a:chExt cx="81" cy="463"/>
          </a:xfrm>
        </p:grpSpPr>
        <p:sp>
          <p:nvSpPr>
            <p:cNvPr id="55565"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66"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5567" name="Group 271"/>
          <p:cNvGrpSpPr>
            <a:grpSpLocks/>
          </p:cNvGrpSpPr>
          <p:nvPr/>
        </p:nvGrpSpPr>
        <p:grpSpPr bwMode="auto">
          <a:xfrm>
            <a:off x="706438" y="2768600"/>
            <a:ext cx="7731125" cy="1905000"/>
            <a:chOff x="445" y="1744"/>
            <a:chExt cx="4870" cy="1200"/>
          </a:xfrm>
        </p:grpSpPr>
        <p:grpSp>
          <p:nvGrpSpPr>
            <p:cNvPr id="55568" name="Group 272"/>
            <p:cNvGrpSpPr>
              <a:grpSpLocks/>
            </p:cNvGrpSpPr>
            <p:nvPr/>
          </p:nvGrpSpPr>
          <p:grpSpPr bwMode="auto">
            <a:xfrm>
              <a:off x="445" y="1744"/>
              <a:ext cx="734" cy="1200"/>
              <a:chOff x="448" y="1746"/>
              <a:chExt cx="724" cy="1188"/>
            </a:xfrm>
          </p:grpSpPr>
          <p:grpSp>
            <p:nvGrpSpPr>
              <p:cNvPr id="55569" name="Group 273"/>
              <p:cNvGrpSpPr>
                <a:grpSpLocks/>
              </p:cNvGrpSpPr>
              <p:nvPr/>
            </p:nvGrpSpPr>
            <p:grpSpPr bwMode="auto">
              <a:xfrm>
                <a:off x="454" y="1752"/>
                <a:ext cx="712" cy="1176"/>
                <a:chOff x="454" y="1752"/>
                <a:chExt cx="712" cy="1176"/>
              </a:xfrm>
            </p:grpSpPr>
            <p:sp>
              <p:nvSpPr>
                <p:cNvPr id="55570"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571"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5572"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5573" name="Group 277"/>
            <p:cNvGrpSpPr>
              <a:grpSpLocks/>
            </p:cNvGrpSpPr>
            <p:nvPr/>
          </p:nvGrpSpPr>
          <p:grpSpPr bwMode="auto">
            <a:xfrm>
              <a:off x="1225" y="1744"/>
              <a:ext cx="734" cy="1200"/>
              <a:chOff x="448" y="1746"/>
              <a:chExt cx="724" cy="1188"/>
            </a:xfrm>
          </p:grpSpPr>
          <p:grpSp>
            <p:nvGrpSpPr>
              <p:cNvPr id="55574" name="Group 278"/>
              <p:cNvGrpSpPr>
                <a:grpSpLocks/>
              </p:cNvGrpSpPr>
              <p:nvPr/>
            </p:nvGrpSpPr>
            <p:grpSpPr bwMode="auto">
              <a:xfrm>
                <a:off x="454" y="1752"/>
                <a:ext cx="712" cy="1176"/>
                <a:chOff x="454" y="1752"/>
                <a:chExt cx="712" cy="1176"/>
              </a:xfrm>
            </p:grpSpPr>
            <p:sp>
              <p:nvSpPr>
                <p:cNvPr id="55575"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576"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5577"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5578" name="Group 282"/>
            <p:cNvGrpSpPr>
              <a:grpSpLocks/>
            </p:cNvGrpSpPr>
            <p:nvPr/>
          </p:nvGrpSpPr>
          <p:grpSpPr bwMode="auto">
            <a:xfrm flipH="1">
              <a:off x="4581" y="1744"/>
              <a:ext cx="734" cy="1200"/>
              <a:chOff x="448" y="1746"/>
              <a:chExt cx="724" cy="1188"/>
            </a:xfrm>
          </p:grpSpPr>
          <p:grpSp>
            <p:nvGrpSpPr>
              <p:cNvPr id="55579" name="Group 283"/>
              <p:cNvGrpSpPr>
                <a:grpSpLocks/>
              </p:cNvGrpSpPr>
              <p:nvPr/>
            </p:nvGrpSpPr>
            <p:grpSpPr bwMode="auto">
              <a:xfrm>
                <a:off x="454" y="1752"/>
                <a:ext cx="712" cy="1176"/>
                <a:chOff x="454" y="1752"/>
                <a:chExt cx="712" cy="1176"/>
              </a:xfrm>
            </p:grpSpPr>
            <p:sp>
              <p:nvSpPr>
                <p:cNvPr id="55580"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581"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5582"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5583" name="Group 287"/>
            <p:cNvGrpSpPr>
              <a:grpSpLocks/>
            </p:cNvGrpSpPr>
            <p:nvPr/>
          </p:nvGrpSpPr>
          <p:grpSpPr bwMode="auto">
            <a:xfrm flipH="1">
              <a:off x="3799" y="1744"/>
              <a:ext cx="734" cy="1200"/>
              <a:chOff x="448" y="1746"/>
              <a:chExt cx="724" cy="1188"/>
            </a:xfrm>
          </p:grpSpPr>
          <p:grpSp>
            <p:nvGrpSpPr>
              <p:cNvPr id="55584" name="Group 288"/>
              <p:cNvGrpSpPr>
                <a:grpSpLocks/>
              </p:cNvGrpSpPr>
              <p:nvPr/>
            </p:nvGrpSpPr>
            <p:grpSpPr bwMode="auto">
              <a:xfrm>
                <a:off x="454" y="1752"/>
                <a:ext cx="712" cy="1176"/>
                <a:chOff x="454" y="1752"/>
                <a:chExt cx="712" cy="1176"/>
              </a:xfrm>
            </p:grpSpPr>
            <p:sp>
              <p:nvSpPr>
                <p:cNvPr id="55585"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586"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5587"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5588"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89"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5558" name="Text Box 262"/>
          <p:cNvSpPr txBox="1">
            <a:spLocks noChangeArrowheads="1"/>
          </p:cNvSpPr>
          <p:nvPr/>
        </p:nvSpPr>
        <p:spPr bwMode="auto">
          <a:xfrm>
            <a:off x="2257425" y="2139950"/>
            <a:ext cx="4629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800" dirty="0">
                <a:solidFill>
                  <a:schemeClr val="bg1"/>
                </a:solidFill>
              </a:rPr>
              <a:t>Be Back In</a:t>
            </a:r>
            <a:endParaRPr lang="en-GB" altLang="en-US" sz="2800" dirty="0">
              <a:solidFill>
                <a:schemeClr val="bg1"/>
              </a:solidFill>
            </a:endParaRPr>
          </a:p>
        </p:txBody>
      </p:sp>
      <p:pic>
        <p:nvPicPr>
          <p:cNvPr id="294" name="Picture 3" descr="C:\Users\Steve\AppData\Local\Microsoft\Windows\Temporary Internet Files\Content.IE5\7495MLVR\MP90030586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6534" y="5265834"/>
            <a:ext cx="1063560" cy="1615322"/>
          </a:xfrm>
          <a:prstGeom prst="rect">
            <a:avLst/>
          </a:prstGeom>
          <a:noFill/>
          <a:extLst>
            <a:ext uri="{909E8E84-426E-40DD-AFC4-6F175D3DCCD1}">
              <a14:hiddenFill xmlns:a14="http://schemas.microsoft.com/office/drawing/2010/main">
                <a:solidFill>
                  <a:srgbClr val="FFFFFF"/>
                </a:solidFill>
              </a14:hiddenFill>
            </a:ext>
          </a:extLst>
        </p:spPr>
      </p:pic>
      <p:pic>
        <p:nvPicPr>
          <p:cNvPr id="295" name="Picture 4" descr="C:\Users\Steve\AppData\Local\Microsoft\Windows\Temporary Internet Files\Content.IE5\7495MLVR\MC90044213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2" y="5251450"/>
            <a:ext cx="1644650" cy="1644650"/>
          </a:xfrm>
          <a:prstGeom prst="rect">
            <a:avLst/>
          </a:prstGeom>
          <a:noFill/>
          <a:extLst>
            <a:ext uri="{909E8E84-426E-40DD-AFC4-6F175D3DCCD1}">
              <a14:hiddenFill xmlns:a14="http://schemas.microsoft.com/office/drawing/2010/main">
                <a:solidFill>
                  <a:srgbClr val="FFFFFF"/>
                </a:solidFill>
              </a14:hiddenFill>
            </a:ext>
          </a:extLst>
        </p:spPr>
      </p:pic>
      <p:pic>
        <p:nvPicPr>
          <p:cNvPr id="296" name="Picture 2" descr="C:\Users\Steve\AppData\Local\Microsoft\Windows\Temporary Internet Files\Content.IE5\5KR3RXCE\MC90005396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3431" y="404154"/>
            <a:ext cx="1700213" cy="1646896"/>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5" descr="C:\Users\Steve\AppData\Local\Microsoft\Windows\Temporary Internet Files\Content.IE5\C7SIBBZU\MC90043993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60" y="91271"/>
            <a:ext cx="1469471" cy="2048679"/>
          </a:xfrm>
          <a:prstGeom prst="rect">
            <a:avLst/>
          </a:prstGeom>
          <a:noFill/>
          <a:extLst>
            <a:ext uri="{909E8E84-426E-40DD-AFC4-6F175D3DCCD1}">
              <a14:hiddenFill xmlns:a14="http://schemas.microsoft.com/office/drawing/2010/main">
                <a:solidFill>
                  <a:srgbClr val="FFFFFF"/>
                </a:solidFill>
              </a14:hiddenFill>
            </a:ext>
          </a:extLst>
        </p:spPr>
      </p:pic>
      <p:sp>
        <p:nvSpPr>
          <p:cNvPr id="298" name="Rectangle 69"/>
          <p:cNvSpPr>
            <a:spLocks noChangeArrowheads="1"/>
          </p:cNvSpPr>
          <p:nvPr/>
        </p:nvSpPr>
        <p:spPr bwMode="auto">
          <a:xfrm>
            <a:off x="-68026" y="228600"/>
            <a:ext cx="9144000" cy="1143000"/>
          </a:xfrm>
          <a:prstGeom prst="rect">
            <a:avLst/>
          </a:prstGeom>
          <a:noFill/>
          <a:ln w="9525">
            <a:noFill/>
            <a:miter lim="800000"/>
            <a:headEnd/>
            <a:tailEnd/>
          </a:ln>
          <a:effectLst/>
        </p:spPr>
        <p:txBody>
          <a:bodyPr anchor="ctr"/>
          <a:lstStyle/>
          <a:p>
            <a:pPr algn="ctr">
              <a:defRPr/>
            </a:pPr>
            <a:r>
              <a:rPr lang="en-US" sz="5400" dirty="0">
                <a:solidFill>
                  <a:srgbClr val="FF3300"/>
                </a:solidFill>
                <a:effectLst>
                  <a:outerShdw blurRad="38100" dist="38100" dir="2700000" algn="tl">
                    <a:srgbClr val="C0C0C0"/>
                  </a:outerShdw>
                </a:effectLst>
                <a:cs typeface="+mn-cs"/>
              </a:rPr>
              <a:t>Time for a</a:t>
            </a:r>
            <a:br>
              <a:rPr lang="en-US" sz="5400" dirty="0">
                <a:solidFill>
                  <a:srgbClr val="FF3300"/>
                </a:solidFill>
                <a:effectLst>
                  <a:outerShdw blurRad="38100" dist="38100" dir="2700000" algn="tl">
                    <a:srgbClr val="C0C0C0"/>
                  </a:outerShdw>
                </a:effectLst>
                <a:cs typeface="+mn-cs"/>
              </a:rPr>
            </a:br>
            <a:r>
              <a:rPr lang="en-US" sz="5400" dirty="0">
                <a:solidFill>
                  <a:srgbClr val="FF3300"/>
                </a:solidFill>
                <a:effectLst>
                  <a:outerShdw blurRad="38100" dist="38100" dir="2700000" algn="tl">
                    <a:srgbClr val="C0C0C0"/>
                  </a:outerShdw>
                </a:effectLst>
                <a:cs typeface="+mn-cs"/>
              </a:rPr>
              <a:t>BREAK!</a:t>
            </a:r>
          </a:p>
        </p:txBody>
      </p:sp>
    </p:spTree>
    <p:extLst>
      <p:ext uri="{BB962C8B-B14F-4D97-AF65-F5344CB8AC3E}">
        <p14:creationId xmlns:p14="http://schemas.microsoft.com/office/powerpoint/2010/main" val="1055357400"/>
      </p:ext>
    </p:extLst>
  </p:cSld>
  <p:clrMapOvr>
    <a:masterClrMapping/>
  </p:clrMapOvr>
  <p:transition advClick="0" advTm="11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5335"/>
                                        </p:tgtEl>
                                      </p:cBhvr>
                                    </p:animEffect>
                                    <p:set>
                                      <p:cBhvr>
                                        <p:cTn id="7" dur="1" fill="hold">
                                          <p:stCondLst>
                                            <p:cond delay="499"/>
                                          </p:stCondLst>
                                        </p:cTn>
                                        <p:tgtEl>
                                          <p:spTgt spid="55335"/>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5341"/>
                                        </p:tgtEl>
                                      </p:cBhvr>
                                    </p:animEffect>
                                    <p:set>
                                      <p:cBhvr>
                                        <p:cTn id="10" dur="1" fill="hold">
                                          <p:stCondLst>
                                            <p:cond delay="499"/>
                                          </p:stCondLst>
                                        </p:cTn>
                                        <p:tgtEl>
                                          <p:spTgt spid="55341"/>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5350"/>
                                        </p:tgtEl>
                                      </p:cBhvr>
                                    </p:animEffect>
                                    <p:set>
                                      <p:cBhvr>
                                        <p:cTn id="13" dur="1" fill="hold">
                                          <p:stCondLst>
                                            <p:cond delay="499"/>
                                          </p:stCondLst>
                                        </p:cTn>
                                        <p:tgtEl>
                                          <p:spTgt spid="55350"/>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5380"/>
                                        </p:tgtEl>
                                        <p:attrNameLst>
                                          <p:attrName>style.visibility</p:attrName>
                                        </p:attrNameLst>
                                      </p:cBhvr>
                                      <p:to>
                                        <p:strVal val="visible"/>
                                      </p:to>
                                    </p:set>
                                    <p:animEffect transition="in" filter="slide(fromTop)">
                                      <p:cBhvr>
                                        <p:cTn id="16" dur="500"/>
                                        <p:tgtEl>
                                          <p:spTgt spid="55380"/>
                                        </p:tgtEl>
                                      </p:cBhvr>
                                    </p:animEffect>
                                  </p:childTnLst>
                                </p:cTn>
                              </p:par>
                              <p:par>
                                <p:cTn id="17" presetID="12" presetClass="entr" presetSubtype="1" fill="hold" nodeType="withEffect">
                                  <p:stCondLst>
                                    <p:cond delay="0"/>
                                  </p:stCondLst>
                                  <p:childTnLst>
                                    <p:set>
                                      <p:cBhvr>
                                        <p:cTn id="18" dur="1" fill="hold">
                                          <p:stCondLst>
                                            <p:cond delay="0"/>
                                          </p:stCondLst>
                                        </p:cTn>
                                        <p:tgtEl>
                                          <p:spTgt spid="55377"/>
                                        </p:tgtEl>
                                        <p:attrNameLst>
                                          <p:attrName>style.visibility</p:attrName>
                                        </p:attrNameLst>
                                      </p:cBhvr>
                                      <p:to>
                                        <p:strVal val="visible"/>
                                      </p:to>
                                    </p:set>
                                    <p:animEffect transition="in" filter="slide(fromTop)">
                                      <p:cBhvr>
                                        <p:cTn id="19" dur="500"/>
                                        <p:tgtEl>
                                          <p:spTgt spid="55377"/>
                                        </p:tgtEl>
                                      </p:cBhvr>
                                    </p:animEffect>
                                  </p:childTnLst>
                                </p:cTn>
                              </p:par>
                              <p:par>
                                <p:cTn id="20" presetID="12" presetClass="entr" presetSubtype="1" fill="hold" nodeType="withEffect">
                                  <p:stCondLst>
                                    <p:cond delay="0"/>
                                  </p:stCondLst>
                                  <p:childTnLst>
                                    <p:set>
                                      <p:cBhvr>
                                        <p:cTn id="21" dur="1" fill="hold">
                                          <p:stCondLst>
                                            <p:cond delay="0"/>
                                          </p:stCondLst>
                                        </p:cTn>
                                        <p:tgtEl>
                                          <p:spTgt spid="55338"/>
                                        </p:tgtEl>
                                        <p:attrNameLst>
                                          <p:attrName>style.visibility</p:attrName>
                                        </p:attrNameLst>
                                      </p:cBhvr>
                                      <p:to>
                                        <p:strVal val="visible"/>
                                      </p:to>
                                    </p:set>
                                    <p:animEffect transition="in" filter="slide(fromTop)">
                                      <p:cBhvr>
                                        <p:cTn id="22" dur="500"/>
                                        <p:tgtEl>
                                          <p:spTgt spid="55338"/>
                                        </p:tgtEl>
                                      </p:cBhvr>
                                    </p:animEffect>
                                  </p:childTnLst>
                                </p:cTn>
                              </p:par>
                              <p:par>
                                <p:cTn id="23" presetID="12" presetClass="exit" presetSubtype="4" fill="hold" nodeType="withEffect">
                                  <p:stCondLst>
                                    <p:cond delay="1000"/>
                                  </p:stCondLst>
                                  <p:childTnLst>
                                    <p:animEffect transition="out" filter="slide(fromBottom)">
                                      <p:cBhvr>
                                        <p:cTn id="24" dur="500"/>
                                        <p:tgtEl>
                                          <p:spTgt spid="55338"/>
                                        </p:tgtEl>
                                      </p:cBhvr>
                                    </p:animEffect>
                                    <p:set>
                                      <p:cBhvr>
                                        <p:cTn id="25" dur="1" fill="hold">
                                          <p:stCondLst>
                                            <p:cond delay="499"/>
                                          </p:stCondLst>
                                        </p:cTn>
                                        <p:tgtEl>
                                          <p:spTgt spid="55338"/>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5353"/>
                                        </p:tgtEl>
                                        <p:attrNameLst>
                                          <p:attrName>style.visibility</p:attrName>
                                        </p:attrNameLst>
                                      </p:cBhvr>
                                      <p:to>
                                        <p:strVal val="visible"/>
                                      </p:to>
                                    </p:set>
                                    <p:animEffect transition="in" filter="slide(fromTop)">
                                      <p:cBhvr>
                                        <p:cTn id="28" dur="500"/>
                                        <p:tgtEl>
                                          <p:spTgt spid="55353"/>
                                        </p:tgtEl>
                                      </p:cBhvr>
                                    </p:animEffect>
                                  </p:childTnLst>
                                </p:cTn>
                              </p:par>
                              <p:par>
                                <p:cTn id="29" presetID="12" presetClass="exit" presetSubtype="4" fill="hold" nodeType="withEffect">
                                  <p:stCondLst>
                                    <p:cond delay="2000"/>
                                  </p:stCondLst>
                                  <p:childTnLst>
                                    <p:animEffect transition="out" filter="slide(fromBottom)">
                                      <p:cBhvr>
                                        <p:cTn id="30" dur="500"/>
                                        <p:tgtEl>
                                          <p:spTgt spid="55353"/>
                                        </p:tgtEl>
                                      </p:cBhvr>
                                    </p:animEffect>
                                    <p:set>
                                      <p:cBhvr>
                                        <p:cTn id="31" dur="1" fill="hold">
                                          <p:stCondLst>
                                            <p:cond delay="499"/>
                                          </p:stCondLst>
                                        </p:cTn>
                                        <p:tgtEl>
                                          <p:spTgt spid="55353"/>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5356"/>
                                        </p:tgtEl>
                                        <p:attrNameLst>
                                          <p:attrName>style.visibility</p:attrName>
                                        </p:attrNameLst>
                                      </p:cBhvr>
                                      <p:to>
                                        <p:strVal val="visible"/>
                                      </p:to>
                                    </p:set>
                                    <p:animEffect transition="in" filter="slide(fromTop)">
                                      <p:cBhvr>
                                        <p:cTn id="34" dur="500"/>
                                        <p:tgtEl>
                                          <p:spTgt spid="55356"/>
                                        </p:tgtEl>
                                      </p:cBhvr>
                                    </p:animEffect>
                                  </p:childTnLst>
                                </p:cTn>
                              </p:par>
                              <p:par>
                                <p:cTn id="35" presetID="12" presetClass="exit" presetSubtype="4" fill="hold" nodeType="withEffect">
                                  <p:stCondLst>
                                    <p:cond delay="3000"/>
                                  </p:stCondLst>
                                  <p:childTnLst>
                                    <p:animEffect transition="out" filter="slide(fromBottom)">
                                      <p:cBhvr>
                                        <p:cTn id="36" dur="500"/>
                                        <p:tgtEl>
                                          <p:spTgt spid="55356"/>
                                        </p:tgtEl>
                                      </p:cBhvr>
                                    </p:animEffect>
                                    <p:set>
                                      <p:cBhvr>
                                        <p:cTn id="37" dur="1" fill="hold">
                                          <p:stCondLst>
                                            <p:cond delay="499"/>
                                          </p:stCondLst>
                                        </p:cTn>
                                        <p:tgtEl>
                                          <p:spTgt spid="55356"/>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5359"/>
                                        </p:tgtEl>
                                        <p:attrNameLst>
                                          <p:attrName>style.visibility</p:attrName>
                                        </p:attrNameLst>
                                      </p:cBhvr>
                                      <p:to>
                                        <p:strVal val="visible"/>
                                      </p:to>
                                    </p:set>
                                    <p:animEffect transition="in" filter="slide(fromTop)">
                                      <p:cBhvr>
                                        <p:cTn id="40" dur="500"/>
                                        <p:tgtEl>
                                          <p:spTgt spid="55359"/>
                                        </p:tgtEl>
                                      </p:cBhvr>
                                    </p:animEffect>
                                  </p:childTnLst>
                                </p:cTn>
                              </p:par>
                              <p:par>
                                <p:cTn id="41" presetID="12" presetClass="exit" presetSubtype="4" fill="hold" nodeType="withEffect">
                                  <p:stCondLst>
                                    <p:cond delay="4000"/>
                                  </p:stCondLst>
                                  <p:childTnLst>
                                    <p:animEffect transition="out" filter="slide(fromBottom)">
                                      <p:cBhvr>
                                        <p:cTn id="42" dur="500"/>
                                        <p:tgtEl>
                                          <p:spTgt spid="55359"/>
                                        </p:tgtEl>
                                      </p:cBhvr>
                                    </p:animEffect>
                                    <p:set>
                                      <p:cBhvr>
                                        <p:cTn id="43" dur="1" fill="hold">
                                          <p:stCondLst>
                                            <p:cond delay="499"/>
                                          </p:stCondLst>
                                        </p:cTn>
                                        <p:tgtEl>
                                          <p:spTgt spid="55359"/>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5362"/>
                                        </p:tgtEl>
                                        <p:attrNameLst>
                                          <p:attrName>style.visibility</p:attrName>
                                        </p:attrNameLst>
                                      </p:cBhvr>
                                      <p:to>
                                        <p:strVal val="visible"/>
                                      </p:to>
                                    </p:set>
                                    <p:animEffect transition="in" filter="slide(fromTop)">
                                      <p:cBhvr>
                                        <p:cTn id="46" dur="500"/>
                                        <p:tgtEl>
                                          <p:spTgt spid="55362"/>
                                        </p:tgtEl>
                                      </p:cBhvr>
                                    </p:animEffect>
                                  </p:childTnLst>
                                </p:cTn>
                              </p:par>
                              <p:par>
                                <p:cTn id="47" presetID="12" presetClass="exit" presetSubtype="4" fill="hold" nodeType="withEffect">
                                  <p:stCondLst>
                                    <p:cond delay="5000"/>
                                  </p:stCondLst>
                                  <p:childTnLst>
                                    <p:animEffect transition="out" filter="slide(fromBottom)">
                                      <p:cBhvr>
                                        <p:cTn id="48" dur="500"/>
                                        <p:tgtEl>
                                          <p:spTgt spid="55362"/>
                                        </p:tgtEl>
                                      </p:cBhvr>
                                    </p:animEffect>
                                    <p:set>
                                      <p:cBhvr>
                                        <p:cTn id="49" dur="1" fill="hold">
                                          <p:stCondLst>
                                            <p:cond delay="499"/>
                                          </p:stCondLst>
                                        </p:cTn>
                                        <p:tgtEl>
                                          <p:spTgt spid="55362"/>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5365"/>
                                        </p:tgtEl>
                                        <p:attrNameLst>
                                          <p:attrName>style.visibility</p:attrName>
                                        </p:attrNameLst>
                                      </p:cBhvr>
                                      <p:to>
                                        <p:strVal val="visible"/>
                                      </p:to>
                                    </p:set>
                                    <p:animEffect transition="in" filter="slide(fromTop)">
                                      <p:cBhvr>
                                        <p:cTn id="52" dur="500"/>
                                        <p:tgtEl>
                                          <p:spTgt spid="55365"/>
                                        </p:tgtEl>
                                      </p:cBhvr>
                                    </p:animEffect>
                                  </p:childTnLst>
                                </p:cTn>
                              </p:par>
                              <p:par>
                                <p:cTn id="53" presetID="12" presetClass="exit" presetSubtype="4" fill="hold" nodeType="withEffect">
                                  <p:stCondLst>
                                    <p:cond delay="6000"/>
                                  </p:stCondLst>
                                  <p:childTnLst>
                                    <p:animEffect transition="out" filter="slide(fromBottom)">
                                      <p:cBhvr>
                                        <p:cTn id="54" dur="500"/>
                                        <p:tgtEl>
                                          <p:spTgt spid="55365"/>
                                        </p:tgtEl>
                                      </p:cBhvr>
                                    </p:animEffect>
                                    <p:set>
                                      <p:cBhvr>
                                        <p:cTn id="55" dur="1" fill="hold">
                                          <p:stCondLst>
                                            <p:cond delay="499"/>
                                          </p:stCondLst>
                                        </p:cTn>
                                        <p:tgtEl>
                                          <p:spTgt spid="55365"/>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5368"/>
                                        </p:tgtEl>
                                        <p:attrNameLst>
                                          <p:attrName>style.visibility</p:attrName>
                                        </p:attrNameLst>
                                      </p:cBhvr>
                                      <p:to>
                                        <p:strVal val="visible"/>
                                      </p:to>
                                    </p:set>
                                    <p:animEffect transition="in" filter="slide(fromTop)">
                                      <p:cBhvr>
                                        <p:cTn id="58" dur="500"/>
                                        <p:tgtEl>
                                          <p:spTgt spid="55368"/>
                                        </p:tgtEl>
                                      </p:cBhvr>
                                    </p:animEffect>
                                  </p:childTnLst>
                                </p:cTn>
                              </p:par>
                              <p:par>
                                <p:cTn id="59" presetID="12" presetClass="exit" presetSubtype="4" fill="hold" nodeType="withEffect">
                                  <p:stCondLst>
                                    <p:cond delay="7000"/>
                                  </p:stCondLst>
                                  <p:childTnLst>
                                    <p:animEffect transition="out" filter="slide(fromBottom)">
                                      <p:cBhvr>
                                        <p:cTn id="60" dur="500"/>
                                        <p:tgtEl>
                                          <p:spTgt spid="55368"/>
                                        </p:tgtEl>
                                      </p:cBhvr>
                                    </p:animEffect>
                                    <p:set>
                                      <p:cBhvr>
                                        <p:cTn id="61" dur="1" fill="hold">
                                          <p:stCondLst>
                                            <p:cond delay="499"/>
                                          </p:stCondLst>
                                        </p:cTn>
                                        <p:tgtEl>
                                          <p:spTgt spid="55368"/>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5371"/>
                                        </p:tgtEl>
                                        <p:attrNameLst>
                                          <p:attrName>style.visibility</p:attrName>
                                        </p:attrNameLst>
                                      </p:cBhvr>
                                      <p:to>
                                        <p:strVal val="visible"/>
                                      </p:to>
                                    </p:set>
                                    <p:animEffect transition="in" filter="slide(fromTop)">
                                      <p:cBhvr>
                                        <p:cTn id="64" dur="500"/>
                                        <p:tgtEl>
                                          <p:spTgt spid="55371"/>
                                        </p:tgtEl>
                                      </p:cBhvr>
                                    </p:animEffect>
                                  </p:childTnLst>
                                </p:cTn>
                              </p:par>
                              <p:par>
                                <p:cTn id="65" presetID="12" presetClass="exit" presetSubtype="4" fill="hold" nodeType="withEffect">
                                  <p:stCondLst>
                                    <p:cond delay="8000"/>
                                  </p:stCondLst>
                                  <p:childTnLst>
                                    <p:animEffect transition="out" filter="slide(fromBottom)">
                                      <p:cBhvr>
                                        <p:cTn id="66" dur="500"/>
                                        <p:tgtEl>
                                          <p:spTgt spid="55371"/>
                                        </p:tgtEl>
                                      </p:cBhvr>
                                    </p:animEffect>
                                    <p:set>
                                      <p:cBhvr>
                                        <p:cTn id="67" dur="1" fill="hold">
                                          <p:stCondLst>
                                            <p:cond delay="499"/>
                                          </p:stCondLst>
                                        </p:cTn>
                                        <p:tgtEl>
                                          <p:spTgt spid="55371"/>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5374"/>
                                        </p:tgtEl>
                                        <p:attrNameLst>
                                          <p:attrName>style.visibility</p:attrName>
                                        </p:attrNameLst>
                                      </p:cBhvr>
                                      <p:to>
                                        <p:strVal val="visible"/>
                                      </p:to>
                                    </p:set>
                                    <p:animEffect transition="in" filter="slide(fromTop)">
                                      <p:cBhvr>
                                        <p:cTn id="70" dur="500"/>
                                        <p:tgtEl>
                                          <p:spTgt spid="55374"/>
                                        </p:tgtEl>
                                      </p:cBhvr>
                                    </p:animEffect>
                                  </p:childTnLst>
                                </p:cTn>
                              </p:par>
                              <p:par>
                                <p:cTn id="71" presetID="12" presetClass="exit" presetSubtype="4" fill="hold" nodeType="withEffect">
                                  <p:stCondLst>
                                    <p:cond delay="9000"/>
                                  </p:stCondLst>
                                  <p:childTnLst>
                                    <p:animEffect transition="out" filter="slide(fromBottom)">
                                      <p:cBhvr>
                                        <p:cTn id="72" dur="500"/>
                                        <p:tgtEl>
                                          <p:spTgt spid="55374"/>
                                        </p:tgtEl>
                                      </p:cBhvr>
                                    </p:animEffect>
                                    <p:set>
                                      <p:cBhvr>
                                        <p:cTn id="73" dur="1" fill="hold">
                                          <p:stCondLst>
                                            <p:cond delay="499"/>
                                          </p:stCondLst>
                                        </p:cTn>
                                        <p:tgtEl>
                                          <p:spTgt spid="55374"/>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5386"/>
                                        </p:tgtEl>
                                        <p:attrNameLst>
                                          <p:attrName>style.visibility</p:attrName>
                                        </p:attrNameLst>
                                      </p:cBhvr>
                                      <p:to>
                                        <p:strVal val="visible"/>
                                      </p:to>
                                    </p:set>
                                    <p:animEffect transition="in" filter="slide(fromTop)">
                                      <p:cBhvr>
                                        <p:cTn id="76" dur="500"/>
                                        <p:tgtEl>
                                          <p:spTgt spid="55386"/>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5392"/>
                                        </p:tgtEl>
                                        <p:attrNameLst>
                                          <p:attrName>style.visibility</p:attrName>
                                        </p:attrNameLst>
                                      </p:cBhvr>
                                      <p:to>
                                        <p:strVal val="visible"/>
                                      </p:to>
                                    </p:set>
                                    <p:animEffect transition="in" filter="slide(fromTop)">
                                      <p:cBhvr>
                                        <p:cTn id="79" dur="500"/>
                                        <p:tgtEl>
                                          <p:spTgt spid="55392"/>
                                        </p:tgtEl>
                                      </p:cBhvr>
                                    </p:animEffect>
                                  </p:childTnLst>
                                </p:cTn>
                              </p:par>
                              <p:par>
                                <p:cTn id="80" presetID="12" presetClass="exit" presetSubtype="4" fill="hold" nodeType="withEffect">
                                  <p:stCondLst>
                                    <p:cond delay="10000"/>
                                  </p:stCondLst>
                                  <p:childTnLst>
                                    <p:animEffect transition="out" filter="slide(fromBottom)">
                                      <p:cBhvr>
                                        <p:cTn id="81" dur="500"/>
                                        <p:tgtEl>
                                          <p:spTgt spid="55386"/>
                                        </p:tgtEl>
                                      </p:cBhvr>
                                    </p:animEffect>
                                    <p:set>
                                      <p:cBhvr>
                                        <p:cTn id="82" dur="1" fill="hold">
                                          <p:stCondLst>
                                            <p:cond delay="499"/>
                                          </p:stCondLst>
                                        </p:cTn>
                                        <p:tgtEl>
                                          <p:spTgt spid="55386"/>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5377"/>
                                        </p:tgtEl>
                                      </p:cBhvr>
                                    </p:animEffect>
                                    <p:set>
                                      <p:cBhvr>
                                        <p:cTn id="85" dur="1" fill="hold">
                                          <p:stCondLst>
                                            <p:cond delay="499"/>
                                          </p:stCondLst>
                                        </p:cTn>
                                        <p:tgtEl>
                                          <p:spTgt spid="55377"/>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5389"/>
                                        </p:tgtEl>
                                        <p:attrNameLst>
                                          <p:attrName>style.visibility</p:attrName>
                                        </p:attrNameLst>
                                      </p:cBhvr>
                                      <p:to>
                                        <p:strVal val="visible"/>
                                      </p:to>
                                    </p:set>
                                    <p:animEffect transition="in" filter="slide(fromTop)">
                                      <p:cBhvr>
                                        <p:cTn id="88" dur="500"/>
                                        <p:tgtEl>
                                          <p:spTgt spid="55389"/>
                                        </p:tgtEl>
                                      </p:cBhvr>
                                    </p:animEffect>
                                  </p:childTnLst>
                                </p:cTn>
                              </p:par>
                              <p:par>
                                <p:cTn id="89" presetID="12" presetClass="exit" presetSubtype="4" fill="hold" nodeType="withEffect">
                                  <p:stCondLst>
                                    <p:cond delay="11000"/>
                                  </p:stCondLst>
                                  <p:childTnLst>
                                    <p:animEffect transition="out" filter="slide(fromBottom)">
                                      <p:cBhvr>
                                        <p:cTn id="90" dur="500"/>
                                        <p:tgtEl>
                                          <p:spTgt spid="55392"/>
                                        </p:tgtEl>
                                      </p:cBhvr>
                                    </p:animEffect>
                                    <p:set>
                                      <p:cBhvr>
                                        <p:cTn id="91" dur="1" fill="hold">
                                          <p:stCondLst>
                                            <p:cond delay="499"/>
                                          </p:stCondLst>
                                        </p:cTn>
                                        <p:tgtEl>
                                          <p:spTgt spid="55392"/>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5395"/>
                                        </p:tgtEl>
                                        <p:attrNameLst>
                                          <p:attrName>style.visibility</p:attrName>
                                        </p:attrNameLst>
                                      </p:cBhvr>
                                      <p:to>
                                        <p:strVal val="visible"/>
                                      </p:to>
                                    </p:set>
                                    <p:animEffect transition="in" filter="slide(fromTop)">
                                      <p:cBhvr>
                                        <p:cTn id="94" dur="500"/>
                                        <p:tgtEl>
                                          <p:spTgt spid="55395"/>
                                        </p:tgtEl>
                                      </p:cBhvr>
                                    </p:animEffect>
                                  </p:childTnLst>
                                </p:cTn>
                              </p:par>
                              <p:par>
                                <p:cTn id="95" presetID="12" presetClass="exit" presetSubtype="4" fill="hold" nodeType="withEffect">
                                  <p:stCondLst>
                                    <p:cond delay="12000"/>
                                  </p:stCondLst>
                                  <p:childTnLst>
                                    <p:animEffect transition="out" filter="slide(fromBottom)">
                                      <p:cBhvr>
                                        <p:cTn id="96" dur="500"/>
                                        <p:tgtEl>
                                          <p:spTgt spid="55395"/>
                                        </p:tgtEl>
                                      </p:cBhvr>
                                    </p:animEffect>
                                    <p:set>
                                      <p:cBhvr>
                                        <p:cTn id="97" dur="1" fill="hold">
                                          <p:stCondLst>
                                            <p:cond delay="499"/>
                                          </p:stCondLst>
                                        </p:cTn>
                                        <p:tgtEl>
                                          <p:spTgt spid="55395"/>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5398"/>
                                        </p:tgtEl>
                                        <p:attrNameLst>
                                          <p:attrName>style.visibility</p:attrName>
                                        </p:attrNameLst>
                                      </p:cBhvr>
                                      <p:to>
                                        <p:strVal val="visible"/>
                                      </p:to>
                                    </p:set>
                                    <p:animEffect transition="in" filter="slide(fromTop)">
                                      <p:cBhvr>
                                        <p:cTn id="100" dur="500"/>
                                        <p:tgtEl>
                                          <p:spTgt spid="55398"/>
                                        </p:tgtEl>
                                      </p:cBhvr>
                                    </p:animEffect>
                                  </p:childTnLst>
                                </p:cTn>
                              </p:par>
                              <p:par>
                                <p:cTn id="101" presetID="12" presetClass="exit" presetSubtype="4" fill="hold" nodeType="withEffect">
                                  <p:stCondLst>
                                    <p:cond delay="13000"/>
                                  </p:stCondLst>
                                  <p:childTnLst>
                                    <p:animEffect transition="out" filter="slide(fromBottom)">
                                      <p:cBhvr>
                                        <p:cTn id="102" dur="500"/>
                                        <p:tgtEl>
                                          <p:spTgt spid="55398"/>
                                        </p:tgtEl>
                                      </p:cBhvr>
                                    </p:animEffect>
                                    <p:set>
                                      <p:cBhvr>
                                        <p:cTn id="103" dur="1" fill="hold">
                                          <p:stCondLst>
                                            <p:cond delay="499"/>
                                          </p:stCondLst>
                                        </p:cTn>
                                        <p:tgtEl>
                                          <p:spTgt spid="55398"/>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5401"/>
                                        </p:tgtEl>
                                        <p:attrNameLst>
                                          <p:attrName>style.visibility</p:attrName>
                                        </p:attrNameLst>
                                      </p:cBhvr>
                                      <p:to>
                                        <p:strVal val="visible"/>
                                      </p:to>
                                    </p:set>
                                    <p:animEffect transition="in" filter="slide(fromTop)">
                                      <p:cBhvr>
                                        <p:cTn id="106" dur="500"/>
                                        <p:tgtEl>
                                          <p:spTgt spid="55401"/>
                                        </p:tgtEl>
                                      </p:cBhvr>
                                    </p:animEffect>
                                  </p:childTnLst>
                                </p:cTn>
                              </p:par>
                              <p:par>
                                <p:cTn id="107" presetID="12" presetClass="exit" presetSubtype="4" fill="hold" nodeType="withEffect">
                                  <p:stCondLst>
                                    <p:cond delay="14000"/>
                                  </p:stCondLst>
                                  <p:childTnLst>
                                    <p:animEffect transition="out" filter="slide(fromBottom)">
                                      <p:cBhvr>
                                        <p:cTn id="108" dur="500"/>
                                        <p:tgtEl>
                                          <p:spTgt spid="55401"/>
                                        </p:tgtEl>
                                      </p:cBhvr>
                                    </p:animEffect>
                                    <p:set>
                                      <p:cBhvr>
                                        <p:cTn id="109" dur="1" fill="hold">
                                          <p:stCondLst>
                                            <p:cond delay="499"/>
                                          </p:stCondLst>
                                        </p:cTn>
                                        <p:tgtEl>
                                          <p:spTgt spid="55401"/>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5404"/>
                                        </p:tgtEl>
                                        <p:attrNameLst>
                                          <p:attrName>style.visibility</p:attrName>
                                        </p:attrNameLst>
                                      </p:cBhvr>
                                      <p:to>
                                        <p:strVal val="visible"/>
                                      </p:to>
                                    </p:set>
                                    <p:animEffect transition="in" filter="slide(fromTop)">
                                      <p:cBhvr>
                                        <p:cTn id="112" dur="500"/>
                                        <p:tgtEl>
                                          <p:spTgt spid="55404"/>
                                        </p:tgtEl>
                                      </p:cBhvr>
                                    </p:animEffect>
                                  </p:childTnLst>
                                </p:cTn>
                              </p:par>
                              <p:par>
                                <p:cTn id="113" presetID="12" presetClass="exit" presetSubtype="4" fill="hold" nodeType="withEffect">
                                  <p:stCondLst>
                                    <p:cond delay="15000"/>
                                  </p:stCondLst>
                                  <p:childTnLst>
                                    <p:animEffect transition="out" filter="slide(fromBottom)">
                                      <p:cBhvr>
                                        <p:cTn id="114" dur="500"/>
                                        <p:tgtEl>
                                          <p:spTgt spid="55404"/>
                                        </p:tgtEl>
                                      </p:cBhvr>
                                    </p:animEffect>
                                    <p:set>
                                      <p:cBhvr>
                                        <p:cTn id="115" dur="1" fill="hold">
                                          <p:stCondLst>
                                            <p:cond delay="499"/>
                                          </p:stCondLst>
                                        </p:cTn>
                                        <p:tgtEl>
                                          <p:spTgt spid="55404"/>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5407"/>
                                        </p:tgtEl>
                                        <p:attrNameLst>
                                          <p:attrName>style.visibility</p:attrName>
                                        </p:attrNameLst>
                                      </p:cBhvr>
                                      <p:to>
                                        <p:strVal val="visible"/>
                                      </p:to>
                                    </p:set>
                                    <p:animEffect transition="in" filter="slide(fromTop)">
                                      <p:cBhvr>
                                        <p:cTn id="118" dur="500"/>
                                        <p:tgtEl>
                                          <p:spTgt spid="55407"/>
                                        </p:tgtEl>
                                      </p:cBhvr>
                                    </p:animEffect>
                                  </p:childTnLst>
                                </p:cTn>
                              </p:par>
                              <p:par>
                                <p:cTn id="119" presetID="12" presetClass="exit" presetSubtype="4" fill="hold" nodeType="withEffect">
                                  <p:stCondLst>
                                    <p:cond delay="16000"/>
                                  </p:stCondLst>
                                  <p:childTnLst>
                                    <p:animEffect transition="out" filter="slide(fromBottom)">
                                      <p:cBhvr>
                                        <p:cTn id="120" dur="500"/>
                                        <p:tgtEl>
                                          <p:spTgt spid="55407"/>
                                        </p:tgtEl>
                                      </p:cBhvr>
                                    </p:animEffect>
                                    <p:set>
                                      <p:cBhvr>
                                        <p:cTn id="121" dur="1" fill="hold">
                                          <p:stCondLst>
                                            <p:cond delay="499"/>
                                          </p:stCondLst>
                                        </p:cTn>
                                        <p:tgtEl>
                                          <p:spTgt spid="55407"/>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5410"/>
                                        </p:tgtEl>
                                        <p:attrNameLst>
                                          <p:attrName>style.visibility</p:attrName>
                                        </p:attrNameLst>
                                      </p:cBhvr>
                                      <p:to>
                                        <p:strVal val="visible"/>
                                      </p:to>
                                    </p:set>
                                    <p:animEffect transition="in" filter="slide(fromTop)">
                                      <p:cBhvr>
                                        <p:cTn id="124" dur="500"/>
                                        <p:tgtEl>
                                          <p:spTgt spid="55410"/>
                                        </p:tgtEl>
                                      </p:cBhvr>
                                    </p:animEffect>
                                  </p:childTnLst>
                                </p:cTn>
                              </p:par>
                              <p:par>
                                <p:cTn id="125" presetID="12" presetClass="exit" presetSubtype="4" fill="hold" nodeType="withEffect">
                                  <p:stCondLst>
                                    <p:cond delay="17000"/>
                                  </p:stCondLst>
                                  <p:childTnLst>
                                    <p:animEffect transition="out" filter="slide(fromBottom)">
                                      <p:cBhvr>
                                        <p:cTn id="126" dur="500"/>
                                        <p:tgtEl>
                                          <p:spTgt spid="55410"/>
                                        </p:tgtEl>
                                      </p:cBhvr>
                                    </p:animEffect>
                                    <p:set>
                                      <p:cBhvr>
                                        <p:cTn id="127" dur="1" fill="hold">
                                          <p:stCondLst>
                                            <p:cond delay="499"/>
                                          </p:stCondLst>
                                        </p:cTn>
                                        <p:tgtEl>
                                          <p:spTgt spid="55410"/>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5413"/>
                                        </p:tgtEl>
                                        <p:attrNameLst>
                                          <p:attrName>style.visibility</p:attrName>
                                        </p:attrNameLst>
                                      </p:cBhvr>
                                      <p:to>
                                        <p:strVal val="visible"/>
                                      </p:to>
                                    </p:set>
                                    <p:animEffect transition="in" filter="slide(fromTop)">
                                      <p:cBhvr>
                                        <p:cTn id="130" dur="500"/>
                                        <p:tgtEl>
                                          <p:spTgt spid="55413"/>
                                        </p:tgtEl>
                                      </p:cBhvr>
                                    </p:animEffect>
                                  </p:childTnLst>
                                </p:cTn>
                              </p:par>
                              <p:par>
                                <p:cTn id="131" presetID="12" presetClass="exit" presetSubtype="4" fill="hold" nodeType="withEffect">
                                  <p:stCondLst>
                                    <p:cond delay="18000"/>
                                  </p:stCondLst>
                                  <p:childTnLst>
                                    <p:animEffect transition="out" filter="slide(fromBottom)">
                                      <p:cBhvr>
                                        <p:cTn id="132" dur="500"/>
                                        <p:tgtEl>
                                          <p:spTgt spid="55413"/>
                                        </p:tgtEl>
                                      </p:cBhvr>
                                    </p:animEffect>
                                    <p:set>
                                      <p:cBhvr>
                                        <p:cTn id="133" dur="1" fill="hold">
                                          <p:stCondLst>
                                            <p:cond delay="499"/>
                                          </p:stCondLst>
                                        </p:cTn>
                                        <p:tgtEl>
                                          <p:spTgt spid="55413"/>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5416"/>
                                        </p:tgtEl>
                                        <p:attrNameLst>
                                          <p:attrName>style.visibility</p:attrName>
                                        </p:attrNameLst>
                                      </p:cBhvr>
                                      <p:to>
                                        <p:strVal val="visible"/>
                                      </p:to>
                                    </p:set>
                                    <p:animEffect transition="in" filter="slide(fromTop)">
                                      <p:cBhvr>
                                        <p:cTn id="136" dur="500"/>
                                        <p:tgtEl>
                                          <p:spTgt spid="55416"/>
                                        </p:tgtEl>
                                      </p:cBhvr>
                                    </p:animEffect>
                                  </p:childTnLst>
                                </p:cTn>
                              </p:par>
                              <p:par>
                                <p:cTn id="137" presetID="12" presetClass="exit" presetSubtype="4" fill="hold" nodeType="withEffect">
                                  <p:stCondLst>
                                    <p:cond delay="19000"/>
                                  </p:stCondLst>
                                  <p:childTnLst>
                                    <p:animEffect transition="out" filter="slide(fromBottom)">
                                      <p:cBhvr>
                                        <p:cTn id="138" dur="500"/>
                                        <p:tgtEl>
                                          <p:spTgt spid="55416"/>
                                        </p:tgtEl>
                                      </p:cBhvr>
                                    </p:animEffect>
                                    <p:set>
                                      <p:cBhvr>
                                        <p:cTn id="139" dur="1" fill="hold">
                                          <p:stCondLst>
                                            <p:cond delay="499"/>
                                          </p:stCondLst>
                                        </p:cTn>
                                        <p:tgtEl>
                                          <p:spTgt spid="55416"/>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5419"/>
                                        </p:tgtEl>
                                        <p:attrNameLst>
                                          <p:attrName>style.visibility</p:attrName>
                                        </p:attrNameLst>
                                      </p:cBhvr>
                                      <p:to>
                                        <p:strVal val="visible"/>
                                      </p:to>
                                    </p:set>
                                    <p:animEffect transition="in" filter="slide(fromTop)">
                                      <p:cBhvr>
                                        <p:cTn id="142" dur="500"/>
                                        <p:tgtEl>
                                          <p:spTgt spid="55419"/>
                                        </p:tgtEl>
                                      </p:cBhvr>
                                    </p:animEffect>
                                  </p:childTnLst>
                                </p:cTn>
                              </p:par>
                              <p:par>
                                <p:cTn id="143" presetID="12" presetClass="exit" presetSubtype="4" fill="hold" nodeType="withEffect">
                                  <p:stCondLst>
                                    <p:cond delay="20000"/>
                                  </p:stCondLst>
                                  <p:childTnLst>
                                    <p:animEffect transition="out" filter="slide(fromBottom)">
                                      <p:cBhvr>
                                        <p:cTn id="144" dur="500"/>
                                        <p:tgtEl>
                                          <p:spTgt spid="55419"/>
                                        </p:tgtEl>
                                      </p:cBhvr>
                                    </p:animEffect>
                                    <p:set>
                                      <p:cBhvr>
                                        <p:cTn id="145" dur="1" fill="hold">
                                          <p:stCondLst>
                                            <p:cond delay="499"/>
                                          </p:stCondLst>
                                        </p:cTn>
                                        <p:tgtEl>
                                          <p:spTgt spid="55419"/>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5389"/>
                                        </p:tgtEl>
                                      </p:cBhvr>
                                    </p:animEffect>
                                    <p:set>
                                      <p:cBhvr>
                                        <p:cTn id="148" dur="1" fill="hold">
                                          <p:stCondLst>
                                            <p:cond delay="499"/>
                                          </p:stCondLst>
                                        </p:cTn>
                                        <p:tgtEl>
                                          <p:spTgt spid="55389"/>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5422"/>
                                        </p:tgtEl>
                                        <p:attrNameLst>
                                          <p:attrName>style.visibility</p:attrName>
                                        </p:attrNameLst>
                                      </p:cBhvr>
                                      <p:to>
                                        <p:strVal val="visible"/>
                                      </p:to>
                                    </p:set>
                                    <p:animEffect transition="in" filter="slide(fromTop)">
                                      <p:cBhvr>
                                        <p:cTn id="151" dur="500"/>
                                        <p:tgtEl>
                                          <p:spTgt spid="55422"/>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5425"/>
                                        </p:tgtEl>
                                        <p:attrNameLst>
                                          <p:attrName>style.visibility</p:attrName>
                                        </p:attrNameLst>
                                      </p:cBhvr>
                                      <p:to>
                                        <p:strVal val="visible"/>
                                      </p:to>
                                    </p:set>
                                    <p:animEffect transition="in" filter="slide(fromTop)">
                                      <p:cBhvr>
                                        <p:cTn id="154" dur="500"/>
                                        <p:tgtEl>
                                          <p:spTgt spid="55425"/>
                                        </p:tgtEl>
                                      </p:cBhvr>
                                    </p:animEffect>
                                  </p:childTnLst>
                                </p:cTn>
                              </p:par>
                              <p:par>
                                <p:cTn id="155" presetID="12" presetClass="exit" presetSubtype="4" fill="hold" nodeType="withEffect">
                                  <p:stCondLst>
                                    <p:cond delay="21000"/>
                                  </p:stCondLst>
                                  <p:childTnLst>
                                    <p:animEffect transition="out" filter="slide(fromBottom)">
                                      <p:cBhvr>
                                        <p:cTn id="156" dur="500"/>
                                        <p:tgtEl>
                                          <p:spTgt spid="55425"/>
                                        </p:tgtEl>
                                      </p:cBhvr>
                                    </p:animEffect>
                                    <p:set>
                                      <p:cBhvr>
                                        <p:cTn id="157" dur="1" fill="hold">
                                          <p:stCondLst>
                                            <p:cond delay="499"/>
                                          </p:stCondLst>
                                        </p:cTn>
                                        <p:tgtEl>
                                          <p:spTgt spid="55425"/>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5428"/>
                                        </p:tgtEl>
                                        <p:attrNameLst>
                                          <p:attrName>style.visibility</p:attrName>
                                        </p:attrNameLst>
                                      </p:cBhvr>
                                      <p:to>
                                        <p:strVal val="visible"/>
                                      </p:to>
                                    </p:set>
                                    <p:animEffect transition="in" filter="slide(fromTop)">
                                      <p:cBhvr>
                                        <p:cTn id="160" dur="500"/>
                                        <p:tgtEl>
                                          <p:spTgt spid="55428"/>
                                        </p:tgtEl>
                                      </p:cBhvr>
                                    </p:animEffect>
                                  </p:childTnLst>
                                </p:cTn>
                              </p:par>
                              <p:par>
                                <p:cTn id="161" presetID="12" presetClass="exit" presetSubtype="4" fill="hold" nodeType="withEffect">
                                  <p:stCondLst>
                                    <p:cond delay="22000"/>
                                  </p:stCondLst>
                                  <p:childTnLst>
                                    <p:animEffect transition="out" filter="slide(fromBottom)">
                                      <p:cBhvr>
                                        <p:cTn id="162" dur="500"/>
                                        <p:tgtEl>
                                          <p:spTgt spid="55428"/>
                                        </p:tgtEl>
                                      </p:cBhvr>
                                    </p:animEffect>
                                    <p:set>
                                      <p:cBhvr>
                                        <p:cTn id="163" dur="1" fill="hold">
                                          <p:stCondLst>
                                            <p:cond delay="499"/>
                                          </p:stCondLst>
                                        </p:cTn>
                                        <p:tgtEl>
                                          <p:spTgt spid="55428"/>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5431"/>
                                        </p:tgtEl>
                                        <p:attrNameLst>
                                          <p:attrName>style.visibility</p:attrName>
                                        </p:attrNameLst>
                                      </p:cBhvr>
                                      <p:to>
                                        <p:strVal val="visible"/>
                                      </p:to>
                                    </p:set>
                                    <p:animEffect transition="in" filter="slide(fromTop)">
                                      <p:cBhvr>
                                        <p:cTn id="166" dur="500"/>
                                        <p:tgtEl>
                                          <p:spTgt spid="55431"/>
                                        </p:tgtEl>
                                      </p:cBhvr>
                                    </p:animEffect>
                                  </p:childTnLst>
                                </p:cTn>
                              </p:par>
                              <p:par>
                                <p:cTn id="167" presetID="12" presetClass="exit" presetSubtype="4" fill="hold" nodeType="withEffect">
                                  <p:stCondLst>
                                    <p:cond delay="23000"/>
                                  </p:stCondLst>
                                  <p:childTnLst>
                                    <p:animEffect transition="out" filter="slide(fromBottom)">
                                      <p:cBhvr>
                                        <p:cTn id="168" dur="500"/>
                                        <p:tgtEl>
                                          <p:spTgt spid="55431"/>
                                        </p:tgtEl>
                                      </p:cBhvr>
                                    </p:animEffect>
                                    <p:set>
                                      <p:cBhvr>
                                        <p:cTn id="169" dur="1" fill="hold">
                                          <p:stCondLst>
                                            <p:cond delay="499"/>
                                          </p:stCondLst>
                                        </p:cTn>
                                        <p:tgtEl>
                                          <p:spTgt spid="55431"/>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5434"/>
                                        </p:tgtEl>
                                        <p:attrNameLst>
                                          <p:attrName>style.visibility</p:attrName>
                                        </p:attrNameLst>
                                      </p:cBhvr>
                                      <p:to>
                                        <p:strVal val="visible"/>
                                      </p:to>
                                    </p:set>
                                    <p:animEffect transition="in" filter="slide(fromTop)">
                                      <p:cBhvr>
                                        <p:cTn id="172" dur="500"/>
                                        <p:tgtEl>
                                          <p:spTgt spid="55434"/>
                                        </p:tgtEl>
                                      </p:cBhvr>
                                    </p:animEffect>
                                  </p:childTnLst>
                                </p:cTn>
                              </p:par>
                              <p:par>
                                <p:cTn id="173" presetID="12" presetClass="exit" presetSubtype="4" fill="hold" nodeType="withEffect">
                                  <p:stCondLst>
                                    <p:cond delay="24000"/>
                                  </p:stCondLst>
                                  <p:childTnLst>
                                    <p:animEffect transition="out" filter="slide(fromBottom)">
                                      <p:cBhvr>
                                        <p:cTn id="174" dur="500"/>
                                        <p:tgtEl>
                                          <p:spTgt spid="55434"/>
                                        </p:tgtEl>
                                      </p:cBhvr>
                                    </p:animEffect>
                                    <p:set>
                                      <p:cBhvr>
                                        <p:cTn id="175" dur="1" fill="hold">
                                          <p:stCondLst>
                                            <p:cond delay="499"/>
                                          </p:stCondLst>
                                        </p:cTn>
                                        <p:tgtEl>
                                          <p:spTgt spid="55434"/>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5437"/>
                                        </p:tgtEl>
                                        <p:attrNameLst>
                                          <p:attrName>style.visibility</p:attrName>
                                        </p:attrNameLst>
                                      </p:cBhvr>
                                      <p:to>
                                        <p:strVal val="visible"/>
                                      </p:to>
                                    </p:set>
                                    <p:animEffect transition="in" filter="slide(fromTop)">
                                      <p:cBhvr>
                                        <p:cTn id="178" dur="500"/>
                                        <p:tgtEl>
                                          <p:spTgt spid="55437"/>
                                        </p:tgtEl>
                                      </p:cBhvr>
                                    </p:animEffect>
                                  </p:childTnLst>
                                </p:cTn>
                              </p:par>
                              <p:par>
                                <p:cTn id="179" presetID="12" presetClass="exit" presetSubtype="4" fill="hold" nodeType="withEffect">
                                  <p:stCondLst>
                                    <p:cond delay="25000"/>
                                  </p:stCondLst>
                                  <p:childTnLst>
                                    <p:animEffect transition="out" filter="slide(fromBottom)">
                                      <p:cBhvr>
                                        <p:cTn id="180" dur="500"/>
                                        <p:tgtEl>
                                          <p:spTgt spid="55437"/>
                                        </p:tgtEl>
                                      </p:cBhvr>
                                    </p:animEffect>
                                    <p:set>
                                      <p:cBhvr>
                                        <p:cTn id="181" dur="1" fill="hold">
                                          <p:stCondLst>
                                            <p:cond delay="499"/>
                                          </p:stCondLst>
                                        </p:cTn>
                                        <p:tgtEl>
                                          <p:spTgt spid="55437"/>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5440"/>
                                        </p:tgtEl>
                                        <p:attrNameLst>
                                          <p:attrName>style.visibility</p:attrName>
                                        </p:attrNameLst>
                                      </p:cBhvr>
                                      <p:to>
                                        <p:strVal val="visible"/>
                                      </p:to>
                                    </p:set>
                                    <p:animEffect transition="in" filter="slide(fromTop)">
                                      <p:cBhvr>
                                        <p:cTn id="184" dur="500"/>
                                        <p:tgtEl>
                                          <p:spTgt spid="55440"/>
                                        </p:tgtEl>
                                      </p:cBhvr>
                                    </p:animEffect>
                                  </p:childTnLst>
                                </p:cTn>
                              </p:par>
                              <p:par>
                                <p:cTn id="185" presetID="12" presetClass="exit" presetSubtype="4" fill="hold" nodeType="withEffect">
                                  <p:stCondLst>
                                    <p:cond delay="26000"/>
                                  </p:stCondLst>
                                  <p:childTnLst>
                                    <p:animEffect transition="out" filter="slide(fromBottom)">
                                      <p:cBhvr>
                                        <p:cTn id="186" dur="500"/>
                                        <p:tgtEl>
                                          <p:spTgt spid="55440"/>
                                        </p:tgtEl>
                                      </p:cBhvr>
                                    </p:animEffect>
                                    <p:set>
                                      <p:cBhvr>
                                        <p:cTn id="187" dur="1" fill="hold">
                                          <p:stCondLst>
                                            <p:cond delay="499"/>
                                          </p:stCondLst>
                                        </p:cTn>
                                        <p:tgtEl>
                                          <p:spTgt spid="55440"/>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5443"/>
                                        </p:tgtEl>
                                        <p:attrNameLst>
                                          <p:attrName>style.visibility</p:attrName>
                                        </p:attrNameLst>
                                      </p:cBhvr>
                                      <p:to>
                                        <p:strVal val="visible"/>
                                      </p:to>
                                    </p:set>
                                    <p:animEffect transition="in" filter="slide(fromTop)">
                                      <p:cBhvr>
                                        <p:cTn id="190" dur="500"/>
                                        <p:tgtEl>
                                          <p:spTgt spid="55443"/>
                                        </p:tgtEl>
                                      </p:cBhvr>
                                    </p:animEffect>
                                  </p:childTnLst>
                                </p:cTn>
                              </p:par>
                              <p:par>
                                <p:cTn id="191" presetID="12" presetClass="exit" presetSubtype="4" fill="hold" nodeType="withEffect">
                                  <p:stCondLst>
                                    <p:cond delay="27000"/>
                                  </p:stCondLst>
                                  <p:childTnLst>
                                    <p:animEffect transition="out" filter="slide(fromBottom)">
                                      <p:cBhvr>
                                        <p:cTn id="192" dur="500"/>
                                        <p:tgtEl>
                                          <p:spTgt spid="55443"/>
                                        </p:tgtEl>
                                      </p:cBhvr>
                                    </p:animEffect>
                                    <p:set>
                                      <p:cBhvr>
                                        <p:cTn id="193" dur="1" fill="hold">
                                          <p:stCondLst>
                                            <p:cond delay="499"/>
                                          </p:stCondLst>
                                        </p:cTn>
                                        <p:tgtEl>
                                          <p:spTgt spid="55443"/>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5446"/>
                                        </p:tgtEl>
                                        <p:attrNameLst>
                                          <p:attrName>style.visibility</p:attrName>
                                        </p:attrNameLst>
                                      </p:cBhvr>
                                      <p:to>
                                        <p:strVal val="visible"/>
                                      </p:to>
                                    </p:set>
                                    <p:animEffect transition="in" filter="slide(fromTop)">
                                      <p:cBhvr>
                                        <p:cTn id="196" dur="500"/>
                                        <p:tgtEl>
                                          <p:spTgt spid="55446"/>
                                        </p:tgtEl>
                                      </p:cBhvr>
                                    </p:animEffect>
                                  </p:childTnLst>
                                </p:cTn>
                              </p:par>
                              <p:par>
                                <p:cTn id="197" presetID="12" presetClass="exit" presetSubtype="4" fill="hold" nodeType="withEffect">
                                  <p:stCondLst>
                                    <p:cond delay="28000"/>
                                  </p:stCondLst>
                                  <p:childTnLst>
                                    <p:animEffect transition="out" filter="slide(fromBottom)">
                                      <p:cBhvr>
                                        <p:cTn id="198" dur="500"/>
                                        <p:tgtEl>
                                          <p:spTgt spid="55446"/>
                                        </p:tgtEl>
                                      </p:cBhvr>
                                    </p:animEffect>
                                    <p:set>
                                      <p:cBhvr>
                                        <p:cTn id="199" dur="1" fill="hold">
                                          <p:stCondLst>
                                            <p:cond delay="499"/>
                                          </p:stCondLst>
                                        </p:cTn>
                                        <p:tgtEl>
                                          <p:spTgt spid="55446"/>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5449"/>
                                        </p:tgtEl>
                                        <p:attrNameLst>
                                          <p:attrName>style.visibility</p:attrName>
                                        </p:attrNameLst>
                                      </p:cBhvr>
                                      <p:to>
                                        <p:strVal val="visible"/>
                                      </p:to>
                                    </p:set>
                                    <p:animEffect transition="in" filter="slide(fromTop)">
                                      <p:cBhvr>
                                        <p:cTn id="202" dur="500"/>
                                        <p:tgtEl>
                                          <p:spTgt spid="55449"/>
                                        </p:tgtEl>
                                      </p:cBhvr>
                                    </p:animEffect>
                                  </p:childTnLst>
                                </p:cTn>
                              </p:par>
                              <p:par>
                                <p:cTn id="203" presetID="12" presetClass="exit" presetSubtype="4" fill="hold" nodeType="withEffect">
                                  <p:stCondLst>
                                    <p:cond delay="29000"/>
                                  </p:stCondLst>
                                  <p:childTnLst>
                                    <p:animEffect transition="out" filter="slide(fromBottom)">
                                      <p:cBhvr>
                                        <p:cTn id="204" dur="500"/>
                                        <p:tgtEl>
                                          <p:spTgt spid="55449"/>
                                        </p:tgtEl>
                                      </p:cBhvr>
                                    </p:animEffect>
                                    <p:set>
                                      <p:cBhvr>
                                        <p:cTn id="205" dur="1" fill="hold">
                                          <p:stCondLst>
                                            <p:cond delay="499"/>
                                          </p:stCondLst>
                                        </p:cTn>
                                        <p:tgtEl>
                                          <p:spTgt spid="55449"/>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5452"/>
                                        </p:tgtEl>
                                        <p:attrNameLst>
                                          <p:attrName>style.visibility</p:attrName>
                                        </p:attrNameLst>
                                      </p:cBhvr>
                                      <p:to>
                                        <p:strVal val="visible"/>
                                      </p:to>
                                    </p:set>
                                    <p:animEffect transition="in" filter="slide(fromTop)">
                                      <p:cBhvr>
                                        <p:cTn id="208" dur="500"/>
                                        <p:tgtEl>
                                          <p:spTgt spid="55452"/>
                                        </p:tgtEl>
                                      </p:cBhvr>
                                    </p:animEffect>
                                  </p:childTnLst>
                                </p:cTn>
                              </p:par>
                              <p:par>
                                <p:cTn id="209" presetID="12" presetClass="exit" presetSubtype="4" fill="hold" nodeType="withEffect">
                                  <p:stCondLst>
                                    <p:cond delay="30000"/>
                                  </p:stCondLst>
                                  <p:childTnLst>
                                    <p:animEffect transition="out" filter="slide(fromBottom)">
                                      <p:cBhvr>
                                        <p:cTn id="210" dur="500"/>
                                        <p:tgtEl>
                                          <p:spTgt spid="55422"/>
                                        </p:tgtEl>
                                      </p:cBhvr>
                                    </p:animEffect>
                                    <p:set>
                                      <p:cBhvr>
                                        <p:cTn id="211" dur="1" fill="hold">
                                          <p:stCondLst>
                                            <p:cond delay="499"/>
                                          </p:stCondLst>
                                        </p:cTn>
                                        <p:tgtEl>
                                          <p:spTgt spid="55422"/>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5455"/>
                                        </p:tgtEl>
                                        <p:attrNameLst>
                                          <p:attrName>style.visibility</p:attrName>
                                        </p:attrNameLst>
                                      </p:cBhvr>
                                      <p:to>
                                        <p:strVal val="visible"/>
                                      </p:to>
                                    </p:set>
                                    <p:animEffect transition="in" filter="slide(fromTop)">
                                      <p:cBhvr>
                                        <p:cTn id="214" dur="500"/>
                                        <p:tgtEl>
                                          <p:spTgt spid="55455"/>
                                        </p:tgtEl>
                                      </p:cBhvr>
                                    </p:animEffect>
                                  </p:childTnLst>
                                </p:cTn>
                              </p:par>
                              <p:par>
                                <p:cTn id="215" presetID="12" presetClass="exit" presetSubtype="4" fill="hold" nodeType="withEffect">
                                  <p:stCondLst>
                                    <p:cond delay="30000"/>
                                  </p:stCondLst>
                                  <p:childTnLst>
                                    <p:animEffect transition="out" filter="slide(fromBottom)">
                                      <p:cBhvr>
                                        <p:cTn id="216" dur="500"/>
                                        <p:tgtEl>
                                          <p:spTgt spid="55452"/>
                                        </p:tgtEl>
                                      </p:cBhvr>
                                    </p:animEffect>
                                    <p:set>
                                      <p:cBhvr>
                                        <p:cTn id="217" dur="1" fill="hold">
                                          <p:stCondLst>
                                            <p:cond delay="499"/>
                                          </p:stCondLst>
                                        </p:cTn>
                                        <p:tgtEl>
                                          <p:spTgt spid="55452"/>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5485"/>
                                        </p:tgtEl>
                                        <p:attrNameLst>
                                          <p:attrName>style.visibility</p:attrName>
                                        </p:attrNameLst>
                                      </p:cBhvr>
                                      <p:to>
                                        <p:strVal val="visible"/>
                                      </p:to>
                                    </p:set>
                                    <p:animEffect transition="in" filter="slide(fromTop)">
                                      <p:cBhvr>
                                        <p:cTn id="220" dur="500"/>
                                        <p:tgtEl>
                                          <p:spTgt spid="55485"/>
                                        </p:tgtEl>
                                      </p:cBhvr>
                                    </p:animEffect>
                                  </p:childTnLst>
                                </p:cTn>
                              </p:par>
                              <p:par>
                                <p:cTn id="221" presetID="12" presetClass="exit" presetSubtype="4" fill="hold" nodeType="withEffect">
                                  <p:stCondLst>
                                    <p:cond delay="31000"/>
                                  </p:stCondLst>
                                  <p:childTnLst>
                                    <p:animEffect transition="out" filter="slide(fromBottom)">
                                      <p:cBhvr>
                                        <p:cTn id="222" dur="500"/>
                                        <p:tgtEl>
                                          <p:spTgt spid="55455"/>
                                        </p:tgtEl>
                                      </p:cBhvr>
                                    </p:animEffect>
                                    <p:set>
                                      <p:cBhvr>
                                        <p:cTn id="223" dur="1" fill="hold">
                                          <p:stCondLst>
                                            <p:cond delay="499"/>
                                          </p:stCondLst>
                                        </p:cTn>
                                        <p:tgtEl>
                                          <p:spTgt spid="55455"/>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5458"/>
                                        </p:tgtEl>
                                        <p:attrNameLst>
                                          <p:attrName>style.visibility</p:attrName>
                                        </p:attrNameLst>
                                      </p:cBhvr>
                                      <p:to>
                                        <p:strVal val="visible"/>
                                      </p:to>
                                    </p:set>
                                    <p:animEffect transition="in" filter="slide(fromTop)">
                                      <p:cBhvr>
                                        <p:cTn id="226" dur="500"/>
                                        <p:tgtEl>
                                          <p:spTgt spid="55458"/>
                                        </p:tgtEl>
                                      </p:cBhvr>
                                    </p:animEffect>
                                  </p:childTnLst>
                                </p:cTn>
                              </p:par>
                              <p:par>
                                <p:cTn id="227" presetID="12" presetClass="exit" presetSubtype="4" fill="hold" nodeType="withEffect">
                                  <p:stCondLst>
                                    <p:cond delay="32000"/>
                                  </p:stCondLst>
                                  <p:childTnLst>
                                    <p:animEffect transition="out" filter="slide(fromBottom)">
                                      <p:cBhvr>
                                        <p:cTn id="228" dur="500"/>
                                        <p:tgtEl>
                                          <p:spTgt spid="55458"/>
                                        </p:tgtEl>
                                      </p:cBhvr>
                                    </p:animEffect>
                                    <p:set>
                                      <p:cBhvr>
                                        <p:cTn id="229" dur="1" fill="hold">
                                          <p:stCondLst>
                                            <p:cond delay="499"/>
                                          </p:stCondLst>
                                        </p:cTn>
                                        <p:tgtEl>
                                          <p:spTgt spid="55458"/>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5461"/>
                                        </p:tgtEl>
                                        <p:attrNameLst>
                                          <p:attrName>style.visibility</p:attrName>
                                        </p:attrNameLst>
                                      </p:cBhvr>
                                      <p:to>
                                        <p:strVal val="visible"/>
                                      </p:to>
                                    </p:set>
                                    <p:animEffect transition="in" filter="slide(fromTop)">
                                      <p:cBhvr>
                                        <p:cTn id="232" dur="500"/>
                                        <p:tgtEl>
                                          <p:spTgt spid="55461"/>
                                        </p:tgtEl>
                                      </p:cBhvr>
                                    </p:animEffect>
                                  </p:childTnLst>
                                </p:cTn>
                              </p:par>
                              <p:par>
                                <p:cTn id="233" presetID="12" presetClass="exit" presetSubtype="4" fill="hold" nodeType="withEffect">
                                  <p:stCondLst>
                                    <p:cond delay="33000"/>
                                  </p:stCondLst>
                                  <p:childTnLst>
                                    <p:animEffect transition="out" filter="slide(fromBottom)">
                                      <p:cBhvr>
                                        <p:cTn id="234" dur="500"/>
                                        <p:tgtEl>
                                          <p:spTgt spid="55461"/>
                                        </p:tgtEl>
                                      </p:cBhvr>
                                    </p:animEffect>
                                    <p:set>
                                      <p:cBhvr>
                                        <p:cTn id="235" dur="1" fill="hold">
                                          <p:stCondLst>
                                            <p:cond delay="499"/>
                                          </p:stCondLst>
                                        </p:cTn>
                                        <p:tgtEl>
                                          <p:spTgt spid="55461"/>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5464"/>
                                        </p:tgtEl>
                                        <p:attrNameLst>
                                          <p:attrName>style.visibility</p:attrName>
                                        </p:attrNameLst>
                                      </p:cBhvr>
                                      <p:to>
                                        <p:strVal val="visible"/>
                                      </p:to>
                                    </p:set>
                                    <p:animEffect transition="in" filter="slide(fromTop)">
                                      <p:cBhvr>
                                        <p:cTn id="238" dur="500"/>
                                        <p:tgtEl>
                                          <p:spTgt spid="55464"/>
                                        </p:tgtEl>
                                      </p:cBhvr>
                                    </p:animEffect>
                                  </p:childTnLst>
                                </p:cTn>
                              </p:par>
                              <p:par>
                                <p:cTn id="239" presetID="12" presetClass="exit" presetSubtype="4" fill="hold" nodeType="withEffect">
                                  <p:stCondLst>
                                    <p:cond delay="34000"/>
                                  </p:stCondLst>
                                  <p:childTnLst>
                                    <p:animEffect transition="out" filter="slide(fromBottom)">
                                      <p:cBhvr>
                                        <p:cTn id="240" dur="500"/>
                                        <p:tgtEl>
                                          <p:spTgt spid="55464"/>
                                        </p:tgtEl>
                                      </p:cBhvr>
                                    </p:animEffect>
                                    <p:set>
                                      <p:cBhvr>
                                        <p:cTn id="241" dur="1" fill="hold">
                                          <p:stCondLst>
                                            <p:cond delay="499"/>
                                          </p:stCondLst>
                                        </p:cTn>
                                        <p:tgtEl>
                                          <p:spTgt spid="55464"/>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5467"/>
                                        </p:tgtEl>
                                        <p:attrNameLst>
                                          <p:attrName>style.visibility</p:attrName>
                                        </p:attrNameLst>
                                      </p:cBhvr>
                                      <p:to>
                                        <p:strVal val="visible"/>
                                      </p:to>
                                    </p:set>
                                    <p:animEffect transition="in" filter="slide(fromTop)">
                                      <p:cBhvr>
                                        <p:cTn id="244" dur="500"/>
                                        <p:tgtEl>
                                          <p:spTgt spid="55467"/>
                                        </p:tgtEl>
                                      </p:cBhvr>
                                    </p:animEffect>
                                  </p:childTnLst>
                                </p:cTn>
                              </p:par>
                              <p:par>
                                <p:cTn id="245" presetID="12" presetClass="exit" presetSubtype="4" fill="hold" nodeType="withEffect">
                                  <p:stCondLst>
                                    <p:cond delay="35000"/>
                                  </p:stCondLst>
                                  <p:childTnLst>
                                    <p:animEffect transition="out" filter="slide(fromBottom)">
                                      <p:cBhvr>
                                        <p:cTn id="246" dur="500"/>
                                        <p:tgtEl>
                                          <p:spTgt spid="55467"/>
                                        </p:tgtEl>
                                      </p:cBhvr>
                                    </p:animEffect>
                                    <p:set>
                                      <p:cBhvr>
                                        <p:cTn id="247" dur="1" fill="hold">
                                          <p:stCondLst>
                                            <p:cond delay="499"/>
                                          </p:stCondLst>
                                        </p:cTn>
                                        <p:tgtEl>
                                          <p:spTgt spid="55467"/>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5470"/>
                                        </p:tgtEl>
                                        <p:attrNameLst>
                                          <p:attrName>style.visibility</p:attrName>
                                        </p:attrNameLst>
                                      </p:cBhvr>
                                      <p:to>
                                        <p:strVal val="visible"/>
                                      </p:to>
                                    </p:set>
                                    <p:animEffect transition="in" filter="slide(fromTop)">
                                      <p:cBhvr>
                                        <p:cTn id="250" dur="500"/>
                                        <p:tgtEl>
                                          <p:spTgt spid="55470"/>
                                        </p:tgtEl>
                                      </p:cBhvr>
                                    </p:animEffect>
                                  </p:childTnLst>
                                </p:cTn>
                              </p:par>
                              <p:par>
                                <p:cTn id="251" presetID="12" presetClass="exit" presetSubtype="4" fill="hold" nodeType="withEffect">
                                  <p:stCondLst>
                                    <p:cond delay="36000"/>
                                  </p:stCondLst>
                                  <p:childTnLst>
                                    <p:animEffect transition="out" filter="slide(fromBottom)">
                                      <p:cBhvr>
                                        <p:cTn id="252" dur="500"/>
                                        <p:tgtEl>
                                          <p:spTgt spid="55470"/>
                                        </p:tgtEl>
                                      </p:cBhvr>
                                    </p:animEffect>
                                    <p:set>
                                      <p:cBhvr>
                                        <p:cTn id="253" dur="1" fill="hold">
                                          <p:stCondLst>
                                            <p:cond delay="499"/>
                                          </p:stCondLst>
                                        </p:cTn>
                                        <p:tgtEl>
                                          <p:spTgt spid="55470"/>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5473"/>
                                        </p:tgtEl>
                                        <p:attrNameLst>
                                          <p:attrName>style.visibility</p:attrName>
                                        </p:attrNameLst>
                                      </p:cBhvr>
                                      <p:to>
                                        <p:strVal val="visible"/>
                                      </p:to>
                                    </p:set>
                                    <p:animEffect transition="in" filter="slide(fromTop)">
                                      <p:cBhvr>
                                        <p:cTn id="256" dur="500"/>
                                        <p:tgtEl>
                                          <p:spTgt spid="55473"/>
                                        </p:tgtEl>
                                      </p:cBhvr>
                                    </p:animEffect>
                                  </p:childTnLst>
                                </p:cTn>
                              </p:par>
                              <p:par>
                                <p:cTn id="257" presetID="12" presetClass="exit" presetSubtype="4" fill="hold" nodeType="withEffect">
                                  <p:stCondLst>
                                    <p:cond delay="37000"/>
                                  </p:stCondLst>
                                  <p:childTnLst>
                                    <p:animEffect transition="out" filter="slide(fromBottom)">
                                      <p:cBhvr>
                                        <p:cTn id="258" dur="500"/>
                                        <p:tgtEl>
                                          <p:spTgt spid="55473"/>
                                        </p:tgtEl>
                                      </p:cBhvr>
                                    </p:animEffect>
                                    <p:set>
                                      <p:cBhvr>
                                        <p:cTn id="259" dur="1" fill="hold">
                                          <p:stCondLst>
                                            <p:cond delay="499"/>
                                          </p:stCondLst>
                                        </p:cTn>
                                        <p:tgtEl>
                                          <p:spTgt spid="55473"/>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5476"/>
                                        </p:tgtEl>
                                        <p:attrNameLst>
                                          <p:attrName>style.visibility</p:attrName>
                                        </p:attrNameLst>
                                      </p:cBhvr>
                                      <p:to>
                                        <p:strVal val="visible"/>
                                      </p:to>
                                    </p:set>
                                    <p:animEffect transition="in" filter="slide(fromTop)">
                                      <p:cBhvr>
                                        <p:cTn id="262" dur="500"/>
                                        <p:tgtEl>
                                          <p:spTgt spid="55476"/>
                                        </p:tgtEl>
                                      </p:cBhvr>
                                    </p:animEffect>
                                  </p:childTnLst>
                                </p:cTn>
                              </p:par>
                              <p:par>
                                <p:cTn id="263" presetID="12" presetClass="exit" presetSubtype="4" fill="hold" nodeType="withEffect">
                                  <p:stCondLst>
                                    <p:cond delay="38000"/>
                                  </p:stCondLst>
                                  <p:childTnLst>
                                    <p:animEffect transition="out" filter="slide(fromBottom)">
                                      <p:cBhvr>
                                        <p:cTn id="264" dur="500"/>
                                        <p:tgtEl>
                                          <p:spTgt spid="55476"/>
                                        </p:tgtEl>
                                      </p:cBhvr>
                                    </p:animEffect>
                                    <p:set>
                                      <p:cBhvr>
                                        <p:cTn id="265" dur="1" fill="hold">
                                          <p:stCondLst>
                                            <p:cond delay="499"/>
                                          </p:stCondLst>
                                        </p:cTn>
                                        <p:tgtEl>
                                          <p:spTgt spid="55476"/>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5479"/>
                                        </p:tgtEl>
                                        <p:attrNameLst>
                                          <p:attrName>style.visibility</p:attrName>
                                        </p:attrNameLst>
                                      </p:cBhvr>
                                      <p:to>
                                        <p:strVal val="visible"/>
                                      </p:to>
                                    </p:set>
                                    <p:animEffect transition="in" filter="slide(fromTop)">
                                      <p:cBhvr>
                                        <p:cTn id="268" dur="500"/>
                                        <p:tgtEl>
                                          <p:spTgt spid="55479"/>
                                        </p:tgtEl>
                                      </p:cBhvr>
                                    </p:animEffect>
                                  </p:childTnLst>
                                </p:cTn>
                              </p:par>
                              <p:par>
                                <p:cTn id="269" presetID="12" presetClass="exit" presetSubtype="4" fill="hold" nodeType="withEffect">
                                  <p:stCondLst>
                                    <p:cond delay="39000"/>
                                  </p:stCondLst>
                                  <p:childTnLst>
                                    <p:animEffect transition="out" filter="slide(fromBottom)">
                                      <p:cBhvr>
                                        <p:cTn id="270" dur="500"/>
                                        <p:tgtEl>
                                          <p:spTgt spid="55479"/>
                                        </p:tgtEl>
                                      </p:cBhvr>
                                    </p:animEffect>
                                    <p:set>
                                      <p:cBhvr>
                                        <p:cTn id="271" dur="1" fill="hold">
                                          <p:stCondLst>
                                            <p:cond delay="499"/>
                                          </p:stCondLst>
                                        </p:cTn>
                                        <p:tgtEl>
                                          <p:spTgt spid="55479"/>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5482"/>
                                        </p:tgtEl>
                                        <p:attrNameLst>
                                          <p:attrName>style.visibility</p:attrName>
                                        </p:attrNameLst>
                                      </p:cBhvr>
                                      <p:to>
                                        <p:strVal val="visible"/>
                                      </p:to>
                                    </p:set>
                                    <p:animEffect transition="in" filter="slide(fromTop)">
                                      <p:cBhvr>
                                        <p:cTn id="274" dur="500"/>
                                        <p:tgtEl>
                                          <p:spTgt spid="55482"/>
                                        </p:tgtEl>
                                      </p:cBhvr>
                                    </p:animEffect>
                                  </p:childTnLst>
                                </p:cTn>
                              </p:par>
                              <p:par>
                                <p:cTn id="275" presetID="12" presetClass="exit" presetSubtype="4" fill="hold" nodeType="withEffect">
                                  <p:stCondLst>
                                    <p:cond delay="40000"/>
                                  </p:stCondLst>
                                  <p:childTnLst>
                                    <p:animEffect transition="out" filter="slide(fromBottom)">
                                      <p:cBhvr>
                                        <p:cTn id="276" dur="500"/>
                                        <p:tgtEl>
                                          <p:spTgt spid="55482"/>
                                        </p:tgtEl>
                                      </p:cBhvr>
                                    </p:animEffect>
                                    <p:set>
                                      <p:cBhvr>
                                        <p:cTn id="277" dur="1" fill="hold">
                                          <p:stCondLst>
                                            <p:cond delay="499"/>
                                          </p:stCondLst>
                                        </p:cTn>
                                        <p:tgtEl>
                                          <p:spTgt spid="55482"/>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5488"/>
                                        </p:tgtEl>
                                        <p:attrNameLst>
                                          <p:attrName>style.visibility</p:attrName>
                                        </p:attrNameLst>
                                      </p:cBhvr>
                                      <p:to>
                                        <p:strVal val="visible"/>
                                      </p:to>
                                    </p:set>
                                    <p:animEffect transition="in" filter="slide(fromTop)">
                                      <p:cBhvr>
                                        <p:cTn id="280" dur="500"/>
                                        <p:tgtEl>
                                          <p:spTgt spid="55488"/>
                                        </p:tgtEl>
                                      </p:cBhvr>
                                    </p:animEffect>
                                  </p:childTnLst>
                                </p:cTn>
                              </p:par>
                              <p:par>
                                <p:cTn id="281" presetID="12" presetClass="exit" presetSubtype="4" fill="hold" nodeType="withEffect">
                                  <p:stCondLst>
                                    <p:cond delay="40000"/>
                                  </p:stCondLst>
                                  <p:childTnLst>
                                    <p:animEffect transition="out" filter="slide(fromBottom)">
                                      <p:cBhvr>
                                        <p:cTn id="282" dur="500"/>
                                        <p:tgtEl>
                                          <p:spTgt spid="55485"/>
                                        </p:tgtEl>
                                      </p:cBhvr>
                                    </p:animEffect>
                                    <p:set>
                                      <p:cBhvr>
                                        <p:cTn id="283" dur="1" fill="hold">
                                          <p:stCondLst>
                                            <p:cond delay="499"/>
                                          </p:stCondLst>
                                        </p:cTn>
                                        <p:tgtEl>
                                          <p:spTgt spid="55485"/>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5491"/>
                                        </p:tgtEl>
                                        <p:attrNameLst>
                                          <p:attrName>style.visibility</p:attrName>
                                        </p:attrNameLst>
                                      </p:cBhvr>
                                      <p:to>
                                        <p:strVal val="visible"/>
                                      </p:to>
                                    </p:set>
                                    <p:animEffect transition="in" filter="slide(fromTop)">
                                      <p:cBhvr>
                                        <p:cTn id="286" dur="500"/>
                                        <p:tgtEl>
                                          <p:spTgt spid="55491"/>
                                        </p:tgtEl>
                                      </p:cBhvr>
                                    </p:animEffect>
                                  </p:childTnLst>
                                </p:cTn>
                              </p:par>
                              <p:par>
                                <p:cTn id="287" presetID="12" presetClass="exit" presetSubtype="4" fill="hold" nodeType="withEffect">
                                  <p:stCondLst>
                                    <p:cond delay="41000"/>
                                  </p:stCondLst>
                                  <p:childTnLst>
                                    <p:animEffect transition="out" filter="slide(fromBottom)">
                                      <p:cBhvr>
                                        <p:cTn id="288" dur="500"/>
                                        <p:tgtEl>
                                          <p:spTgt spid="55491"/>
                                        </p:tgtEl>
                                      </p:cBhvr>
                                    </p:animEffect>
                                    <p:set>
                                      <p:cBhvr>
                                        <p:cTn id="289" dur="1" fill="hold">
                                          <p:stCondLst>
                                            <p:cond delay="499"/>
                                          </p:stCondLst>
                                        </p:cTn>
                                        <p:tgtEl>
                                          <p:spTgt spid="55491"/>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5494"/>
                                        </p:tgtEl>
                                        <p:attrNameLst>
                                          <p:attrName>style.visibility</p:attrName>
                                        </p:attrNameLst>
                                      </p:cBhvr>
                                      <p:to>
                                        <p:strVal val="visible"/>
                                      </p:to>
                                    </p:set>
                                    <p:animEffect transition="in" filter="slide(fromTop)">
                                      <p:cBhvr>
                                        <p:cTn id="292" dur="500"/>
                                        <p:tgtEl>
                                          <p:spTgt spid="55494"/>
                                        </p:tgtEl>
                                      </p:cBhvr>
                                    </p:animEffect>
                                  </p:childTnLst>
                                </p:cTn>
                              </p:par>
                              <p:par>
                                <p:cTn id="293" presetID="12" presetClass="exit" presetSubtype="4" fill="hold" nodeType="withEffect">
                                  <p:stCondLst>
                                    <p:cond delay="42000"/>
                                  </p:stCondLst>
                                  <p:childTnLst>
                                    <p:animEffect transition="out" filter="slide(fromBottom)">
                                      <p:cBhvr>
                                        <p:cTn id="294" dur="500"/>
                                        <p:tgtEl>
                                          <p:spTgt spid="55494"/>
                                        </p:tgtEl>
                                      </p:cBhvr>
                                    </p:animEffect>
                                    <p:set>
                                      <p:cBhvr>
                                        <p:cTn id="295" dur="1" fill="hold">
                                          <p:stCondLst>
                                            <p:cond delay="499"/>
                                          </p:stCondLst>
                                        </p:cTn>
                                        <p:tgtEl>
                                          <p:spTgt spid="55494"/>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5497"/>
                                        </p:tgtEl>
                                        <p:attrNameLst>
                                          <p:attrName>style.visibility</p:attrName>
                                        </p:attrNameLst>
                                      </p:cBhvr>
                                      <p:to>
                                        <p:strVal val="visible"/>
                                      </p:to>
                                    </p:set>
                                    <p:animEffect transition="in" filter="slide(fromTop)">
                                      <p:cBhvr>
                                        <p:cTn id="298" dur="500"/>
                                        <p:tgtEl>
                                          <p:spTgt spid="55497"/>
                                        </p:tgtEl>
                                      </p:cBhvr>
                                    </p:animEffect>
                                  </p:childTnLst>
                                </p:cTn>
                              </p:par>
                              <p:par>
                                <p:cTn id="299" presetID="12" presetClass="exit" presetSubtype="4" fill="hold" nodeType="withEffect">
                                  <p:stCondLst>
                                    <p:cond delay="43000"/>
                                  </p:stCondLst>
                                  <p:childTnLst>
                                    <p:animEffect transition="out" filter="slide(fromBottom)">
                                      <p:cBhvr>
                                        <p:cTn id="300" dur="500"/>
                                        <p:tgtEl>
                                          <p:spTgt spid="55497"/>
                                        </p:tgtEl>
                                      </p:cBhvr>
                                    </p:animEffect>
                                    <p:set>
                                      <p:cBhvr>
                                        <p:cTn id="301" dur="1" fill="hold">
                                          <p:stCondLst>
                                            <p:cond delay="499"/>
                                          </p:stCondLst>
                                        </p:cTn>
                                        <p:tgtEl>
                                          <p:spTgt spid="55497"/>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5500"/>
                                        </p:tgtEl>
                                        <p:attrNameLst>
                                          <p:attrName>style.visibility</p:attrName>
                                        </p:attrNameLst>
                                      </p:cBhvr>
                                      <p:to>
                                        <p:strVal val="visible"/>
                                      </p:to>
                                    </p:set>
                                    <p:animEffect transition="in" filter="slide(fromTop)">
                                      <p:cBhvr>
                                        <p:cTn id="304" dur="500"/>
                                        <p:tgtEl>
                                          <p:spTgt spid="55500"/>
                                        </p:tgtEl>
                                      </p:cBhvr>
                                    </p:animEffect>
                                  </p:childTnLst>
                                </p:cTn>
                              </p:par>
                              <p:par>
                                <p:cTn id="305" presetID="12" presetClass="exit" presetSubtype="4" fill="hold" nodeType="withEffect">
                                  <p:stCondLst>
                                    <p:cond delay="44000"/>
                                  </p:stCondLst>
                                  <p:childTnLst>
                                    <p:animEffect transition="out" filter="slide(fromBottom)">
                                      <p:cBhvr>
                                        <p:cTn id="306" dur="500"/>
                                        <p:tgtEl>
                                          <p:spTgt spid="55500"/>
                                        </p:tgtEl>
                                      </p:cBhvr>
                                    </p:animEffect>
                                    <p:set>
                                      <p:cBhvr>
                                        <p:cTn id="307" dur="1" fill="hold">
                                          <p:stCondLst>
                                            <p:cond delay="499"/>
                                          </p:stCondLst>
                                        </p:cTn>
                                        <p:tgtEl>
                                          <p:spTgt spid="55500"/>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5503"/>
                                        </p:tgtEl>
                                        <p:attrNameLst>
                                          <p:attrName>style.visibility</p:attrName>
                                        </p:attrNameLst>
                                      </p:cBhvr>
                                      <p:to>
                                        <p:strVal val="visible"/>
                                      </p:to>
                                    </p:set>
                                    <p:animEffect transition="in" filter="slide(fromTop)">
                                      <p:cBhvr>
                                        <p:cTn id="310" dur="500"/>
                                        <p:tgtEl>
                                          <p:spTgt spid="55503"/>
                                        </p:tgtEl>
                                      </p:cBhvr>
                                    </p:animEffect>
                                  </p:childTnLst>
                                </p:cTn>
                              </p:par>
                              <p:par>
                                <p:cTn id="311" presetID="12" presetClass="exit" presetSubtype="4" fill="hold" nodeType="withEffect">
                                  <p:stCondLst>
                                    <p:cond delay="45000"/>
                                  </p:stCondLst>
                                  <p:childTnLst>
                                    <p:animEffect transition="out" filter="slide(fromBottom)">
                                      <p:cBhvr>
                                        <p:cTn id="312" dur="500"/>
                                        <p:tgtEl>
                                          <p:spTgt spid="55503"/>
                                        </p:tgtEl>
                                      </p:cBhvr>
                                    </p:animEffect>
                                    <p:set>
                                      <p:cBhvr>
                                        <p:cTn id="313" dur="1" fill="hold">
                                          <p:stCondLst>
                                            <p:cond delay="499"/>
                                          </p:stCondLst>
                                        </p:cTn>
                                        <p:tgtEl>
                                          <p:spTgt spid="55503"/>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5506"/>
                                        </p:tgtEl>
                                        <p:attrNameLst>
                                          <p:attrName>style.visibility</p:attrName>
                                        </p:attrNameLst>
                                      </p:cBhvr>
                                      <p:to>
                                        <p:strVal val="visible"/>
                                      </p:to>
                                    </p:set>
                                    <p:animEffect transition="in" filter="slide(fromTop)">
                                      <p:cBhvr>
                                        <p:cTn id="316" dur="500"/>
                                        <p:tgtEl>
                                          <p:spTgt spid="55506"/>
                                        </p:tgtEl>
                                      </p:cBhvr>
                                    </p:animEffect>
                                  </p:childTnLst>
                                </p:cTn>
                              </p:par>
                              <p:par>
                                <p:cTn id="317" presetID="12" presetClass="exit" presetSubtype="4" fill="hold" nodeType="withEffect">
                                  <p:stCondLst>
                                    <p:cond delay="46000"/>
                                  </p:stCondLst>
                                  <p:childTnLst>
                                    <p:animEffect transition="out" filter="slide(fromBottom)">
                                      <p:cBhvr>
                                        <p:cTn id="318" dur="500"/>
                                        <p:tgtEl>
                                          <p:spTgt spid="55506"/>
                                        </p:tgtEl>
                                      </p:cBhvr>
                                    </p:animEffect>
                                    <p:set>
                                      <p:cBhvr>
                                        <p:cTn id="319" dur="1" fill="hold">
                                          <p:stCondLst>
                                            <p:cond delay="499"/>
                                          </p:stCondLst>
                                        </p:cTn>
                                        <p:tgtEl>
                                          <p:spTgt spid="55506"/>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5509"/>
                                        </p:tgtEl>
                                        <p:attrNameLst>
                                          <p:attrName>style.visibility</p:attrName>
                                        </p:attrNameLst>
                                      </p:cBhvr>
                                      <p:to>
                                        <p:strVal val="visible"/>
                                      </p:to>
                                    </p:set>
                                    <p:animEffect transition="in" filter="slide(fromTop)">
                                      <p:cBhvr>
                                        <p:cTn id="322" dur="500"/>
                                        <p:tgtEl>
                                          <p:spTgt spid="55509"/>
                                        </p:tgtEl>
                                      </p:cBhvr>
                                    </p:animEffect>
                                  </p:childTnLst>
                                </p:cTn>
                              </p:par>
                              <p:par>
                                <p:cTn id="323" presetID="12" presetClass="exit" presetSubtype="4" fill="hold" nodeType="withEffect">
                                  <p:stCondLst>
                                    <p:cond delay="47000"/>
                                  </p:stCondLst>
                                  <p:childTnLst>
                                    <p:animEffect transition="out" filter="slide(fromBottom)">
                                      <p:cBhvr>
                                        <p:cTn id="324" dur="500"/>
                                        <p:tgtEl>
                                          <p:spTgt spid="55509"/>
                                        </p:tgtEl>
                                      </p:cBhvr>
                                    </p:animEffect>
                                    <p:set>
                                      <p:cBhvr>
                                        <p:cTn id="325" dur="1" fill="hold">
                                          <p:stCondLst>
                                            <p:cond delay="499"/>
                                          </p:stCondLst>
                                        </p:cTn>
                                        <p:tgtEl>
                                          <p:spTgt spid="55509"/>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5512"/>
                                        </p:tgtEl>
                                        <p:attrNameLst>
                                          <p:attrName>style.visibility</p:attrName>
                                        </p:attrNameLst>
                                      </p:cBhvr>
                                      <p:to>
                                        <p:strVal val="visible"/>
                                      </p:to>
                                    </p:set>
                                    <p:animEffect transition="in" filter="slide(fromTop)">
                                      <p:cBhvr>
                                        <p:cTn id="328" dur="500"/>
                                        <p:tgtEl>
                                          <p:spTgt spid="55512"/>
                                        </p:tgtEl>
                                      </p:cBhvr>
                                    </p:animEffect>
                                  </p:childTnLst>
                                </p:cTn>
                              </p:par>
                              <p:par>
                                <p:cTn id="329" presetID="12" presetClass="exit" presetSubtype="4" fill="hold" nodeType="withEffect">
                                  <p:stCondLst>
                                    <p:cond delay="48000"/>
                                  </p:stCondLst>
                                  <p:childTnLst>
                                    <p:animEffect transition="out" filter="slide(fromBottom)">
                                      <p:cBhvr>
                                        <p:cTn id="330" dur="500"/>
                                        <p:tgtEl>
                                          <p:spTgt spid="55512"/>
                                        </p:tgtEl>
                                      </p:cBhvr>
                                    </p:animEffect>
                                    <p:set>
                                      <p:cBhvr>
                                        <p:cTn id="331" dur="1" fill="hold">
                                          <p:stCondLst>
                                            <p:cond delay="499"/>
                                          </p:stCondLst>
                                        </p:cTn>
                                        <p:tgtEl>
                                          <p:spTgt spid="55512"/>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5515"/>
                                        </p:tgtEl>
                                        <p:attrNameLst>
                                          <p:attrName>style.visibility</p:attrName>
                                        </p:attrNameLst>
                                      </p:cBhvr>
                                      <p:to>
                                        <p:strVal val="visible"/>
                                      </p:to>
                                    </p:set>
                                    <p:animEffect transition="in" filter="slide(fromTop)">
                                      <p:cBhvr>
                                        <p:cTn id="334" dur="500"/>
                                        <p:tgtEl>
                                          <p:spTgt spid="55515"/>
                                        </p:tgtEl>
                                      </p:cBhvr>
                                    </p:animEffect>
                                  </p:childTnLst>
                                </p:cTn>
                              </p:par>
                              <p:par>
                                <p:cTn id="335" presetID="12" presetClass="exit" presetSubtype="4" fill="hold" nodeType="withEffect">
                                  <p:stCondLst>
                                    <p:cond delay="49000"/>
                                  </p:stCondLst>
                                  <p:childTnLst>
                                    <p:animEffect transition="out" filter="slide(fromBottom)">
                                      <p:cBhvr>
                                        <p:cTn id="336" dur="500"/>
                                        <p:tgtEl>
                                          <p:spTgt spid="55515"/>
                                        </p:tgtEl>
                                      </p:cBhvr>
                                    </p:animEffect>
                                    <p:set>
                                      <p:cBhvr>
                                        <p:cTn id="337" dur="1" fill="hold">
                                          <p:stCondLst>
                                            <p:cond delay="499"/>
                                          </p:stCondLst>
                                        </p:cTn>
                                        <p:tgtEl>
                                          <p:spTgt spid="55515"/>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5518"/>
                                        </p:tgtEl>
                                        <p:attrNameLst>
                                          <p:attrName>style.visibility</p:attrName>
                                        </p:attrNameLst>
                                      </p:cBhvr>
                                      <p:to>
                                        <p:strVal val="visible"/>
                                      </p:to>
                                    </p:set>
                                    <p:animEffect transition="in" filter="slide(fromTop)">
                                      <p:cBhvr>
                                        <p:cTn id="340" dur="500"/>
                                        <p:tgtEl>
                                          <p:spTgt spid="55518"/>
                                        </p:tgtEl>
                                      </p:cBhvr>
                                    </p:animEffect>
                                  </p:childTnLst>
                                </p:cTn>
                              </p:par>
                              <p:par>
                                <p:cTn id="341" presetID="12" presetClass="exit" presetSubtype="4" fill="hold" nodeType="withEffect">
                                  <p:stCondLst>
                                    <p:cond delay="50000"/>
                                  </p:stCondLst>
                                  <p:childTnLst>
                                    <p:animEffect transition="out" filter="slide(fromBottom)">
                                      <p:cBhvr>
                                        <p:cTn id="342" dur="500"/>
                                        <p:tgtEl>
                                          <p:spTgt spid="55488"/>
                                        </p:tgtEl>
                                      </p:cBhvr>
                                    </p:animEffect>
                                    <p:set>
                                      <p:cBhvr>
                                        <p:cTn id="343" dur="1" fill="hold">
                                          <p:stCondLst>
                                            <p:cond delay="499"/>
                                          </p:stCondLst>
                                        </p:cTn>
                                        <p:tgtEl>
                                          <p:spTgt spid="55488"/>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5551"/>
                                        </p:tgtEl>
                                        <p:attrNameLst>
                                          <p:attrName>style.visibility</p:attrName>
                                        </p:attrNameLst>
                                      </p:cBhvr>
                                      <p:to>
                                        <p:strVal val="visible"/>
                                      </p:to>
                                    </p:set>
                                    <p:animEffect transition="in" filter="slide(fromTop)">
                                      <p:cBhvr>
                                        <p:cTn id="346" dur="500"/>
                                        <p:tgtEl>
                                          <p:spTgt spid="55551"/>
                                        </p:tgtEl>
                                      </p:cBhvr>
                                    </p:animEffect>
                                  </p:childTnLst>
                                </p:cTn>
                              </p:par>
                              <p:par>
                                <p:cTn id="347" presetID="12" presetClass="exit" presetSubtype="4" fill="hold" nodeType="withEffect">
                                  <p:stCondLst>
                                    <p:cond delay="50000"/>
                                  </p:stCondLst>
                                  <p:childTnLst>
                                    <p:animEffect transition="out" filter="slide(fromBottom)">
                                      <p:cBhvr>
                                        <p:cTn id="348" dur="500"/>
                                        <p:tgtEl>
                                          <p:spTgt spid="55518"/>
                                        </p:tgtEl>
                                      </p:cBhvr>
                                    </p:animEffect>
                                    <p:set>
                                      <p:cBhvr>
                                        <p:cTn id="349" dur="1" fill="hold">
                                          <p:stCondLst>
                                            <p:cond delay="499"/>
                                          </p:stCondLst>
                                        </p:cTn>
                                        <p:tgtEl>
                                          <p:spTgt spid="55518"/>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5521"/>
                                        </p:tgtEl>
                                        <p:attrNameLst>
                                          <p:attrName>style.visibility</p:attrName>
                                        </p:attrNameLst>
                                      </p:cBhvr>
                                      <p:to>
                                        <p:strVal val="visible"/>
                                      </p:to>
                                    </p:set>
                                    <p:animEffect transition="in" filter="slide(fromTop)">
                                      <p:cBhvr>
                                        <p:cTn id="352" dur="500"/>
                                        <p:tgtEl>
                                          <p:spTgt spid="55521"/>
                                        </p:tgtEl>
                                      </p:cBhvr>
                                    </p:animEffect>
                                  </p:childTnLst>
                                </p:cTn>
                              </p:par>
                              <p:par>
                                <p:cTn id="353" presetID="12" presetClass="exit" presetSubtype="4" fill="hold" nodeType="withEffect">
                                  <p:stCondLst>
                                    <p:cond delay="51000"/>
                                  </p:stCondLst>
                                  <p:childTnLst>
                                    <p:animEffect transition="out" filter="slide(fromBottom)">
                                      <p:cBhvr>
                                        <p:cTn id="354" dur="500"/>
                                        <p:tgtEl>
                                          <p:spTgt spid="55521"/>
                                        </p:tgtEl>
                                      </p:cBhvr>
                                    </p:animEffect>
                                    <p:set>
                                      <p:cBhvr>
                                        <p:cTn id="355" dur="1" fill="hold">
                                          <p:stCondLst>
                                            <p:cond delay="499"/>
                                          </p:stCondLst>
                                        </p:cTn>
                                        <p:tgtEl>
                                          <p:spTgt spid="55521"/>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5524"/>
                                        </p:tgtEl>
                                        <p:attrNameLst>
                                          <p:attrName>style.visibility</p:attrName>
                                        </p:attrNameLst>
                                      </p:cBhvr>
                                      <p:to>
                                        <p:strVal val="visible"/>
                                      </p:to>
                                    </p:set>
                                    <p:animEffect transition="in" filter="slide(fromTop)">
                                      <p:cBhvr>
                                        <p:cTn id="358" dur="500"/>
                                        <p:tgtEl>
                                          <p:spTgt spid="55524"/>
                                        </p:tgtEl>
                                      </p:cBhvr>
                                    </p:animEffect>
                                  </p:childTnLst>
                                </p:cTn>
                              </p:par>
                              <p:par>
                                <p:cTn id="359" presetID="12" presetClass="exit" presetSubtype="4" fill="hold" nodeType="withEffect">
                                  <p:stCondLst>
                                    <p:cond delay="52000"/>
                                  </p:stCondLst>
                                  <p:childTnLst>
                                    <p:animEffect transition="out" filter="slide(fromBottom)">
                                      <p:cBhvr>
                                        <p:cTn id="360" dur="500"/>
                                        <p:tgtEl>
                                          <p:spTgt spid="55524"/>
                                        </p:tgtEl>
                                      </p:cBhvr>
                                    </p:animEffect>
                                    <p:set>
                                      <p:cBhvr>
                                        <p:cTn id="361" dur="1" fill="hold">
                                          <p:stCondLst>
                                            <p:cond delay="499"/>
                                          </p:stCondLst>
                                        </p:cTn>
                                        <p:tgtEl>
                                          <p:spTgt spid="55524"/>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5527"/>
                                        </p:tgtEl>
                                        <p:attrNameLst>
                                          <p:attrName>style.visibility</p:attrName>
                                        </p:attrNameLst>
                                      </p:cBhvr>
                                      <p:to>
                                        <p:strVal val="visible"/>
                                      </p:to>
                                    </p:set>
                                    <p:animEffect transition="in" filter="slide(fromTop)">
                                      <p:cBhvr>
                                        <p:cTn id="364" dur="500"/>
                                        <p:tgtEl>
                                          <p:spTgt spid="55527"/>
                                        </p:tgtEl>
                                      </p:cBhvr>
                                    </p:animEffect>
                                  </p:childTnLst>
                                </p:cTn>
                              </p:par>
                              <p:par>
                                <p:cTn id="365" presetID="12" presetClass="exit" presetSubtype="4" fill="hold" nodeType="withEffect">
                                  <p:stCondLst>
                                    <p:cond delay="53000"/>
                                  </p:stCondLst>
                                  <p:childTnLst>
                                    <p:animEffect transition="out" filter="slide(fromBottom)">
                                      <p:cBhvr>
                                        <p:cTn id="366" dur="500"/>
                                        <p:tgtEl>
                                          <p:spTgt spid="55527"/>
                                        </p:tgtEl>
                                      </p:cBhvr>
                                    </p:animEffect>
                                    <p:set>
                                      <p:cBhvr>
                                        <p:cTn id="367" dur="1" fill="hold">
                                          <p:stCondLst>
                                            <p:cond delay="499"/>
                                          </p:stCondLst>
                                        </p:cTn>
                                        <p:tgtEl>
                                          <p:spTgt spid="55527"/>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5530"/>
                                        </p:tgtEl>
                                        <p:attrNameLst>
                                          <p:attrName>style.visibility</p:attrName>
                                        </p:attrNameLst>
                                      </p:cBhvr>
                                      <p:to>
                                        <p:strVal val="visible"/>
                                      </p:to>
                                    </p:set>
                                    <p:animEffect transition="in" filter="slide(fromTop)">
                                      <p:cBhvr>
                                        <p:cTn id="370" dur="500"/>
                                        <p:tgtEl>
                                          <p:spTgt spid="55530"/>
                                        </p:tgtEl>
                                      </p:cBhvr>
                                    </p:animEffect>
                                  </p:childTnLst>
                                </p:cTn>
                              </p:par>
                              <p:par>
                                <p:cTn id="371" presetID="12" presetClass="exit" presetSubtype="4" fill="hold" nodeType="withEffect">
                                  <p:stCondLst>
                                    <p:cond delay="54000"/>
                                  </p:stCondLst>
                                  <p:childTnLst>
                                    <p:animEffect transition="out" filter="slide(fromBottom)">
                                      <p:cBhvr>
                                        <p:cTn id="372" dur="500"/>
                                        <p:tgtEl>
                                          <p:spTgt spid="55530"/>
                                        </p:tgtEl>
                                      </p:cBhvr>
                                    </p:animEffect>
                                    <p:set>
                                      <p:cBhvr>
                                        <p:cTn id="373" dur="1" fill="hold">
                                          <p:stCondLst>
                                            <p:cond delay="499"/>
                                          </p:stCondLst>
                                        </p:cTn>
                                        <p:tgtEl>
                                          <p:spTgt spid="55530"/>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5533"/>
                                        </p:tgtEl>
                                        <p:attrNameLst>
                                          <p:attrName>style.visibility</p:attrName>
                                        </p:attrNameLst>
                                      </p:cBhvr>
                                      <p:to>
                                        <p:strVal val="visible"/>
                                      </p:to>
                                    </p:set>
                                    <p:animEffect transition="in" filter="slide(fromTop)">
                                      <p:cBhvr>
                                        <p:cTn id="376" dur="500"/>
                                        <p:tgtEl>
                                          <p:spTgt spid="55533"/>
                                        </p:tgtEl>
                                      </p:cBhvr>
                                    </p:animEffect>
                                  </p:childTnLst>
                                </p:cTn>
                              </p:par>
                              <p:par>
                                <p:cTn id="377" presetID="12" presetClass="exit" presetSubtype="4" fill="hold" nodeType="withEffect">
                                  <p:stCondLst>
                                    <p:cond delay="55000"/>
                                  </p:stCondLst>
                                  <p:childTnLst>
                                    <p:animEffect transition="out" filter="slide(fromBottom)">
                                      <p:cBhvr>
                                        <p:cTn id="378" dur="500"/>
                                        <p:tgtEl>
                                          <p:spTgt spid="55533"/>
                                        </p:tgtEl>
                                      </p:cBhvr>
                                    </p:animEffect>
                                    <p:set>
                                      <p:cBhvr>
                                        <p:cTn id="379" dur="1" fill="hold">
                                          <p:stCondLst>
                                            <p:cond delay="499"/>
                                          </p:stCondLst>
                                        </p:cTn>
                                        <p:tgtEl>
                                          <p:spTgt spid="55533"/>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5536"/>
                                        </p:tgtEl>
                                        <p:attrNameLst>
                                          <p:attrName>style.visibility</p:attrName>
                                        </p:attrNameLst>
                                      </p:cBhvr>
                                      <p:to>
                                        <p:strVal val="visible"/>
                                      </p:to>
                                    </p:set>
                                    <p:animEffect transition="in" filter="slide(fromTop)">
                                      <p:cBhvr>
                                        <p:cTn id="382" dur="500"/>
                                        <p:tgtEl>
                                          <p:spTgt spid="55536"/>
                                        </p:tgtEl>
                                      </p:cBhvr>
                                    </p:animEffect>
                                  </p:childTnLst>
                                </p:cTn>
                              </p:par>
                              <p:par>
                                <p:cTn id="383" presetID="12" presetClass="exit" presetSubtype="4" fill="hold" nodeType="withEffect">
                                  <p:stCondLst>
                                    <p:cond delay="56000"/>
                                  </p:stCondLst>
                                  <p:childTnLst>
                                    <p:animEffect transition="out" filter="slide(fromBottom)">
                                      <p:cBhvr>
                                        <p:cTn id="384" dur="500"/>
                                        <p:tgtEl>
                                          <p:spTgt spid="55536"/>
                                        </p:tgtEl>
                                      </p:cBhvr>
                                    </p:animEffect>
                                    <p:set>
                                      <p:cBhvr>
                                        <p:cTn id="385" dur="1" fill="hold">
                                          <p:stCondLst>
                                            <p:cond delay="499"/>
                                          </p:stCondLst>
                                        </p:cTn>
                                        <p:tgtEl>
                                          <p:spTgt spid="55536"/>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5539"/>
                                        </p:tgtEl>
                                        <p:attrNameLst>
                                          <p:attrName>style.visibility</p:attrName>
                                        </p:attrNameLst>
                                      </p:cBhvr>
                                      <p:to>
                                        <p:strVal val="visible"/>
                                      </p:to>
                                    </p:set>
                                    <p:animEffect transition="in" filter="slide(fromTop)">
                                      <p:cBhvr>
                                        <p:cTn id="388" dur="500"/>
                                        <p:tgtEl>
                                          <p:spTgt spid="55539"/>
                                        </p:tgtEl>
                                      </p:cBhvr>
                                    </p:animEffect>
                                  </p:childTnLst>
                                </p:cTn>
                              </p:par>
                              <p:par>
                                <p:cTn id="389" presetID="12" presetClass="exit" presetSubtype="4" fill="hold" nodeType="withEffect">
                                  <p:stCondLst>
                                    <p:cond delay="57000"/>
                                  </p:stCondLst>
                                  <p:childTnLst>
                                    <p:animEffect transition="out" filter="slide(fromBottom)">
                                      <p:cBhvr>
                                        <p:cTn id="390" dur="500"/>
                                        <p:tgtEl>
                                          <p:spTgt spid="55539"/>
                                        </p:tgtEl>
                                      </p:cBhvr>
                                    </p:animEffect>
                                    <p:set>
                                      <p:cBhvr>
                                        <p:cTn id="391" dur="1" fill="hold">
                                          <p:stCondLst>
                                            <p:cond delay="499"/>
                                          </p:stCondLst>
                                        </p:cTn>
                                        <p:tgtEl>
                                          <p:spTgt spid="55539"/>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5542"/>
                                        </p:tgtEl>
                                        <p:attrNameLst>
                                          <p:attrName>style.visibility</p:attrName>
                                        </p:attrNameLst>
                                      </p:cBhvr>
                                      <p:to>
                                        <p:strVal val="visible"/>
                                      </p:to>
                                    </p:set>
                                    <p:animEffect transition="in" filter="slide(fromTop)">
                                      <p:cBhvr>
                                        <p:cTn id="394" dur="500"/>
                                        <p:tgtEl>
                                          <p:spTgt spid="55542"/>
                                        </p:tgtEl>
                                      </p:cBhvr>
                                    </p:animEffect>
                                  </p:childTnLst>
                                </p:cTn>
                              </p:par>
                              <p:par>
                                <p:cTn id="395" presetID="12" presetClass="exit" presetSubtype="4" fill="hold" nodeType="withEffect">
                                  <p:stCondLst>
                                    <p:cond delay="58000"/>
                                  </p:stCondLst>
                                  <p:childTnLst>
                                    <p:animEffect transition="out" filter="slide(fromBottom)">
                                      <p:cBhvr>
                                        <p:cTn id="396" dur="500"/>
                                        <p:tgtEl>
                                          <p:spTgt spid="55542"/>
                                        </p:tgtEl>
                                      </p:cBhvr>
                                    </p:animEffect>
                                    <p:set>
                                      <p:cBhvr>
                                        <p:cTn id="397" dur="1" fill="hold">
                                          <p:stCondLst>
                                            <p:cond delay="499"/>
                                          </p:stCondLst>
                                        </p:cTn>
                                        <p:tgtEl>
                                          <p:spTgt spid="55542"/>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5545"/>
                                        </p:tgtEl>
                                        <p:attrNameLst>
                                          <p:attrName>style.visibility</p:attrName>
                                        </p:attrNameLst>
                                      </p:cBhvr>
                                      <p:to>
                                        <p:strVal val="visible"/>
                                      </p:to>
                                    </p:set>
                                    <p:animEffect transition="in" filter="slide(fromTop)">
                                      <p:cBhvr>
                                        <p:cTn id="400" dur="500"/>
                                        <p:tgtEl>
                                          <p:spTgt spid="55545"/>
                                        </p:tgtEl>
                                      </p:cBhvr>
                                    </p:animEffect>
                                  </p:childTnLst>
                                </p:cTn>
                              </p:par>
                              <p:par>
                                <p:cTn id="401" presetID="12" presetClass="exit" presetSubtype="4" fill="hold" nodeType="withEffect">
                                  <p:stCondLst>
                                    <p:cond delay="59000"/>
                                  </p:stCondLst>
                                  <p:childTnLst>
                                    <p:animEffect transition="out" filter="slide(fromBottom)">
                                      <p:cBhvr>
                                        <p:cTn id="402" dur="500"/>
                                        <p:tgtEl>
                                          <p:spTgt spid="55545"/>
                                        </p:tgtEl>
                                      </p:cBhvr>
                                    </p:animEffect>
                                    <p:set>
                                      <p:cBhvr>
                                        <p:cTn id="403" dur="1" fill="hold">
                                          <p:stCondLst>
                                            <p:cond delay="499"/>
                                          </p:stCondLst>
                                        </p:cTn>
                                        <p:tgtEl>
                                          <p:spTgt spid="55545"/>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5548"/>
                                        </p:tgtEl>
                                        <p:attrNameLst>
                                          <p:attrName>style.visibility</p:attrName>
                                        </p:attrNameLst>
                                      </p:cBhvr>
                                      <p:to>
                                        <p:strVal val="visible"/>
                                      </p:to>
                                    </p:set>
                                    <p:animEffect transition="in" filter="slide(fromTop)">
                                      <p:cBhvr>
                                        <p:cTn id="406" dur="500"/>
                                        <p:tgtEl>
                                          <p:spTgt spid="555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0" y="0"/>
            <a:ext cx="9144000" cy="68580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3" name="Rectangle 3"/>
          <p:cNvSpPr>
            <a:spLocks noChangeArrowheads="1"/>
          </p:cNvSpPr>
          <p:nvPr/>
        </p:nvSpPr>
        <p:spPr bwMode="auto">
          <a:xfrm>
            <a:off x="0" y="0"/>
            <a:ext cx="9144000" cy="3933825"/>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4" name="Rectangle 4"/>
          <p:cNvSpPr>
            <a:spLocks noChangeArrowheads="1"/>
          </p:cNvSpPr>
          <p:nvPr/>
        </p:nvSpPr>
        <p:spPr bwMode="auto">
          <a:xfrm>
            <a:off x="0" y="3819525"/>
            <a:ext cx="9144000" cy="3038475"/>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5" name="Rectangle 5"/>
          <p:cNvSpPr>
            <a:spLocks noChangeArrowheads="1"/>
          </p:cNvSpPr>
          <p:nvPr/>
        </p:nvSpPr>
        <p:spPr bwMode="auto">
          <a:xfrm>
            <a:off x="0" y="3819525"/>
            <a:ext cx="9144000" cy="712788"/>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6" name="Freeform 6"/>
          <p:cNvSpPr>
            <a:spLocks/>
          </p:cNvSpPr>
          <p:nvPr/>
        </p:nvSpPr>
        <p:spPr bwMode="auto">
          <a:xfrm>
            <a:off x="506413" y="1595438"/>
            <a:ext cx="8132762" cy="53340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327" name="Rectangle 7"/>
          <p:cNvSpPr>
            <a:spLocks noChangeArrowheads="1"/>
          </p:cNvSpPr>
          <p:nvPr/>
        </p:nvSpPr>
        <p:spPr bwMode="auto">
          <a:xfrm flipV="1">
            <a:off x="0" y="3429000"/>
            <a:ext cx="9144000" cy="398463"/>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8" name="AutoShape 8"/>
          <p:cNvSpPr>
            <a:spLocks noChangeArrowheads="1"/>
          </p:cNvSpPr>
          <p:nvPr/>
        </p:nvSpPr>
        <p:spPr bwMode="auto">
          <a:xfrm>
            <a:off x="447675" y="2051050"/>
            <a:ext cx="8248650" cy="320516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grpSp>
        <p:nvGrpSpPr>
          <p:cNvPr id="56329" name="Group 9"/>
          <p:cNvGrpSpPr>
            <a:grpSpLocks/>
          </p:cNvGrpSpPr>
          <p:nvPr/>
        </p:nvGrpSpPr>
        <p:grpSpPr bwMode="auto">
          <a:xfrm>
            <a:off x="703263" y="2762250"/>
            <a:ext cx="1168400" cy="1912938"/>
            <a:chOff x="275" y="2008"/>
            <a:chExt cx="795" cy="1276"/>
          </a:xfrm>
        </p:grpSpPr>
        <p:sp>
          <p:nvSpPr>
            <p:cNvPr id="56330"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31"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32"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33"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6334" name="Group 14"/>
          <p:cNvGrpSpPr>
            <a:grpSpLocks/>
          </p:cNvGrpSpPr>
          <p:nvPr/>
        </p:nvGrpSpPr>
        <p:grpSpPr bwMode="auto">
          <a:xfrm>
            <a:off x="1943100" y="2765425"/>
            <a:ext cx="1168400" cy="1912938"/>
            <a:chOff x="275" y="2008"/>
            <a:chExt cx="795" cy="1276"/>
          </a:xfrm>
        </p:grpSpPr>
        <p:sp>
          <p:nvSpPr>
            <p:cNvPr id="56335"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36"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37"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38"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6339" name="Group 19"/>
          <p:cNvGrpSpPr>
            <a:grpSpLocks/>
          </p:cNvGrpSpPr>
          <p:nvPr/>
        </p:nvGrpSpPr>
        <p:grpSpPr bwMode="auto">
          <a:xfrm>
            <a:off x="3368675" y="2762250"/>
            <a:ext cx="1168400" cy="1912938"/>
            <a:chOff x="275" y="2008"/>
            <a:chExt cx="795" cy="1276"/>
          </a:xfrm>
        </p:grpSpPr>
        <p:sp>
          <p:nvSpPr>
            <p:cNvPr id="56340"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41"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42"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43"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6344" name="Group 24"/>
          <p:cNvGrpSpPr>
            <a:grpSpLocks/>
          </p:cNvGrpSpPr>
          <p:nvPr/>
        </p:nvGrpSpPr>
        <p:grpSpPr bwMode="auto">
          <a:xfrm>
            <a:off x="4606925" y="2765425"/>
            <a:ext cx="1168400" cy="1912938"/>
            <a:chOff x="275" y="2008"/>
            <a:chExt cx="795" cy="1276"/>
          </a:xfrm>
        </p:grpSpPr>
        <p:sp>
          <p:nvSpPr>
            <p:cNvPr id="56345"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46"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47"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48"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6349" name="Group 29"/>
          <p:cNvGrpSpPr>
            <a:grpSpLocks/>
          </p:cNvGrpSpPr>
          <p:nvPr/>
        </p:nvGrpSpPr>
        <p:grpSpPr bwMode="auto">
          <a:xfrm>
            <a:off x="6030913" y="2762250"/>
            <a:ext cx="1168400" cy="1912938"/>
            <a:chOff x="275" y="2008"/>
            <a:chExt cx="795" cy="1276"/>
          </a:xfrm>
        </p:grpSpPr>
        <p:sp>
          <p:nvSpPr>
            <p:cNvPr id="56350"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51"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52"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53"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sp>
        <p:nvSpPr>
          <p:cNvPr id="56354" name="AutoShape 34"/>
          <p:cNvSpPr>
            <a:spLocks noChangeArrowheads="1"/>
          </p:cNvSpPr>
          <p:nvPr/>
        </p:nvSpPr>
        <p:spPr bwMode="auto">
          <a:xfrm>
            <a:off x="7270750" y="2765425"/>
            <a:ext cx="1168400" cy="1912938"/>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55" name="AutoShape 35"/>
          <p:cNvSpPr>
            <a:spLocks noChangeArrowheads="1"/>
          </p:cNvSpPr>
          <p:nvPr/>
        </p:nvSpPr>
        <p:spPr bwMode="auto">
          <a:xfrm>
            <a:off x="7270750" y="2765425"/>
            <a:ext cx="1168400" cy="22860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56" name="AutoShape 36"/>
          <p:cNvSpPr>
            <a:spLocks noChangeArrowheads="1"/>
          </p:cNvSpPr>
          <p:nvPr/>
        </p:nvSpPr>
        <p:spPr bwMode="auto">
          <a:xfrm>
            <a:off x="7270750" y="4449763"/>
            <a:ext cx="1168400" cy="22860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57" name="AutoShape 37"/>
          <p:cNvSpPr>
            <a:spLocks noChangeArrowheads="1"/>
          </p:cNvSpPr>
          <p:nvPr/>
        </p:nvSpPr>
        <p:spPr bwMode="auto">
          <a:xfrm>
            <a:off x="7270750" y="2765425"/>
            <a:ext cx="1168400" cy="1912938"/>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58" name="AutoShape 38"/>
          <p:cNvSpPr>
            <a:spLocks noChangeArrowheads="1"/>
          </p:cNvSpPr>
          <p:nvPr/>
        </p:nvSpPr>
        <p:spPr bwMode="auto">
          <a:xfrm flipV="1">
            <a:off x="447675" y="5267325"/>
            <a:ext cx="8248650" cy="1077913"/>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en-US" altLang="en-US"/>
          </a:p>
        </p:txBody>
      </p:sp>
      <p:grpSp>
        <p:nvGrpSpPr>
          <p:cNvPr id="56359" name="Group 39"/>
          <p:cNvGrpSpPr>
            <a:grpSpLocks/>
          </p:cNvGrpSpPr>
          <p:nvPr/>
        </p:nvGrpSpPr>
        <p:grpSpPr bwMode="auto">
          <a:xfrm>
            <a:off x="7270750" y="2981325"/>
            <a:ext cx="1168400" cy="1473200"/>
            <a:chOff x="4580" y="1878"/>
            <a:chExt cx="736" cy="928"/>
          </a:xfrm>
        </p:grpSpPr>
        <p:sp>
          <p:nvSpPr>
            <p:cNvPr id="56360"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61"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362" name="Group 42"/>
          <p:cNvGrpSpPr>
            <a:grpSpLocks/>
          </p:cNvGrpSpPr>
          <p:nvPr/>
        </p:nvGrpSpPr>
        <p:grpSpPr bwMode="auto">
          <a:xfrm>
            <a:off x="7270750" y="2981325"/>
            <a:ext cx="1168400" cy="1473200"/>
            <a:chOff x="4580" y="1878"/>
            <a:chExt cx="736" cy="928"/>
          </a:xfrm>
        </p:grpSpPr>
        <p:sp>
          <p:nvSpPr>
            <p:cNvPr id="56363"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64"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6365" name="Group 45"/>
          <p:cNvGrpSpPr>
            <a:grpSpLocks/>
          </p:cNvGrpSpPr>
          <p:nvPr/>
        </p:nvGrpSpPr>
        <p:grpSpPr bwMode="auto">
          <a:xfrm>
            <a:off x="6030913" y="2981325"/>
            <a:ext cx="1168400" cy="1473200"/>
            <a:chOff x="4580" y="1878"/>
            <a:chExt cx="736" cy="928"/>
          </a:xfrm>
        </p:grpSpPr>
        <p:sp>
          <p:nvSpPr>
            <p:cNvPr id="56366"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67"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368" name="Group 48"/>
          <p:cNvGrpSpPr>
            <a:grpSpLocks/>
          </p:cNvGrpSpPr>
          <p:nvPr/>
        </p:nvGrpSpPr>
        <p:grpSpPr bwMode="auto">
          <a:xfrm>
            <a:off x="1943100" y="2982913"/>
            <a:ext cx="1168400" cy="1473200"/>
            <a:chOff x="4580" y="1878"/>
            <a:chExt cx="736" cy="928"/>
          </a:xfrm>
        </p:grpSpPr>
        <p:sp>
          <p:nvSpPr>
            <p:cNvPr id="56369"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70"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371" name="Group 51"/>
          <p:cNvGrpSpPr>
            <a:grpSpLocks/>
          </p:cNvGrpSpPr>
          <p:nvPr/>
        </p:nvGrpSpPr>
        <p:grpSpPr bwMode="auto">
          <a:xfrm>
            <a:off x="703263" y="2982913"/>
            <a:ext cx="1168400" cy="1473200"/>
            <a:chOff x="4580" y="1878"/>
            <a:chExt cx="736" cy="928"/>
          </a:xfrm>
        </p:grpSpPr>
        <p:sp>
          <p:nvSpPr>
            <p:cNvPr id="56372"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73"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374" name="Group 54"/>
          <p:cNvGrpSpPr>
            <a:grpSpLocks/>
          </p:cNvGrpSpPr>
          <p:nvPr/>
        </p:nvGrpSpPr>
        <p:grpSpPr bwMode="auto">
          <a:xfrm>
            <a:off x="4606925" y="2984500"/>
            <a:ext cx="1168400" cy="1473200"/>
            <a:chOff x="4580" y="1878"/>
            <a:chExt cx="736" cy="928"/>
          </a:xfrm>
        </p:grpSpPr>
        <p:sp>
          <p:nvSpPr>
            <p:cNvPr id="56375"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76"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6377" name="Group 57"/>
          <p:cNvGrpSpPr>
            <a:grpSpLocks/>
          </p:cNvGrpSpPr>
          <p:nvPr/>
        </p:nvGrpSpPr>
        <p:grpSpPr bwMode="auto">
          <a:xfrm>
            <a:off x="7270750" y="2981325"/>
            <a:ext cx="1168400" cy="1473200"/>
            <a:chOff x="4580" y="1878"/>
            <a:chExt cx="736" cy="928"/>
          </a:xfrm>
        </p:grpSpPr>
        <p:sp>
          <p:nvSpPr>
            <p:cNvPr id="56378"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79"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6380" name="Group 60"/>
          <p:cNvGrpSpPr>
            <a:grpSpLocks/>
          </p:cNvGrpSpPr>
          <p:nvPr/>
        </p:nvGrpSpPr>
        <p:grpSpPr bwMode="auto">
          <a:xfrm>
            <a:off x="7270750" y="2981325"/>
            <a:ext cx="1168400" cy="1473200"/>
            <a:chOff x="4580" y="1878"/>
            <a:chExt cx="736" cy="928"/>
          </a:xfrm>
        </p:grpSpPr>
        <p:sp>
          <p:nvSpPr>
            <p:cNvPr id="56381"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82"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6383" name="Group 63"/>
          <p:cNvGrpSpPr>
            <a:grpSpLocks/>
          </p:cNvGrpSpPr>
          <p:nvPr/>
        </p:nvGrpSpPr>
        <p:grpSpPr bwMode="auto">
          <a:xfrm>
            <a:off x="7270750" y="2981325"/>
            <a:ext cx="1168400" cy="1473200"/>
            <a:chOff x="4580" y="1878"/>
            <a:chExt cx="736" cy="928"/>
          </a:xfrm>
        </p:grpSpPr>
        <p:sp>
          <p:nvSpPr>
            <p:cNvPr id="56384"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85"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6386" name="Group 66"/>
          <p:cNvGrpSpPr>
            <a:grpSpLocks/>
          </p:cNvGrpSpPr>
          <p:nvPr/>
        </p:nvGrpSpPr>
        <p:grpSpPr bwMode="auto">
          <a:xfrm>
            <a:off x="7270750" y="2981325"/>
            <a:ext cx="1168400" cy="1473200"/>
            <a:chOff x="4580" y="1878"/>
            <a:chExt cx="736" cy="928"/>
          </a:xfrm>
        </p:grpSpPr>
        <p:sp>
          <p:nvSpPr>
            <p:cNvPr id="56387"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88"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6389" name="Group 69"/>
          <p:cNvGrpSpPr>
            <a:grpSpLocks/>
          </p:cNvGrpSpPr>
          <p:nvPr/>
        </p:nvGrpSpPr>
        <p:grpSpPr bwMode="auto">
          <a:xfrm>
            <a:off x="7270750" y="2981325"/>
            <a:ext cx="1168400" cy="1473200"/>
            <a:chOff x="4580" y="1878"/>
            <a:chExt cx="736" cy="928"/>
          </a:xfrm>
        </p:grpSpPr>
        <p:sp>
          <p:nvSpPr>
            <p:cNvPr id="56390"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91"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6392" name="Group 72"/>
          <p:cNvGrpSpPr>
            <a:grpSpLocks/>
          </p:cNvGrpSpPr>
          <p:nvPr/>
        </p:nvGrpSpPr>
        <p:grpSpPr bwMode="auto">
          <a:xfrm>
            <a:off x="7270750" y="2981325"/>
            <a:ext cx="1168400" cy="1473200"/>
            <a:chOff x="4580" y="1878"/>
            <a:chExt cx="736" cy="928"/>
          </a:xfrm>
        </p:grpSpPr>
        <p:sp>
          <p:nvSpPr>
            <p:cNvPr id="56393"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94"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6395" name="Group 75"/>
          <p:cNvGrpSpPr>
            <a:grpSpLocks/>
          </p:cNvGrpSpPr>
          <p:nvPr/>
        </p:nvGrpSpPr>
        <p:grpSpPr bwMode="auto">
          <a:xfrm>
            <a:off x="7270750" y="2981325"/>
            <a:ext cx="1168400" cy="1473200"/>
            <a:chOff x="4580" y="1878"/>
            <a:chExt cx="736" cy="928"/>
          </a:xfrm>
        </p:grpSpPr>
        <p:sp>
          <p:nvSpPr>
            <p:cNvPr id="56396"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97"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6398" name="Group 78"/>
          <p:cNvGrpSpPr>
            <a:grpSpLocks/>
          </p:cNvGrpSpPr>
          <p:nvPr/>
        </p:nvGrpSpPr>
        <p:grpSpPr bwMode="auto">
          <a:xfrm>
            <a:off x="7270750" y="2981325"/>
            <a:ext cx="1168400" cy="1473200"/>
            <a:chOff x="4580" y="1878"/>
            <a:chExt cx="736" cy="928"/>
          </a:xfrm>
        </p:grpSpPr>
        <p:sp>
          <p:nvSpPr>
            <p:cNvPr id="56399"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00"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6401" name="Group 81"/>
          <p:cNvGrpSpPr>
            <a:grpSpLocks/>
          </p:cNvGrpSpPr>
          <p:nvPr/>
        </p:nvGrpSpPr>
        <p:grpSpPr bwMode="auto">
          <a:xfrm>
            <a:off x="6030913" y="2981325"/>
            <a:ext cx="1168400" cy="1473200"/>
            <a:chOff x="4580" y="1878"/>
            <a:chExt cx="736" cy="928"/>
          </a:xfrm>
        </p:grpSpPr>
        <p:sp>
          <p:nvSpPr>
            <p:cNvPr id="56402"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03"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6404" name="Group 84"/>
          <p:cNvGrpSpPr>
            <a:grpSpLocks/>
          </p:cNvGrpSpPr>
          <p:nvPr/>
        </p:nvGrpSpPr>
        <p:grpSpPr bwMode="auto">
          <a:xfrm>
            <a:off x="4606925" y="2984500"/>
            <a:ext cx="1168400" cy="1473200"/>
            <a:chOff x="4580" y="1878"/>
            <a:chExt cx="736" cy="928"/>
          </a:xfrm>
        </p:grpSpPr>
        <p:sp>
          <p:nvSpPr>
            <p:cNvPr id="56405"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06"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6407" name="Group 87"/>
          <p:cNvGrpSpPr>
            <a:grpSpLocks/>
          </p:cNvGrpSpPr>
          <p:nvPr/>
        </p:nvGrpSpPr>
        <p:grpSpPr bwMode="auto">
          <a:xfrm>
            <a:off x="3368675" y="2981325"/>
            <a:ext cx="1168400" cy="1473200"/>
            <a:chOff x="4580" y="1878"/>
            <a:chExt cx="736" cy="928"/>
          </a:xfrm>
        </p:grpSpPr>
        <p:sp>
          <p:nvSpPr>
            <p:cNvPr id="56408"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09"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410" name="Group 90"/>
          <p:cNvGrpSpPr>
            <a:grpSpLocks/>
          </p:cNvGrpSpPr>
          <p:nvPr/>
        </p:nvGrpSpPr>
        <p:grpSpPr bwMode="auto">
          <a:xfrm>
            <a:off x="7270750" y="2981325"/>
            <a:ext cx="1168400" cy="1473200"/>
            <a:chOff x="4580" y="1878"/>
            <a:chExt cx="736" cy="928"/>
          </a:xfrm>
        </p:grpSpPr>
        <p:sp>
          <p:nvSpPr>
            <p:cNvPr id="56411"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12"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413" name="Group 93"/>
          <p:cNvGrpSpPr>
            <a:grpSpLocks/>
          </p:cNvGrpSpPr>
          <p:nvPr/>
        </p:nvGrpSpPr>
        <p:grpSpPr bwMode="auto">
          <a:xfrm>
            <a:off x="6030913" y="2981325"/>
            <a:ext cx="1168400" cy="1473200"/>
            <a:chOff x="4580" y="1878"/>
            <a:chExt cx="736" cy="928"/>
          </a:xfrm>
        </p:grpSpPr>
        <p:sp>
          <p:nvSpPr>
            <p:cNvPr id="56414"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15"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6416" name="Group 96"/>
          <p:cNvGrpSpPr>
            <a:grpSpLocks/>
          </p:cNvGrpSpPr>
          <p:nvPr/>
        </p:nvGrpSpPr>
        <p:grpSpPr bwMode="auto">
          <a:xfrm>
            <a:off x="7270750" y="2981325"/>
            <a:ext cx="1168400" cy="1473200"/>
            <a:chOff x="4580" y="1878"/>
            <a:chExt cx="736" cy="928"/>
          </a:xfrm>
        </p:grpSpPr>
        <p:sp>
          <p:nvSpPr>
            <p:cNvPr id="56417"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18"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6419" name="Group 99"/>
          <p:cNvGrpSpPr>
            <a:grpSpLocks/>
          </p:cNvGrpSpPr>
          <p:nvPr/>
        </p:nvGrpSpPr>
        <p:grpSpPr bwMode="auto">
          <a:xfrm>
            <a:off x="7270750" y="2981325"/>
            <a:ext cx="1168400" cy="1473200"/>
            <a:chOff x="4580" y="1878"/>
            <a:chExt cx="736" cy="928"/>
          </a:xfrm>
        </p:grpSpPr>
        <p:sp>
          <p:nvSpPr>
            <p:cNvPr id="56420"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21"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6422" name="Group 102"/>
          <p:cNvGrpSpPr>
            <a:grpSpLocks/>
          </p:cNvGrpSpPr>
          <p:nvPr/>
        </p:nvGrpSpPr>
        <p:grpSpPr bwMode="auto">
          <a:xfrm>
            <a:off x="7270750" y="2981325"/>
            <a:ext cx="1168400" cy="1473200"/>
            <a:chOff x="4580" y="1878"/>
            <a:chExt cx="736" cy="928"/>
          </a:xfrm>
        </p:grpSpPr>
        <p:sp>
          <p:nvSpPr>
            <p:cNvPr id="56423"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24"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6425" name="Group 105"/>
          <p:cNvGrpSpPr>
            <a:grpSpLocks/>
          </p:cNvGrpSpPr>
          <p:nvPr/>
        </p:nvGrpSpPr>
        <p:grpSpPr bwMode="auto">
          <a:xfrm>
            <a:off x="7270750" y="2981325"/>
            <a:ext cx="1168400" cy="1473200"/>
            <a:chOff x="4580" y="1878"/>
            <a:chExt cx="736" cy="928"/>
          </a:xfrm>
        </p:grpSpPr>
        <p:sp>
          <p:nvSpPr>
            <p:cNvPr id="56426"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27"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6428" name="Group 108"/>
          <p:cNvGrpSpPr>
            <a:grpSpLocks/>
          </p:cNvGrpSpPr>
          <p:nvPr/>
        </p:nvGrpSpPr>
        <p:grpSpPr bwMode="auto">
          <a:xfrm>
            <a:off x="7270750" y="2981325"/>
            <a:ext cx="1168400" cy="1473200"/>
            <a:chOff x="4580" y="1878"/>
            <a:chExt cx="736" cy="928"/>
          </a:xfrm>
        </p:grpSpPr>
        <p:sp>
          <p:nvSpPr>
            <p:cNvPr id="56429"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30"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6431" name="Group 111"/>
          <p:cNvGrpSpPr>
            <a:grpSpLocks/>
          </p:cNvGrpSpPr>
          <p:nvPr/>
        </p:nvGrpSpPr>
        <p:grpSpPr bwMode="auto">
          <a:xfrm>
            <a:off x="7270750" y="2981325"/>
            <a:ext cx="1168400" cy="1473200"/>
            <a:chOff x="4580" y="1878"/>
            <a:chExt cx="736" cy="928"/>
          </a:xfrm>
        </p:grpSpPr>
        <p:sp>
          <p:nvSpPr>
            <p:cNvPr id="56432"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33"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6434" name="Group 114"/>
          <p:cNvGrpSpPr>
            <a:grpSpLocks/>
          </p:cNvGrpSpPr>
          <p:nvPr/>
        </p:nvGrpSpPr>
        <p:grpSpPr bwMode="auto">
          <a:xfrm>
            <a:off x="7270750" y="2981325"/>
            <a:ext cx="1168400" cy="1473200"/>
            <a:chOff x="4580" y="1878"/>
            <a:chExt cx="736" cy="928"/>
          </a:xfrm>
        </p:grpSpPr>
        <p:sp>
          <p:nvSpPr>
            <p:cNvPr id="56435"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36"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6437" name="Group 117"/>
          <p:cNvGrpSpPr>
            <a:grpSpLocks/>
          </p:cNvGrpSpPr>
          <p:nvPr/>
        </p:nvGrpSpPr>
        <p:grpSpPr bwMode="auto">
          <a:xfrm>
            <a:off x="7270750" y="2981325"/>
            <a:ext cx="1168400" cy="1473200"/>
            <a:chOff x="4580" y="1878"/>
            <a:chExt cx="736" cy="928"/>
          </a:xfrm>
        </p:grpSpPr>
        <p:sp>
          <p:nvSpPr>
            <p:cNvPr id="56438"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39"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6440" name="Group 120"/>
          <p:cNvGrpSpPr>
            <a:grpSpLocks/>
          </p:cNvGrpSpPr>
          <p:nvPr/>
        </p:nvGrpSpPr>
        <p:grpSpPr bwMode="auto">
          <a:xfrm>
            <a:off x="7270750" y="2981325"/>
            <a:ext cx="1168400" cy="1473200"/>
            <a:chOff x="4580" y="1878"/>
            <a:chExt cx="736" cy="928"/>
          </a:xfrm>
        </p:grpSpPr>
        <p:sp>
          <p:nvSpPr>
            <p:cNvPr id="56441"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42"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6443" name="Group 123"/>
          <p:cNvGrpSpPr>
            <a:grpSpLocks/>
          </p:cNvGrpSpPr>
          <p:nvPr/>
        </p:nvGrpSpPr>
        <p:grpSpPr bwMode="auto">
          <a:xfrm>
            <a:off x="7270750" y="2981325"/>
            <a:ext cx="1168400" cy="1473200"/>
            <a:chOff x="4580" y="1878"/>
            <a:chExt cx="736" cy="928"/>
          </a:xfrm>
        </p:grpSpPr>
        <p:sp>
          <p:nvSpPr>
            <p:cNvPr id="56444"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45"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446" name="Group 126"/>
          <p:cNvGrpSpPr>
            <a:grpSpLocks/>
          </p:cNvGrpSpPr>
          <p:nvPr/>
        </p:nvGrpSpPr>
        <p:grpSpPr bwMode="auto">
          <a:xfrm>
            <a:off x="6030913" y="2981325"/>
            <a:ext cx="1168400" cy="1473200"/>
            <a:chOff x="4580" y="1878"/>
            <a:chExt cx="736" cy="928"/>
          </a:xfrm>
        </p:grpSpPr>
        <p:sp>
          <p:nvSpPr>
            <p:cNvPr id="56447"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48"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6449" name="Group 129"/>
          <p:cNvGrpSpPr>
            <a:grpSpLocks/>
          </p:cNvGrpSpPr>
          <p:nvPr/>
        </p:nvGrpSpPr>
        <p:grpSpPr bwMode="auto">
          <a:xfrm>
            <a:off x="7270750" y="2981325"/>
            <a:ext cx="1168400" cy="1473200"/>
            <a:chOff x="4580" y="1878"/>
            <a:chExt cx="736" cy="928"/>
          </a:xfrm>
        </p:grpSpPr>
        <p:sp>
          <p:nvSpPr>
            <p:cNvPr id="56450"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51"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6452" name="Group 132"/>
          <p:cNvGrpSpPr>
            <a:grpSpLocks/>
          </p:cNvGrpSpPr>
          <p:nvPr/>
        </p:nvGrpSpPr>
        <p:grpSpPr bwMode="auto">
          <a:xfrm>
            <a:off x="7270750" y="2981325"/>
            <a:ext cx="1168400" cy="1473200"/>
            <a:chOff x="4580" y="1878"/>
            <a:chExt cx="736" cy="928"/>
          </a:xfrm>
        </p:grpSpPr>
        <p:sp>
          <p:nvSpPr>
            <p:cNvPr id="56453"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54"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6455" name="Group 135"/>
          <p:cNvGrpSpPr>
            <a:grpSpLocks/>
          </p:cNvGrpSpPr>
          <p:nvPr/>
        </p:nvGrpSpPr>
        <p:grpSpPr bwMode="auto">
          <a:xfrm>
            <a:off x="7270750" y="2981325"/>
            <a:ext cx="1168400" cy="1473200"/>
            <a:chOff x="4580" y="1878"/>
            <a:chExt cx="736" cy="928"/>
          </a:xfrm>
        </p:grpSpPr>
        <p:sp>
          <p:nvSpPr>
            <p:cNvPr id="56456"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57"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6458" name="Group 138"/>
          <p:cNvGrpSpPr>
            <a:grpSpLocks/>
          </p:cNvGrpSpPr>
          <p:nvPr/>
        </p:nvGrpSpPr>
        <p:grpSpPr bwMode="auto">
          <a:xfrm>
            <a:off x="7270750" y="2981325"/>
            <a:ext cx="1168400" cy="1473200"/>
            <a:chOff x="4580" y="1878"/>
            <a:chExt cx="736" cy="928"/>
          </a:xfrm>
        </p:grpSpPr>
        <p:sp>
          <p:nvSpPr>
            <p:cNvPr id="56459"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60"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6461" name="Group 141"/>
          <p:cNvGrpSpPr>
            <a:grpSpLocks/>
          </p:cNvGrpSpPr>
          <p:nvPr/>
        </p:nvGrpSpPr>
        <p:grpSpPr bwMode="auto">
          <a:xfrm>
            <a:off x="7270750" y="2981325"/>
            <a:ext cx="1168400" cy="1473200"/>
            <a:chOff x="4580" y="1878"/>
            <a:chExt cx="736" cy="928"/>
          </a:xfrm>
        </p:grpSpPr>
        <p:sp>
          <p:nvSpPr>
            <p:cNvPr id="56462"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63"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6464" name="Group 144"/>
          <p:cNvGrpSpPr>
            <a:grpSpLocks/>
          </p:cNvGrpSpPr>
          <p:nvPr/>
        </p:nvGrpSpPr>
        <p:grpSpPr bwMode="auto">
          <a:xfrm>
            <a:off x="7270750" y="2981325"/>
            <a:ext cx="1168400" cy="1473200"/>
            <a:chOff x="4580" y="1878"/>
            <a:chExt cx="736" cy="928"/>
          </a:xfrm>
        </p:grpSpPr>
        <p:sp>
          <p:nvSpPr>
            <p:cNvPr id="56465"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66"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6467" name="Group 147"/>
          <p:cNvGrpSpPr>
            <a:grpSpLocks/>
          </p:cNvGrpSpPr>
          <p:nvPr/>
        </p:nvGrpSpPr>
        <p:grpSpPr bwMode="auto">
          <a:xfrm>
            <a:off x="7270750" y="2981325"/>
            <a:ext cx="1168400" cy="1473200"/>
            <a:chOff x="4580" y="1878"/>
            <a:chExt cx="736" cy="928"/>
          </a:xfrm>
        </p:grpSpPr>
        <p:sp>
          <p:nvSpPr>
            <p:cNvPr id="56468"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69"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6470" name="Group 150"/>
          <p:cNvGrpSpPr>
            <a:grpSpLocks/>
          </p:cNvGrpSpPr>
          <p:nvPr/>
        </p:nvGrpSpPr>
        <p:grpSpPr bwMode="auto">
          <a:xfrm>
            <a:off x="7270750" y="2981325"/>
            <a:ext cx="1168400" cy="1473200"/>
            <a:chOff x="4580" y="1878"/>
            <a:chExt cx="736" cy="928"/>
          </a:xfrm>
        </p:grpSpPr>
        <p:sp>
          <p:nvSpPr>
            <p:cNvPr id="56471"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72"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6473" name="Group 153"/>
          <p:cNvGrpSpPr>
            <a:grpSpLocks/>
          </p:cNvGrpSpPr>
          <p:nvPr/>
        </p:nvGrpSpPr>
        <p:grpSpPr bwMode="auto">
          <a:xfrm>
            <a:off x="7270750" y="2981325"/>
            <a:ext cx="1168400" cy="1473200"/>
            <a:chOff x="4580" y="1878"/>
            <a:chExt cx="736" cy="928"/>
          </a:xfrm>
        </p:grpSpPr>
        <p:sp>
          <p:nvSpPr>
            <p:cNvPr id="56474"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75"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6476" name="Group 156"/>
          <p:cNvGrpSpPr>
            <a:grpSpLocks/>
          </p:cNvGrpSpPr>
          <p:nvPr/>
        </p:nvGrpSpPr>
        <p:grpSpPr bwMode="auto">
          <a:xfrm>
            <a:off x="7270750" y="2981325"/>
            <a:ext cx="1168400" cy="1473200"/>
            <a:chOff x="4580" y="1878"/>
            <a:chExt cx="736" cy="928"/>
          </a:xfrm>
        </p:grpSpPr>
        <p:sp>
          <p:nvSpPr>
            <p:cNvPr id="56477"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78"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479" name="Group 159"/>
          <p:cNvGrpSpPr>
            <a:grpSpLocks/>
          </p:cNvGrpSpPr>
          <p:nvPr/>
        </p:nvGrpSpPr>
        <p:grpSpPr bwMode="auto">
          <a:xfrm>
            <a:off x="7270750" y="2981325"/>
            <a:ext cx="1168400" cy="1473200"/>
            <a:chOff x="4580" y="1878"/>
            <a:chExt cx="736" cy="928"/>
          </a:xfrm>
        </p:grpSpPr>
        <p:sp>
          <p:nvSpPr>
            <p:cNvPr id="56480"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81"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6482" name="Group 162"/>
          <p:cNvGrpSpPr>
            <a:grpSpLocks/>
          </p:cNvGrpSpPr>
          <p:nvPr/>
        </p:nvGrpSpPr>
        <p:grpSpPr bwMode="auto">
          <a:xfrm>
            <a:off x="7270750" y="2981325"/>
            <a:ext cx="1168400" cy="1473200"/>
            <a:chOff x="4580" y="1878"/>
            <a:chExt cx="736" cy="928"/>
          </a:xfrm>
        </p:grpSpPr>
        <p:sp>
          <p:nvSpPr>
            <p:cNvPr id="56483"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84"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6485" name="Group 165"/>
          <p:cNvGrpSpPr>
            <a:grpSpLocks/>
          </p:cNvGrpSpPr>
          <p:nvPr/>
        </p:nvGrpSpPr>
        <p:grpSpPr bwMode="auto">
          <a:xfrm>
            <a:off x="7270750" y="2981325"/>
            <a:ext cx="1168400" cy="1473200"/>
            <a:chOff x="4580" y="1878"/>
            <a:chExt cx="736" cy="928"/>
          </a:xfrm>
        </p:grpSpPr>
        <p:sp>
          <p:nvSpPr>
            <p:cNvPr id="56486"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87"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6488" name="Group 168"/>
          <p:cNvGrpSpPr>
            <a:grpSpLocks/>
          </p:cNvGrpSpPr>
          <p:nvPr/>
        </p:nvGrpSpPr>
        <p:grpSpPr bwMode="auto">
          <a:xfrm>
            <a:off x="7270750" y="2981325"/>
            <a:ext cx="1168400" cy="1473200"/>
            <a:chOff x="4580" y="1878"/>
            <a:chExt cx="736" cy="928"/>
          </a:xfrm>
        </p:grpSpPr>
        <p:sp>
          <p:nvSpPr>
            <p:cNvPr id="56489"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90"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6491" name="Group 171"/>
          <p:cNvGrpSpPr>
            <a:grpSpLocks/>
          </p:cNvGrpSpPr>
          <p:nvPr/>
        </p:nvGrpSpPr>
        <p:grpSpPr bwMode="auto">
          <a:xfrm>
            <a:off x="7270750" y="2981325"/>
            <a:ext cx="1168400" cy="1473200"/>
            <a:chOff x="4580" y="1878"/>
            <a:chExt cx="736" cy="928"/>
          </a:xfrm>
        </p:grpSpPr>
        <p:sp>
          <p:nvSpPr>
            <p:cNvPr id="56492"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93"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6494" name="Group 174"/>
          <p:cNvGrpSpPr>
            <a:grpSpLocks/>
          </p:cNvGrpSpPr>
          <p:nvPr/>
        </p:nvGrpSpPr>
        <p:grpSpPr bwMode="auto">
          <a:xfrm>
            <a:off x="7270750" y="2981325"/>
            <a:ext cx="1168400" cy="1473200"/>
            <a:chOff x="4580" y="1878"/>
            <a:chExt cx="736" cy="928"/>
          </a:xfrm>
        </p:grpSpPr>
        <p:sp>
          <p:nvSpPr>
            <p:cNvPr id="56495"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96"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6497" name="Group 177"/>
          <p:cNvGrpSpPr>
            <a:grpSpLocks/>
          </p:cNvGrpSpPr>
          <p:nvPr/>
        </p:nvGrpSpPr>
        <p:grpSpPr bwMode="auto">
          <a:xfrm>
            <a:off x="7270750" y="2981325"/>
            <a:ext cx="1168400" cy="1473200"/>
            <a:chOff x="4580" y="1878"/>
            <a:chExt cx="736" cy="928"/>
          </a:xfrm>
        </p:grpSpPr>
        <p:sp>
          <p:nvSpPr>
            <p:cNvPr id="56498"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99"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6500" name="Group 180"/>
          <p:cNvGrpSpPr>
            <a:grpSpLocks/>
          </p:cNvGrpSpPr>
          <p:nvPr/>
        </p:nvGrpSpPr>
        <p:grpSpPr bwMode="auto">
          <a:xfrm>
            <a:off x="7270750" y="2981325"/>
            <a:ext cx="1168400" cy="1473200"/>
            <a:chOff x="4580" y="1878"/>
            <a:chExt cx="736" cy="928"/>
          </a:xfrm>
        </p:grpSpPr>
        <p:sp>
          <p:nvSpPr>
            <p:cNvPr id="56501"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02"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6503" name="Group 183"/>
          <p:cNvGrpSpPr>
            <a:grpSpLocks/>
          </p:cNvGrpSpPr>
          <p:nvPr/>
        </p:nvGrpSpPr>
        <p:grpSpPr bwMode="auto">
          <a:xfrm>
            <a:off x="7270750" y="2981325"/>
            <a:ext cx="1168400" cy="1473200"/>
            <a:chOff x="4580" y="1878"/>
            <a:chExt cx="736" cy="928"/>
          </a:xfrm>
        </p:grpSpPr>
        <p:sp>
          <p:nvSpPr>
            <p:cNvPr id="56504"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05"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6506" name="Group 186"/>
          <p:cNvGrpSpPr>
            <a:grpSpLocks/>
          </p:cNvGrpSpPr>
          <p:nvPr/>
        </p:nvGrpSpPr>
        <p:grpSpPr bwMode="auto">
          <a:xfrm>
            <a:off x="7270750" y="2981325"/>
            <a:ext cx="1168400" cy="1473200"/>
            <a:chOff x="4580" y="1878"/>
            <a:chExt cx="736" cy="928"/>
          </a:xfrm>
        </p:grpSpPr>
        <p:sp>
          <p:nvSpPr>
            <p:cNvPr id="56507"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08"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509" name="Group 189"/>
          <p:cNvGrpSpPr>
            <a:grpSpLocks/>
          </p:cNvGrpSpPr>
          <p:nvPr/>
        </p:nvGrpSpPr>
        <p:grpSpPr bwMode="auto">
          <a:xfrm>
            <a:off x="6030913" y="2981325"/>
            <a:ext cx="1168400" cy="1473200"/>
            <a:chOff x="4580" y="1878"/>
            <a:chExt cx="736" cy="928"/>
          </a:xfrm>
        </p:grpSpPr>
        <p:sp>
          <p:nvSpPr>
            <p:cNvPr id="56510"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11"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6512" name="Group 192"/>
          <p:cNvGrpSpPr>
            <a:grpSpLocks/>
          </p:cNvGrpSpPr>
          <p:nvPr/>
        </p:nvGrpSpPr>
        <p:grpSpPr bwMode="auto">
          <a:xfrm>
            <a:off x="6030913" y="2981325"/>
            <a:ext cx="1168400" cy="1473200"/>
            <a:chOff x="4580" y="1878"/>
            <a:chExt cx="736" cy="928"/>
          </a:xfrm>
        </p:grpSpPr>
        <p:sp>
          <p:nvSpPr>
            <p:cNvPr id="56513"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14"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6515" name="Group 195"/>
          <p:cNvGrpSpPr>
            <a:grpSpLocks/>
          </p:cNvGrpSpPr>
          <p:nvPr/>
        </p:nvGrpSpPr>
        <p:grpSpPr bwMode="auto">
          <a:xfrm>
            <a:off x="7270750" y="2981325"/>
            <a:ext cx="1168400" cy="1473200"/>
            <a:chOff x="4580" y="1878"/>
            <a:chExt cx="736" cy="928"/>
          </a:xfrm>
        </p:grpSpPr>
        <p:sp>
          <p:nvSpPr>
            <p:cNvPr id="56516"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17"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6518" name="Group 198"/>
          <p:cNvGrpSpPr>
            <a:grpSpLocks/>
          </p:cNvGrpSpPr>
          <p:nvPr/>
        </p:nvGrpSpPr>
        <p:grpSpPr bwMode="auto">
          <a:xfrm>
            <a:off x="7270750" y="2981325"/>
            <a:ext cx="1168400" cy="1473200"/>
            <a:chOff x="4580" y="1878"/>
            <a:chExt cx="736" cy="928"/>
          </a:xfrm>
        </p:grpSpPr>
        <p:sp>
          <p:nvSpPr>
            <p:cNvPr id="56519"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20"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6521" name="Group 201"/>
          <p:cNvGrpSpPr>
            <a:grpSpLocks/>
          </p:cNvGrpSpPr>
          <p:nvPr/>
        </p:nvGrpSpPr>
        <p:grpSpPr bwMode="auto">
          <a:xfrm>
            <a:off x="7270750" y="2981325"/>
            <a:ext cx="1168400" cy="1473200"/>
            <a:chOff x="4580" y="1878"/>
            <a:chExt cx="736" cy="928"/>
          </a:xfrm>
        </p:grpSpPr>
        <p:sp>
          <p:nvSpPr>
            <p:cNvPr id="56522"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23"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6524" name="Group 204"/>
          <p:cNvGrpSpPr>
            <a:grpSpLocks/>
          </p:cNvGrpSpPr>
          <p:nvPr/>
        </p:nvGrpSpPr>
        <p:grpSpPr bwMode="auto">
          <a:xfrm>
            <a:off x="7270750" y="2981325"/>
            <a:ext cx="1168400" cy="1473200"/>
            <a:chOff x="4580" y="1878"/>
            <a:chExt cx="736" cy="928"/>
          </a:xfrm>
        </p:grpSpPr>
        <p:sp>
          <p:nvSpPr>
            <p:cNvPr id="56525"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26"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6527" name="Group 207"/>
          <p:cNvGrpSpPr>
            <a:grpSpLocks/>
          </p:cNvGrpSpPr>
          <p:nvPr/>
        </p:nvGrpSpPr>
        <p:grpSpPr bwMode="auto">
          <a:xfrm>
            <a:off x="7270750" y="2981325"/>
            <a:ext cx="1168400" cy="1473200"/>
            <a:chOff x="4580" y="1878"/>
            <a:chExt cx="736" cy="928"/>
          </a:xfrm>
        </p:grpSpPr>
        <p:sp>
          <p:nvSpPr>
            <p:cNvPr id="56528"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29"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6530" name="Group 210"/>
          <p:cNvGrpSpPr>
            <a:grpSpLocks/>
          </p:cNvGrpSpPr>
          <p:nvPr/>
        </p:nvGrpSpPr>
        <p:grpSpPr bwMode="auto">
          <a:xfrm>
            <a:off x="7270750" y="2981325"/>
            <a:ext cx="1168400" cy="1473200"/>
            <a:chOff x="4580" y="1878"/>
            <a:chExt cx="736" cy="928"/>
          </a:xfrm>
        </p:grpSpPr>
        <p:sp>
          <p:nvSpPr>
            <p:cNvPr id="56531"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32"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6533" name="Group 213"/>
          <p:cNvGrpSpPr>
            <a:grpSpLocks/>
          </p:cNvGrpSpPr>
          <p:nvPr/>
        </p:nvGrpSpPr>
        <p:grpSpPr bwMode="auto">
          <a:xfrm>
            <a:off x="7270750" y="2981325"/>
            <a:ext cx="1168400" cy="1473200"/>
            <a:chOff x="4580" y="1878"/>
            <a:chExt cx="736" cy="928"/>
          </a:xfrm>
        </p:grpSpPr>
        <p:sp>
          <p:nvSpPr>
            <p:cNvPr id="56534"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35"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6536" name="Group 216"/>
          <p:cNvGrpSpPr>
            <a:grpSpLocks/>
          </p:cNvGrpSpPr>
          <p:nvPr/>
        </p:nvGrpSpPr>
        <p:grpSpPr bwMode="auto">
          <a:xfrm>
            <a:off x="7270750" y="2981325"/>
            <a:ext cx="1168400" cy="1473200"/>
            <a:chOff x="4580" y="1878"/>
            <a:chExt cx="736" cy="928"/>
          </a:xfrm>
        </p:grpSpPr>
        <p:sp>
          <p:nvSpPr>
            <p:cNvPr id="56537"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38"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6539" name="Group 219"/>
          <p:cNvGrpSpPr>
            <a:grpSpLocks/>
          </p:cNvGrpSpPr>
          <p:nvPr/>
        </p:nvGrpSpPr>
        <p:grpSpPr bwMode="auto">
          <a:xfrm>
            <a:off x="7270750" y="2981325"/>
            <a:ext cx="1168400" cy="1473200"/>
            <a:chOff x="4580" y="1878"/>
            <a:chExt cx="736" cy="928"/>
          </a:xfrm>
        </p:grpSpPr>
        <p:sp>
          <p:nvSpPr>
            <p:cNvPr id="56540"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41"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6542" name="Group 222"/>
          <p:cNvGrpSpPr>
            <a:grpSpLocks/>
          </p:cNvGrpSpPr>
          <p:nvPr/>
        </p:nvGrpSpPr>
        <p:grpSpPr bwMode="auto">
          <a:xfrm>
            <a:off x="7270750" y="2981325"/>
            <a:ext cx="1168400" cy="1473200"/>
            <a:chOff x="4580" y="1878"/>
            <a:chExt cx="736" cy="928"/>
          </a:xfrm>
        </p:grpSpPr>
        <p:sp>
          <p:nvSpPr>
            <p:cNvPr id="56543"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44"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545" name="Group 225"/>
          <p:cNvGrpSpPr>
            <a:grpSpLocks/>
          </p:cNvGrpSpPr>
          <p:nvPr/>
        </p:nvGrpSpPr>
        <p:grpSpPr bwMode="auto">
          <a:xfrm>
            <a:off x="7270750" y="2981325"/>
            <a:ext cx="1168400" cy="1473200"/>
            <a:chOff x="4580" y="1878"/>
            <a:chExt cx="736" cy="928"/>
          </a:xfrm>
        </p:grpSpPr>
        <p:sp>
          <p:nvSpPr>
            <p:cNvPr id="56546"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47"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6548" name="Group 228"/>
          <p:cNvGrpSpPr>
            <a:grpSpLocks/>
          </p:cNvGrpSpPr>
          <p:nvPr/>
        </p:nvGrpSpPr>
        <p:grpSpPr bwMode="auto">
          <a:xfrm>
            <a:off x="7270750" y="2981325"/>
            <a:ext cx="1168400" cy="1473200"/>
            <a:chOff x="4580" y="1878"/>
            <a:chExt cx="736" cy="928"/>
          </a:xfrm>
        </p:grpSpPr>
        <p:sp>
          <p:nvSpPr>
            <p:cNvPr id="56549"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50"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6551" name="Group 231"/>
          <p:cNvGrpSpPr>
            <a:grpSpLocks/>
          </p:cNvGrpSpPr>
          <p:nvPr/>
        </p:nvGrpSpPr>
        <p:grpSpPr bwMode="auto">
          <a:xfrm>
            <a:off x="7270750" y="2981325"/>
            <a:ext cx="1168400" cy="1473200"/>
            <a:chOff x="4580" y="1878"/>
            <a:chExt cx="736" cy="928"/>
          </a:xfrm>
        </p:grpSpPr>
        <p:sp>
          <p:nvSpPr>
            <p:cNvPr id="56552"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53"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6554" name="Group 234"/>
          <p:cNvGrpSpPr>
            <a:grpSpLocks/>
          </p:cNvGrpSpPr>
          <p:nvPr/>
        </p:nvGrpSpPr>
        <p:grpSpPr bwMode="auto">
          <a:xfrm>
            <a:off x="7270750" y="2981325"/>
            <a:ext cx="1168400" cy="1473200"/>
            <a:chOff x="4580" y="1878"/>
            <a:chExt cx="736" cy="928"/>
          </a:xfrm>
        </p:grpSpPr>
        <p:sp>
          <p:nvSpPr>
            <p:cNvPr id="56555"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56"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6557" name="Group 237"/>
          <p:cNvGrpSpPr>
            <a:grpSpLocks/>
          </p:cNvGrpSpPr>
          <p:nvPr/>
        </p:nvGrpSpPr>
        <p:grpSpPr bwMode="auto">
          <a:xfrm>
            <a:off x="7270750" y="2981325"/>
            <a:ext cx="1168400" cy="1473200"/>
            <a:chOff x="4580" y="1878"/>
            <a:chExt cx="736" cy="928"/>
          </a:xfrm>
        </p:grpSpPr>
        <p:sp>
          <p:nvSpPr>
            <p:cNvPr id="56558"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59"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6560" name="Group 240"/>
          <p:cNvGrpSpPr>
            <a:grpSpLocks/>
          </p:cNvGrpSpPr>
          <p:nvPr/>
        </p:nvGrpSpPr>
        <p:grpSpPr bwMode="auto">
          <a:xfrm>
            <a:off x="7270750" y="2981325"/>
            <a:ext cx="1168400" cy="1473200"/>
            <a:chOff x="4580" y="1878"/>
            <a:chExt cx="736" cy="928"/>
          </a:xfrm>
        </p:grpSpPr>
        <p:sp>
          <p:nvSpPr>
            <p:cNvPr id="56561"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62"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6563" name="Group 243"/>
          <p:cNvGrpSpPr>
            <a:grpSpLocks/>
          </p:cNvGrpSpPr>
          <p:nvPr/>
        </p:nvGrpSpPr>
        <p:grpSpPr bwMode="auto">
          <a:xfrm>
            <a:off x="7270750" y="2981325"/>
            <a:ext cx="1168400" cy="1473200"/>
            <a:chOff x="4580" y="1878"/>
            <a:chExt cx="736" cy="928"/>
          </a:xfrm>
        </p:grpSpPr>
        <p:sp>
          <p:nvSpPr>
            <p:cNvPr id="56564"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65"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6566" name="Group 246"/>
          <p:cNvGrpSpPr>
            <a:grpSpLocks/>
          </p:cNvGrpSpPr>
          <p:nvPr/>
        </p:nvGrpSpPr>
        <p:grpSpPr bwMode="auto">
          <a:xfrm>
            <a:off x="7270750" y="2981325"/>
            <a:ext cx="1168400" cy="1473200"/>
            <a:chOff x="4580" y="1878"/>
            <a:chExt cx="736" cy="928"/>
          </a:xfrm>
        </p:grpSpPr>
        <p:sp>
          <p:nvSpPr>
            <p:cNvPr id="56567"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68"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6569" name="Group 249"/>
          <p:cNvGrpSpPr>
            <a:grpSpLocks/>
          </p:cNvGrpSpPr>
          <p:nvPr/>
        </p:nvGrpSpPr>
        <p:grpSpPr bwMode="auto">
          <a:xfrm>
            <a:off x="7270750" y="2981325"/>
            <a:ext cx="1168400" cy="1473200"/>
            <a:chOff x="4580" y="1878"/>
            <a:chExt cx="736" cy="928"/>
          </a:xfrm>
        </p:grpSpPr>
        <p:sp>
          <p:nvSpPr>
            <p:cNvPr id="56570"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71"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6572" name="Group 252"/>
          <p:cNvGrpSpPr>
            <a:grpSpLocks/>
          </p:cNvGrpSpPr>
          <p:nvPr/>
        </p:nvGrpSpPr>
        <p:grpSpPr bwMode="auto">
          <a:xfrm>
            <a:off x="7270750" y="2981325"/>
            <a:ext cx="1168400" cy="1473200"/>
            <a:chOff x="4580" y="1878"/>
            <a:chExt cx="736" cy="928"/>
          </a:xfrm>
        </p:grpSpPr>
        <p:sp>
          <p:nvSpPr>
            <p:cNvPr id="56573"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74"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575" name="Group 255"/>
          <p:cNvGrpSpPr>
            <a:grpSpLocks/>
          </p:cNvGrpSpPr>
          <p:nvPr/>
        </p:nvGrpSpPr>
        <p:grpSpPr bwMode="auto">
          <a:xfrm>
            <a:off x="6030913" y="2981325"/>
            <a:ext cx="1168400" cy="1473200"/>
            <a:chOff x="4580" y="1878"/>
            <a:chExt cx="736" cy="928"/>
          </a:xfrm>
        </p:grpSpPr>
        <p:sp>
          <p:nvSpPr>
            <p:cNvPr id="56576"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77"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sp>
        <p:nvSpPr>
          <p:cNvPr id="56578" name="Freeform 258"/>
          <p:cNvSpPr>
            <a:spLocks noEditPoints="1"/>
          </p:cNvSpPr>
          <p:nvPr/>
        </p:nvSpPr>
        <p:spPr bwMode="auto">
          <a:xfrm>
            <a:off x="447675" y="2051050"/>
            <a:ext cx="8248650" cy="320516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79" name="Text Box 259"/>
          <p:cNvSpPr txBox="1">
            <a:spLocks noChangeArrowheads="1"/>
          </p:cNvSpPr>
          <p:nvPr/>
        </p:nvSpPr>
        <p:spPr bwMode="auto">
          <a:xfrm>
            <a:off x="115887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Hours</a:t>
            </a:r>
            <a:endParaRPr lang="en-GB" altLang="en-US" sz="2400">
              <a:solidFill>
                <a:schemeClr val="bg1"/>
              </a:solidFill>
            </a:endParaRPr>
          </a:p>
        </p:txBody>
      </p:sp>
      <p:sp>
        <p:nvSpPr>
          <p:cNvPr id="56580" name="Text Box 260"/>
          <p:cNvSpPr txBox="1">
            <a:spLocks noChangeArrowheads="1"/>
          </p:cNvSpPr>
          <p:nvPr/>
        </p:nvSpPr>
        <p:spPr bwMode="auto">
          <a:xfrm>
            <a:off x="3824288" y="4733925"/>
            <a:ext cx="1495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Minutes</a:t>
            </a:r>
            <a:endParaRPr lang="en-GB" altLang="en-US" sz="2400">
              <a:solidFill>
                <a:schemeClr val="bg1"/>
              </a:solidFill>
            </a:endParaRPr>
          </a:p>
        </p:txBody>
      </p:sp>
      <p:sp>
        <p:nvSpPr>
          <p:cNvPr id="56581" name="Text Box 261"/>
          <p:cNvSpPr txBox="1">
            <a:spLocks noChangeArrowheads="1"/>
          </p:cNvSpPr>
          <p:nvPr/>
        </p:nvSpPr>
        <p:spPr bwMode="auto">
          <a:xfrm>
            <a:off x="648652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Seconds</a:t>
            </a:r>
            <a:endParaRPr lang="en-GB" altLang="en-US" sz="2400">
              <a:solidFill>
                <a:schemeClr val="bg1"/>
              </a:solidFill>
            </a:endParaRPr>
          </a:p>
        </p:txBody>
      </p:sp>
      <p:sp>
        <p:nvSpPr>
          <p:cNvPr id="56583" name="AutoShape 263"/>
          <p:cNvSpPr>
            <a:spLocks noChangeArrowheads="1"/>
          </p:cNvSpPr>
          <p:nvPr/>
        </p:nvSpPr>
        <p:spPr bwMode="auto">
          <a:xfrm rot="16200000">
            <a:off x="-913606" y="3472656"/>
            <a:ext cx="3151188"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84" name="AutoShape 264"/>
          <p:cNvSpPr>
            <a:spLocks noChangeArrowheads="1"/>
          </p:cNvSpPr>
          <p:nvPr/>
        </p:nvSpPr>
        <p:spPr bwMode="auto">
          <a:xfrm>
            <a:off x="473075" y="2085975"/>
            <a:ext cx="8197850"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6585" name="Group 265"/>
          <p:cNvGrpSpPr>
            <a:grpSpLocks/>
          </p:cNvGrpSpPr>
          <p:nvPr/>
        </p:nvGrpSpPr>
        <p:grpSpPr bwMode="auto">
          <a:xfrm>
            <a:off x="3162300" y="3373438"/>
            <a:ext cx="120650" cy="693737"/>
            <a:chOff x="1939" y="2444"/>
            <a:chExt cx="81" cy="463"/>
          </a:xfrm>
        </p:grpSpPr>
        <p:sp>
          <p:nvSpPr>
            <p:cNvPr id="56586"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87"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6588" name="Group 268"/>
          <p:cNvGrpSpPr>
            <a:grpSpLocks/>
          </p:cNvGrpSpPr>
          <p:nvPr/>
        </p:nvGrpSpPr>
        <p:grpSpPr bwMode="auto">
          <a:xfrm>
            <a:off x="5843588" y="3373438"/>
            <a:ext cx="120650" cy="693737"/>
            <a:chOff x="1939" y="2444"/>
            <a:chExt cx="81" cy="463"/>
          </a:xfrm>
        </p:grpSpPr>
        <p:sp>
          <p:nvSpPr>
            <p:cNvPr id="56589"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90"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6591" name="Group 271"/>
          <p:cNvGrpSpPr>
            <a:grpSpLocks/>
          </p:cNvGrpSpPr>
          <p:nvPr/>
        </p:nvGrpSpPr>
        <p:grpSpPr bwMode="auto">
          <a:xfrm>
            <a:off x="706438" y="2768600"/>
            <a:ext cx="7731125" cy="1905000"/>
            <a:chOff x="445" y="1744"/>
            <a:chExt cx="4870" cy="1200"/>
          </a:xfrm>
        </p:grpSpPr>
        <p:grpSp>
          <p:nvGrpSpPr>
            <p:cNvPr id="56592" name="Group 272"/>
            <p:cNvGrpSpPr>
              <a:grpSpLocks/>
            </p:cNvGrpSpPr>
            <p:nvPr/>
          </p:nvGrpSpPr>
          <p:grpSpPr bwMode="auto">
            <a:xfrm>
              <a:off x="445" y="1744"/>
              <a:ext cx="734" cy="1200"/>
              <a:chOff x="448" y="1746"/>
              <a:chExt cx="724" cy="1188"/>
            </a:xfrm>
          </p:grpSpPr>
          <p:grpSp>
            <p:nvGrpSpPr>
              <p:cNvPr id="56593" name="Group 273"/>
              <p:cNvGrpSpPr>
                <a:grpSpLocks/>
              </p:cNvGrpSpPr>
              <p:nvPr/>
            </p:nvGrpSpPr>
            <p:grpSpPr bwMode="auto">
              <a:xfrm>
                <a:off x="454" y="1752"/>
                <a:ext cx="712" cy="1176"/>
                <a:chOff x="454" y="1752"/>
                <a:chExt cx="712" cy="1176"/>
              </a:xfrm>
            </p:grpSpPr>
            <p:sp>
              <p:nvSpPr>
                <p:cNvPr id="56594"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595"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6596"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6597" name="Group 277"/>
            <p:cNvGrpSpPr>
              <a:grpSpLocks/>
            </p:cNvGrpSpPr>
            <p:nvPr/>
          </p:nvGrpSpPr>
          <p:grpSpPr bwMode="auto">
            <a:xfrm>
              <a:off x="1225" y="1744"/>
              <a:ext cx="734" cy="1200"/>
              <a:chOff x="448" y="1746"/>
              <a:chExt cx="724" cy="1188"/>
            </a:xfrm>
          </p:grpSpPr>
          <p:grpSp>
            <p:nvGrpSpPr>
              <p:cNvPr id="56598" name="Group 278"/>
              <p:cNvGrpSpPr>
                <a:grpSpLocks/>
              </p:cNvGrpSpPr>
              <p:nvPr/>
            </p:nvGrpSpPr>
            <p:grpSpPr bwMode="auto">
              <a:xfrm>
                <a:off x="454" y="1752"/>
                <a:ext cx="712" cy="1176"/>
                <a:chOff x="454" y="1752"/>
                <a:chExt cx="712" cy="1176"/>
              </a:xfrm>
            </p:grpSpPr>
            <p:sp>
              <p:nvSpPr>
                <p:cNvPr id="56599"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600"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6601"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6602" name="Group 282"/>
            <p:cNvGrpSpPr>
              <a:grpSpLocks/>
            </p:cNvGrpSpPr>
            <p:nvPr/>
          </p:nvGrpSpPr>
          <p:grpSpPr bwMode="auto">
            <a:xfrm flipH="1">
              <a:off x="4581" y="1744"/>
              <a:ext cx="734" cy="1200"/>
              <a:chOff x="448" y="1746"/>
              <a:chExt cx="724" cy="1188"/>
            </a:xfrm>
          </p:grpSpPr>
          <p:grpSp>
            <p:nvGrpSpPr>
              <p:cNvPr id="56603" name="Group 283"/>
              <p:cNvGrpSpPr>
                <a:grpSpLocks/>
              </p:cNvGrpSpPr>
              <p:nvPr/>
            </p:nvGrpSpPr>
            <p:grpSpPr bwMode="auto">
              <a:xfrm>
                <a:off x="454" y="1752"/>
                <a:ext cx="712" cy="1176"/>
                <a:chOff x="454" y="1752"/>
                <a:chExt cx="712" cy="1176"/>
              </a:xfrm>
            </p:grpSpPr>
            <p:sp>
              <p:nvSpPr>
                <p:cNvPr id="56604"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605"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6606"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6607" name="Group 287"/>
            <p:cNvGrpSpPr>
              <a:grpSpLocks/>
            </p:cNvGrpSpPr>
            <p:nvPr/>
          </p:nvGrpSpPr>
          <p:grpSpPr bwMode="auto">
            <a:xfrm flipH="1">
              <a:off x="3799" y="1744"/>
              <a:ext cx="734" cy="1200"/>
              <a:chOff x="448" y="1746"/>
              <a:chExt cx="724" cy="1188"/>
            </a:xfrm>
          </p:grpSpPr>
          <p:grpSp>
            <p:nvGrpSpPr>
              <p:cNvPr id="56608" name="Group 288"/>
              <p:cNvGrpSpPr>
                <a:grpSpLocks/>
              </p:cNvGrpSpPr>
              <p:nvPr/>
            </p:nvGrpSpPr>
            <p:grpSpPr bwMode="auto">
              <a:xfrm>
                <a:off x="454" y="1752"/>
                <a:ext cx="712" cy="1176"/>
                <a:chOff x="454" y="1752"/>
                <a:chExt cx="712" cy="1176"/>
              </a:xfrm>
            </p:grpSpPr>
            <p:sp>
              <p:nvSpPr>
                <p:cNvPr id="56609"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610"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6611"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6612"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613"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6582" name="Text Box 262"/>
          <p:cNvSpPr txBox="1">
            <a:spLocks noChangeArrowheads="1"/>
          </p:cNvSpPr>
          <p:nvPr/>
        </p:nvSpPr>
        <p:spPr bwMode="auto">
          <a:xfrm>
            <a:off x="2257425" y="2139950"/>
            <a:ext cx="4629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800" dirty="0">
                <a:solidFill>
                  <a:schemeClr val="bg1"/>
                </a:solidFill>
              </a:rPr>
              <a:t>Be Back In</a:t>
            </a:r>
            <a:endParaRPr lang="en-GB" altLang="en-US" sz="2800" dirty="0">
              <a:solidFill>
                <a:schemeClr val="bg1"/>
              </a:solidFill>
            </a:endParaRPr>
          </a:p>
        </p:txBody>
      </p:sp>
      <p:sp>
        <p:nvSpPr>
          <p:cNvPr id="294" name="Rectangle 69"/>
          <p:cNvSpPr>
            <a:spLocks noChangeArrowheads="1"/>
          </p:cNvSpPr>
          <p:nvPr/>
        </p:nvSpPr>
        <p:spPr bwMode="auto">
          <a:xfrm>
            <a:off x="-68026" y="228600"/>
            <a:ext cx="9144000" cy="1143000"/>
          </a:xfrm>
          <a:prstGeom prst="rect">
            <a:avLst/>
          </a:prstGeom>
          <a:noFill/>
          <a:ln w="9525">
            <a:noFill/>
            <a:miter lim="800000"/>
            <a:headEnd/>
            <a:tailEnd/>
          </a:ln>
          <a:effectLst/>
        </p:spPr>
        <p:txBody>
          <a:bodyPr anchor="ctr"/>
          <a:lstStyle/>
          <a:p>
            <a:pPr algn="ctr">
              <a:defRPr/>
            </a:pPr>
            <a:r>
              <a:rPr lang="en-US" sz="5400" dirty="0">
                <a:solidFill>
                  <a:srgbClr val="FF3300"/>
                </a:solidFill>
                <a:effectLst>
                  <a:outerShdw blurRad="38100" dist="38100" dir="2700000" algn="tl">
                    <a:srgbClr val="C0C0C0"/>
                  </a:outerShdw>
                </a:effectLst>
                <a:cs typeface="+mn-cs"/>
              </a:rPr>
              <a:t>Time for a</a:t>
            </a:r>
            <a:br>
              <a:rPr lang="en-US" sz="5400" dirty="0">
                <a:solidFill>
                  <a:srgbClr val="FF3300"/>
                </a:solidFill>
                <a:effectLst>
                  <a:outerShdw blurRad="38100" dist="38100" dir="2700000" algn="tl">
                    <a:srgbClr val="C0C0C0"/>
                  </a:outerShdw>
                </a:effectLst>
                <a:cs typeface="+mn-cs"/>
              </a:rPr>
            </a:br>
            <a:r>
              <a:rPr lang="en-US" sz="5400" dirty="0">
                <a:solidFill>
                  <a:srgbClr val="FF3300"/>
                </a:solidFill>
                <a:effectLst>
                  <a:outerShdw blurRad="38100" dist="38100" dir="2700000" algn="tl">
                    <a:srgbClr val="C0C0C0"/>
                  </a:outerShdw>
                </a:effectLst>
                <a:cs typeface="+mn-cs"/>
              </a:rPr>
              <a:t>BREAK!</a:t>
            </a:r>
          </a:p>
        </p:txBody>
      </p:sp>
      <p:pic>
        <p:nvPicPr>
          <p:cNvPr id="296" name="Picture 3" descr="C:\Users\Steve\AppData\Local\Microsoft\Windows\Temporary Internet Files\Content.IE5\7495MLVR\MP90030586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6534" y="5265834"/>
            <a:ext cx="1063560" cy="1615322"/>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2" y="5251450"/>
            <a:ext cx="1644650" cy="1644650"/>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2" descr="C:\Users\Steve\AppData\Local\Microsoft\Windows\Temporary Internet Files\Content.IE5\5KR3RXCE\MC90005396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3431" y="404154"/>
            <a:ext cx="1700213" cy="1646896"/>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5" descr="C:\Users\Steve\AppData\Local\Microsoft\Windows\Temporary Internet Files\Content.IE5\C7SIBBZU\MC90043993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60" y="91271"/>
            <a:ext cx="1469471" cy="2048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0859155"/>
      </p:ext>
    </p:extLst>
  </p:cSld>
  <p:clrMapOvr>
    <a:masterClrMapping/>
  </p:clrMapOvr>
  <p:transition advClick="0" advTm="11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6359"/>
                                        </p:tgtEl>
                                      </p:cBhvr>
                                    </p:animEffect>
                                    <p:set>
                                      <p:cBhvr>
                                        <p:cTn id="7" dur="1" fill="hold">
                                          <p:stCondLst>
                                            <p:cond delay="499"/>
                                          </p:stCondLst>
                                        </p:cTn>
                                        <p:tgtEl>
                                          <p:spTgt spid="56359"/>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6365"/>
                                        </p:tgtEl>
                                      </p:cBhvr>
                                    </p:animEffect>
                                    <p:set>
                                      <p:cBhvr>
                                        <p:cTn id="10" dur="1" fill="hold">
                                          <p:stCondLst>
                                            <p:cond delay="499"/>
                                          </p:stCondLst>
                                        </p:cTn>
                                        <p:tgtEl>
                                          <p:spTgt spid="56365"/>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6374"/>
                                        </p:tgtEl>
                                      </p:cBhvr>
                                    </p:animEffect>
                                    <p:set>
                                      <p:cBhvr>
                                        <p:cTn id="13" dur="1" fill="hold">
                                          <p:stCondLst>
                                            <p:cond delay="499"/>
                                          </p:stCondLst>
                                        </p:cTn>
                                        <p:tgtEl>
                                          <p:spTgt spid="56374"/>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6404"/>
                                        </p:tgtEl>
                                        <p:attrNameLst>
                                          <p:attrName>style.visibility</p:attrName>
                                        </p:attrNameLst>
                                      </p:cBhvr>
                                      <p:to>
                                        <p:strVal val="visible"/>
                                      </p:to>
                                    </p:set>
                                    <p:animEffect transition="in" filter="slide(fromTop)">
                                      <p:cBhvr>
                                        <p:cTn id="16" dur="500"/>
                                        <p:tgtEl>
                                          <p:spTgt spid="56404"/>
                                        </p:tgtEl>
                                      </p:cBhvr>
                                    </p:animEffect>
                                  </p:childTnLst>
                                </p:cTn>
                              </p:par>
                              <p:par>
                                <p:cTn id="17" presetID="12" presetClass="entr" presetSubtype="1" fill="hold" nodeType="withEffect">
                                  <p:stCondLst>
                                    <p:cond delay="0"/>
                                  </p:stCondLst>
                                  <p:childTnLst>
                                    <p:set>
                                      <p:cBhvr>
                                        <p:cTn id="18" dur="1" fill="hold">
                                          <p:stCondLst>
                                            <p:cond delay="0"/>
                                          </p:stCondLst>
                                        </p:cTn>
                                        <p:tgtEl>
                                          <p:spTgt spid="56401"/>
                                        </p:tgtEl>
                                        <p:attrNameLst>
                                          <p:attrName>style.visibility</p:attrName>
                                        </p:attrNameLst>
                                      </p:cBhvr>
                                      <p:to>
                                        <p:strVal val="visible"/>
                                      </p:to>
                                    </p:set>
                                    <p:animEffect transition="in" filter="slide(fromTop)">
                                      <p:cBhvr>
                                        <p:cTn id="19" dur="500"/>
                                        <p:tgtEl>
                                          <p:spTgt spid="56401"/>
                                        </p:tgtEl>
                                      </p:cBhvr>
                                    </p:animEffect>
                                  </p:childTnLst>
                                </p:cTn>
                              </p:par>
                              <p:par>
                                <p:cTn id="20" presetID="12" presetClass="entr" presetSubtype="1" fill="hold" nodeType="withEffect">
                                  <p:stCondLst>
                                    <p:cond delay="0"/>
                                  </p:stCondLst>
                                  <p:childTnLst>
                                    <p:set>
                                      <p:cBhvr>
                                        <p:cTn id="21" dur="1" fill="hold">
                                          <p:stCondLst>
                                            <p:cond delay="0"/>
                                          </p:stCondLst>
                                        </p:cTn>
                                        <p:tgtEl>
                                          <p:spTgt spid="56362"/>
                                        </p:tgtEl>
                                        <p:attrNameLst>
                                          <p:attrName>style.visibility</p:attrName>
                                        </p:attrNameLst>
                                      </p:cBhvr>
                                      <p:to>
                                        <p:strVal val="visible"/>
                                      </p:to>
                                    </p:set>
                                    <p:animEffect transition="in" filter="slide(fromTop)">
                                      <p:cBhvr>
                                        <p:cTn id="22" dur="500"/>
                                        <p:tgtEl>
                                          <p:spTgt spid="56362"/>
                                        </p:tgtEl>
                                      </p:cBhvr>
                                    </p:animEffect>
                                  </p:childTnLst>
                                </p:cTn>
                              </p:par>
                              <p:par>
                                <p:cTn id="23" presetID="12" presetClass="exit" presetSubtype="4" fill="hold" nodeType="withEffect">
                                  <p:stCondLst>
                                    <p:cond delay="1000"/>
                                  </p:stCondLst>
                                  <p:childTnLst>
                                    <p:animEffect transition="out" filter="slide(fromBottom)">
                                      <p:cBhvr>
                                        <p:cTn id="24" dur="500"/>
                                        <p:tgtEl>
                                          <p:spTgt spid="56362"/>
                                        </p:tgtEl>
                                      </p:cBhvr>
                                    </p:animEffect>
                                    <p:set>
                                      <p:cBhvr>
                                        <p:cTn id="25" dur="1" fill="hold">
                                          <p:stCondLst>
                                            <p:cond delay="499"/>
                                          </p:stCondLst>
                                        </p:cTn>
                                        <p:tgtEl>
                                          <p:spTgt spid="56362"/>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6377"/>
                                        </p:tgtEl>
                                        <p:attrNameLst>
                                          <p:attrName>style.visibility</p:attrName>
                                        </p:attrNameLst>
                                      </p:cBhvr>
                                      <p:to>
                                        <p:strVal val="visible"/>
                                      </p:to>
                                    </p:set>
                                    <p:animEffect transition="in" filter="slide(fromTop)">
                                      <p:cBhvr>
                                        <p:cTn id="28" dur="500"/>
                                        <p:tgtEl>
                                          <p:spTgt spid="56377"/>
                                        </p:tgtEl>
                                      </p:cBhvr>
                                    </p:animEffect>
                                  </p:childTnLst>
                                </p:cTn>
                              </p:par>
                              <p:par>
                                <p:cTn id="29" presetID="12" presetClass="exit" presetSubtype="4" fill="hold" nodeType="withEffect">
                                  <p:stCondLst>
                                    <p:cond delay="2000"/>
                                  </p:stCondLst>
                                  <p:childTnLst>
                                    <p:animEffect transition="out" filter="slide(fromBottom)">
                                      <p:cBhvr>
                                        <p:cTn id="30" dur="500"/>
                                        <p:tgtEl>
                                          <p:spTgt spid="56377"/>
                                        </p:tgtEl>
                                      </p:cBhvr>
                                    </p:animEffect>
                                    <p:set>
                                      <p:cBhvr>
                                        <p:cTn id="31" dur="1" fill="hold">
                                          <p:stCondLst>
                                            <p:cond delay="499"/>
                                          </p:stCondLst>
                                        </p:cTn>
                                        <p:tgtEl>
                                          <p:spTgt spid="56377"/>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6380"/>
                                        </p:tgtEl>
                                        <p:attrNameLst>
                                          <p:attrName>style.visibility</p:attrName>
                                        </p:attrNameLst>
                                      </p:cBhvr>
                                      <p:to>
                                        <p:strVal val="visible"/>
                                      </p:to>
                                    </p:set>
                                    <p:animEffect transition="in" filter="slide(fromTop)">
                                      <p:cBhvr>
                                        <p:cTn id="34" dur="500"/>
                                        <p:tgtEl>
                                          <p:spTgt spid="56380"/>
                                        </p:tgtEl>
                                      </p:cBhvr>
                                    </p:animEffect>
                                  </p:childTnLst>
                                </p:cTn>
                              </p:par>
                              <p:par>
                                <p:cTn id="35" presetID="12" presetClass="exit" presetSubtype="4" fill="hold" nodeType="withEffect">
                                  <p:stCondLst>
                                    <p:cond delay="3000"/>
                                  </p:stCondLst>
                                  <p:childTnLst>
                                    <p:animEffect transition="out" filter="slide(fromBottom)">
                                      <p:cBhvr>
                                        <p:cTn id="36" dur="500"/>
                                        <p:tgtEl>
                                          <p:spTgt spid="56380"/>
                                        </p:tgtEl>
                                      </p:cBhvr>
                                    </p:animEffect>
                                    <p:set>
                                      <p:cBhvr>
                                        <p:cTn id="37" dur="1" fill="hold">
                                          <p:stCondLst>
                                            <p:cond delay="499"/>
                                          </p:stCondLst>
                                        </p:cTn>
                                        <p:tgtEl>
                                          <p:spTgt spid="56380"/>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6383"/>
                                        </p:tgtEl>
                                        <p:attrNameLst>
                                          <p:attrName>style.visibility</p:attrName>
                                        </p:attrNameLst>
                                      </p:cBhvr>
                                      <p:to>
                                        <p:strVal val="visible"/>
                                      </p:to>
                                    </p:set>
                                    <p:animEffect transition="in" filter="slide(fromTop)">
                                      <p:cBhvr>
                                        <p:cTn id="40" dur="500"/>
                                        <p:tgtEl>
                                          <p:spTgt spid="56383"/>
                                        </p:tgtEl>
                                      </p:cBhvr>
                                    </p:animEffect>
                                  </p:childTnLst>
                                </p:cTn>
                              </p:par>
                              <p:par>
                                <p:cTn id="41" presetID="12" presetClass="exit" presetSubtype="4" fill="hold" nodeType="withEffect">
                                  <p:stCondLst>
                                    <p:cond delay="4000"/>
                                  </p:stCondLst>
                                  <p:childTnLst>
                                    <p:animEffect transition="out" filter="slide(fromBottom)">
                                      <p:cBhvr>
                                        <p:cTn id="42" dur="500"/>
                                        <p:tgtEl>
                                          <p:spTgt spid="56383"/>
                                        </p:tgtEl>
                                      </p:cBhvr>
                                    </p:animEffect>
                                    <p:set>
                                      <p:cBhvr>
                                        <p:cTn id="43" dur="1" fill="hold">
                                          <p:stCondLst>
                                            <p:cond delay="499"/>
                                          </p:stCondLst>
                                        </p:cTn>
                                        <p:tgtEl>
                                          <p:spTgt spid="56383"/>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6386"/>
                                        </p:tgtEl>
                                        <p:attrNameLst>
                                          <p:attrName>style.visibility</p:attrName>
                                        </p:attrNameLst>
                                      </p:cBhvr>
                                      <p:to>
                                        <p:strVal val="visible"/>
                                      </p:to>
                                    </p:set>
                                    <p:animEffect transition="in" filter="slide(fromTop)">
                                      <p:cBhvr>
                                        <p:cTn id="46" dur="500"/>
                                        <p:tgtEl>
                                          <p:spTgt spid="56386"/>
                                        </p:tgtEl>
                                      </p:cBhvr>
                                    </p:animEffect>
                                  </p:childTnLst>
                                </p:cTn>
                              </p:par>
                              <p:par>
                                <p:cTn id="47" presetID="12" presetClass="exit" presetSubtype="4" fill="hold" nodeType="withEffect">
                                  <p:stCondLst>
                                    <p:cond delay="5000"/>
                                  </p:stCondLst>
                                  <p:childTnLst>
                                    <p:animEffect transition="out" filter="slide(fromBottom)">
                                      <p:cBhvr>
                                        <p:cTn id="48" dur="500"/>
                                        <p:tgtEl>
                                          <p:spTgt spid="56386"/>
                                        </p:tgtEl>
                                      </p:cBhvr>
                                    </p:animEffect>
                                    <p:set>
                                      <p:cBhvr>
                                        <p:cTn id="49" dur="1" fill="hold">
                                          <p:stCondLst>
                                            <p:cond delay="499"/>
                                          </p:stCondLst>
                                        </p:cTn>
                                        <p:tgtEl>
                                          <p:spTgt spid="56386"/>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6389"/>
                                        </p:tgtEl>
                                        <p:attrNameLst>
                                          <p:attrName>style.visibility</p:attrName>
                                        </p:attrNameLst>
                                      </p:cBhvr>
                                      <p:to>
                                        <p:strVal val="visible"/>
                                      </p:to>
                                    </p:set>
                                    <p:animEffect transition="in" filter="slide(fromTop)">
                                      <p:cBhvr>
                                        <p:cTn id="52" dur="500"/>
                                        <p:tgtEl>
                                          <p:spTgt spid="56389"/>
                                        </p:tgtEl>
                                      </p:cBhvr>
                                    </p:animEffect>
                                  </p:childTnLst>
                                </p:cTn>
                              </p:par>
                              <p:par>
                                <p:cTn id="53" presetID="12" presetClass="exit" presetSubtype="4" fill="hold" nodeType="withEffect">
                                  <p:stCondLst>
                                    <p:cond delay="6000"/>
                                  </p:stCondLst>
                                  <p:childTnLst>
                                    <p:animEffect transition="out" filter="slide(fromBottom)">
                                      <p:cBhvr>
                                        <p:cTn id="54" dur="500"/>
                                        <p:tgtEl>
                                          <p:spTgt spid="56389"/>
                                        </p:tgtEl>
                                      </p:cBhvr>
                                    </p:animEffect>
                                    <p:set>
                                      <p:cBhvr>
                                        <p:cTn id="55" dur="1" fill="hold">
                                          <p:stCondLst>
                                            <p:cond delay="499"/>
                                          </p:stCondLst>
                                        </p:cTn>
                                        <p:tgtEl>
                                          <p:spTgt spid="56389"/>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6392"/>
                                        </p:tgtEl>
                                        <p:attrNameLst>
                                          <p:attrName>style.visibility</p:attrName>
                                        </p:attrNameLst>
                                      </p:cBhvr>
                                      <p:to>
                                        <p:strVal val="visible"/>
                                      </p:to>
                                    </p:set>
                                    <p:animEffect transition="in" filter="slide(fromTop)">
                                      <p:cBhvr>
                                        <p:cTn id="58" dur="500"/>
                                        <p:tgtEl>
                                          <p:spTgt spid="56392"/>
                                        </p:tgtEl>
                                      </p:cBhvr>
                                    </p:animEffect>
                                  </p:childTnLst>
                                </p:cTn>
                              </p:par>
                              <p:par>
                                <p:cTn id="59" presetID="12" presetClass="exit" presetSubtype="4" fill="hold" nodeType="withEffect">
                                  <p:stCondLst>
                                    <p:cond delay="7000"/>
                                  </p:stCondLst>
                                  <p:childTnLst>
                                    <p:animEffect transition="out" filter="slide(fromBottom)">
                                      <p:cBhvr>
                                        <p:cTn id="60" dur="500"/>
                                        <p:tgtEl>
                                          <p:spTgt spid="56392"/>
                                        </p:tgtEl>
                                      </p:cBhvr>
                                    </p:animEffect>
                                    <p:set>
                                      <p:cBhvr>
                                        <p:cTn id="61" dur="1" fill="hold">
                                          <p:stCondLst>
                                            <p:cond delay="499"/>
                                          </p:stCondLst>
                                        </p:cTn>
                                        <p:tgtEl>
                                          <p:spTgt spid="56392"/>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6395"/>
                                        </p:tgtEl>
                                        <p:attrNameLst>
                                          <p:attrName>style.visibility</p:attrName>
                                        </p:attrNameLst>
                                      </p:cBhvr>
                                      <p:to>
                                        <p:strVal val="visible"/>
                                      </p:to>
                                    </p:set>
                                    <p:animEffect transition="in" filter="slide(fromTop)">
                                      <p:cBhvr>
                                        <p:cTn id="64" dur="500"/>
                                        <p:tgtEl>
                                          <p:spTgt spid="56395"/>
                                        </p:tgtEl>
                                      </p:cBhvr>
                                    </p:animEffect>
                                  </p:childTnLst>
                                </p:cTn>
                              </p:par>
                              <p:par>
                                <p:cTn id="65" presetID="12" presetClass="exit" presetSubtype="4" fill="hold" nodeType="withEffect">
                                  <p:stCondLst>
                                    <p:cond delay="8000"/>
                                  </p:stCondLst>
                                  <p:childTnLst>
                                    <p:animEffect transition="out" filter="slide(fromBottom)">
                                      <p:cBhvr>
                                        <p:cTn id="66" dur="500"/>
                                        <p:tgtEl>
                                          <p:spTgt spid="56395"/>
                                        </p:tgtEl>
                                      </p:cBhvr>
                                    </p:animEffect>
                                    <p:set>
                                      <p:cBhvr>
                                        <p:cTn id="67" dur="1" fill="hold">
                                          <p:stCondLst>
                                            <p:cond delay="499"/>
                                          </p:stCondLst>
                                        </p:cTn>
                                        <p:tgtEl>
                                          <p:spTgt spid="56395"/>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6398"/>
                                        </p:tgtEl>
                                        <p:attrNameLst>
                                          <p:attrName>style.visibility</p:attrName>
                                        </p:attrNameLst>
                                      </p:cBhvr>
                                      <p:to>
                                        <p:strVal val="visible"/>
                                      </p:to>
                                    </p:set>
                                    <p:animEffect transition="in" filter="slide(fromTop)">
                                      <p:cBhvr>
                                        <p:cTn id="70" dur="500"/>
                                        <p:tgtEl>
                                          <p:spTgt spid="56398"/>
                                        </p:tgtEl>
                                      </p:cBhvr>
                                    </p:animEffect>
                                  </p:childTnLst>
                                </p:cTn>
                              </p:par>
                              <p:par>
                                <p:cTn id="71" presetID="12" presetClass="exit" presetSubtype="4" fill="hold" nodeType="withEffect">
                                  <p:stCondLst>
                                    <p:cond delay="9000"/>
                                  </p:stCondLst>
                                  <p:childTnLst>
                                    <p:animEffect transition="out" filter="slide(fromBottom)">
                                      <p:cBhvr>
                                        <p:cTn id="72" dur="500"/>
                                        <p:tgtEl>
                                          <p:spTgt spid="56398"/>
                                        </p:tgtEl>
                                      </p:cBhvr>
                                    </p:animEffect>
                                    <p:set>
                                      <p:cBhvr>
                                        <p:cTn id="73" dur="1" fill="hold">
                                          <p:stCondLst>
                                            <p:cond delay="499"/>
                                          </p:stCondLst>
                                        </p:cTn>
                                        <p:tgtEl>
                                          <p:spTgt spid="56398"/>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6410"/>
                                        </p:tgtEl>
                                        <p:attrNameLst>
                                          <p:attrName>style.visibility</p:attrName>
                                        </p:attrNameLst>
                                      </p:cBhvr>
                                      <p:to>
                                        <p:strVal val="visible"/>
                                      </p:to>
                                    </p:set>
                                    <p:animEffect transition="in" filter="slide(fromTop)">
                                      <p:cBhvr>
                                        <p:cTn id="76" dur="500"/>
                                        <p:tgtEl>
                                          <p:spTgt spid="56410"/>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6416"/>
                                        </p:tgtEl>
                                        <p:attrNameLst>
                                          <p:attrName>style.visibility</p:attrName>
                                        </p:attrNameLst>
                                      </p:cBhvr>
                                      <p:to>
                                        <p:strVal val="visible"/>
                                      </p:to>
                                    </p:set>
                                    <p:animEffect transition="in" filter="slide(fromTop)">
                                      <p:cBhvr>
                                        <p:cTn id="79" dur="500"/>
                                        <p:tgtEl>
                                          <p:spTgt spid="56416"/>
                                        </p:tgtEl>
                                      </p:cBhvr>
                                    </p:animEffect>
                                  </p:childTnLst>
                                </p:cTn>
                              </p:par>
                              <p:par>
                                <p:cTn id="80" presetID="12" presetClass="exit" presetSubtype="4" fill="hold" nodeType="withEffect">
                                  <p:stCondLst>
                                    <p:cond delay="10000"/>
                                  </p:stCondLst>
                                  <p:childTnLst>
                                    <p:animEffect transition="out" filter="slide(fromBottom)">
                                      <p:cBhvr>
                                        <p:cTn id="81" dur="500"/>
                                        <p:tgtEl>
                                          <p:spTgt spid="56410"/>
                                        </p:tgtEl>
                                      </p:cBhvr>
                                    </p:animEffect>
                                    <p:set>
                                      <p:cBhvr>
                                        <p:cTn id="82" dur="1" fill="hold">
                                          <p:stCondLst>
                                            <p:cond delay="499"/>
                                          </p:stCondLst>
                                        </p:cTn>
                                        <p:tgtEl>
                                          <p:spTgt spid="56410"/>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6401"/>
                                        </p:tgtEl>
                                      </p:cBhvr>
                                    </p:animEffect>
                                    <p:set>
                                      <p:cBhvr>
                                        <p:cTn id="85" dur="1" fill="hold">
                                          <p:stCondLst>
                                            <p:cond delay="499"/>
                                          </p:stCondLst>
                                        </p:cTn>
                                        <p:tgtEl>
                                          <p:spTgt spid="56401"/>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6413"/>
                                        </p:tgtEl>
                                        <p:attrNameLst>
                                          <p:attrName>style.visibility</p:attrName>
                                        </p:attrNameLst>
                                      </p:cBhvr>
                                      <p:to>
                                        <p:strVal val="visible"/>
                                      </p:to>
                                    </p:set>
                                    <p:animEffect transition="in" filter="slide(fromTop)">
                                      <p:cBhvr>
                                        <p:cTn id="88" dur="500"/>
                                        <p:tgtEl>
                                          <p:spTgt spid="56413"/>
                                        </p:tgtEl>
                                      </p:cBhvr>
                                    </p:animEffect>
                                  </p:childTnLst>
                                </p:cTn>
                              </p:par>
                              <p:par>
                                <p:cTn id="89" presetID="12" presetClass="exit" presetSubtype="4" fill="hold" nodeType="withEffect">
                                  <p:stCondLst>
                                    <p:cond delay="11000"/>
                                  </p:stCondLst>
                                  <p:childTnLst>
                                    <p:animEffect transition="out" filter="slide(fromBottom)">
                                      <p:cBhvr>
                                        <p:cTn id="90" dur="500"/>
                                        <p:tgtEl>
                                          <p:spTgt spid="56416"/>
                                        </p:tgtEl>
                                      </p:cBhvr>
                                    </p:animEffect>
                                    <p:set>
                                      <p:cBhvr>
                                        <p:cTn id="91" dur="1" fill="hold">
                                          <p:stCondLst>
                                            <p:cond delay="499"/>
                                          </p:stCondLst>
                                        </p:cTn>
                                        <p:tgtEl>
                                          <p:spTgt spid="56416"/>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6419"/>
                                        </p:tgtEl>
                                        <p:attrNameLst>
                                          <p:attrName>style.visibility</p:attrName>
                                        </p:attrNameLst>
                                      </p:cBhvr>
                                      <p:to>
                                        <p:strVal val="visible"/>
                                      </p:to>
                                    </p:set>
                                    <p:animEffect transition="in" filter="slide(fromTop)">
                                      <p:cBhvr>
                                        <p:cTn id="94" dur="500"/>
                                        <p:tgtEl>
                                          <p:spTgt spid="56419"/>
                                        </p:tgtEl>
                                      </p:cBhvr>
                                    </p:animEffect>
                                  </p:childTnLst>
                                </p:cTn>
                              </p:par>
                              <p:par>
                                <p:cTn id="95" presetID="12" presetClass="exit" presetSubtype="4" fill="hold" nodeType="withEffect">
                                  <p:stCondLst>
                                    <p:cond delay="12000"/>
                                  </p:stCondLst>
                                  <p:childTnLst>
                                    <p:animEffect transition="out" filter="slide(fromBottom)">
                                      <p:cBhvr>
                                        <p:cTn id="96" dur="500"/>
                                        <p:tgtEl>
                                          <p:spTgt spid="56419"/>
                                        </p:tgtEl>
                                      </p:cBhvr>
                                    </p:animEffect>
                                    <p:set>
                                      <p:cBhvr>
                                        <p:cTn id="97" dur="1" fill="hold">
                                          <p:stCondLst>
                                            <p:cond delay="499"/>
                                          </p:stCondLst>
                                        </p:cTn>
                                        <p:tgtEl>
                                          <p:spTgt spid="56419"/>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6422"/>
                                        </p:tgtEl>
                                        <p:attrNameLst>
                                          <p:attrName>style.visibility</p:attrName>
                                        </p:attrNameLst>
                                      </p:cBhvr>
                                      <p:to>
                                        <p:strVal val="visible"/>
                                      </p:to>
                                    </p:set>
                                    <p:animEffect transition="in" filter="slide(fromTop)">
                                      <p:cBhvr>
                                        <p:cTn id="100" dur="500"/>
                                        <p:tgtEl>
                                          <p:spTgt spid="56422"/>
                                        </p:tgtEl>
                                      </p:cBhvr>
                                    </p:animEffect>
                                  </p:childTnLst>
                                </p:cTn>
                              </p:par>
                              <p:par>
                                <p:cTn id="101" presetID="12" presetClass="exit" presetSubtype="4" fill="hold" nodeType="withEffect">
                                  <p:stCondLst>
                                    <p:cond delay="13000"/>
                                  </p:stCondLst>
                                  <p:childTnLst>
                                    <p:animEffect transition="out" filter="slide(fromBottom)">
                                      <p:cBhvr>
                                        <p:cTn id="102" dur="500"/>
                                        <p:tgtEl>
                                          <p:spTgt spid="56422"/>
                                        </p:tgtEl>
                                      </p:cBhvr>
                                    </p:animEffect>
                                    <p:set>
                                      <p:cBhvr>
                                        <p:cTn id="103" dur="1" fill="hold">
                                          <p:stCondLst>
                                            <p:cond delay="499"/>
                                          </p:stCondLst>
                                        </p:cTn>
                                        <p:tgtEl>
                                          <p:spTgt spid="56422"/>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6425"/>
                                        </p:tgtEl>
                                        <p:attrNameLst>
                                          <p:attrName>style.visibility</p:attrName>
                                        </p:attrNameLst>
                                      </p:cBhvr>
                                      <p:to>
                                        <p:strVal val="visible"/>
                                      </p:to>
                                    </p:set>
                                    <p:animEffect transition="in" filter="slide(fromTop)">
                                      <p:cBhvr>
                                        <p:cTn id="106" dur="500"/>
                                        <p:tgtEl>
                                          <p:spTgt spid="56425"/>
                                        </p:tgtEl>
                                      </p:cBhvr>
                                    </p:animEffect>
                                  </p:childTnLst>
                                </p:cTn>
                              </p:par>
                              <p:par>
                                <p:cTn id="107" presetID="12" presetClass="exit" presetSubtype="4" fill="hold" nodeType="withEffect">
                                  <p:stCondLst>
                                    <p:cond delay="14000"/>
                                  </p:stCondLst>
                                  <p:childTnLst>
                                    <p:animEffect transition="out" filter="slide(fromBottom)">
                                      <p:cBhvr>
                                        <p:cTn id="108" dur="500"/>
                                        <p:tgtEl>
                                          <p:spTgt spid="56425"/>
                                        </p:tgtEl>
                                      </p:cBhvr>
                                    </p:animEffect>
                                    <p:set>
                                      <p:cBhvr>
                                        <p:cTn id="109" dur="1" fill="hold">
                                          <p:stCondLst>
                                            <p:cond delay="499"/>
                                          </p:stCondLst>
                                        </p:cTn>
                                        <p:tgtEl>
                                          <p:spTgt spid="56425"/>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6428"/>
                                        </p:tgtEl>
                                        <p:attrNameLst>
                                          <p:attrName>style.visibility</p:attrName>
                                        </p:attrNameLst>
                                      </p:cBhvr>
                                      <p:to>
                                        <p:strVal val="visible"/>
                                      </p:to>
                                    </p:set>
                                    <p:animEffect transition="in" filter="slide(fromTop)">
                                      <p:cBhvr>
                                        <p:cTn id="112" dur="500"/>
                                        <p:tgtEl>
                                          <p:spTgt spid="56428"/>
                                        </p:tgtEl>
                                      </p:cBhvr>
                                    </p:animEffect>
                                  </p:childTnLst>
                                </p:cTn>
                              </p:par>
                              <p:par>
                                <p:cTn id="113" presetID="12" presetClass="exit" presetSubtype="4" fill="hold" nodeType="withEffect">
                                  <p:stCondLst>
                                    <p:cond delay="15000"/>
                                  </p:stCondLst>
                                  <p:childTnLst>
                                    <p:animEffect transition="out" filter="slide(fromBottom)">
                                      <p:cBhvr>
                                        <p:cTn id="114" dur="500"/>
                                        <p:tgtEl>
                                          <p:spTgt spid="56428"/>
                                        </p:tgtEl>
                                      </p:cBhvr>
                                    </p:animEffect>
                                    <p:set>
                                      <p:cBhvr>
                                        <p:cTn id="115" dur="1" fill="hold">
                                          <p:stCondLst>
                                            <p:cond delay="499"/>
                                          </p:stCondLst>
                                        </p:cTn>
                                        <p:tgtEl>
                                          <p:spTgt spid="56428"/>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6431"/>
                                        </p:tgtEl>
                                        <p:attrNameLst>
                                          <p:attrName>style.visibility</p:attrName>
                                        </p:attrNameLst>
                                      </p:cBhvr>
                                      <p:to>
                                        <p:strVal val="visible"/>
                                      </p:to>
                                    </p:set>
                                    <p:animEffect transition="in" filter="slide(fromTop)">
                                      <p:cBhvr>
                                        <p:cTn id="118" dur="500"/>
                                        <p:tgtEl>
                                          <p:spTgt spid="56431"/>
                                        </p:tgtEl>
                                      </p:cBhvr>
                                    </p:animEffect>
                                  </p:childTnLst>
                                </p:cTn>
                              </p:par>
                              <p:par>
                                <p:cTn id="119" presetID="12" presetClass="exit" presetSubtype="4" fill="hold" nodeType="withEffect">
                                  <p:stCondLst>
                                    <p:cond delay="16000"/>
                                  </p:stCondLst>
                                  <p:childTnLst>
                                    <p:animEffect transition="out" filter="slide(fromBottom)">
                                      <p:cBhvr>
                                        <p:cTn id="120" dur="500"/>
                                        <p:tgtEl>
                                          <p:spTgt spid="56431"/>
                                        </p:tgtEl>
                                      </p:cBhvr>
                                    </p:animEffect>
                                    <p:set>
                                      <p:cBhvr>
                                        <p:cTn id="121" dur="1" fill="hold">
                                          <p:stCondLst>
                                            <p:cond delay="499"/>
                                          </p:stCondLst>
                                        </p:cTn>
                                        <p:tgtEl>
                                          <p:spTgt spid="56431"/>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6434"/>
                                        </p:tgtEl>
                                        <p:attrNameLst>
                                          <p:attrName>style.visibility</p:attrName>
                                        </p:attrNameLst>
                                      </p:cBhvr>
                                      <p:to>
                                        <p:strVal val="visible"/>
                                      </p:to>
                                    </p:set>
                                    <p:animEffect transition="in" filter="slide(fromTop)">
                                      <p:cBhvr>
                                        <p:cTn id="124" dur="500"/>
                                        <p:tgtEl>
                                          <p:spTgt spid="56434"/>
                                        </p:tgtEl>
                                      </p:cBhvr>
                                    </p:animEffect>
                                  </p:childTnLst>
                                </p:cTn>
                              </p:par>
                              <p:par>
                                <p:cTn id="125" presetID="12" presetClass="exit" presetSubtype="4" fill="hold" nodeType="withEffect">
                                  <p:stCondLst>
                                    <p:cond delay="17000"/>
                                  </p:stCondLst>
                                  <p:childTnLst>
                                    <p:animEffect transition="out" filter="slide(fromBottom)">
                                      <p:cBhvr>
                                        <p:cTn id="126" dur="500"/>
                                        <p:tgtEl>
                                          <p:spTgt spid="56434"/>
                                        </p:tgtEl>
                                      </p:cBhvr>
                                    </p:animEffect>
                                    <p:set>
                                      <p:cBhvr>
                                        <p:cTn id="127" dur="1" fill="hold">
                                          <p:stCondLst>
                                            <p:cond delay="499"/>
                                          </p:stCondLst>
                                        </p:cTn>
                                        <p:tgtEl>
                                          <p:spTgt spid="56434"/>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6437"/>
                                        </p:tgtEl>
                                        <p:attrNameLst>
                                          <p:attrName>style.visibility</p:attrName>
                                        </p:attrNameLst>
                                      </p:cBhvr>
                                      <p:to>
                                        <p:strVal val="visible"/>
                                      </p:to>
                                    </p:set>
                                    <p:animEffect transition="in" filter="slide(fromTop)">
                                      <p:cBhvr>
                                        <p:cTn id="130" dur="500"/>
                                        <p:tgtEl>
                                          <p:spTgt spid="56437"/>
                                        </p:tgtEl>
                                      </p:cBhvr>
                                    </p:animEffect>
                                  </p:childTnLst>
                                </p:cTn>
                              </p:par>
                              <p:par>
                                <p:cTn id="131" presetID="12" presetClass="exit" presetSubtype="4" fill="hold" nodeType="withEffect">
                                  <p:stCondLst>
                                    <p:cond delay="18000"/>
                                  </p:stCondLst>
                                  <p:childTnLst>
                                    <p:animEffect transition="out" filter="slide(fromBottom)">
                                      <p:cBhvr>
                                        <p:cTn id="132" dur="500"/>
                                        <p:tgtEl>
                                          <p:spTgt spid="56437"/>
                                        </p:tgtEl>
                                      </p:cBhvr>
                                    </p:animEffect>
                                    <p:set>
                                      <p:cBhvr>
                                        <p:cTn id="133" dur="1" fill="hold">
                                          <p:stCondLst>
                                            <p:cond delay="499"/>
                                          </p:stCondLst>
                                        </p:cTn>
                                        <p:tgtEl>
                                          <p:spTgt spid="56437"/>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6440"/>
                                        </p:tgtEl>
                                        <p:attrNameLst>
                                          <p:attrName>style.visibility</p:attrName>
                                        </p:attrNameLst>
                                      </p:cBhvr>
                                      <p:to>
                                        <p:strVal val="visible"/>
                                      </p:to>
                                    </p:set>
                                    <p:animEffect transition="in" filter="slide(fromTop)">
                                      <p:cBhvr>
                                        <p:cTn id="136" dur="500"/>
                                        <p:tgtEl>
                                          <p:spTgt spid="56440"/>
                                        </p:tgtEl>
                                      </p:cBhvr>
                                    </p:animEffect>
                                  </p:childTnLst>
                                </p:cTn>
                              </p:par>
                              <p:par>
                                <p:cTn id="137" presetID="12" presetClass="exit" presetSubtype="4" fill="hold" nodeType="withEffect">
                                  <p:stCondLst>
                                    <p:cond delay="19000"/>
                                  </p:stCondLst>
                                  <p:childTnLst>
                                    <p:animEffect transition="out" filter="slide(fromBottom)">
                                      <p:cBhvr>
                                        <p:cTn id="138" dur="500"/>
                                        <p:tgtEl>
                                          <p:spTgt spid="56440"/>
                                        </p:tgtEl>
                                      </p:cBhvr>
                                    </p:animEffect>
                                    <p:set>
                                      <p:cBhvr>
                                        <p:cTn id="139" dur="1" fill="hold">
                                          <p:stCondLst>
                                            <p:cond delay="499"/>
                                          </p:stCondLst>
                                        </p:cTn>
                                        <p:tgtEl>
                                          <p:spTgt spid="56440"/>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6443"/>
                                        </p:tgtEl>
                                        <p:attrNameLst>
                                          <p:attrName>style.visibility</p:attrName>
                                        </p:attrNameLst>
                                      </p:cBhvr>
                                      <p:to>
                                        <p:strVal val="visible"/>
                                      </p:to>
                                    </p:set>
                                    <p:animEffect transition="in" filter="slide(fromTop)">
                                      <p:cBhvr>
                                        <p:cTn id="142" dur="500"/>
                                        <p:tgtEl>
                                          <p:spTgt spid="56443"/>
                                        </p:tgtEl>
                                      </p:cBhvr>
                                    </p:animEffect>
                                  </p:childTnLst>
                                </p:cTn>
                              </p:par>
                              <p:par>
                                <p:cTn id="143" presetID="12" presetClass="exit" presetSubtype="4" fill="hold" nodeType="withEffect">
                                  <p:stCondLst>
                                    <p:cond delay="20000"/>
                                  </p:stCondLst>
                                  <p:childTnLst>
                                    <p:animEffect transition="out" filter="slide(fromBottom)">
                                      <p:cBhvr>
                                        <p:cTn id="144" dur="500"/>
                                        <p:tgtEl>
                                          <p:spTgt spid="56443"/>
                                        </p:tgtEl>
                                      </p:cBhvr>
                                    </p:animEffect>
                                    <p:set>
                                      <p:cBhvr>
                                        <p:cTn id="145" dur="1" fill="hold">
                                          <p:stCondLst>
                                            <p:cond delay="499"/>
                                          </p:stCondLst>
                                        </p:cTn>
                                        <p:tgtEl>
                                          <p:spTgt spid="56443"/>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6413"/>
                                        </p:tgtEl>
                                      </p:cBhvr>
                                    </p:animEffect>
                                    <p:set>
                                      <p:cBhvr>
                                        <p:cTn id="148" dur="1" fill="hold">
                                          <p:stCondLst>
                                            <p:cond delay="499"/>
                                          </p:stCondLst>
                                        </p:cTn>
                                        <p:tgtEl>
                                          <p:spTgt spid="56413"/>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6446"/>
                                        </p:tgtEl>
                                        <p:attrNameLst>
                                          <p:attrName>style.visibility</p:attrName>
                                        </p:attrNameLst>
                                      </p:cBhvr>
                                      <p:to>
                                        <p:strVal val="visible"/>
                                      </p:to>
                                    </p:set>
                                    <p:animEffect transition="in" filter="slide(fromTop)">
                                      <p:cBhvr>
                                        <p:cTn id="151" dur="500"/>
                                        <p:tgtEl>
                                          <p:spTgt spid="56446"/>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6449"/>
                                        </p:tgtEl>
                                        <p:attrNameLst>
                                          <p:attrName>style.visibility</p:attrName>
                                        </p:attrNameLst>
                                      </p:cBhvr>
                                      <p:to>
                                        <p:strVal val="visible"/>
                                      </p:to>
                                    </p:set>
                                    <p:animEffect transition="in" filter="slide(fromTop)">
                                      <p:cBhvr>
                                        <p:cTn id="154" dur="500"/>
                                        <p:tgtEl>
                                          <p:spTgt spid="56449"/>
                                        </p:tgtEl>
                                      </p:cBhvr>
                                    </p:animEffect>
                                  </p:childTnLst>
                                </p:cTn>
                              </p:par>
                              <p:par>
                                <p:cTn id="155" presetID="12" presetClass="exit" presetSubtype="4" fill="hold" nodeType="withEffect">
                                  <p:stCondLst>
                                    <p:cond delay="21000"/>
                                  </p:stCondLst>
                                  <p:childTnLst>
                                    <p:animEffect transition="out" filter="slide(fromBottom)">
                                      <p:cBhvr>
                                        <p:cTn id="156" dur="500"/>
                                        <p:tgtEl>
                                          <p:spTgt spid="56449"/>
                                        </p:tgtEl>
                                      </p:cBhvr>
                                    </p:animEffect>
                                    <p:set>
                                      <p:cBhvr>
                                        <p:cTn id="157" dur="1" fill="hold">
                                          <p:stCondLst>
                                            <p:cond delay="499"/>
                                          </p:stCondLst>
                                        </p:cTn>
                                        <p:tgtEl>
                                          <p:spTgt spid="56449"/>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6452"/>
                                        </p:tgtEl>
                                        <p:attrNameLst>
                                          <p:attrName>style.visibility</p:attrName>
                                        </p:attrNameLst>
                                      </p:cBhvr>
                                      <p:to>
                                        <p:strVal val="visible"/>
                                      </p:to>
                                    </p:set>
                                    <p:animEffect transition="in" filter="slide(fromTop)">
                                      <p:cBhvr>
                                        <p:cTn id="160" dur="500"/>
                                        <p:tgtEl>
                                          <p:spTgt spid="56452"/>
                                        </p:tgtEl>
                                      </p:cBhvr>
                                    </p:animEffect>
                                  </p:childTnLst>
                                </p:cTn>
                              </p:par>
                              <p:par>
                                <p:cTn id="161" presetID="12" presetClass="exit" presetSubtype="4" fill="hold" nodeType="withEffect">
                                  <p:stCondLst>
                                    <p:cond delay="22000"/>
                                  </p:stCondLst>
                                  <p:childTnLst>
                                    <p:animEffect transition="out" filter="slide(fromBottom)">
                                      <p:cBhvr>
                                        <p:cTn id="162" dur="500"/>
                                        <p:tgtEl>
                                          <p:spTgt spid="56452"/>
                                        </p:tgtEl>
                                      </p:cBhvr>
                                    </p:animEffect>
                                    <p:set>
                                      <p:cBhvr>
                                        <p:cTn id="163" dur="1" fill="hold">
                                          <p:stCondLst>
                                            <p:cond delay="499"/>
                                          </p:stCondLst>
                                        </p:cTn>
                                        <p:tgtEl>
                                          <p:spTgt spid="56452"/>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6455"/>
                                        </p:tgtEl>
                                        <p:attrNameLst>
                                          <p:attrName>style.visibility</p:attrName>
                                        </p:attrNameLst>
                                      </p:cBhvr>
                                      <p:to>
                                        <p:strVal val="visible"/>
                                      </p:to>
                                    </p:set>
                                    <p:animEffect transition="in" filter="slide(fromTop)">
                                      <p:cBhvr>
                                        <p:cTn id="166" dur="500"/>
                                        <p:tgtEl>
                                          <p:spTgt spid="56455"/>
                                        </p:tgtEl>
                                      </p:cBhvr>
                                    </p:animEffect>
                                  </p:childTnLst>
                                </p:cTn>
                              </p:par>
                              <p:par>
                                <p:cTn id="167" presetID="12" presetClass="exit" presetSubtype="4" fill="hold" nodeType="withEffect">
                                  <p:stCondLst>
                                    <p:cond delay="23000"/>
                                  </p:stCondLst>
                                  <p:childTnLst>
                                    <p:animEffect transition="out" filter="slide(fromBottom)">
                                      <p:cBhvr>
                                        <p:cTn id="168" dur="500"/>
                                        <p:tgtEl>
                                          <p:spTgt spid="56455"/>
                                        </p:tgtEl>
                                      </p:cBhvr>
                                    </p:animEffect>
                                    <p:set>
                                      <p:cBhvr>
                                        <p:cTn id="169" dur="1" fill="hold">
                                          <p:stCondLst>
                                            <p:cond delay="499"/>
                                          </p:stCondLst>
                                        </p:cTn>
                                        <p:tgtEl>
                                          <p:spTgt spid="56455"/>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6458"/>
                                        </p:tgtEl>
                                        <p:attrNameLst>
                                          <p:attrName>style.visibility</p:attrName>
                                        </p:attrNameLst>
                                      </p:cBhvr>
                                      <p:to>
                                        <p:strVal val="visible"/>
                                      </p:to>
                                    </p:set>
                                    <p:animEffect transition="in" filter="slide(fromTop)">
                                      <p:cBhvr>
                                        <p:cTn id="172" dur="500"/>
                                        <p:tgtEl>
                                          <p:spTgt spid="56458"/>
                                        </p:tgtEl>
                                      </p:cBhvr>
                                    </p:animEffect>
                                  </p:childTnLst>
                                </p:cTn>
                              </p:par>
                              <p:par>
                                <p:cTn id="173" presetID="12" presetClass="exit" presetSubtype="4" fill="hold" nodeType="withEffect">
                                  <p:stCondLst>
                                    <p:cond delay="24000"/>
                                  </p:stCondLst>
                                  <p:childTnLst>
                                    <p:animEffect transition="out" filter="slide(fromBottom)">
                                      <p:cBhvr>
                                        <p:cTn id="174" dur="500"/>
                                        <p:tgtEl>
                                          <p:spTgt spid="56458"/>
                                        </p:tgtEl>
                                      </p:cBhvr>
                                    </p:animEffect>
                                    <p:set>
                                      <p:cBhvr>
                                        <p:cTn id="175" dur="1" fill="hold">
                                          <p:stCondLst>
                                            <p:cond delay="499"/>
                                          </p:stCondLst>
                                        </p:cTn>
                                        <p:tgtEl>
                                          <p:spTgt spid="56458"/>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6461"/>
                                        </p:tgtEl>
                                        <p:attrNameLst>
                                          <p:attrName>style.visibility</p:attrName>
                                        </p:attrNameLst>
                                      </p:cBhvr>
                                      <p:to>
                                        <p:strVal val="visible"/>
                                      </p:to>
                                    </p:set>
                                    <p:animEffect transition="in" filter="slide(fromTop)">
                                      <p:cBhvr>
                                        <p:cTn id="178" dur="500"/>
                                        <p:tgtEl>
                                          <p:spTgt spid="56461"/>
                                        </p:tgtEl>
                                      </p:cBhvr>
                                    </p:animEffect>
                                  </p:childTnLst>
                                </p:cTn>
                              </p:par>
                              <p:par>
                                <p:cTn id="179" presetID="12" presetClass="exit" presetSubtype="4" fill="hold" nodeType="withEffect">
                                  <p:stCondLst>
                                    <p:cond delay="25000"/>
                                  </p:stCondLst>
                                  <p:childTnLst>
                                    <p:animEffect transition="out" filter="slide(fromBottom)">
                                      <p:cBhvr>
                                        <p:cTn id="180" dur="500"/>
                                        <p:tgtEl>
                                          <p:spTgt spid="56461"/>
                                        </p:tgtEl>
                                      </p:cBhvr>
                                    </p:animEffect>
                                    <p:set>
                                      <p:cBhvr>
                                        <p:cTn id="181" dur="1" fill="hold">
                                          <p:stCondLst>
                                            <p:cond delay="499"/>
                                          </p:stCondLst>
                                        </p:cTn>
                                        <p:tgtEl>
                                          <p:spTgt spid="56461"/>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6464"/>
                                        </p:tgtEl>
                                        <p:attrNameLst>
                                          <p:attrName>style.visibility</p:attrName>
                                        </p:attrNameLst>
                                      </p:cBhvr>
                                      <p:to>
                                        <p:strVal val="visible"/>
                                      </p:to>
                                    </p:set>
                                    <p:animEffect transition="in" filter="slide(fromTop)">
                                      <p:cBhvr>
                                        <p:cTn id="184" dur="500"/>
                                        <p:tgtEl>
                                          <p:spTgt spid="56464"/>
                                        </p:tgtEl>
                                      </p:cBhvr>
                                    </p:animEffect>
                                  </p:childTnLst>
                                </p:cTn>
                              </p:par>
                              <p:par>
                                <p:cTn id="185" presetID="12" presetClass="exit" presetSubtype="4" fill="hold" nodeType="withEffect">
                                  <p:stCondLst>
                                    <p:cond delay="26000"/>
                                  </p:stCondLst>
                                  <p:childTnLst>
                                    <p:animEffect transition="out" filter="slide(fromBottom)">
                                      <p:cBhvr>
                                        <p:cTn id="186" dur="500"/>
                                        <p:tgtEl>
                                          <p:spTgt spid="56464"/>
                                        </p:tgtEl>
                                      </p:cBhvr>
                                    </p:animEffect>
                                    <p:set>
                                      <p:cBhvr>
                                        <p:cTn id="187" dur="1" fill="hold">
                                          <p:stCondLst>
                                            <p:cond delay="499"/>
                                          </p:stCondLst>
                                        </p:cTn>
                                        <p:tgtEl>
                                          <p:spTgt spid="56464"/>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6467"/>
                                        </p:tgtEl>
                                        <p:attrNameLst>
                                          <p:attrName>style.visibility</p:attrName>
                                        </p:attrNameLst>
                                      </p:cBhvr>
                                      <p:to>
                                        <p:strVal val="visible"/>
                                      </p:to>
                                    </p:set>
                                    <p:animEffect transition="in" filter="slide(fromTop)">
                                      <p:cBhvr>
                                        <p:cTn id="190" dur="500"/>
                                        <p:tgtEl>
                                          <p:spTgt spid="56467"/>
                                        </p:tgtEl>
                                      </p:cBhvr>
                                    </p:animEffect>
                                  </p:childTnLst>
                                </p:cTn>
                              </p:par>
                              <p:par>
                                <p:cTn id="191" presetID="12" presetClass="exit" presetSubtype="4" fill="hold" nodeType="withEffect">
                                  <p:stCondLst>
                                    <p:cond delay="27000"/>
                                  </p:stCondLst>
                                  <p:childTnLst>
                                    <p:animEffect transition="out" filter="slide(fromBottom)">
                                      <p:cBhvr>
                                        <p:cTn id="192" dur="500"/>
                                        <p:tgtEl>
                                          <p:spTgt spid="56467"/>
                                        </p:tgtEl>
                                      </p:cBhvr>
                                    </p:animEffect>
                                    <p:set>
                                      <p:cBhvr>
                                        <p:cTn id="193" dur="1" fill="hold">
                                          <p:stCondLst>
                                            <p:cond delay="499"/>
                                          </p:stCondLst>
                                        </p:cTn>
                                        <p:tgtEl>
                                          <p:spTgt spid="56467"/>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6470"/>
                                        </p:tgtEl>
                                        <p:attrNameLst>
                                          <p:attrName>style.visibility</p:attrName>
                                        </p:attrNameLst>
                                      </p:cBhvr>
                                      <p:to>
                                        <p:strVal val="visible"/>
                                      </p:to>
                                    </p:set>
                                    <p:animEffect transition="in" filter="slide(fromTop)">
                                      <p:cBhvr>
                                        <p:cTn id="196" dur="500"/>
                                        <p:tgtEl>
                                          <p:spTgt spid="56470"/>
                                        </p:tgtEl>
                                      </p:cBhvr>
                                    </p:animEffect>
                                  </p:childTnLst>
                                </p:cTn>
                              </p:par>
                              <p:par>
                                <p:cTn id="197" presetID="12" presetClass="exit" presetSubtype="4" fill="hold" nodeType="withEffect">
                                  <p:stCondLst>
                                    <p:cond delay="28000"/>
                                  </p:stCondLst>
                                  <p:childTnLst>
                                    <p:animEffect transition="out" filter="slide(fromBottom)">
                                      <p:cBhvr>
                                        <p:cTn id="198" dur="500"/>
                                        <p:tgtEl>
                                          <p:spTgt spid="56470"/>
                                        </p:tgtEl>
                                      </p:cBhvr>
                                    </p:animEffect>
                                    <p:set>
                                      <p:cBhvr>
                                        <p:cTn id="199" dur="1" fill="hold">
                                          <p:stCondLst>
                                            <p:cond delay="499"/>
                                          </p:stCondLst>
                                        </p:cTn>
                                        <p:tgtEl>
                                          <p:spTgt spid="56470"/>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6473"/>
                                        </p:tgtEl>
                                        <p:attrNameLst>
                                          <p:attrName>style.visibility</p:attrName>
                                        </p:attrNameLst>
                                      </p:cBhvr>
                                      <p:to>
                                        <p:strVal val="visible"/>
                                      </p:to>
                                    </p:set>
                                    <p:animEffect transition="in" filter="slide(fromTop)">
                                      <p:cBhvr>
                                        <p:cTn id="202" dur="500"/>
                                        <p:tgtEl>
                                          <p:spTgt spid="56473"/>
                                        </p:tgtEl>
                                      </p:cBhvr>
                                    </p:animEffect>
                                  </p:childTnLst>
                                </p:cTn>
                              </p:par>
                              <p:par>
                                <p:cTn id="203" presetID="12" presetClass="exit" presetSubtype="4" fill="hold" nodeType="withEffect">
                                  <p:stCondLst>
                                    <p:cond delay="29000"/>
                                  </p:stCondLst>
                                  <p:childTnLst>
                                    <p:animEffect transition="out" filter="slide(fromBottom)">
                                      <p:cBhvr>
                                        <p:cTn id="204" dur="500"/>
                                        <p:tgtEl>
                                          <p:spTgt spid="56473"/>
                                        </p:tgtEl>
                                      </p:cBhvr>
                                    </p:animEffect>
                                    <p:set>
                                      <p:cBhvr>
                                        <p:cTn id="205" dur="1" fill="hold">
                                          <p:stCondLst>
                                            <p:cond delay="499"/>
                                          </p:stCondLst>
                                        </p:cTn>
                                        <p:tgtEl>
                                          <p:spTgt spid="56473"/>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6476"/>
                                        </p:tgtEl>
                                        <p:attrNameLst>
                                          <p:attrName>style.visibility</p:attrName>
                                        </p:attrNameLst>
                                      </p:cBhvr>
                                      <p:to>
                                        <p:strVal val="visible"/>
                                      </p:to>
                                    </p:set>
                                    <p:animEffect transition="in" filter="slide(fromTop)">
                                      <p:cBhvr>
                                        <p:cTn id="208" dur="500"/>
                                        <p:tgtEl>
                                          <p:spTgt spid="56476"/>
                                        </p:tgtEl>
                                      </p:cBhvr>
                                    </p:animEffect>
                                  </p:childTnLst>
                                </p:cTn>
                              </p:par>
                              <p:par>
                                <p:cTn id="209" presetID="12" presetClass="exit" presetSubtype="4" fill="hold" nodeType="withEffect">
                                  <p:stCondLst>
                                    <p:cond delay="30000"/>
                                  </p:stCondLst>
                                  <p:childTnLst>
                                    <p:animEffect transition="out" filter="slide(fromBottom)">
                                      <p:cBhvr>
                                        <p:cTn id="210" dur="500"/>
                                        <p:tgtEl>
                                          <p:spTgt spid="56446"/>
                                        </p:tgtEl>
                                      </p:cBhvr>
                                    </p:animEffect>
                                    <p:set>
                                      <p:cBhvr>
                                        <p:cTn id="211" dur="1" fill="hold">
                                          <p:stCondLst>
                                            <p:cond delay="499"/>
                                          </p:stCondLst>
                                        </p:cTn>
                                        <p:tgtEl>
                                          <p:spTgt spid="56446"/>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6479"/>
                                        </p:tgtEl>
                                        <p:attrNameLst>
                                          <p:attrName>style.visibility</p:attrName>
                                        </p:attrNameLst>
                                      </p:cBhvr>
                                      <p:to>
                                        <p:strVal val="visible"/>
                                      </p:to>
                                    </p:set>
                                    <p:animEffect transition="in" filter="slide(fromTop)">
                                      <p:cBhvr>
                                        <p:cTn id="214" dur="500"/>
                                        <p:tgtEl>
                                          <p:spTgt spid="56479"/>
                                        </p:tgtEl>
                                      </p:cBhvr>
                                    </p:animEffect>
                                  </p:childTnLst>
                                </p:cTn>
                              </p:par>
                              <p:par>
                                <p:cTn id="215" presetID="12" presetClass="exit" presetSubtype="4" fill="hold" nodeType="withEffect">
                                  <p:stCondLst>
                                    <p:cond delay="30000"/>
                                  </p:stCondLst>
                                  <p:childTnLst>
                                    <p:animEffect transition="out" filter="slide(fromBottom)">
                                      <p:cBhvr>
                                        <p:cTn id="216" dur="500"/>
                                        <p:tgtEl>
                                          <p:spTgt spid="56476"/>
                                        </p:tgtEl>
                                      </p:cBhvr>
                                    </p:animEffect>
                                    <p:set>
                                      <p:cBhvr>
                                        <p:cTn id="217" dur="1" fill="hold">
                                          <p:stCondLst>
                                            <p:cond delay="499"/>
                                          </p:stCondLst>
                                        </p:cTn>
                                        <p:tgtEl>
                                          <p:spTgt spid="56476"/>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6509"/>
                                        </p:tgtEl>
                                        <p:attrNameLst>
                                          <p:attrName>style.visibility</p:attrName>
                                        </p:attrNameLst>
                                      </p:cBhvr>
                                      <p:to>
                                        <p:strVal val="visible"/>
                                      </p:to>
                                    </p:set>
                                    <p:animEffect transition="in" filter="slide(fromTop)">
                                      <p:cBhvr>
                                        <p:cTn id="220" dur="500"/>
                                        <p:tgtEl>
                                          <p:spTgt spid="56509"/>
                                        </p:tgtEl>
                                      </p:cBhvr>
                                    </p:animEffect>
                                  </p:childTnLst>
                                </p:cTn>
                              </p:par>
                              <p:par>
                                <p:cTn id="221" presetID="12" presetClass="exit" presetSubtype="4" fill="hold" nodeType="withEffect">
                                  <p:stCondLst>
                                    <p:cond delay="31000"/>
                                  </p:stCondLst>
                                  <p:childTnLst>
                                    <p:animEffect transition="out" filter="slide(fromBottom)">
                                      <p:cBhvr>
                                        <p:cTn id="222" dur="500"/>
                                        <p:tgtEl>
                                          <p:spTgt spid="56479"/>
                                        </p:tgtEl>
                                      </p:cBhvr>
                                    </p:animEffect>
                                    <p:set>
                                      <p:cBhvr>
                                        <p:cTn id="223" dur="1" fill="hold">
                                          <p:stCondLst>
                                            <p:cond delay="499"/>
                                          </p:stCondLst>
                                        </p:cTn>
                                        <p:tgtEl>
                                          <p:spTgt spid="56479"/>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6482"/>
                                        </p:tgtEl>
                                        <p:attrNameLst>
                                          <p:attrName>style.visibility</p:attrName>
                                        </p:attrNameLst>
                                      </p:cBhvr>
                                      <p:to>
                                        <p:strVal val="visible"/>
                                      </p:to>
                                    </p:set>
                                    <p:animEffect transition="in" filter="slide(fromTop)">
                                      <p:cBhvr>
                                        <p:cTn id="226" dur="500"/>
                                        <p:tgtEl>
                                          <p:spTgt spid="56482"/>
                                        </p:tgtEl>
                                      </p:cBhvr>
                                    </p:animEffect>
                                  </p:childTnLst>
                                </p:cTn>
                              </p:par>
                              <p:par>
                                <p:cTn id="227" presetID="12" presetClass="exit" presetSubtype="4" fill="hold" nodeType="withEffect">
                                  <p:stCondLst>
                                    <p:cond delay="32000"/>
                                  </p:stCondLst>
                                  <p:childTnLst>
                                    <p:animEffect transition="out" filter="slide(fromBottom)">
                                      <p:cBhvr>
                                        <p:cTn id="228" dur="500"/>
                                        <p:tgtEl>
                                          <p:spTgt spid="56482"/>
                                        </p:tgtEl>
                                      </p:cBhvr>
                                    </p:animEffect>
                                    <p:set>
                                      <p:cBhvr>
                                        <p:cTn id="229" dur="1" fill="hold">
                                          <p:stCondLst>
                                            <p:cond delay="499"/>
                                          </p:stCondLst>
                                        </p:cTn>
                                        <p:tgtEl>
                                          <p:spTgt spid="56482"/>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6485"/>
                                        </p:tgtEl>
                                        <p:attrNameLst>
                                          <p:attrName>style.visibility</p:attrName>
                                        </p:attrNameLst>
                                      </p:cBhvr>
                                      <p:to>
                                        <p:strVal val="visible"/>
                                      </p:to>
                                    </p:set>
                                    <p:animEffect transition="in" filter="slide(fromTop)">
                                      <p:cBhvr>
                                        <p:cTn id="232" dur="500"/>
                                        <p:tgtEl>
                                          <p:spTgt spid="56485"/>
                                        </p:tgtEl>
                                      </p:cBhvr>
                                    </p:animEffect>
                                  </p:childTnLst>
                                </p:cTn>
                              </p:par>
                              <p:par>
                                <p:cTn id="233" presetID="12" presetClass="exit" presetSubtype="4" fill="hold" nodeType="withEffect">
                                  <p:stCondLst>
                                    <p:cond delay="33000"/>
                                  </p:stCondLst>
                                  <p:childTnLst>
                                    <p:animEffect transition="out" filter="slide(fromBottom)">
                                      <p:cBhvr>
                                        <p:cTn id="234" dur="500"/>
                                        <p:tgtEl>
                                          <p:spTgt spid="56485"/>
                                        </p:tgtEl>
                                      </p:cBhvr>
                                    </p:animEffect>
                                    <p:set>
                                      <p:cBhvr>
                                        <p:cTn id="235" dur="1" fill="hold">
                                          <p:stCondLst>
                                            <p:cond delay="499"/>
                                          </p:stCondLst>
                                        </p:cTn>
                                        <p:tgtEl>
                                          <p:spTgt spid="56485"/>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6488"/>
                                        </p:tgtEl>
                                        <p:attrNameLst>
                                          <p:attrName>style.visibility</p:attrName>
                                        </p:attrNameLst>
                                      </p:cBhvr>
                                      <p:to>
                                        <p:strVal val="visible"/>
                                      </p:to>
                                    </p:set>
                                    <p:animEffect transition="in" filter="slide(fromTop)">
                                      <p:cBhvr>
                                        <p:cTn id="238" dur="500"/>
                                        <p:tgtEl>
                                          <p:spTgt spid="56488"/>
                                        </p:tgtEl>
                                      </p:cBhvr>
                                    </p:animEffect>
                                  </p:childTnLst>
                                </p:cTn>
                              </p:par>
                              <p:par>
                                <p:cTn id="239" presetID="12" presetClass="exit" presetSubtype="4" fill="hold" nodeType="withEffect">
                                  <p:stCondLst>
                                    <p:cond delay="34000"/>
                                  </p:stCondLst>
                                  <p:childTnLst>
                                    <p:animEffect transition="out" filter="slide(fromBottom)">
                                      <p:cBhvr>
                                        <p:cTn id="240" dur="500"/>
                                        <p:tgtEl>
                                          <p:spTgt spid="56488"/>
                                        </p:tgtEl>
                                      </p:cBhvr>
                                    </p:animEffect>
                                    <p:set>
                                      <p:cBhvr>
                                        <p:cTn id="241" dur="1" fill="hold">
                                          <p:stCondLst>
                                            <p:cond delay="499"/>
                                          </p:stCondLst>
                                        </p:cTn>
                                        <p:tgtEl>
                                          <p:spTgt spid="56488"/>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6491"/>
                                        </p:tgtEl>
                                        <p:attrNameLst>
                                          <p:attrName>style.visibility</p:attrName>
                                        </p:attrNameLst>
                                      </p:cBhvr>
                                      <p:to>
                                        <p:strVal val="visible"/>
                                      </p:to>
                                    </p:set>
                                    <p:animEffect transition="in" filter="slide(fromTop)">
                                      <p:cBhvr>
                                        <p:cTn id="244" dur="500"/>
                                        <p:tgtEl>
                                          <p:spTgt spid="56491"/>
                                        </p:tgtEl>
                                      </p:cBhvr>
                                    </p:animEffect>
                                  </p:childTnLst>
                                </p:cTn>
                              </p:par>
                              <p:par>
                                <p:cTn id="245" presetID="12" presetClass="exit" presetSubtype="4" fill="hold" nodeType="withEffect">
                                  <p:stCondLst>
                                    <p:cond delay="35000"/>
                                  </p:stCondLst>
                                  <p:childTnLst>
                                    <p:animEffect transition="out" filter="slide(fromBottom)">
                                      <p:cBhvr>
                                        <p:cTn id="246" dur="500"/>
                                        <p:tgtEl>
                                          <p:spTgt spid="56491"/>
                                        </p:tgtEl>
                                      </p:cBhvr>
                                    </p:animEffect>
                                    <p:set>
                                      <p:cBhvr>
                                        <p:cTn id="247" dur="1" fill="hold">
                                          <p:stCondLst>
                                            <p:cond delay="499"/>
                                          </p:stCondLst>
                                        </p:cTn>
                                        <p:tgtEl>
                                          <p:spTgt spid="56491"/>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6494"/>
                                        </p:tgtEl>
                                        <p:attrNameLst>
                                          <p:attrName>style.visibility</p:attrName>
                                        </p:attrNameLst>
                                      </p:cBhvr>
                                      <p:to>
                                        <p:strVal val="visible"/>
                                      </p:to>
                                    </p:set>
                                    <p:animEffect transition="in" filter="slide(fromTop)">
                                      <p:cBhvr>
                                        <p:cTn id="250" dur="500"/>
                                        <p:tgtEl>
                                          <p:spTgt spid="56494"/>
                                        </p:tgtEl>
                                      </p:cBhvr>
                                    </p:animEffect>
                                  </p:childTnLst>
                                </p:cTn>
                              </p:par>
                              <p:par>
                                <p:cTn id="251" presetID="12" presetClass="exit" presetSubtype="4" fill="hold" nodeType="withEffect">
                                  <p:stCondLst>
                                    <p:cond delay="36000"/>
                                  </p:stCondLst>
                                  <p:childTnLst>
                                    <p:animEffect transition="out" filter="slide(fromBottom)">
                                      <p:cBhvr>
                                        <p:cTn id="252" dur="500"/>
                                        <p:tgtEl>
                                          <p:spTgt spid="56494"/>
                                        </p:tgtEl>
                                      </p:cBhvr>
                                    </p:animEffect>
                                    <p:set>
                                      <p:cBhvr>
                                        <p:cTn id="253" dur="1" fill="hold">
                                          <p:stCondLst>
                                            <p:cond delay="499"/>
                                          </p:stCondLst>
                                        </p:cTn>
                                        <p:tgtEl>
                                          <p:spTgt spid="56494"/>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6497"/>
                                        </p:tgtEl>
                                        <p:attrNameLst>
                                          <p:attrName>style.visibility</p:attrName>
                                        </p:attrNameLst>
                                      </p:cBhvr>
                                      <p:to>
                                        <p:strVal val="visible"/>
                                      </p:to>
                                    </p:set>
                                    <p:animEffect transition="in" filter="slide(fromTop)">
                                      <p:cBhvr>
                                        <p:cTn id="256" dur="500"/>
                                        <p:tgtEl>
                                          <p:spTgt spid="56497"/>
                                        </p:tgtEl>
                                      </p:cBhvr>
                                    </p:animEffect>
                                  </p:childTnLst>
                                </p:cTn>
                              </p:par>
                              <p:par>
                                <p:cTn id="257" presetID="12" presetClass="exit" presetSubtype="4" fill="hold" nodeType="withEffect">
                                  <p:stCondLst>
                                    <p:cond delay="37000"/>
                                  </p:stCondLst>
                                  <p:childTnLst>
                                    <p:animEffect transition="out" filter="slide(fromBottom)">
                                      <p:cBhvr>
                                        <p:cTn id="258" dur="500"/>
                                        <p:tgtEl>
                                          <p:spTgt spid="56497"/>
                                        </p:tgtEl>
                                      </p:cBhvr>
                                    </p:animEffect>
                                    <p:set>
                                      <p:cBhvr>
                                        <p:cTn id="259" dur="1" fill="hold">
                                          <p:stCondLst>
                                            <p:cond delay="499"/>
                                          </p:stCondLst>
                                        </p:cTn>
                                        <p:tgtEl>
                                          <p:spTgt spid="56497"/>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6500"/>
                                        </p:tgtEl>
                                        <p:attrNameLst>
                                          <p:attrName>style.visibility</p:attrName>
                                        </p:attrNameLst>
                                      </p:cBhvr>
                                      <p:to>
                                        <p:strVal val="visible"/>
                                      </p:to>
                                    </p:set>
                                    <p:animEffect transition="in" filter="slide(fromTop)">
                                      <p:cBhvr>
                                        <p:cTn id="262" dur="500"/>
                                        <p:tgtEl>
                                          <p:spTgt spid="56500"/>
                                        </p:tgtEl>
                                      </p:cBhvr>
                                    </p:animEffect>
                                  </p:childTnLst>
                                </p:cTn>
                              </p:par>
                              <p:par>
                                <p:cTn id="263" presetID="12" presetClass="exit" presetSubtype="4" fill="hold" nodeType="withEffect">
                                  <p:stCondLst>
                                    <p:cond delay="38000"/>
                                  </p:stCondLst>
                                  <p:childTnLst>
                                    <p:animEffect transition="out" filter="slide(fromBottom)">
                                      <p:cBhvr>
                                        <p:cTn id="264" dur="500"/>
                                        <p:tgtEl>
                                          <p:spTgt spid="56500"/>
                                        </p:tgtEl>
                                      </p:cBhvr>
                                    </p:animEffect>
                                    <p:set>
                                      <p:cBhvr>
                                        <p:cTn id="265" dur="1" fill="hold">
                                          <p:stCondLst>
                                            <p:cond delay="499"/>
                                          </p:stCondLst>
                                        </p:cTn>
                                        <p:tgtEl>
                                          <p:spTgt spid="56500"/>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6503"/>
                                        </p:tgtEl>
                                        <p:attrNameLst>
                                          <p:attrName>style.visibility</p:attrName>
                                        </p:attrNameLst>
                                      </p:cBhvr>
                                      <p:to>
                                        <p:strVal val="visible"/>
                                      </p:to>
                                    </p:set>
                                    <p:animEffect transition="in" filter="slide(fromTop)">
                                      <p:cBhvr>
                                        <p:cTn id="268" dur="500"/>
                                        <p:tgtEl>
                                          <p:spTgt spid="56503"/>
                                        </p:tgtEl>
                                      </p:cBhvr>
                                    </p:animEffect>
                                  </p:childTnLst>
                                </p:cTn>
                              </p:par>
                              <p:par>
                                <p:cTn id="269" presetID="12" presetClass="exit" presetSubtype="4" fill="hold" nodeType="withEffect">
                                  <p:stCondLst>
                                    <p:cond delay="39000"/>
                                  </p:stCondLst>
                                  <p:childTnLst>
                                    <p:animEffect transition="out" filter="slide(fromBottom)">
                                      <p:cBhvr>
                                        <p:cTn id="270" dur="500"/>
                                        <p:tgtEl>
                                          <p:spTgt spid="56503"/>
                                        </p:tgtEl>
                                      </p:cBhvr>
                                    </p:animEffect>
                                    <p:set>
                                      <p:cBhvr>
                                        <p:cTn id="271" dur="1" fill="hold">
                                          <p:stCondLst>
                                            <p:cond delay="499"/>
                                          </p:stCondLst>
                                        </p:cTn>
                                        <p:tgtEl>
                                          <p:spTgt spid="56503"/>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6506"/>
                                        </p:tgtEl>
                                        <p:attrNameLst>
                                          <p:attrName>style.visibility</p:attrName>
                                        </p:attrNameLst>
                                      </p:cBhvr>
                                      <p:to>
                                        <p:strVal val="visible"/>
                                      </p:to>
                                    </p:set>
                                    <p:animEffect transition="in" filter="slide(fromTop)">
                                      <p:cBhvr>
                                        <p:cTn id="274" dur="500"/>
                                        <p:tgtEl>
                                          <p:spTgt spid="56506"/>
                                        </p:tgtEl>
                                      </p:cBhvr>
                                    </p:animEffect>
                                  </p:childTnLst>
                                </p:cTn>
                              </p:par>
                              <p:par>
                                <p:cTn id="275" presetID="12" presetClass="exit" presetSubtype="4" fill="hold" nodeType="withEffect">
                                  <p:stCondLst>
                                    <p:cond delay="40000"/>
                                  </p:stCondLst>
                                  <p:childTnLst>
                                    <p:animEffect transition="out" filter="slide(fromBottom)">
                                      <p:cBhvr>
                                        <p:cTn id="276" dur="500"/>
                                        <p:tgtEl>
                                          <p:spTgt spid="56506"/>
                                        </p:tgtEl>
                                      </p:cBhvr>
                                    </p:animEffect>
                                    <p:set>
                                      <p:cBhvr>
                                        <p:cTn id="277" dur="1" fill="hold">
                                          <p:stCondLst>
                                            <p:cond delay="499"/>
                                          </p:stCondLst>
                                        </p:cTn>
                                        <p:tgtEl>
                                          <p:spTgt spid="56506"/>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6512"/>
                                        </p:tgtEl>
                                        <p:attrNameLst>
                                          <p:attrName>style.visibility</p:attrName>
                                        </p:attrNameLst>
                                      </p:cBhvr>
                                      <p:to>
                                        <p:strVal val="visible"/>
                                      </p:to>
                                    </p:set>
                                    <p:animEffect transition="in" filter="slide(fromTop)">
                                      <p:cBhvr>
                                        <p:cTn id="280" dur="500"/>
                                        <p:tgtEl>
                                          <p:spTgt spid="56512"/>
                                        </p:tgtEl>
                                      </p:cBhvr>
                                    </p:animEffect>
                                  </p:childTnLst>
                                </p:cTn>
                              </p:par>
                              <p:par>
                                <p:cTn id="281" presetID="12" presetClass="exit" presetSubtype="4" fill="hold" nodeType="withEffect">
                                  <p:stCondLst>
                                    <p:cond delay="40000"/>
                                  </p:stCondLst>
                                  <p:childTnLst>
                                    <p:animEffect transition="out" filter="slide(fromBottom)">
                                      <p:cBhvr>
                                        <p:cTn id="282" dur="500"/>
                                        <p:tgtEl>
                                          <p:spTgt spid="56509"/>
                                        </p:tgtEl>
                                      </p:cBhvr>
                                    </p:animEffect>
                                    <p:set>
                                      <p:cBhvr>
                                        <p:cTn id="283" dur="1" fill="hold">
                                          <p:stCondLst>
                                            <p:cond delay="499"/>
                                          </p:stCondLst>
                                        </p:cTn>
                                        <p:tgtEl>
                                          <p:spTgt spid="56509"/>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6515"/>
                                        </p:tgtEl>
                                        <p:attrNameLst>
                                          <p:attrName>style.visibility</p:attrName>
                                        </p:attrNameLst>
                                      </p:cBhvr>
                                      <p:to>
                                        <p:strVal val="visible"/>
                                      </p:to>
                                    </p:set>
                                    <p:animEffect transition="in" filter="slide(fromTop)">
                                      <p:cBhvr>
                                        <p:cTn id="286" dur="500"/>
                                        <p:tgtEl>
                                          <p:spTgt spid="56515"/>
                                        </p:tgtEl>
                                      </p:cBhvr>
                                    </p:animEffect>
                                  </p:childTnLst>
                                </p:cTn>
                              </p:par>
                              <p:par>
                                <p:cTn id="287" presetID="12" presetClass="exit" presetSubtype="4" fill="hold" nodeType="withEffect">
                                  <p:stCondLst>
                                    <p:cond delay="41000"/>
                                  </p:stCondLst>
                                  <p:childTnLst>
                                    <p:animEffect transition="out" filter="slide(fromBottom)">
                                      <p:cBhvr>
                                        <p:cTn id="288" dur="500"/>
                                        <p:tgtEl>
                                          <p:spTgt spid="56515"/>
                                        </p:tgtEl>
                                      </p:cBhvr>
                                    </p:animEffect>
                                    <p:set>
                                      <p:cBhvr>
                                        <p:cTn id="289" dur="1" fill="hold">
                                          <p:stCondLst>
                                            <p:cond delay="499"/>
                                          </p:stCondLst>
                                        </p:cTn>
                                        <p:tgtEl>
                                          <p:spTgt spid="56515"/>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6518"/>
                                        </p:tgtEl>
                                        <p:attrNameLst>
                                          <p:attrName>style.visibility</p:attrName>
                                        </p:attrNameLst>
                                      </p:cBhvr>
                                      <p:to>
                                        <p:strVal val="visible"/>
                                      </p:to>
                                    </p:set>
                                    <p:animEffect transition="in" filter="slide(fromTop)">
                                      <p:cBhvr>
                                        <p:cTn id="292" dur="500"/>
                                        <p:tgtEl>
                                          <p:spTgt spid="56518"/>
                                        </p:tgtEl>
                                      </p:cBhvr>
                                    </p:animEffect>
                                  </p:childTnLst>
                                </p:cTn>
                              </p:par>
                              <p:par>
                                <p:cTn id="293" presetID="12" presetClass="exit" presetSubtype="4" fill="hold" nodeType="withEffect">
                                  <p:stCondLst>
                                    <p:cond delay="42000"/>
                                  </p:stCondLst>
                                  <p:childTnLst>
                                    <p:animEffect transition="out" filter="slide(fromBottom)">
                                      <p:cBhvr>
                                        <p:cTn id="294" dur="500"/>
                                        <p:tgtEl>
                                          <p:spTgt spid="56518"/>
                                        </p:tgtEl>
                                      </p:cBhvr>
                                    </p:animEffect>
                                    <p:set>
                                      <p:cBhvr>
                                        <p:cTn id="295" dur="1" fill="hold">
                                          <p:stCondLst>
                                            <p:cond delay="499"/>
                                          </p:stCondLst>
                                        </p:cTn>
                                        <p:tgtEl>
                                          <p:spTgt spid="56518"/>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6521"/>
                                        </p:tgtEl>
                                        <p:attrNameLst>
                                          <p:attrName>style.visibility</p:attrName>
                                        </p:attrNameLst>
                                      </p:cBhvr>
                                      <p:to>
                                        <p:strVal val="visible"/>
                                      </p:to>
                                    </p:set>
                                    <p:animEffect transition="in" filter="slide(fromTop)">
                                      <p:cBhvr>
                                        <p:cTn id="298" dur="500"/>
                                        <p:tgtEl>
                                          <p:spTgt spid="56521"/>
                                        </p:tgtEl>
                                      </p:cBhvr>
                                    </p:animEffect>
                                  </p:childTnLst>
                                </p:cTn>
                              </p:par>
                              <p:par>
                                <p:cTn id="299" presetID="12" presetClass="exit" presetSubtype="4" fill="hold" nodeType="withEffect">
                                  <p:stCondLst>
                                    <p:cond delay="43000"/>
                                  </p:stCondLst>
                                  <p:childTnLst>
                                    <p:animEffect transition="out" filter="slide(fromBottom)">
                                      <p:cBhvr>
                                        <p:cTn id="300" dur="500"/>
                                        <p:tgtEl>
                                          <p:spTgt spid="56521"/>
                                        </p:tgtEl>
                                      </p:cBhvr>
                                    </p:animEffect>
                                    <p:set>
                                      <p:cBhvr>
                                        <p:cTn id="301" dur="1" fill="hold">
                                          <p:stCondLst>
                                            <p:cond delay="499"/>
                                          </p:stCondLst>
                                        </p:cTn>
                                        <p:tgtEl>
                                          <p:spTgt spid="56521"/>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6524"/>
                                        </p:tgtEl>
                                        <p:attrNameLst>
                                          <p:attrName>style.visibility</p:attrName>
                                        </p:attrNameLst>
                                      </p:cBhvr>
                                      <p:to>
                                        <p:strVal val="visible"/>
                                      </p:to>
                                    </p:set>
                                    <p:animEffect transition="in" filter="slide(fromTop)">
                                      <p:cBhvr>
                                        <p:cTn id="304" dur="500"/>
                                        <p:tgtEl>
                                          <p:spTgt spid="56524"/>
                                        </p:tgtEl>
                                      </p:cBhvr>
                                    </p:animEffect>
                                  </p:childTnLst>
                                </p:cTn>
                              </p:par>
                              <p:par>
                                <p:cTn id="305" presetID="12" presetClass="exit" presetSubtype="4" fill="hold" nodeType="withEffect">
                                  <p:stCondLst>
                                    <p:cond delay="44000"/>
                                  </p:stCondLst>
                                  <p:childTnLst>
                                    <p:animEffect transition="out" filter="slide(fromBottom)">
                                      <p:cBhvr>
                                        <p:cTn id="306" dur="500"/>
                                        <p:tgtEl>
                                          <p:spTgt spid="56524"/>
                                        </p:tgtEl>
                                      </p:cBhvr>
                                    </p:animEffect>
                                    <p:set>
                                      <p:cBhvr>
                                        <p:cTn id="307" dur="1" fill="hold">
                                          <p:stCondLst>
                                            <p:cond delay="499"/>
                                          </p:stCondLst>
                                        </p:cTn>
                                        <p:tgtEl>
                                          <p:spTgt spid="56524"/>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6527"/>
                                        </p:tgtEl>
                                        <p:attrNameLst>
                                          <p:attrName>style.visibility</p:attrName>
                                        </p:attrNameLst>
                                      </p:cBhvr>
                                      <p:to>
                                        <p:strVal val="visible"/>
                                      </p:to>
                                    </p:set>
                                    <p:animEffect transition="in" filter="slide(fromTop)">
                                      <p:cBhvr>
                                        <p:cTn id="310" dur="500"/>
                                        <p:tgtEl>
                                          <p:spTgt spid="56527"/>
                                        </p:tgtEl>
                                      </p:cBhvr>
                                    </p:animEffect>
                                  </p:childTnLst>
                                </p:cTn>
                              </p:par>
                              <p:par>
                                <p:cTn id="311" presetID="12" presetClass="exit" presetSubtype="4" fill="hold" nodeType="withEffect">
                                  <p:stCondLst>
                                    <p:cond delay="45000"/>
                                  </p:stCondLst>
                                  <p:childTnLst>
                                    <p:animEffect transition="out" filter="slide(fromBottom)">
                                      <p:cBhvr>
                                        <p:cTn id="312" dur="500"/>
                                        <p:tgtEl>
                                          <p:spTgt spid="56527"/>
                                        </p:tgtEl>
                                      </p:cBhvr>
                                    </p:animEffect>
                                    <p:set>
                                      <p:cBhvr>
                                        <p:cTn id="313" dur="1" fill="hold">
                                          <p:stCondLst>
                                            <p:cond delay="499"/>
                                          </p:stCondLst>
                                        </p:cTn>
                                        <p:tgtEl>
                                          <p:spTgt spid="56527"/>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6530"/>
                                        </p:tgtEl>
                                        <p:attrNameLst>
                                          <p:attrName>style.visibility</p:attrName>
                                        </p:attrNameLst>
                                      </p:cBhvr>
                                      <p:to>
                                        <p:strVal val="visible"/>
                                      </p:to>
                                    </p:set>
                                    <p:animEffect transition="in" filter="slide(fromTop)">
                                      <p:cBhvr>
                                        <p:cTn id="316" dur="500"/>
                                        <p:tgtEl>
                                          <p:spTgt spid="56530"/>
                                        </p:tgtEl>
                                      </p:cBhvr>
                                    </p:animEffect>
                                  </p:childTnLst>
                                </p:cTn>
                              </p:par>
                              <p:par>
                                <p:cTn id="317" presetID="12" presetClass="exit" presetSubtype="4" fill="hold" nodeType="withEffect">
                                  <p:stCondLst>
                                    <p:cond delay="46000"/>
                                  </p:stCondLst>
                                  <p:childTnLst>
                                    <p:animEffect transition="out" filter="slide(fromBottom)">
                                      <p:cBhvr>
                                        <p:cTn id="318" dur="500"/>
                                        <p:tgtEl>
                                          <p:spTgt spid="56530"/>
                                        </p:tgtEl>
                                      </p:cBhvr>
                                    </p:animEffect>
                                    <p:set>
                                      <p:cBhvr>
                                        <p:cTn id="319" dur="1" fill="hold">
                                          <p:stCondLst>
                                            <p:cond delay="499"/>
                                          </p:stCondLst>
                                        </p:cTn>
                                        <p:tgtEl>
                                          <p:spTgt spid="56530"/>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6533"/>
                                        </p:tgtEl>
                                        <p:attrNameLst>
                                          <p:attrName>style.visibility</p:attrName>
                                        </p:attrNameLst>
                                      </p:cBhvr>
                                      <p:to>
                                        <p:strVal val="visible"/>
                                      </p:to>
                                    </p:set>
                                    <p:animEffect transition="in" filter="slide(fromTop)">
                                      <p:cBhvr>
                                        <p:cTn id="322" dur="500"/>
                                        <p:tgtEl>
                                          <p:spTgt spid="56533"/>
                                        </p:tgtEl>
                                      </p:cBhvr>
                                    </p:animEffect>
                                  </p:childTnLst>
                                </p:cTn>
                              </p:par>
                              <p:par>
                                <p:cTn id="323" presetID="12" presetClass="exit" presetSubtype="4" fill="hold" nodeType="withEffect">
                                  <p:stCondLst>
                                    <p:cond delay="47000"/>
                                  </p:stCondLst>
                                  <p:childTnLst>
                                    <p:animEffect transition="out" filter="slide(fromBottom)">
                                      <p:cBhvr>
                                        <p:cTn id="324" dur="500"/>
                                        <p:tgtEl>
                                          <p:spTgt spid="56533"/>
                                        </p:tgtEl>
                                      </p:cBhvr>
                                    </p:animEffect>
                                    <p:set>
                                      <p:cBhvr>
                                        <p:cTn id="325" dur="1" fill="hold">
                                          <p:stCondLst>
                                            <p:cond delay="499"/>
                                          </p:stCondLst>
                                        </p:cTn>
                                        <p:tgtEl>
                                          <p:spTgt spid="56533"/>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6536"/>
                                        </p:tgtEl>
                                        <p:attrNameLst>
                                          <p:attrName>style.visibility</p:attrName>
                                        </p:attrNameLst>
                                      </p:cBhvr>
                                      <p:to>
                                        <p:strVal val="visible"/>
                                      </p:to>
                                    </p:set>
                                    <p:animEffect transition="in" filter="slide(fromTop)">
                                      <p:cBhvr>
                                        <p:cTn id="328" dur="500"/>
                                        <p:tgtEl>
                                          <p:spTgt spid="56536"/>
                                        </p:tgtEl>
                                      </p:cBhvr>
                                    </p:animEffect>
                                  </p:childTnLst>
                                </p:cTn>
                              </p:par>
                              <p:par>
                                <p:cTn id="329" presetID="12" presetClass="exit" presetSubtype="4" fill="hold" nodeType="withEffect">
                                  <p:stCondLst>
                                    <p:cond delay="48000"/>
                                  </p:stCondLst>
                                  <p:childTnLst>
                                    <p:animEffect transition="out" filter="slide(fromBottom)">
                                      <p:cBhvr>
                                        <p:cTn id="330" dur="500"/>
                                        <p:tgtEl>
                                          <p:spTgt spid="56536"/>
                                        </p:tgtEl>
                                      </p:cBhvr>
                                    </p:animEffect>
                                    <p:set>
                                      <p:cBhvr>
                                        <p:cTn id="331" dur="1" fill="hold">
                                          <p:stCondLst>
                                            <p:cond delay="499"/>
                                          </p:stCondLst>
                                        </p:cTn>
                                        <p:tgtEl>
                                          <p:spTgt spid="56536"/>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6539"/>
                                        </p:tgtEl>
                                        <p:attrNameLst>
                                          <p:attrName>style.visibility</p:attrName>
                                        </p:attrNameLst>
                                      </p:cBhvr>
                                      <p:to>
                                        <p:strVal val="visible"/>
                                      </p:to>
                                    </p:set>
                                    <p:animEffect transition="in" filter="slide(fromTop)">
                                      <p:cBhvr>
                                        <p:cTn id="334" dur="500"/>
                                        <p:tgtEl>
                                          <p:spTgt spid="56539"/>
                                        </p:tgtEl>
                                      </p:cBhvr>
                                    </p:animEffect>
                                  </p:childTnLst>
                                </p:cTn>
                              </p:par>
                              <p:par>
                                <p:cTn id="335" presetID="12" presetClass="exit" presetSubtype="4" fill="hold" nodeType="withEffect">
                                  <p:stCondLst>
                                    <p:cond delay="49000"/>
                                  </p:stCondLst>
                                  <p:childTnLst>
                                    <p:animEffect transition="out" filter="slide(fromBottom)">
                                      <p:cBhvr>
                                        <p:cTn id="336" dur="500"/>
                                        <p:tgtEl>
                                          <p:spTgt spid="56539"/>
                                        </p:tgtEl>
                                      </p:cBhvr>
                                    </p:animEffect>
                                    <p:set>
                                      <p:cBhvr>
                                        <p:cTn id="337" dur="1" fill="hold">
                                          <p:stCondLst>
                                            <p:cond delay="499"/>
                                          </p:stCondLst>
                                        </p:cTn>
                                        <p:tgtEl>
                                          <p:spTgt spid="56539"/>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6542"/>
                                        </p:tgtEl>
                                        <p:attrNameLst>
                                          <p:attrName>style.visibility</p:attrName>
                                        </p:attrNameLst>
                                      </p:cBhvr>
                                      <p:to>
                                        <p:strVal val="visible"/>
                                      </p:to>
                                    </p:set>
                                    <p:animEffect transition="in" filter="slide(fromTop)">
                                      <p:cBhvr>
                                        <p:cTn id="340" dur="500"/>
                                        <p:tgtEl>
                                          <p:spTgt spid="56542"/>
                                        </p:tgtEl>
                                      </p:cBhvr>
                                    </p:animEffect>
                                  </p:childTnLst>
                                </p:cTn>
                              </p:par>
                              <p:par>
                                <p:cTn id="341" presetID="12" presetClass="exit" presetSubtype="4" fill="hold" nodeType="withEffect">
                                  <p:stCondLst>
                                    <p:cond delay="50000"/>
                                  </p:stCondLst>
                                  <p:childTnLst>
                                    <p:animEffect transition="out" filter="slide(fromBottom)">
                                      <p:cBhvr>
                                        <p:cTn id="342" dur="500"/>
                                        <p:tgtEl>
                                          <p:spTgt spid="56512"/>
                                        </p:tgtEl>
                                      </p:cBhvr>
                                    </p:animEffect>
                                    <p:set>
                                      <p:cBhvr>
                                        <p:cTn id="343" dur="1" fill="hold">
                                          <p:stCondLst>
                                            <p:cond delay="499"/>
                                          </p:stCondLst>
                                        </p:cTn>
                                        <p:tgtEl>
                                          <p:spTgt spid="56512"/>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6575"/>
                                        </p:tgtEl>
                                        <p:attrNameLst>
                                          <p:attrName>style.visibility</p:attrName>
                                        </p:attrNameLst>
                                      </p:cBhvr>
                                      <p:to>
                                        <p:strVal val="visible"/>
                                      </p:to>
                                    </p:set>
                                    <p:animEffect transition="in" filter="slide(fromTop)">
                                      <p:cBhvr>
                                        <p:cTn id="346" dur="500"/>
                                        <p:tgtEl>
                                          <p:spTgt spid="56575"/>
                                        </p:tgtEl>
                                      </p:cBhvr>
                                    </p:animEffect>
                                  </p:childTnLst>
                                </p:cTn>
                              </p:par>
                              <p:par>
                                <p:cTn id="347" presetID="12" presetClass="exit" presetSubtype="4" fill="hold" nodeType="withEffect">
                                  <p:stCondLst>
                                    <p:cond delay="50000"/>
                                  </p:stCondLst>
                                  <p:childTnLst>
                                    <p:animEffect transition="out" filter="slide(fromBottom)">
                                      <p:cBhvr>
                                        <p:cTn id="348" dur="500"/>
                                        <p:tgtEl>
                                          <p:spTgt spid="56542"/>
                                        </p:tgtEl>
                                      </p:cBhvr>
                                    </p:animEffect>
                                    <p:set>
                                      <p:cBhvr>
                                        <p:cTn id="349" dur="1" fill="hold">
                                          <p:stCondLst>
                                            <p:cond delay="499"/>
                                          </p:stCondLst>
                                        </p:cTn>
                                        <p:tgtEl>
                                          <p:spTgt spid="56542"/>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6545"/>
                                        </p:tgtEl>
                                        <p:attrNameLst>
                                          <p:attrName>style.visibility</p:attrName>
                                        </p:attrNameLst>
                                      </p:cBhvr>
                                      <p:to>
                                        <p:strVal val="visible"/>
                                      </p:to>
                                    </p:set>
                                    <p:animEffect transition="in" filter="slide(fromTop)">
                                      <p:cBhvr>
                                        <p:cTn id="352" dur="500"/>
                                        <p:tgtEl>
                                          <p:spTgt spid="56545"/>
                                        </p:tgtEl>
                                      </p:cBhvr>
                                    </p:animEffect>
                                  </p:childTnLst>
                                </p:cTn>
                              </p:par>
                              <p:par>
                                <p:cTn id="353" presetID="12" presetClass="exit" presetSubtype="4" fill="hold" nodeType="withEffect">
                                  <p:stCondLst>
                                    <p:cond delay="51000"/>
                                  </p:stCondLst>
                                  <p:childTnLst>
                                    <p:animEffect transition="out" filter="slide(fromBottom)">
                                      <p:cBhvr>
                                        <p:cTn id="354" dur="500"/>
                                        <p:tgtEl>
                                          <p:spTgt spid="56545"/>
                                        </p:tgtEl>
                                      </p:cBhvr>
                                    </p:animEffect>
                                    <p:set>
                                      <p:cBhvr>
                                        <p:cTn id="355" dur="1" fill="hold">
                                          <p:stCondLst>
                                            <p:cond delay="499"/>
                                          </p:stCondLst>
                                        </p:cTn>
                                        <p:tgtEl>
                                          <p:spTgt spid="56545"/>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6548"/>
                                        </p:tgtEl>
                                        <p:attrNameLst>
                                          <p:attrName>style.visibility</p:attrName>
                                        </p:attrNameLst>
                                      </p:cBhvr>
                                      <p:to>
                                        <p:strVal val="visible"/>
                                      </p:to>
                                    </p:set>
                                    <p:animEffect transition="in" filter="slide(fromTop)">
                                      <p:cBhvr>
                                        <p:cTn id="358" dur="500"/>
                                        <p:tgtEl>
                                          <p:spTgt spid="56548"/>
                                        </p:tgtEl>
                                      </p:cBhvr>
                                    </p:animEffect>
                                  </p:childTnLst>
                                </p:cTn>
                              </p:par>
                              <p:par>
                                <p:cTn id="359" presetID="12" presetClass="exit" presetSubtype="4" fill="hold" nodeType="withEffect">
                                  <p:stCondLst>
                                    <p:cond delay="52000"/>
                                  </p:stCondLst>
                                  <p:childTnLst>
                                    <p:animEffect transition="out" filter="slide(fromBottom)">
                                      <p:cBhvr>
                                        <p:cTn id="360" dur="500"/>
                                        <p:tgtEl>
                                          <p:spTgt spid="56548"/>
                                        </p:tgtEl>
                                      </p:cBhvr>
                                    </p:animEffect>
                                    <p:set>
                                      <p:cBhvr>
                                        <p:cTn id="361" dur="1" fill="hold">
                                          <p:stCondLst>
                                            <p:cond delay="499"/>
                                          </p:stCondLst>
                                        </p:cTn>
                                        <p:tgtEl>
                                          <p:spTgt spid="56548"/>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6551"/>
                                        </p:tgtEl>
                                        <p:attrNameLst>
                                          <p:attrName>style.visibility</p:attrName>
                                        </p:attrNameLst>
                                      </p:cBhvr>
                                      <p:to>
                                        <p:strVal val="visible"/>
                                      </p:to>
                                    </p:set>
                                    <p:animEffect transition="in" filter="slide(fromTop)">
                                      <p:cBhvr>
                                        <p:cTn id="364" dur="500"/>
                                        <p:tgtEl>
                                          <p:spTgt spid="56551"/>
                                        </p:tgtEl>
                                      </p:cBhvr>
                                    </p:animEffect>
                                  </p:childTnLst>
                                </p:cTn>
                              </p:par>
                              <p:par>
                                <p:cTn id="365" presetID="12" presetClass="exit" presetSubtype="4" fill="hold" nodeType="withEffect">
                                  <p:stCondLst>
                                    <p:cond delay="53000"/>
                                  </p:stCondLst>
                                  <p:childTnLst>
                                    <p:animEffect transition="out" filter="slide(fromBottom)">
                                      <p:cBhvr>
                                        <p:cTn id="366" dur="500"/>
                                        <p:tgtEl>
                                          <p:spTgt spid="56551"/>
                                        </p:tgtEl>
                                      </p:cBhvr>
                                    </p:animEffect>
                                    <p:set>
                                      <p:cBhvr>
                                        <p:cTn id="367" dur="1" fill="hold">
                                          <p:stCondLst>
                                            <p:cond delay="499"/>
                                          </p:stCondLst>
                                        </p:cTn>
                                        <p:tgtEl>
                                          <p:spTgt spid="56551"/>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6554"/>
                                        </p:tgtEl>
                                        <p:attrNameLst>
                                          <p:attrName>style.visibility</p:attrName>
                                        </p:attrNameLst>
                                      </p:cBhvr>
                                      <p:to>
                                        <p:strVal val="visible"/>
                                      </p:to>
                                    </p:set>
                                    <p:animEffect transition="in" filter="slide(fromTop)">
                                      <p:cBhvr>
                                        <p:cTn id="370" dur="500"/>
                                        <p:tgtEl>
                                          <p:spTgt spid="56554"/>
                                        </p:tgtEl>
                                      </p:cBhvr>
                                    </p:animEffect>
                                  </p:childTnLst>
                                </p:cTn>
                              </p:par>
                              <p:par>
                                <p:cTn id="371" presetID="12" presetClass="exit" presetSubtype="4" fill="hold" nodeType="withEffect">
                                  <p:stCondLst>
                                    <p:cond delay="54000"/>
                                  </p:stCondLst>
                                  <p:childTnLst>
                                    <p:animEffect transition="out" filter="slide(fromBottom)">
                                      <p:cBhvr>
                                        <p:cTn id="372" dur="500"/>
                                        <p:tgtEl>
                                          <p:spTgt spid="56554"/>
                                        </p:tgtEl>
                                      </p:cBhvr>
                                    </p:animEffect>
                                    <p:set>
                                      <p:cBhvr>
                                        <p:cTn id="373" dur="1" fill="hold">
                                          <p:stCondLst>
                                            <p:cond delay="499"/>
                                          </p:stCondLst>
                                        </p:cTn>
                                        <p:tgtEl>
                                          <p:spTgt spid="56554"/>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6557"/>
                                        </p:tgtEl>
                                        <p:attrNameLst>
                                          <p:attrName>style.visibility</p:attrName>
                                        </p:attrNameLst>
                                      </p:cBhvr>
                                      <p:to>
                                        <p:strVal val="visible"/>
                                      </p:to>
                                    </p:set>
                                    <p:animEffect transition="in" filter="slide(fromTop)">
                                      <p:cBhvr>
                                        <p:cTn id="376" dur="500"/>
                                        <p:tgtEl>
                                          <p:spTgt spid="56557"/>
                                        </p:tgtEl>
                                      </p:cBhvr>
                                    </p:animEffect>
                                  </p:childTnLst>
                                </p:cTn>
                              </p:par>
                              <p:par>
                                <p:cTn id="377" presetID="12" presetClass="exit" presetSubtype="4" fill="hold" nodeType="withEffect">
                                  <p:stCondLst>
                                    <p:cond delay="55000"/>
                                  </p:stCondLst>
                                  <p:childTnLst>
                                    <p:animEffect transition="out" filter="slide(fromBottom)">
                                      <p:cBhvr>
                                        <p:cTn id="378" dur="500"/>
                                        <p:tgtEl>
                                          <p:spTgt spid="56557"/>
                                        </p:tgtEl>
                                      </p:cBhvr>
                                    </p:animEffect>
                                    <p:set>
                                      <p:cBhvr>
                                        <p:cTn id="379" dur="1" fill="hold">
                                          <p:stCondLst>
                                            <p:cond delay="499"/>
                                          </p:stCondLst>
                                        </p:cTn>
                                        <p:tgtEl>
                                          <p:spTgt spid="56557"/>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6560"/>
                                        </p:tgtEl>
                                        <p:attrNameLst>
                                          <p:attrName>style.visibility</p:attrName>
                                        </p:attrNameLst>
                                      </p:cBhvr>
                                      <p:to>
                                        <p:strVal val="visible"/>
                                      </p:to>
                                    </p:set>
                                    <p:animEffect transition="in" filter="slide(fromTop)">
                                      <p:cBhvr>
                                        <p:cTn id="382" dur="500"/>
                                        <p:tgtEl>
                                          <p:spTgt spid="56560"/>
                                        </p:tgtEl>
                                      </p:cBhvr>
                                    </p:animEffect>
                                  </p:childTnLst>
                                </p:cTn>
                              </p:par>
                              <p:par>
                                <p:cTn id="383" presetID="12" presetClass="exit" presetSubtype="4" fill="hold" nodeType="withEffect">
                                  <p:stCondLst>
                                    <p:cond delay="56000"/>
                                  </p:stCondLst>
                                  <p:childTnLst>
                                    <p:animEffect transition="out" filter="slide(fromBottom)">
                                      <p:cBhvr>
                                        <p:cTn id="384" dur="500"/>
                                        <p:tgtEl>
                                          <p:spTgt spid="56560"/>
                                        </p:tgtEl>
                                      </p:cBhvr>
                                    </p:animEffect>
                                    <p:set>
                                      <p:cBhvr>
                                        <p:cTn id="385" dur="1" fill="hold">
                                          <p:stCondLst>
                                            <p:cond delay="499"/>
                                          </p:stCondLst>
                                        </p:cTn>
                                        <p:tgtEl>
                                          <p:spTgt spid="56560"/>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6563"/>
                                        </p:tgtEl>
                                        <p:attrNameLst>
                                          <p:attrName>style.visibility</p:attrName>
                                        </p:attrNameLst>
                                      </p:cBhvr>
                                      <p:to>
                                        <p:strVal val="visible"/>
                                      </p:to>
                                    </p:set>
                                    <p:animEffect transition="in" filter="slide(fromTop)">
                                      <p:cBhvr>
                                        <p:cTn id="388" dur="500"/>
                                        <p:tgtEl>
                                          <p:spTgt spid="56563"/>
                                        </p:tgtEl>
                                      </p:cBhvr>
                                    </p:animEffect>
                                  </p:childTnLst>
                                </p:cTn>
                              </p:par>
                              <p:par>
                                <p:cTn id="389" presetID="12" presetClass="exit" presetSubtype="4" fill="hold" nodeType="withEffect">
                                  <p:stCondLst>
                                    <p:cond delay="57000"/>
                                  </p:stCondLst>
                                  <p:childTnLst>
                                    <p:animEffect transition="out" filter="slide(fromBottom)">
                                      <p:cBhvr>
                                        <p:cTn id="390" dur="500"/>
                                        <p:tgtEl>
                                          <p:spTgt spid="56563"/>
                                        </p:tgtEl>
                                      </p:cBhvr>
                                    </p:animEffect>
                                    <p:set>
                                      <p:cBhvr>
                                        <p:cTn id="391" dur="1" fill="hold">
                                          <p:stCondLst>
                                            <p:cond delay="499"/>
                                          </p:stCondLst>
                                        </p:cTn>
                                        <p:tgtEl>
                                          <p:spTgt spid="56563"/>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6566"/>
                                        </p:tgtEl>
                                        <p:attrNameLst>
                                          <p:attrName>style.visibility</p:attrName>
                                        </p:attrNameLst>
                                      </p:cBhvr>
                                      <p:to>
                                        <p:strVal val="visible"/>
                                      </p:to>
                                    </p:set>
                                    <p:animEffect transition="in" filter="slide(fromTop)">
                                      <p:cBhvr>
                                        <p:cTn id="394" dur="500"/>
                                        <p:tgtEl>
                                          <p:spTgt spid="56566"/>
                                        </p:tgtEl>
                                      </p:cBhvr>
                                    </p:animEffect>
                                  </p:childTnLst>
                                </p:cTn>
                              </p:par>
                              <p:par>
                                <p:cTn id="395" presetID="12" presetClass="exit" presetSubtype="4" fill="hold" nodeType="withEffect">
                                  <p:stCondLst>
                                    <p:cond delay="58000"/>
                                  </p:stCondLst>
                                  <p:childTnLst>
                                    <p:animEffect transition="out" filter="slide(fromBottom)">
                                      <p:cBhvr>
                                        <p:cTn id="396" dur="500"/>
                                        <p:tgtEl>
                                          <p:spTgt spid="56566"/>
                                        </p:tgtEl>
                                      </p:cBhvr>
                                    </p:animEffect>
                                    <p:set>
                                      <p:cBhvr>
                                        <p:cTn id="397" dur="1" fill="hold">
                                          <p:stCondLst>
                                            <p:cond delay="499"/>
                                          </p:stCondLst>
                                        </p:cTn>
                                        <p:tgtEl>
                                          <p:spTgt spid="56566"/>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6569"/>
                                        </p:tgtEl>
                                        <p:attrNameLst>
                                          <p:attrName>style.visibility</p:attrName>
                                        </p:attrNameLst>
                                      </p:cBhvr>
                                      <p:to>
                                        <p:strVal val="visible"/>
                                      </p:to>
                                    </p:set>
                                    <p:animEffect transition="in" filter="slide(fromTop)">
                                      <p:cBhvr>
                                        <p:cTn id="400" dur="500"/>
                                        <p:tgtEl>
                                          <p:spTgt spid="56569"/>
                                        </p:tgtEl>
                                      </p:cBhvr>
                                    </p:animEffect>
                                  </p:childTnLst>
                                </p:cTn>
                              </p:par>
                              <p:par>
                                <p:cTn id="401" presetID="12" presetClass="exit" presetSubtype="4" fill="hold" nodeType="withEffect">
                                  <p:stCondLst>
                                    <p:cond delay="59000"/>
                                  </p:stCondLst>
                                  <p:childTnLst>
                                    <p:animEffect transition="out" filter="slide(fromBottom)">
                                      <p:cBhvr>
                                        <p:cTn id="402" dur="500"/>
                                        <p:tgtEl>
                                          <p:spTgt spid="56569"/>
                                        </p:tgtEl>
                                      </p:cBhvr>
                                    </p:animEffect>
                                    <p:set>
                                      <p:cBhvr>
                                        <p:cTn id="403" dur="1" fill="hold">
                                          <p:stCondLst>
                                            <p:cond delay="499"/>
                                          </p:stCondLst>
                                        </p:cTn>
                                        <p:tgtEl>
                                          <p:spTgt spid="56569"/>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6572"/>
                                        </p:tgtEl>
                                        <p:attrNameLst>
                                          <p:attrName>style.visibility</p:attrName>
                                        </p:attrNameLst>
                                      </p:cBhvr>
                                      <p:to>
                                        <p:strVal val="visible"/>
                                      </p:to>
                                    </p:set>
                                    <p:animEffect transition="in" filter="slide(fromTop)">
                                      <p:cBhvr>
                                        <p:cTn id="406" dur="500"/>
                                        <p:tgtEl>
                                          <p:spTgt spid="565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0" y="0"/>
            <a:ext cx="9144000" cy="68580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47" name="Rectangle 3"/>
          <p:cNvSpPr>
            <a:spLocks noChangeArrowheads="1"/>
          </p:cNvSpPr>
          <p:nvPr/>
        </p:nvSpPr>
        <p:spPr bwMode="auto">
          <a:xfrm>
            <a:off x="0" y="0"/>
            <a:ext cx="9144000" cy="3933825"/>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48" name="Rectangle 4"/>
          <p:cNvSpPr>
            <a:spLocks noChangeArrowheads="1"/>
          </p:cNvSpPr>
          <p:nvPr/>
        </p:nvSpPr>
        <p:spPr bwMode="auto">
          <a:xfrm>
            <a:off x="0" y="3819525"/>
            <a:ext cx="9144000" cy="3038475"/>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49" name="Rectangle 5"/>
          <p:cNvSpPr>
            <a:spLocks noChangeArrowheads="1"/>
          </p:cNvSpPr>
          <p:nvPr/>
        </p:nvSpPr>
        <p:spPr bwMode="auto">
          <a:xfrm>
            <a:off x="0" y="3819525"/>
            <a:ext cx="9144000" cy="712788"/>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50" name="Freeform 6"/>
          <p:cNvSpPr>
            <a:spLocks/>
          </p:cNvSpPr>
          <p:nvPr/>
        </p:nvSpPr>
        <p:spPr bwMode="auto">
          <a:xfrm>
            <a:off x="506413" y="1595438"/>
            <a:ext cx="8132762" cy="53340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351" name="Rectangle 7"/>
          <p:cNvSpPr>
            <a:spLocks noChangeArrowheads="1"/>
          </p:cNvSpPr>
          <p:nvPr/>
        </p:nvSpPr>
        <p:spPr bwMode="auto">
          <a:xfrm flipV="1">
            <a:off x="0" y="3429000"/>
            <a:ext cx="9144000" cy="398463"/>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52" name="AutoShape 8"/>
          <p:cNvSpPr>
            <a:spLocks noChangeArrowheads="1"/>
          </p:cNvSpPr>
          <p:nvPr/>
        </p:nvSpPr>
        <p:spPr bwMode="auto">
          <a:xfrm>
            <a:off x="447675" y="2051050"/>
            <a:ext cx="8248650" cy="320516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grpSp>
        <p:nvGrpSpPr>
          <p:cNvPr id="57353" name="Group 9"/>
          <p:cNvGrpSpPr>
            <a:grpSpLocks/>
          </p:cNvGrpSpPr>
          <p:nvPr/>
        </p:nvGrpSpPr>
        <p:grpSpPr bwMode="auto">
          <a:xfrm>
            <a:off x="703263" y="2762250"/>
            <a:ext cx="1168400" cy="1912938"/>
            <a:chOff x="275" y="2008"/>
            <a:chExt cx="795" cy="1276"/>
          </a:xfrm>
        </p:grpSpPr>
        <p:sp>
          <p:nvSpPr>
            <p:cNvPr id="57354"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55"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56"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57"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7358" name="Group 14"/>
          <p:cNvGrpSpPr>
            <a:grpSpLocks/>
          </p:cNvGrpSpPr>
          <p:nvPr/>
        </p:nvGrpSpPr>
        <p:grpSpPr bwMode="auto">
          <a:xfrm>
            <a:off x="1943100" y="2765425"/>
            <a:ext cx="1168400" cy="1912938"/>
            <a:chOff x="275" y="2008"/>
            <a:chExt cx="795" cy="1276"/>
          </a:xfrm>
        </p:grpSpPr>
        <p:sp>
          <p:nvSpPr>
            <p:cNvPr id="57359"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60"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61"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62"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7363" name="Group 19"/>
          <p:cNvGrpSpPr>
            <a:grpSpLocks/>
          </p:cNvGrpSpPr>
          <p:nvPr/>
        </p:nvGrpSpPr>
        <p:grpSpPr bwMode="auto">
          <a:xfrm>
            <a:off x="3368675" y="2762250"/>
            <a:ext cx="1168400" cy="1912938"/>
            <a:chOff x="275" y="2008"/>
            <a:chExt cx="795" cy="1276"/>
          </a:xfrm>
        </p:grpSpPr>
        <p:sp>
          <p:nvSpPr>
            <p:cNvPr id="57364"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65"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66"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67"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7368" name="Group 24"/>
          <p:cNvGrpSpPr>
            <a:grpSpLocks/>
          </p:cNvGrpSpPr>
          <p:nvPr/>
        </p:nvGrpSpPr>
        <p:grpSpPr bwMode="auto">
          <a:xfrm>
            <a:off x="4606925" y="2765425"/>
            <a:ext cx="1168400" cy="1912938"/>
            <a:chOff x="275" y="2008"/>
            <a:chExt cx="795" cy="1276"/>
          </a:xfrm>
        </p:grpSpPr>
        <p:sp>
          <p:nvSpPr>
            <p:cNvPr id="57369"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70"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71"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72"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7373" name="Group 29"/>
          <p:cNvGrpSpPr>
            <a:grpSpLocks/>
          </p:cNvGrpSpPr>
          <p:nvPr/>
        </p:nvGrpSpPr>
        <p:grpSpPr bwMode="auto">
          <a:xfrm>
            <a:off x="6030913" y="2762250"/>
            <a:ext cx="1168400" cy="1912938"/>
            <a:chOff x="275" y="2008"/>
            <a:chExt cx="795" cy="1276"/>
          </a:xfrm>
        </p:grpSpPr>
        <p:sp>
          <p:nvSpPr>
            <p:cNvPr id="57374"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75"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76"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77"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sp>
        <p:nvSpPr>
          <p:cNvPr id="57378" name="AutoShape 34"/>
          <p:cNvSpPr>
            <a:spLocks noChangeArrowheads="1"/>
          </p:cNvSpPr>
          <p:nvPr/>
        </p:nvSpPr>
        <p:spPr bwMode="auto">
          <a:xfrm>
            <a:off x="7270750" y="2765425"/>
            <a:ext cx="1168400" cy="1912938"/>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79" name="AutoShape 35"/>
          <p:cNvSpPr>
            <a:spLocks noChangeArrowheads="1"/>
          </p:cNvSpPr>
          <p:nvPr/>
        </p:nvSpPr>
        <p:spPr bwMode="auto">
          <a:xfrm>
            <a:off x="7270750" y="2765425"/>
            <a:ext cx="1168400" cy="22860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80" name="AutoShape 36"/>
          <p:cNvSpPr>
            <a:spLocks noChangeArrowheads="1"/>
          </p:cNvSpPr>
          <p:nvPr/>
        </p:nvSpPr>
        <p:spPr bwMode="auto">
          <a:xfrm>
            <a:off x="7270750" y="4449763"/>
            <a:ext cx="1168400" cy="22860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81" name="AutoShape 37"/>
          <p:cNvSpPr>
            <a:spLocks noChangeArrowheads="1"/>
          </p:cNvSpPr>
          <p:nvPr/>
        </p:nvSpPr>
        <p:spPr bwMode="auto">
          <a:xfrm>
            <a:off x="7270750" y="2765425"/>
            <a:ext cx="1168400" cy="1912938"/>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82" name="AutoShape 38"/>
          <p:cNvSpPr>
            <a:spLocks noChangeArrowheads="1"/>
          </p:cNvSpPr>
          <p:nvPr/>
        </p:nvSpPr>
        <p:spPr bwMode="auto">
          <a:xfrm flipV="1">
            <a:off x="447675" y="5267325"/>
            <a:ext cx="8248650" cy="1077913"/>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en-US" altLang="en-US"/>
          </a:p>
        </p:txBody>
      </p:sp>
      <p:grpSp>
        <p:nvGrpSpPr>
          <p:cNvPr id="57383" name="Group 39"/>
          <p:cNvGrpSpPr>
            <a:grpSpLocks/>
          </p:cNvGrpSpPr>
          <p:nvPr/>
        </p:nvGrpSpPr>
        <p:grpSpPr bwMode="auto">
          <a:xfrm>
            <a:off x="7270750" y="2981325"/>
            <a:ext cx="1168400" cy="1473200"/>
            <a:chOff x="4580" y="1878"/>
            <a:chExt cx="736" cy="928"/>
          </a:xfrm>
        </p:grpSpPr>
        <p:sp>
          <p:nvSpPr>
            <p:cNvPr id="57384"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85"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386" name="Group 42"/>
          <p:cNvGrpSpPr>
            <a:grpSpLocks/>
          </p:cNvGrpSpPr>
          <p:nvPr/>
        </p:nvGrpSpPr>
        <p:grpSpPr bwMode="auto">
          <a:xfrm>
            <a:off x="7270750" y="2981325"/>
            <a:ext cx="1168400" cy="1473200"/>
            <a:chOff x="4580" y="1878"/>
            <a:chExt cx="736" cy="928"/>
          </a:xfrm>
        </p:grpSpPr>
        <p:sp>
          <p:nvSpPr>
            <p:cNvPr id="57387"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88"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7389" name="Group 45"/>
          <p:cNvGrpSpPr>
            <a:grpSpLocks/>
          </p:cNvGrpSpPr>
          <p:nvPr/>
        </p:nvGrpSpPr>
        <p:grpSpPr bwMode="auto">
          <a:xfrm>
            <a:off x="6030913" y="2981325"/>
            <a:ext cx="1168400" cy="1473200"/>
            <a:chOff x="4580" y="1878"/>
            <a:chExt cx="736" cy="928"/>
          </a:xfrm>
        </p:grpSpPr>
        <p:sp>
          <p:nvSpPr>
            <p:cNvPr id="57390"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91"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392" name="Group 48"/>
          <p:cNvGrpSpPr>
            <a:grpSpLocks/>
          </p:cNvGrpSpPr>
          <p:nvPr/>
        </p:nvGrpSpPr>
        <p:grpSpPr bwMode="auto">
          <a:xfrm>
            <a:off x="1943100" y="2982913"/>
            <a:ext cx="1168400" cy="1473200"/>
            <a:chOff x="4580" y="1878"/>
            <a:chExt cx="736" cy="928"/>
          </a:xfrm>
        </p:grpSpPr>
        <p:sp>
          <p:nvSpPr>
            <p:cNvPr id="57393"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94"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395" name="Group 51"/>
          <p:cNvGrpSpPr>
            <a:grpSpLocks/>
          </p:cNvGrpSpPr>
          <p:nvPr/>
        </p:nvGrpSpPr>
        <p:grpSpPr bwMode="auto">
          <a:xfrm>
            <a:off x="703263" y="2982913"/>
            <a:ext cx="1168400" cy="1473200"/>
            <a:chOff x="4580" y="1878"/>
            <a:chExt cx="736" cy="928"/>
          </a:xfrm>
        </p:grpSpPr>
        <p:sp>
          <p:nvSpPr>
            <p:cNvPr id="57396"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97"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398" name="Group 54"/>
          <p:cNvGrpSpPr>
            <a:grpSpLocks/>
          </p:cNvGrpSpPr>
          <p:nvPr/>
        </p:nvGrpSpPr>
        <p:grpSpPr bwMode="auto">
          <a:xfrm>
            <a:off x="4606925" y="2984500"/>
            <a:ext cx="1168400" cy="1473200"/>
            <a:chOff x="4580" y="1878"/>
            <a:chExt cx="736" cy="928"/>
          </a:xfrm>
        </p:grpSpPr>
        <p:sp>
          <p:nvSpPr>
            <p:cNvPr id="57399"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00"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7401" name="Group 57"/>
          <p:cNvGrpSpPr>
            <a:grpSpLocks/>
          </p:cNvGrpSpPr>
          <p:nvPr/>
        </p:nvGrpSpPr>
        <p:grpSpPr bwMode="auto">
          <a:xfrm>
            <a:off x="7270750" y="2981325"/>
            <a:ext cx="1168400" cy="1473200"/>
            <a:chOff x="4580" y="1878"/>
            <a:chExt cx="736" cy="928"/>
          </a:xfrm>
        </p:grpSpPr>
        <p:sp>
          <p:nvSpPr>
            <p:cNvPr id="57402"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03"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7404" name="Group 60"/>
          <p:cNvGrpSpPr>
            <a:grpSpLocks/>
          </p:cNvGrpSpPr>
          <p:nvPr/>
        </p:nvGrpSpPr>
        <p:grpSpPr bwMode="auto">
          <a:xfrm>
            <a:off x="7270750" y="2981325"/>
            <a:ext cx="1168400" cy="1473200"/>
            <a:chOff x="4580" y="1878"/>
            <a:chExt cx="736" cy="928"/>
          </a:xfrm>
        </p:grpSpPr>
        <p:sp>
          <p:nvSpPr>
            <p:cNvPr id="57405"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06"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7407" name="Group 63"/>
          <p:cNvGrpSpPr>
            <a:grpSpLocks/>
          </p:cNvGrpSpPr>
          <p:nvPr/>
        </p:nvGrpSpPr>
        <p:grpSpPr bwMode="auto">
          <a:xfrm>
            <a:off x="7270750" y="2981325"/>
            <a:ext cx="1168400" cy="1473200"/>
            <a:chOff x="4580" y="1878"/>
            <a:chExt cx="736" cy="928"/>
          </a:xfrm>
        </p:grpSpPr>
        <p:sp>
          <p:nvSpPr>
            <p:cNvPr id="57408"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09"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7410" name="Group 66"/>
          <p:cNvGrpSpPr>
            <a:grpSpLocks/>
          </p:cNvGrpSpPr>
          <p:nvPr/>
        </p:nvGrpSpPr>
        <p:grpSpPr bwMode="auto">
          <a:xfrm>
            <a:off x="7270750" y="2981325"/>
            <a:ext cx="1168400" cy="1473200"/>
            <a:chOff x="4580" y="1878"/>
            <a:chExt cx="736" cy="928"/>
          </a:xfrm>
        </p:grpSpPr>
        <p:sp>
          <p:nvSpPr>
            <p:cNvPr id="57411"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12"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7413" name="Group 69"/>
          <p:cNvGrpSpPr>
            <a:grpSpLocks/>
          </p:cNvGrpSpPr>
          <p:nvPr/>
        </p:nvGrpSpPr>
        <p:grpSpPr bwMode="auto">
          <a:xfrm>
            <a:off x="7270750" y="2981325"/>
            <a:ext cx="1168400" cy="1473200"/>
            <a:chOff x="4580" y="1878"/>
            <a:chExt cx="736" cy="928"/>
          </a:xfrm>
        </p:grpSpPr>
        <p:sp>
          <p:nvSpPr>
            <p:cNvPr id="57414"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15"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7416" name="Group 72"/>
          <p:cNvGrpSpPr>
            <a:grpSpLocks/>
          </p:cNvGrpSpPr>
          <p:nvPr/>
        </p:nvGrpSpPr>
        <p:grpSpPr bwMode="auto">
          <a:xfrm>
            <a:off x="7270750" y="2981325"/>
            <a:ext cx="1168400" cy="1473200"/>
            <a:chOff x="4580" y="1878"/>
            <a:chExt cx="736" cy="928"/>
          </a:xfrm>
        </p:grpSpPr>
        <p:sp>
          <p:nvSpPr>
            <p:cNvPr id="57417"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18"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7419" name="Group 75"/>
          <p:cNvGrpSpPr>
            <a:grpSpLocks/>
          </p:cNvGrpSpPr>
          <p:nvPr/>
        </p:nvGrpSpPr>
        <p:grpSpPr bwMode="auto">
          <a:xfrm>
            <a:off x="7270750" y="2981325"/>
            <a:ext cx="1168400" cy="1473200"/>
            <a:chOff x="4580" y="1878"/>
            <a:chExt cx="736" cy="928"/>
          </a:xfrm>
        </p:grpSpPr>
        <p:sp>
          <p:nvSpPr>
            <p:cNvPr id="57420"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21"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7422" name="Group 78"/>
          <p:cNvGrpSpPr>
            <a:grpSpLocks/>
          </p:cNvGrpSpPr>
          <p:nvPr/>
        </p:nvGrpSpPr>
        <p:grpSpPr bwMode="auto">
          <a:xfrm>
            <a:off x="7270750" y="2981325"/>
            <a:ext cx="1168400" cy="1473200"/>
            <a:chOff x="4580" y="1878"/>
            <a:chExt cx="736" cy="928"/>
          </a:xfrm>
        </p:grpSpPr>
        <p:sp>
          <p:nvSpPr>
            <p:cNvPr id="57423"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24"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7425" name="Group 81"/>
          <p:cNvGrpSpPr>
            <a:grpSpLocks/>
          </p:cNvGrpSpPr>
          <p:nvPr/>
        </p:nvGrpSpPr>
        <p:grpSpPr bwMode="auto">
          <a:xfrm>
            <a:off x="6030913" y="2981325"/>
            <a:ext cx="1168400" cy="1473200"/>
            <a:chOff x="4580" y="1878"/>
            <a:chExt cx="736" cy="928"/>
          </a:xfrm>
        </p:grpSpPr>
        <p:sp>
          <p:nvSpPr>
            <p:cNvPr id="57426"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27"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7428" name="Group 84"/>
          <p:cNvGrpSpPr>
            <a:grpSpLocks/>
          </p:cNvGrpSpPr>
          <p:nvPr/>
        </p:nvGrpSpPr>
        <p:grpSpPr bwMode="auto">
          <a:xfrm>
            <a:off x="4606925" y="2984500"/>
            <a:ext cx="1168400" cy="1473200"/>
            <a:chOff x="4580" y="1878"/>
            <a:chExt cx="736" cy="928"/>
          </a:xfrm>
        </p:grpSpPr>
        <p:sp>
          <p:nvSpPr>
            <p:cNvPr id="57429"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30"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7431" name="Group 87"/>
          <p:cNvGrpSpPr>
            <a:grpSpLocks/>
          </p:cNvGrpSpPr>
          <p:nvPr/>
        </p:nvGrpSpPr>
        <p:grpSpPr bwMode="auto">
          <a:xfrm>
            <a:off x="3368675" y="2981325"/>
            <a:ext cx="1168400" cy="1473200"/>
            <a:chOff x="4580" y="1878"/>
            <a:chExt cx="736" cy="928"/>
          </a:xfrm>
        </p:grpSpPr>
        <p:sp>
          <p:nvSpPr>
            <p:cNvPr id="57432"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33"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434" name="Group 90"/>
          <p:cNvGrpSpPr>
            <a:grpSpLocks/>
          </p:cNvGrpSpPr>
          <p:nvPr/>
        </p:nvGrpSpPr>
        <p:grpSpPr bwMode="auto">
          <a:xfrm>
            <a:off x="7270750" y="2981325"/>
            <a:ext cx="1168400" cy="1473200"/>
            <a:chOff x="4580" y="1878"/>
            <a:chExt cx="736" cy="928"/>
          </a:xfrm>
        </p:grpSpPr>
        <p:sp>
          <p:nvSpPr>
            <p:cNvPr id="57435"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36"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437" name="Group 93"/>
          <p:cNvGrpSpPr>
            <a:grpSpLocks/>
          </p:cNvGrpSpPr>
          <p:nvPr/>
        </p:nvGrpSpPr>
        <p:grpSpPr bwMode="auto">
          <a:xfrm>
            <a:off x="6030913" y="2981325"/>
            <a:ext cx="1168400" cy="1473200"/>
            <a:chOff x="4580" y="1878"/>
            <a:chExt cx="736" cy="928"/>
          </a:xfrm>
        </p:grpSpPr>
        <p:sp>
          <p:nvSpPr>
            <p:cNvPr id="57438"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39"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7440" name="Group 96"/>
          <p:cNvGrpSpPr>
            <a:grpSpLocks/>
          </p:cNvGrpSpPr>
          <p:nvPr/>
        </p:nvGrpSpPr>
        <p:grpSpPr bwMode="auto">
          <a:xfrm>
            <a:off x="7270750" y="2981325"/>
            <a:ext cx="1168400" cy="1473200"/>
            <a:chOff x="4580" y="1878"/>
            <a:chExt cx="736" cy="928"/>
          </a:xfrm>
        </p:grpSpPr>
        <p:sp>
          <p:nvSpPr>
            <p:cNvPr id="57441"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42"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7443" name="Group 99"/>
          <p:cNvGrpSpPr>
            <a:grpSpLocks/>
          </p:cNvGrpSpPr>
          <p:nvPr/>
        </p:nvGrpSpPr>
        <p:grpSpPr bwMode="auto">
          <a:xfrm>
            <a:off x="7270750" y="2981325"/>
            <a:ext cx="1168400" cy="1473200"/>
            <a:chOff x="4580" y="1878"/>
            <a:chExt cx="736" cy="928"/>
          </a:xfrm>
        </p:grpSpPr>
        <p:sp>
          <p:nvSpPr>
            <p:cNvPr id="57444"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45"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7446" name="Group 102"/>
          <p:cNvGrpSpPr>
            <a:grpSpLocks/>
          </p:cNvGrpSpPr>
          <p:nvPr/>
        </p:nvGrpSpPr>
        <p:grpSpPr bwMode="auto">
          <a:xfrm>
            <a:off x="7270750" y="2981325"/>
            <a:ext cx="1168400" cy="1473200"/>
            <a:chOff x="4580" y="1878"/>
            <a:chExt cx="736" cy="928"/>
          </a:xfrm>
        </p:grpSpPr>
        <p:sp>
          <p:nvSpPr>
            <p:cNvPr id="57447"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48"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7449" name="Group 105"/>
          <p:cNvGrpSpPr>
            <a:grpSpLocks/>
          </p:cNvGrpSpPr>
          <p:nvPr/>
        </p:nvGrpSpPr>
        <p:grpSpPr bwMode="auto">
          <a:xfrm>
            <a:off x="7270750" y="2981325"/>
            <a:ext cx="1168400" cy="1473200"/>
            <a:chOff x="4580" y="1878"/>
            <a:chExt cx="736" cy="928"/>
          </a:xfrm>
        </p:grpSpPr>
        <p:sp>
          <p:nvSpPr>
            <p:cNvPr id="57450"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51"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7452" name="Group 108"/>
          <p:cNvGrpSpPr>
            <a:grpSpLocks/>
          </p:cNvGrpSpPr>
          <p:nvPr/>
        </p:nvGrpSpPr>
        <p:grpSpPr bwMode="auto">
          <a:xfrm>
            <a:off x="7270750" y="2981325"/>
            <a:ext cx="1168400" cy="1473200"/>
            <a:chOff x="4580" y="1878"/>
            <a:chExt cx="736" cy="928"/>
          </a:xfrm>
        </p:grpSpPr>
        <p:sp>
          <p:nvSpPr>
            <p:cNvPr id="57453"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54"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7455" name="Group 111"/>
          <p:cNvGrpSpPr>
            <a:grpSpLocks/>
          </p:cNvGrpSpPr>
          <p:nvPr/>
        </p:nvGrpSpPr>
        <p:grpSpPr bwMode="auto">
          <a:xfrm>
            <a:off x="7270750" y="2981325"/>
            <a:ext cx="1168400" cy="1473200"/>
            <a:chOff x="4580" y="1878"/>
            <a:chExt cx="736" cy="928"/>
          </a:xfrm>
        </p:grpSpPr>
        <p:sp>
          <p:nvSpPr>
            <p:cNvPr id="57456"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57"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7458" name="Group 114"/>
          <p:cNvGrpSpPr>
            <a:grpSpLocks/>
          </p:cNvGrpSpPr>
          <p:nvPr/>
        </p:nvGrpSpPr>
        <p:grpSpPr bwMode="auto">
          <a:xfrm>
            <a:off x="7270750" y="2981325"/>
            <a:ext cx="1168400" cy="1473200"/>
            <a:chOff x="4580" y="1878"/>
            <a:chExt cx="736" cy="928"/>
          </a:xfrm>
        </p:grpSpPr>
        <p:sp>
          <p:nvSpPr>
            <p:cNvPr id="57459"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60"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7461" name="Group 117"/>
          <p:cNvGrpSpPr>
            <a:grpSpLocks/>
          </p:cNvGrpSpPr>
          <p:nvPr/>
        </p:nvGrpSpPr>
        <p:grpSpPr bwMode="auto">
          <a:xfrm>
            <a:off x="7270750" y="2981325"/>
            <a:ext cx="1168400" cy="1473200"/>
            <a:chOff x="4580" y="1878"/>
            <a:chExt cx="736" cy="928"/>
          </a:xfrm>
        </p:grpSpPr>
        <p:sp>
          <p:nvSpPr>
            <p:cNvPr id="57462"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63"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7464" name="Group 120"/>
          <p:cNvGrpSpPr>
            <a:grpSpLocks/>
          </p:cNvGrpSpPr>
          <p:nvPr/>
        </p:nvGrpSpPr>
        <p:grpSpPr bwMode="auto">
          <a:xfrm>
            <a:off x="7270750" y="2981325"/>
            <a:ext cx="1168400" cy="1473200"/>
            <a:chOff x="4580" y="1878"/>
            <a:chExt cx="736" cy="928"/>
          </a:xfrm>
        </p:grpSpPr>
        <p:sp>
          <p:nvSpPr>
            <p:cNvPr id="57465"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66"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7467" name="Group 123"/>
          <p:cNvGrpSpPr>
            <a:grpSpLocks/>
          </p:cNvGrpSpPr>
          <p:nvPr/>
        </p:nvGrpSpPr>
        <p:grpSpPr bwMode="auto">
          <a:xfrm>
            <a:off x="7270750" y="2981325"/>
            <a:ext cx="1168400" cy="1473200"/>
            <a:chOff x="4580" y="1878"/>
            <a:chExt cx="736" cy="928"/>
          </a:xfrm>
        </p:grpSpPr>
        <p:sp>
          <p:nvSpPr>
            <p:cNvPr id="57468"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69"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470" name="Group 126"/>
          <p:cNvGrpSpPr>
            <a:grpSpLocks/>
          </p:cNvGrpSpPr>
          <p:nvPr/>
        </p:nvGrpSpPr>
        <p:grpSpPr bwMode="auto">
          <a:xfrm>
            <a:off x="6030913" y="2981325"/>
            <a:ext cx="1168400" cy="1473200"/>
            <a:chOff x="4580" y="1878"/>
            <a:chExt cx="736" cy="928"/>
          </a:xfrm>
        </p:grpSpPr>
        <p:sp>
          <p:nvSpPr>
            <p:cNvPr id="57471"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72"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7473" name="Group 129"/>
          <p:cNvGrpSpPr>
            <a:grpSpLocks/>
          </p:cNvGrpSpPr>
          <p:nvPr/>
        </p:nvGrpSpPr>
        <p:grpSpPr bwMode="auto">
          <a:xfrm>
            <a:off x="7270750" y="2981325"/>
            <a:ext cx="1168400" cy="1473200"/>
            <a:chOff x="4580" y="1878"/>
            <a:chExt cx="736" cy="928"/>
          </a:xfrm>
        </p:grpSpPr>
        <p:sp>
          <p:nvSpPr>
            <p:cNvPr id="57474"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75"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7476" name="Group 132"/>
          <p:cNvGrpSpPr>
            <a:grpSpLocks/>
          </p:cNvGrpSpPr>
          <p:nvPr/>
        </p:nvGrpSpPr>
        <p:grpSpPr bwMode="auto">
          <a:xfrm>
            <a:off x="7270750" y="2981325"/>
            <a:ext cx="1168400" cy="1473200"/>
            <a:chOff x="4580" y="1878"/>
            <a:chExt cx="736" cy="928"/>
          </a:xfrm>
        </p:grpSpPr>
        <p:sp>
          <p:nvSpPr>
            <p:cNvPr id="57477"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78"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7479" name="Group 135"/>
          <p:cNvGrpSpPr>
            <a:grpSpLocks/>
          </p:cNvGrpSpPr>
          <p:nvPr/>
        </p:nvGrpSpPr>
        <p:grpSpPr bwMode="auto">
          <a:xfrm>
            <a:off x="7270750" y="2981325"/>
            <a:ext cx="1168400" cy="1473200"/>
            <a:chOff x="4580" y="1878"/>
            <a:chExt cx="736" cy="928"/>
          </a:xfrm>
        </p:grpSpPr>
        <p:sp>
          <p:nvSpPr>
            <p:cNvPr id="57480"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81"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7482" name="Group 138"/>
          <p:cNvGrpSpPr>
            <a:grpSpLocks/>
          </p:cNvGrpSpPr>
          <p:nvPr/>
        </p:nvGrpSpPr>
        <p:grpSpPr bwMode="auto">
          <a:xfrm>
            <a:off x="7270750" y="2981325"/>
            <a:ext cx="1168400" cy="1473200"/>
            <a:chOff x="4580" y="1878"/>
            <a:chExt cx="736" cy="928"/>
          </a:xfrm>
        </p:grpSpPr>
        <p:sp>
          <p:nvSpPr>
            <p:cNvPr id="57483"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84"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7485" name="Group 141"/>
          <p:cNvGrpSpPr>
            <a:grpSpLocks/>
          </p:cNvGrpSpPr>
          <p:nvPr/>
        </p:nvGrpSpPr>
        <p:grpSpPr bwMode="auto">
          <a:xfrm>
            <a:off x="7270750" y="2981325"/>
            <a:ext cx="1168400" cy="1473200"/>
            <a:chOff x="4580" y="1878"/>
            <a:chExt cx="736" cy="928"/>
          </a:xfrm>
        </p:grpSpPr>
        <p:sp>
          <p:nvSpPr>
            <p:cNvPr id="57486"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87"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7488" name="Group 144"/>
          <p:cNvGrpSpPr>
            <a:grpSpLocks/>
          </p:cNvGrpSpPr>
          <p:nvPr/>
        </p:nvGrpSpPr>
        <p:grpSpPr bwMode="auto">
          <a:xfrm>
            <a:off x="7270750" y="2981325"/>
            <a:ext cx="1168400" cy="1473200"/>
            <a:chOff x="4580" y="1878"/>
            <a:chExt cx="736" cy="928"/>
          </a:xfrm>
        </p:grpSpPr>
        <p:sp>
          <p:nvSpPr>
            <p:cNvPr id="57489"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90"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7491" name="Group 147"/>
          <p:cNvGrpSpPr>
            <a:grpSpLocks/>
          </p:cNvGrpSpPr>
          <p:nvPr/>
        </p:nvGrpSpPr>
        <p:grpSpPr bwMode="auto">
          <a:xfrm>
            <a:off x="7270750" y="2981325"/>
            <a:ext cx="1168400" cy="1473200"/>
            <a:chOff x="4580" y="1878"/>
            <a:chExt cx="736" cy="928"/>
          </a:xfrm>
        </p:grpSpPr>
        <p:sp>
          <p:nvSpPr>
            <p:cNvPr id="57492"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93"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7494" name="Group 150"/>
          <p:cNvGrpSpPr>
            <a:grpSpLocks/>
          </p:cNvGrpSpPr>
          <p:nvPr/>
        </p:nvGrpSpPr>
        <p:grpSpPr bwMode="auto">
          <a:xfrm>
            <a:off x="7270750" y="2981325"/>
            <a:ext cx="1168400" cy="1473200"/>
            <a:chOff x="4580" y="1878"/>
            <a:chExt cx="736" cy="928"/>
          </a:xfrm>
        </p:grpSpPr>
        <p:sp>
          <p:nvSpPr>
            <p:cNvPr id="57495"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96"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7497" name="Group 153"/>
          <p:cNvGrpSpPr>
            <a:grpSpLocks/>
          </p:cNvGrpSpPr>
          <p:nvPr/>
        </p:nvGrpSpPr>
        <p:grpSpPr bwMode="auto">
          <a:xfrm>
            <a:off x="7270750" y="2981325"/>
            <a:ext cx="1168400" cy="1473200"/>
            <a:chOff x="4580" y="1878"/>
            <a:chExt cx="736" cy="928"/>
          </a:xfrm>
        </p:grpSpPr>
        <p:sp>
          <p:nvSpPr>
            <p:cNvPr id="57498"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99"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7500" name="Group 156"/>
          <p:cNvGrpSpPr>
            <a:grpSpLocks/>
          </p:cNvGrpSpPr>
          <p:nvPr/>
        </p:nvGrpSpPr>
        <p:grpSpPr bwMode="auto">
          <a:xfrm>
            <a:off x="7270750" y="2981325"/>
            <a:ext cx="1168400" cy="1473200"/>
            <a:chOff x="4580" y="1878"/>
            <a:chExt cx="736" cy="928"/>
          </a:xfrm>
        </p:grpSpPr>
        <p:sp>
          <p:nvSpPr>
            <p:cNvPr id="57501"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02"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503" name="Group 159"/>
          <p:cNvGrpSpPr>
            <a:grpSpLocks/>
          </p:cNvGrpSpPr>
          <p:nvPr/>
        </p:nvGrpSpPr>
        <p:grpSpPr bwMode="auto">
          <a:xfrm>
            <a:off x="7270750" y="2981325"/>
            <a:ext cx="1168400" cy="1473200"/>
            <a:chOff x="4580" y="1878"/>
            <a:chExt cx="736" cy="928"/>
          </a:xfrm>
        </p:grpSpPr>
        <p:sp>
          <p:nvSpPr>
            <p:cNvPr id="57504"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05"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7506" name="Group 162"/>
          <p:cNvGrpSpPr>
            <a:grpSpLocks/>
          </p:cNvGrpSpPr>
          <p:nvPr/>
        </p:nvGrpSpPr>
        <p:grpSpPr bwMode="auto">
          <a:xfrm>
            <a:off x="7270750" y="2981325"/>
            <a:ext cx="1168400" cy="1473200"/>
            <a:chOff x="4580" y="1878"/>
            <a:chExt cx="736" cy="928"/>
          </a:xfrm>
        </p:grpSpPr>
        <p:sp>
          <p:nvSpPr>
            <p:cNvPr id="57507"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08"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7509" name="Group 165"/>
          <p:cNvGrpSpPr>
            <a:grpSpLocks/>
          </p:cNvGrpSpPr>
          <p:nvPr/>
        </p:nvGrpSpPr>
        <p:grpSpPr bwMode="auto">
          <a:xfrm>
            <a:off x="7270750" y="2981325"/>
            <a:ext cx="1168400" cy="1473200"/>
            <a:chOff x="4580" y="1878"/>
            <a:chExt cx="736" cy="928"/>
          </a:xfrm>
        </p:grpSpPr>
        <p:sp>
          <p:nvSpPr>
            <p:cNvPr id="57510"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11"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7512" name="Group 168"/>
          <p:cNvGrpSpPr>
            <a:grpSpLocks/>
          </p:cNvGrpSpPr>
          <p:nvPr/>
        </p:nvGrpSpPr>
        <p:grpSpPr bwMode="auto">
          <a:xfrm>
            <a:off x="7270750" y="2981325"/>
            <a:ext cx="1168400" cy="1473200"/>
            <a:chOff x="4580" y="1878"/>
            <a:chExt cx="736" cy="928"/>
          </a:xfrm>
        </p:grpSpPr>
        <p:sp>
          <p:nvSpPr>
            <p:cNvPr id="57513"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14"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7515" name="Group 171"/>
          <p:cNvGrpSpPr>
            <a:grpSpLocks/>
          </p:cNvGrpSpPr>
          <p:nvPr/>
        </p:nvGrpSpPr>
        <p:grpSpPr bwMode="auto">
          <a:xfrm>
            <a:off x="7270750" y="2981325"/>
            <a:ext cx="1168400" cy="1473200"/>
            <a:chOff x="4580" y="1878"/>
            <a:chExt cx="736" cy="928"/>
          </a:xfrm>
        </p:grpSpPr>
        <p:sp>
          <p:nvSpPr>
            <p:cNvPr id="57516"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17"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7518" name="Group 174"/>
          <p:cNvGrpSpPr>
            <a:grpSpLocks/>
          </p:cNvGrpSpPr>
          <p:nvPr/>
        </p:nvGrpSpPr>
        <p:grpSpPr bwMode="auto">
          <a:xfrm>
            <a:off x="7270750" y="2981325"/>
            <a:ext cx="1168400" cy="1473200"/>
            <a:chOff x="4580" y="1878"/>
            <a:chExt cx="736" cy="928"/>
          </a:xfrm>
        </p:grpSpPr>
        <p:sp>
          <p:nvSpPr>
            <p:cNvPr id="57519"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20"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7521" name="Group 177"/>
          <p:cNvGrpSpPr>
            <a:grpSpLocks/>
          </p:cNvGrpSpPr>
          <p:nvPr/>
        </p:nvGrpSpPr>
        <p:grpSpPr bwMode="auto">
          <a:xfrm>
            <a:off x="7270750" y="2981325"/>
            <a:ext cx="1168400" cy="1473200"/>
            <a:chOff x="4580" y="1878"/>
            <a:chExt cx="736" cy="928"/>
          </a:xfrm>
        </p:grpSpPr>
        <p:sp>
          <p:nvSpPr>
            <p:cNvPr id="57522"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23"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7524" name="Group 180"/>
          <p:cNvGrpSpPr>
            <a:grpSpLocks/>
          </p:cNvGrpSpPr>
          <p:nvPr/>
        </p:nvGrpSpPr>
        <p:grpSpPr bwMode="auto">
          <a:xfrm>
            <a:off x="7270750" y="2981325"/>
            <a:ext cx="1168400" cy="1473200"/>
            <a:chOff x="4580" y="1878"/>
            <a:chExt cx="736" cy="928"/>
          </a:xfrm>
        </p:grpSpPr>
        <p:sp>
          <p:nvSpPr>
            <p:cNvPr id="57525"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26"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7527" name="Group 183"/>
          <p:cNvGrpSpPr>
            <a:grpSpLocks/>
          </p:cNvGrpSpPr>
          <p:nvPr/>
        </p:nvGrpSpPr>
        <p:grpSpPr bwMode="auto">
          <a:xfrm>
            <a:off x="7270750" y="2981325"/>
            <a:ext cx="1168400" cy="1473200"/>
            <a:chOff x="4580" y="1878"/>
            <a:chExt cx="736" cy="928"/>
          </a:xfrm>
        </p:grpSpPr>
        <p:sp>
          <p:nvSpPr>
            <p:cNvPr id="57528"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29"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7530" name="Group 186"/>
          <p:cNvGrpSpPr>
            <a:grpSpLocks/>
          </p:cNvGrpSpPr>
          <p:nvPr/>
        </p:nvGrpSpPr>
        <p:grpSpPr bwMode="auto">
          <a:xfrm>
            <a:off x="7270750" y="2981325"/>
            <a:ext cx="1168400" cy="1473200"/>
            <a:chOff x="4580" y="1878"/>
            <a:chExt cx="736" cy="928"/>
          </a:xfrm>
        </p:grpSpPr>
        <p:sp>
          <p:nvSpPr>
            <p:cNvPr id="57531"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32"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533" name="Group 189"/>
          <p:cNvGrpSpPr>
            <a:grpSpLocks/>
          </p:cNvGrpSpPr>
          <p:nvPr/>
        </p:nvGrpSpPr>
        <p:grpSpPr bwMode="auto">
          <a:xfrm>
            <a:off x="6030913" y="2981325"/>
            <a:ext cx="1168400" cy="1473200"/>
            <a:chOff x="4580" y="1878"/>
            <a:chExt cx="736" cy="928"/>
          </a:xfrm>
        </p:grpSpPr>
        <p:sp>
          <p:nvSpPr>
            <p:cNvPr id="57534"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35"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7536" name="Group 192"/>
          <p:cNvGrpSpPr>
            <a:grpSpLocks/>
          </p:cNvGrpSpPr>
          <p:nvPr/>
        </p:nvGrpSpPr>
        <p:grpSpPr bwMode="auto">
          <a:xfrm>
            <a:off x="6030913" y="2981325"/>
            <a:ext cx="1168400" cy="1473200"/>
            <a:chOff x="4580" y="1878"/>
            <a:chExt cx="736" cy="928"/>
          </a:xfrm>
        </p:grpSpPr>
        <p:sp>
          <p:nvSpPr>
            <p:cNvPr id="57537"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38"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7539" name="Group 195"/>
          <p:cNvGrpSpPr>
            <a:grpSpLocks/>
          </p:cNvGrpSpPr>
          <p:nvPr/>
        </p:nvGrpSpPr>
        <p:grpSpPr bwMode="auto">
          <a:xfrm>
            <a:off x="7270750" y="2981325"/>
            <a:ext cx="1168400" cy="1473200"/>
            <a:chOff x="4580" y="1878"/>
            <a:chExt cx="736" cy="928"/>
          </a:xfrm>
        </p:grpSpPr>
        <p:sp>
          <p:nvSpPr>
            <p:cNvPr id="57540"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41"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7542" name="Group 198"/>
          <p:cNvGrpSpPr>
            <a:grpSpLocks/>
          </p:cNvGrpSpPr>
          <p:nvPr/>
        </p:nvGrpSpPr>
        <p:grpSpPr bwMode="auto">
          <a:xfrm>
            <a:off x="7270750" y="2981325"/>
            <a:ext cx="1168400" cy="1473200"/>
            <a:chOff x="4580" y="1878"/>
            <a:chExt cx="736" cy="928"/>
          </a:xfrm>
        </p:grpSpPr>
        <p:sp>
          <p:nvSpPr>
            <p:cNvPr id="57543"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44"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7545" name="Group 201"/>
          <p:cNvGrpSpPr>
            <a:grpSpLocks/>
          </p:cNvGrpSpPr>
          <p:nvPr/>
        </p:nvGrpSpPr>
        <p:grpSpPr bwMode="auto">
          <a:xfrm>
            <a:off x="7270750" y="2981325"/>
            <a:ext cx="1168400" cy="1473200"/>
            <a:chOff x="4580" y="1878"/>
            <a:chExt cx="736" cy="928"/>
          </a:xfrm>
        </p:grpSpPr>
        <p:sp>
          <p:nvSpPr>
            <p:cNvPr id="57546"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47"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7548" name="Group 204"/>
          <p:cNvGrpSpPr>
            <a:grpSpLocks/>
          </p:cNvGrpSpPr>
          <p:nvPr/>
        </p:nvGrpSpPr>
        <p:grpSpPr bwMode="auto">
          <a:xfrm>
            <a:off x="7270750" y="2981325"/>
            <a:ext cx="1168400" cy="1473200"/>
            <a:chOff x="4580" y="1878"/>
            <a:chExt cx="736" cy="928"/>
          </a:xfrm>
        </p:grpSpPr>
        <p:sp>
          <p:nvSpPr>
            <p:cNvPr id="57549"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50"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7551" name="Group 207"/>
          <p:cNvGrpSpPr>
            <a:grpSpLocks/>
          </p:cNvGrpSpPr>
          <p:nvPr/>
        </p:nvGrpSpPr>
        <p:grpSpPr bwMode="auto">
          <a:xfrm>
            <a:off x="7270750" y="2981325"/>
            <a:ext cx="1168400" cy="1473200"/>
            <a:chOff x="4580" y="1878"/>
            <a:chExt cx="736" cy="928"/>
          </a:xfrm>
        </p:grpSpPr>
        <p:sp>
          <p:nvSpPr>
            <p:cNvPr id="57552"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53"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7554" name="Group 210"/>
          <p:cNvGrpSpPr>
            <a:grpSpLocks/>
          </p:cNvGrpSpPr>
          <p:nvPr/>
        </p:nvGrpSpPr>
        <p:grpSpPr bwMode="auto">
          <a:xfrm>
            <a:off x="7270750" y="2981325"/>
            <a:ext cx="1168400" cy="1473200"/>
            <a:chOff x="4580" y="1878"/>
            <a:chExt cx="736" cy="928"/>
          </a:xfrm>
        </p:grpSpPr>
        <p:sp>
          <p:nvSpPr>
            <p:cNvPr id="57555"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56"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7557" name="Group 213"/>
          <p:cNvGrpSpPr>
            <a:grpSpLocks/>
          </p:cNvGrpSpPr>
          <p:nvPr/>
        </p:nvGrpSpPr>
        <p:grpSpPr bwMode="auto">
          <a:xfrm>
            <a:off x="7270750" y="2981325"/>
            <a:ext cx="1168400" cy="1473200"/>
            <a:chOff x="4580" y="1878"/>
            <a:chExt cx="736" cy="928"/>
          </a:xfrm>
        </p:grpSpPr>
        <p:sp>
          <p:nvSpPr>
            <p:cNvPr id="57558"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59"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7560" name="Group 216"/>
          <p:cNvGrpSpPr>
            <a:grpSpLocks/>
          </p:cNvGrpSpPr>
          <p:nvPr/>
        </p:nvGrpSpPr>
        <p:grpSpPr bwMode="auto">
          <a:xfrm>
            <a:off x="7270750" y="2981325"/>
            <a:ext cx="1168400" cy="1473200"/>
            <a:chOff x="4580" y="1878"/>
            <a:chExt cx="736" cy="928"/>
          </a:xfrm>
        </p:grpSpPr>
        <p:sp>
          <p:nvSpPr>
            <p:cNvPr id="57561"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62"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7563" name="Group 219"/>
          <p:cNvGrpSpPr>
            <a:grpSpLocks/>
          </p:cNvGrpSpPr>
          <p:nvPr/>
        </p:nvGrpSpPr>
        <p:grpSpPr bwMode="auto">
          <a:xfrm>
            <a:off x="7270750" y="2981325"/>
            <a:ext cx="1168400" cy="1473200"/>
            <a:chOff x="4580" y="1878"/>
            <a:chExt cx="736" cy="928"/>
          </a:xfrm>
        </p:grpSpPr>
        <p:sp>
          <p:nvSpPr>
            <p:cNvPr id="57564"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65"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7566" name="Group 222"/>
          <p:cNvGrpSpPr>
            <a:grpSpLocks/>
          </p:cNvGrpSpPr>
          <p:nvPr/>
        </p:nvGrpSpPr>
        <p:grpSpPr bwMode="auto">
          <a:xfrm>
            <a:off x="7270750" y="2981325"/>
            <a:ext cx="1168400" cy="1473200"/>
            <a:chOff x="4580" y="1878"/>
            <a:chExt cx="736" cy="928"/>
          </a:xfrm>
        </p:grpSpPr>
        <p:sp>
          <p:nvSpPr>
            <p:cNvPr id="57567"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68"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569" name="Group 225"/>
          <p:cNvGrpSpPr>
            <a:grpSpLocks/>
          </p:cNvGrpSpPr>
          <p:nvPr/>
        </p:nvGrpSpPr>
        <p:grpSpPr bwMode="auto">
          <a:xfrm>
            <a:off x="7270750" y="2981325"/>
            <a:ext cx="1168400" cy="1473200"/>
            <a:chOff x="4580" y="1878"/>
            <a:chExt cx="736" cy="928"/>
          </a:xfrm>
        </p:grpSpPr>
        <p:sp>
          <p:nvSpPr>
            <p:cNvPr id="57570"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71"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7572" name="Group 228"/>
          <p:cNvGrpSpPr>
            <a:grpSpLocks/>
          </p:cNvGrpSpPr>
          <p:nvPr/>
        </p:nvGrpSpPr>
        <p:grpSpPr bwMode="auto">
          <a:xfrm>
            <a:off x="7270750" y="2981325"/>
            <a:ext cx="1168400" cy="1473200"/>
            <a:chOff x="4580" y="1878"/>
            <a:chExt cx="736" cy="928"/>
          </a:xfrm>
        </p:grpSpPr>
        <p:sp>
          <p:nvSpPr>
            <p:cNvPr id="57573"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74"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7575" name="Group 231"/>
          <p:cNvGrpSpPr>
            <a:grpSpLocks/>
          </p:cNvGrpSpPr>
          <p:nvPr/>
        </p:nvGrpSpPr>
        <p:grpSpPr bwMode="auto">
          <a:xfrm>
            <a:off x="7270750" y="2981325"/>
            <a:ext cx="1168400" cy="1473200"/>
            <a:chOff x="4580" y="1878"/>
            <a:chExt cx="736" cy="928"/>
          </a:xfrm>
        </p:grpSpPr>
        <p:sp>
          <p:nvSpPr>
            <p:cNvPr id="57576"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77"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7578" name="Group 234"/>
          <p:cNvGrpSpPr>
            <a:grpSpLocks/>
          </p:cNvGrpSpPr>
          <p:nvPr/>
        </p:nvGrpSpPr>
        <p:grpSpPr bwMode="auto">
          <a:xfrm>
            <a:off x="7270750" y="2981325"/>
            <a:ext cx="1168400" cy="1473200"/>
            <a:chOff x="4580" y="1878"/>
            <a:chExt cx="736" cy="928"/>
          </a:xfrm>
        </p:grpSpPr>
        <p:sp>
          <p:nvSpPr>
            <p:cNvPr id="57579"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80"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7581" name="Group 237"/>
          <p:cNvGrpSpPr>
            <a:grpSpLocks/>
          </p:cNvGrpSpPr>
          <p:nvPr/>
        </p:nvGrpSpPr>
        <p:grpSpPr bwMode="auto">
          <a:xfrm>
            <a:off x="7270750" y="2981325"/>
            <a:ext cx="1168400" cy="1473200"/>
            <a:chOff x="4580" y="1878"/>
            <a:chExt cx="736" cy="928"/>
          </a:xfrm>
        </p:grpSpPr>
        <p:sp>
          <p:nvSpPr>
            <p:cNvPr id="57582"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83"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7584" name="Group 240"/>
          <p:cNvGrpSpPr>
            <a:grpSpLocks/>
          </p:cNvGrpSpPr>
          <p:nvPr/>
        </p:nvGrpSpPr>
        <p:grpSpPr bwMode="auto">
          <a:xfrm>
            <a:off x="7270750" y="2981325"/>
            <a:ext cx="1168400" cy="1473200"/>
            <a:chOff x="4580" y="1878"/>
            <a:chExt cx="736" cy="928"/>
          </a:xfrm>
        </p:grpSpPr>
        <p:sp>
          <p:nvSpPr>
            <p:cNvPr id="57585"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86"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7587" name="Group 243"/>
          <p:cNvGrpSpPr>
            <a:grpSpLocks/>
          </p:cNvGrpSpPr>
          <p:nvPr/>
        </p:nvGrpSpPr>
        <p:grpSpPr bwMode="auto">
          <a:xfrm>
            <a:off x="7270750" y="2981325"/>
            <a:ext cx="1168400" cy="1473200"/>
            <a:chOff x="4580" y="1878"/>
            <a:chExt cx="736" cy="928"/>
          </a:xfrm>
        </p:grpSpPr>
        <p:sp>
          <p:nvSpPr>
            <p:cNvPr id="57588"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89"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7590" name="Group 246"/>
          <p:cNvGrpSpPr>
            <a:grpSpLocks/>
          </p:cNvGrpSpPr>
          <p:nvPr/>
        </p:nvGrpSpPr>
        <p:grpSpPr bwMode="auto">
          <a:xfrm>
            <a:off x="7270750" y="2981325"/>
            <a:ext cx="1168400" cy="1473200"/>
            <a:chOff x="4580" y="1878"/>
            <a:chExt cx="736" cy="928"/>
          </a:xfrm>
        </p:grpSpPr>
        <p:sp>
          <p:nvSpPr>
            <p:cNvPr id="57591"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92"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7593" name="Group 249"/>
          <p:cNvGrpSpPr>
            <a:grpSpLocks/>
          </p:cNvGrpSpPr>
          <p:nvPr/>
        </p:nvGrpSpPr>
        <p:grpSpPr bwMode="auto">
          <a:xfrm>
            <a:off x="7270750" y="2981325"/>
            <a:ext cx="1168400" cy="1473200"/>
            <a:chOff x="4580" y="1878"/>
            <a:chExt cx="736" cy="928"/>
          </a:xfrm>
        </p:grpSpPr>
        <p:sp>
          <p:nvSpPr>
            <p:cNvPr id="57594"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95"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7596" name="Group 252"/>
          <p:cNvGrpSpPr>
            <a:grpSpLocks/>
          </p:cNvGrpSpPr>
          <p:nvPr/>
        </p:nvGrpSpPr>
        <p:grpSpPr bwMode="auto">
          <a:xfrm>
            <a:off x="7270750" y="2981325"/>
            <a:ext cx="1168400" cy="1473200"/>
            <a:chOff x="4580" y="1878"/>
            <a:chExt cx="736" cy="928"/>
          </a:xfrm>
        </p:grpSpPr>
        <p:sp>
          <p:nvSpPr>
            <p:cNvPr id="57597"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98"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599" name="Group 255"/>
          <p:cNvGrpSpPr>
            <a:grpSpLocks/>
          </p:cNvGrpSpPr>
          <p:nvPr/>
        </p:nvGrpSpPr>
        <p:grpSpPr bwMode="auto">
          <a:xfrm>
            <a:off x="6030913" y="2981325"/>
            <a:ext cx="1168400" cy="1473200"/>
            <a:chOff x="4580" y="1878"/>
            <a:chExt cx="736" cy="928"/>
          </a:xfrm>
        </p:grpSpPr>
        <p:sp>
          <p:nvSpPr>
            <p:cNvPr id="57600"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601"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sp>
        <p:nvSpPr>
          <p:cNvPr id="57602" name="Freeform 258"/>
          <p:cNvSpPr>
            <a:spLocks noEditPoints="1"/>
          </p:cNvSpPr>
          <p:nvPr/>
        </p:nvSpPr>
        <p:spPr bwMode="auto">
          <a:xfrm>
            <a:off x="447675" y="2051050"/>
            <a:ext cx="8248650" cy="320516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603" name="Text Box 259"/>
          <p:cNvSpPr txBox="1">
            <a:spLocks noChangeArrowheads="1"/>
          </p:cNvSpPr>
          <p:nvPr/>
        </p:nvSpPr>
        <p:spPr bwMode="auto">
          <a:xfrm>
            <a:off x="115887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Hours</a:t>
            </a:r>
            <a:endParaRPr lang="en-GB" altLang="en-US" sz="2400">
              <a:solidFill>
                <a:schemeClr val="bg1"/>
              </a:solidFill>
            </a:endParaRPr>
          </a:p>
        </p:txBody>
      </p:sp>
      <p:sp>
        <p:nvSpPr>
          <p:cNvPr id="57604" name="Text Box 260"/>
          <p:cNvSpPr txBox="1">
            <a:spLocks noChangeArrowheads="1"/>
          </p:cNvSpPr>
          <p:nvPr/>
        </p:nvSpPr>
        <p:spPr bwMode="auto">
          <a:xfrm>
            <a:off x="3824288" y="4733925"/>
            <a:ext cx="1495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Minutes</a:t>
            </a:r>
            <a:endParaRPr lang="en-GB" altLang="en-US" sz="2400">
              <a:solidFill>
                <a:schemeClr val="bg1"/>
              </a:solidFill>
            </a:endParaRPr>
          </a:p>
        </p:txBody>
      </p:sp>
      <p:sp>
        <p:nvSpPr>
          <p:cNvPr id="57605" name="Text Box 261"/>
          <p:cNvSpPr txBox="1">
            <a:spLocks noChangeArrowheads="1"/>
          </p:cNvSpPr>
          <p:nvPr/>
        </p:nvSpPr>
        <p:spPr bwMode="auto">
          <a:xfrm>
            <a:off x="648652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Seconds</a:t>
            </a:r>
            <a:endParaRPr lang="en-GB" altLang="en-US" sz="2400">
              <a:solidFill>
                <a:schemeClr val="bg1"/>
              </a:solidFill>
            </a:endParaRPr>
          </a:p>
        </p:txBody>
      </p:sp>
      <p:sp>
        <p:nvSpPr>
          <p:cNvPr id="57607" name="AutoShape 263"/>
          <p:cNvSpPr>
            <a:spLocks noChangeArrowheads="1"/>
          </p:cNvSpPr>
          <p:nvPr/>
        </p:nvSpPr>
        <p:spPr bwMode="auto">
          <a:xfrm rot="16200000">
            <a:off x="-913606" y="3472656"/>
            <a:ext cx="3151188"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608" name="AutoShape 264"/>
          <p:cNvSpPr>
            <a:spLocks noChangeArrowheads="1"/>
          </p:cNvSpPr>
          <p:nvPr/>
        </p:nvSpPr>
        <p:spPr bwMode="auto">
          <a:xfrm>
            <a:off x="473075" y="2085975"/>
            <a:ext cx="8197850"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7609" name="Group 265"/>
          <p:cNvGrpSpPr>
            <a:grpSpLocks/>
          </p:cNvGrpSpPr>
          <p:nvPr/>
        </p:nvGrpSpPr>
        <p:grpSpPr bwMode="auto">
          <a:xfrm>
            <a:off x="3162300" y="3373438"/>
            <a:ext cx="120650" cy="693737"/>
            <a:chOff x="1939" y="2444"/>
            <a:chExt cx="81" cy="463"/>
          </a:xfrm>
        </p:grpSpPr>
        <p:sp>
          <p:nvSpPr>
            <p:cNvPr id="57610"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611"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7612" name="Group 268"/>
          <p:cNvGrpSpPr>
            <a:grpSpLocks/>
          </p:cNvGrpSpPr>
          <p:nvPr/>
        </p:nvGrpSpPr>
        <p:grpSpPr bwMode="auto">
          <a:xfrm>
            <a:off x="5843588" y="3373438"/>
            <a:ext cx="120650" cy="693737"/>
            <a:chOff x="1939" y="2444"/>
            <a:chExt cx="81" cy="463"/>
          </a:xfrm>
        </p:grpSpPr>
        <p:sp>
          <p:nvSpPr>
            <p:cNvPr id="57613"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614"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7615" name="Group 271"/>
          <p:cNvGrpSpPr>
            <a:grpSpLocks/>
          </p:cNvGrpSpPr>
          <p:nvPr/>
        </p:nvGrpSpPr>
        <p:grpSpPr bwMode="auto">
          <a:xfrm>
            <a:off x="706438" y="2768600"/>
            <a:ext cx="7731125" cy="1905000"/>
            <a:chOff x="445" y="1744"/>
            <a:chExt cx="4870" cy="1200"/>
          </a:xfrm>
        </p:grpSpPr>
        <p:grpSp>
          <p:nvGrpSpPr>
            <p:cNvPr id="57616" name="Group 272"/>
            <p:cNvGrpSpPr>
              <a:grpSpLocks/>
            </p:cNvGrpSpPr>
            <p:nvPr/>
          </p:nvGrpSpPr>
          <p:grpSpPr bwMode="auto">
            <a:xfrm>
              <a:off x="445" y="1744"/>
              <a:ext cx="734" cy="1200"/>
              <a:chOff x="448" y="1746"/>
              <a:chExt cx="724" cy="1188"/>
            </a:xfrm>
          </p:grpSpPr>
          <p:grpSp>
            <p:nvGrpSpPr>
              <p:cNvPr id="57617" name="Group 273"/>
              <p:cNvGrpSpPr>
                <a:grpSpLocks/>
              </p:cNvGrpSpPr>
              <p:nvPr/>
            </p:nvGrpSpPr>
            <p:grpSpPr bwMode="auto">
              <a:xfrm>
                <a:off x="454" y="1752"/>
                <a:ext cx="712" cy="1176"/>
                <a:chOff x="454" y="1752"/>
                <a:chExt cx="712" cy="1176"/>
              </a:xfrm>
            </p:grpSpPr>
            <p:sp>
              <p:nvSpPr>
                <p:cNvPr id="57618"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619"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7620"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7621" name="Group 277"/>
            <p:cNvGrpSpPr>
              <a:grpSpLocks/>
            </p:cNvGrpSpPr>
            <p:nvPr/>
          </p:nvGrpSpPr>
          <p:grpSpPr bwMode="auto">
            <a:xfrm>
              <a:off x="1225" y="1744"/>
              <a:ext cx="734" cy="1200"/>
              <a:chOff x="448" y="1746"/>
              <a:chExt cx="724" cy="1188"/>
            </a:xfrm>
          </p:grpSpPr>
          <p:grpSp>
            <p:nvGrpSpPr>
              <p:cNvPr id="57622" name="Group 278"/>
              <p:cNvGrpSpPr>
                <a:grpSpLocks/>
              </p:cNvGrpSpPr>
              <p:nvPr/>
            </p:nvGrpSpPr>
            <p:grpSpPr bwMode="auto">
              <a:xfrm>
                <a:off x="454" y="1752"/>
                <a:ext cx="712" cy="1176"/>
                <a:chOff x="454" y="1752"/>
                <a:chExt cx="712" cy="1176"/>
              </a:xfrm>
            </p:grpSpPr>
            <p:sp>
              <p:nvSpPr>
                <p:cNvPr id="57623"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624"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7625"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7626" name="Group 282"/>
            <p:cNvGrpSpPr>
              <a:grpSpLocks/>
            </p:cNvGrpSpPr>
            <p:nvPr/>
          </p:nvGrpSpPr>
          <p:grpSpPr bwMode="auto">
            <a:xfrm flipH="1">
              <a:off x="4581" y="1744"/>
              <a:ext cx="734" cy="1200"/>
              <a:chOff x="448" y="1746"/>
              <a:chExt cx="724" cy="1188"/>
            </a:xfrm>
          </p:grpSpPr>
          <p:grpSp>
            <p:nvGrpSpPr>
              <p:cNvPr id="57627" name="Group 283"/>
              <p:cNvGrpSpPr>
                <a:grpSpLocks/>
              </p:cNvGrpSpPr>
              <p:nvPr/>
            </p:nvGrpSpPr>
            <p:grpSpPr bwMode="auto">
              <a:xfrm>
                <a:off x="454" y="1752"/>
                <a:ext cx="712" cy="1176"/>
                <a:chOff x="454" y="1752"/>
                <a:chExt cx="712" cy="1176"/>
              </a:xfrm>
            </p:grpSpPr>
            <p:sp>
              <p:nvSpPr>
                <p:cNvPr id="57628"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629"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7630"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7631" name="Group 287"/>
            <p:cNvGrpSpPr>
              <a:grpSpLocks/>
            </p:cNvGrpSpPr>
            <p:nvPr/>
          </p:nvGrpSpPr>
          <p:grpSpPr bwMode="auto">
            <a:xfrm flipH="1">
              <a:off x="3799" y="1744"/>
              <a:ext cx="734" cy="1200"/>
              <a:chOff x="448" y="1746"/>
              <a:chExt cx="724" cy="1188"/>
            </a:xfrm>
          </p:grpSpPr>
          <p:grpSp>
            <p:nvGrpSpPr>
              <p:cNvPr id="57632" name="Group 288"/>
              <p:cNvGrpSpPr>
                <a:grpSpLocks/>
              </p:cNvGrpSpPr>
              <p:nvPr/>
            </p:nvGrpSpPr>
            <p:grpSpPr bwMode="auto">
              <a:xfrm>
                <a:off x="454" y="1752"/>
                <a:ext cx="712" cy="1176"/>
                <a:chOff x="454" y="1752"/>
                <a:chExt cx="712" cy="1176"/>
              </a:xfrm>
            </p:grpSpPr>
            <p:sp>
              <p:nvSpPr>
                <p:cNvPr id="57633"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634"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7635"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7636"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637"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7606" name="Text Box 262"/>
          <p:cNvSpPr txBox="1">
            <a:spLocks noChangeArrowheads="1"/>
          </p:cNvSpPr>
          <p:nvPr/>
        </p:nvSpPr>
        <p:spPr bwMode="auto">
          <a:xfrm>
            <a:off x="2257425" y="2139950"/>
            <a:ext cx="4629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800" dirty="0">
                <a:solidFill>
                  <a:schemeClr val="bg1"/>
                </a:solidFill>
              </a:rPr>
              <a:t>Be Back In</a:t>
            </a:r>
            <a:endParaRPr lang="en-GB" altLang="en-US" sz="2800" dirty="0">
              <a:solidFill>
                <a:schemeClr val="bg1"/>
              </a:solidFill>
            </a:endParaRPr>
          </a:p>
        </p:txBody>
      </p:sp>
      <p:sp>
        <p:nvSpPr>
          <p:cNvPr id="294" name="Rectangle 69"/>
          <p:cNvSpPr>
            <a:spLocks noChangeArrowheads="1"/>
          </p:cNvSpPr>
          <p:nvPr/>
        </p:nvSpPr>
        <p:spPr bwMode="auto">
          <a:xfrm>
            <a:off x="-68026" y="228600"/>
            <a:ext cx="9144000" cy="1143000"/>
          </a:xfrm>
          <a:prstGeom prst="rect">
            <a:avLst/>
          </a:prstGeom>
          <a:noFill/>
          <a:ln w="9525">
            <a:noFill/>
            <a:miter lim="800000"/>
            <a:headEnd/>
            <a:tailEnd/>
          </a:ln>
          <a:effectLst/>
        </p:spPr>
        <p:txBody>
          <a:bodyPr anchor="ctr"/>
          <a:lstStyle/>
          <a:p>
            <a:pPr algn="ctr">
              <a:defRPr/>
            </a:pPr>
            <a:r>
              <a:rPr lang="en-US" sz="5400" dirty="0">
                <a:solidFill>
                  <a:srgbClr val="FF3300"/>
                </a:solidFill>
                <a:effectLst>
                  <a:outerShdw blurRad="38100" dist="38100" dir="2700000" algn="tl">
                    <a:srgbClr val="C0C0C0"/>
                  </a:outerShdw>
                </a:effectLst>
                <a:cs typeface="+mn-cs"/>
              </a:rPr>
              <a:t>Time for a</a:t>
            </a:r>
            <a:br>
              <a:rPr lang="en-US" sz="5400" dirty="0">
                <a:solidFill>
                  <a:srgbClr val="FF3300"/>
                </a:solidFill>
                <a:effectLst>
                  <a:outerShdw blurRad="38100" dist="38100" dir="2700000" algn="tl">
                    <a:srgbClr val="C0C0C0"/>
                  </a:outerShdw>
                </a:effectLst>
                <a:cs typeface="+mn-cs"/>
              </a:rPr>
            </a:br>
            <a:r>
              <a:rPr lang="en-US" sz="5400" dirty="0">
                <a:solidFill>
                  <a:srgbClr val="FF3300"/>
                </a:solidFill>
                <a:effectLst>
                  <a:outerShdw blurRad="38100" dist="38100" dir="2700000" algn="tl">
                    <a:srgbClr val="C0C0C0"/>
                  </a:outerShdw>
                </a:effectLst>
                <a:cs typeface="+mn-cs"/>
              </a:rPr>
              <a:t>BREAK!</a:t>
            </a:r>
          </a:p>
        </p:txBody>
      </p:sp>
      <p:pic>
        <p:nvPicPr>
          <p:cNvPr id="296" name="Picture 3" descr="C:\Users\Steve\AppData\Local\Microsoft\Windows\Temporary Internet Files\Content.IE5\7495MLVR\MP90030586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6534" y="5265834"/>
            <a:ext cx="1063560" cy="1615322"/>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2" y="5251450"/>
            <a:ext cx="1644650" cy="1644650"/>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2" descr="C:\Users\Steve\AppData\Local\Microsoft\Windows\Temporary Internet Files\Content.IE5\5KR3RXCE\MC90005396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3431" y="404154"/>
            <a:ext cx="1700213" cy="1646896"/>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5" descr="C:\Users\Steve\AppData\Local\Microsoft\Windows\Temporary Internet Files\Content.IE5\C7SIBBZU\MC90043993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60" y="91271"/>
            <a:ext cx="1469471" cy="2048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212744"/>
      </p:ext>
    </p:extLst>
  </p:cSld>
  <p:clrMapOvr>
    <a:masterClrMapping/>
  </p:clrMapOvr>
  <p:transition advClick="0" advTm="11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7383"/>
                                        </p:tgtEl>
                                      </p:cBhvr>
                                    </p:animEffect>
                                    <p:set>
                                      <p:cBhvr>
                                        <p:cTn id="7" dur="1" fill="hold">
                                          <p:stCondLst>
                                            <p:cond delay="499"/>
                                          </p:stCondLst>
                                        </p:cTn>
                                        <p:tgtEl>
                                          <p:spTgt spid="57383"/>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7389"/>
                                        </p:tgtEl>
                                      </p:cBhvr>
                                    </p:animEffect>
                                    <p:set>
                                      <p:cBhvr>
                                        <p:cTn id="10" dur="1" fill="hold">
                                          <p:stCondLst>
                                            <p:cond delay="499"/>
                                          </p:stCondLst>
                                        </p:cTn>
                                        <p:tgtEl>
                                          <p:spTgt spid="57389"/>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7398"/>
                                        </p:tgtEl>
                                      </p:cBhvr>
                                    </p:animEffect>
                                    <p:set>
                                      <p:cBhvr>
                                        <p:cTn id="13" dur="1" fill="hold">
                                          <p:stCondLst>
                                            <p:cond delay="499"/>
                                          </p:stCondLst>
                                        </p:cTn>
                                        <p:tgtEl>
                                          <p:spTgt spid="57398"/>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7428"/>
                                        </p:tgtEl>
                                        <p:attrNameLst>
                                          <p:attrName>style.visibility</p:attrName>
                                        </p:attrNameLst>
                                      </p:cBhvr>
                                      <p:to>
                                        <p:strVal val="visible"/>
                                      </p:to>
                                    </p:set>
                                    <p:animEffect transition="in" filter="slide(fromTop)">
                                      <p:cBhvr>
                                        <p:cTn id="16" dur="500"/>
                                        <p:tgtEl>
                                          <p:spTgt spid="57428"/>
                                        </p:tgtEl>
                                      </p:cBhvr>
                                    </p:animEffect>
                                  </p:childTnLst>
                                </p:cTn>
                              </p:par>
                              <p:par>
                                <p:cTn id="17" presetID="12" presetClass="entr" presetSubtype="1" fill="hold" nodeType="withEffect">
                                  <p:stCondLst>
                                    <p:cond delay="0"/>
                                  </p:stCondLst>
                                  <p:childTnLst>
                                    <p:set>
                                      <p:cBhvr>
                                        <p:cTn id="18" dur="1" fill="hold">
                                          <p:stCondLst>
                                            <p:cond delay="0"/>
                                          </p:stCondLst>
                                        </p:cTn>
                                        <p:tgtEl>
                                          <p:spTgt spid="57425"/>
                                        </p:tgtEl>
                                        <p:attrNameLst>
                                          <p:attrName>style.visibility</p:attrName>
                                        </p:attrNameLst>
                                      </p:cBhvr>
                                      <p:to>
                                        <p:strVal val="visible"/>
                                      </p:to>
                                    </p:set>
                                    <p:animEffect transition="in" filter="slide(fromTop)">
                                      <p:cBhvr>
                                        <p:cTn id="19" dur="500"/>
                                        <p:tgtEl>
                                          <p:spTgt spid="57425"/>
                                        </p:tgtEl>
                                      </p:cBhvr>
                                    </p:animEffect>
                                  </p:childTnLst>
                                </p:cTn>
                              </p:par>
                              <p:par>
                                <p:cTn id="20" presetID="12" presetClass="entr" presetSubtype="1" fill="hold" nodeType="withEffect">
                                  <p:stCondLst>
                                    <p:cond delay="0"/>
                                  </p:stCondLst>
                                  <p:childTnLst>
                                    <p:set>
                                      <p:cBhvr>
                                        <p:cTn id="21" dur="1" fill="hold">
                                          <p:stCondLst>
                                            <p:cond delay="0"/>
                                          </p:stCondLst>
                                        </p:cTn>
                                        <p:tgtEl>
                                          <p:spTgt spid="57386"/>
                                        </p:tgtEl>
                                        <p:attrNameLst>
                                          <p:attrName>style.visibility</p:attrName>
                                        </p:attrNameLst>
                                      </p:cBhvr>
                                      <p:to>
                                        <p:strVal val="visible"/>
                                      </p:to>
                                    </p:set>
                                    <p:animEffect transition="in" filter="slide(fromTop)">
                                      <p:cBhvr>
                                        <p:cTn id="22" dur="500"/>
                                        <p:tgtEl>
                                          <p:spTgt spid="57386"/>
                                        </p:tgtEl>
                                      </p:cBhvr>
                                    </p:animEffect>
                                  </p:childTnLst>
                                </p:cTn>
                              </p:par>
                              <p:par>
                                <p:cTn id="23" presetID="12" presetClass="exit" presetSubtype="4" fill="hold" nodeType="withEffect">
                                  <p:stCondLst>
                                    <p:cond delay="1000"/>
                                  </p:stCondLst>
                                  <p:childTnLst>
                                    <p:animEffect transition="out" filter="slide(fromBottom)">
                                      <p:cBhvr>
                                        <p:cTn id="24" dur="500"/>
                                        <p:tgtEl>
                                          <p:spTgt spid="57386"/>
                                        </p:tgtEl>
                                      </p:cBhvr>
                                    </p:animEffect>
                                    <p:set>
                                      <p:cBhvr>
                                        <p:cTn id="25" dur="1" fill="hold">
                                          <p:stCondLst>
                                            <p:cond delay="499"/>
                                          </p:stCondLst>
                                        </p:cTn>
                                        <p:tgtEl>
                                          <p:spTgt spid="57386"/>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7401"/>
                                        </p:tgtEl>
                                        <p:attrNameLst>
                                          <p:attrName>style.visibility</p:attrName>
                                        </p:attrNameLst>
                                      </p:cBhvr>
                                      <p:to>
                                        <p:strVal val="visible"/>
                                      </p:to>
                                    </p:set>
                                    <p:animEffect transition="in" filter="slide(fromTop)">
                                      <p:cBhvr>
                                        <p:cTn id="28" dur="500"/>
                                        <p:tgtEl>
                                          <p:spTgt spid="57401"/>
                                        </p:tgtEl>
                                      </p:cBhvr>
                                    </p:animEffect>
                                  </p:childTnLst>
                                </p:cTn>
                              </p:par>
                              <p:par>
                                <p:cTn id="29" presetID="12" presetClass="exit" presetSubtype="4" fill="hold" nodeType="withEffect">
                                  <p:stCondLst>
                                    <p:cond delay="2000"/>
                                  </p:stCondLst>
                                  <p:childTnLst>
                                    <p:animEffect transition="out" filter="slide(fromBottom)">
                                      <p:cBhvr>
                                        <p:cTn id="30" dur="500"/>
                                        <p:tgtEl>
                                          <p:spTgt spid="57401"/>
                                        </p:tgtEl>
                                      </p:cBhvr>
                                    </p:animEffect>
                                    <p:set>
                                      <p:cBhvr>
                                        <p:cTn id="31" dur="1" fill="hold">
                                          <p:stCondLst>
                                            <p:cond delay="499"/>
                                          </p:stCondLst>
                                        </p:cTn>
                                        <p:tgtEl>
                                          <p:spTgt spid="57401"/>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7404"/>
                                        </p:tgtEl>
                                        <p:attrNameLst>
                                          <p:attrName>style.visibility</p:attrName>
                                        </p:attrNameLst>
                                      </p:cBhvr>
                                      <p:to>
                                        <p:strVal val="visible"/>
                                      </p:to>
                                    </p:set>
                                    <p:animEffect transition="in" filter="slide(fromTop)">
                                      <p:cBhvr>
                                        <p:cTn id="34" dur="500"/>
                                        <p:tgtEl>
                                          <p:spTgt spid="57404"/>
                                        </p:tgtEl>
                                      </p:cBhvr>
                                    </p:animEffect>
                                  </p:childTnLst>
                                </p:cTn>
                              </p:par>
                              <p:par>
                                <p:cTn id="35" presetID="12" presetClass="exit" presetSubtype="4" fill="hold" nodeType="withEffect">
                                  <p:stCondLst>
                                    <p:cond delay="3000"/>
                                  </p:stCondLst>
                                  <p:childTnLst>
                                    <p:animEffect transition="out" filter="slide(fromBottom)">
                                      <p:cBhvr>
                                        <p:cTn id="36" dur="500"/>
                                        <p:tgtEl>
                                          <p:spTgt spid="57404"/>
                                        </p:tgtEl>
                                      </p:cBhvr>
                                    </p:animEffect>
                                    <p:set>
                                      <p:cBhvr>
                                        <p:cTn id="37" dur="1" fill="hold">
                                          <p:stCondLst>
                                            <p:cond delay="499"/>
                                          </p:stCondLst>
                                        </p:cTn>
                                        <p:tgtEl>
                                          <p:spTgt spid="57404"/>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7407"/>
                                        </p:tgtEl>
                                        <p:attrNameLst>
                                          <p:attrName>style.visibility</p:attrName>
                                        </p:attrNameLst>
                                      </p:cBhvr>
                                      <p:to>
                                        <p:strVal val="visible"/>
                                      </p:to>
                                    </p:set>
                                    <p:animEffect transition="in" filter="slide(fromTop)">
                                      <p:cBhvr>
                                        <p:cTn id="40" dur="500"/>
                                        <p:tgtEl>
                                          <p:spTgt spid="57407"/>
                                        </p:tgtEl>
                                      </p:cBhvr>
                                    </p:animEffect>
                                  </p:childTnLst>
                                </p:cTn>
                              </p:par>
                              <p:par>
                                <p:cTn id="41" presetID="12" presetClass="exit" presetSubtype="4" fill="hold" nodeType="withEffect">
                                  <p:stCondLst>
                                    <p:cond delay="4000"/>
                                  </p:stCondLst>
                                  <p:childTnLst>
                                    <p:animEffect transition="out" filter="slide(fromBottom)">
                                      <p:cBhvr>
                                        <p:cTn id="42" dur="500"/>
                                        <p:tgtEl>
                                          <p:spTgt spid="57407"/>
                                        </p:tgtEl>
                                      </p:cBhvr>
                                    </p:animEffect>
                                    <p:set>
                                      <p:cBhvr>
                                        <p:cTn id="43" dur="1" fill="hold">
                                          <p:stCondLst>
                                            <p:cond delay="499"/>
                                          </p:stCondLst>
                                        </p:cTn>
                                        <p:tgtEl>
                                          <p:spTgt spid="57407"/>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7410"/>
                                        </p:tgtEl>
                                        <p:attrNameLst>
                                          <p:attrName>style.visibility</p:attrName>
                                        </p:attrNameLst>
                                      </p:cBhvr>
                                      <p:to>
                                        <p:strVal val="visible"/>
                                      </p:to>
                                    </p:set>
                                    <p:animEffect transition="in" filter="slide(fromTop)">
                                      <p:cBhvr>
                                        <p:cTn id="46" dur="500"/>
                                        <p:tgtEl>
                                          <p:spTgt spid="57410"/>
                                        </p:tgtEl>
                                      </p:cBhvr>
                                    </p:animEffect>
                                  </p:childTnLst>
                                </p:cTn>
                              </p:par>
                              <p:par>
                                <p:cTn id="47" presetID="12" presetClass="exit" presetSubtype="4" fill="hold" nodeType="withEffect">
                                  <p:stCondLst>
                                    <p:cond delay="5000"/>
                                  </p:stCondLst>
                                  <p:childTnLst>
                                    <p:animEffect transition="out" filter="slide(fromBottom)">
                                      <p:cBhvr>
                                        <p:cTn id="48" dur="500"/>
                                        <p:tgtEl>
                                          <p:spTgt spid="57410"/>
                                        </p:tgtEl>
                                      </p:cBhvr>
                                    </p:animEffect>
                                    <p:set>
                                      <p:cBhvr>
                                        <p:cTn id="49" dur="1" fill="hold">
                                          <p:stCondLst>
                                            <p:cond delay="499"/>
                                          </p:stCondLst>
                                        </p:cTn>
                                        <p:tgtEl>
                                          <p:spTgt spid="57410"/>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7413"/>
                                        </p:tgtEl>
                                        <p:attrNameLst>
                                          <p:attrName>style.visibility</p:attrName>
                                        </p:attrNameLst>
                                      </p:cBhvr>
                                      <p:to>
                                        <p:strVal val="visible"/>
                                      </p:to>
                                    </p:set>
                                    <p:animEffect transition="in" filter="slide(fromTop)">
                                      <p:cBhvr>
                                        <p:cTn id="52" dur="500"/>
                                        <p:tgtEl>
                                          <p:spTgt spid="57413"/>
                                        </p:tgtEl>
                                      </p:cBhvr>
                                    </p:animEffect>
                                  </p:childTnLst>
                                </p:cTn>
                              </p:par>
                              <p:par>
                                <p:cTn id="53" presetID="12" presetClass="exit" presetSubtype="4" fill="hold" nodeType="withEffect">
                                  <p:stCondLst>
                                    <p:cond delay="6000"/>
                                  </p:stCondLst>
                                  <p:childTnLst>
                                    <p:animEffect transition="out" filter="slide(fromBottom)">
                                      <p:cBhvr>
                                        <p:cTn id="54" dur="500"/>
                                        <p:tgtEl>
                                          <p:spTgt spid="57413"/>
                                        </p:tgtEl>
                                      </p:cBhvr>
                                    </p:animEffect>
                                    <p:set>
                                      <p:cBhvr>
                                        <p:cTn id="55" dur="1" fill="hold">
                                          <p:stCondLst>
                                            <p:cond delay="499"/>
                                          </p:stCondLst>
                                        </p:cTn>
                                        <p:tgtEl>
                                          <p:spTgt spid="57413"/>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7416"/>
                                        </p:tgtEl>
                                        <p:attrNameLst>
                                          <p:attrName>style.visibility</p:attrName>
                                        </p:attrNameLst>
                                      </p:cBhvr>
                                      <p:to>
                                        <p:strVal val="visible"/>
                                      </p:to>
                                    </p:set>
                                    <p:animEffect transition="in" filter="slide(fromTop)">
                                      <p:cBhvr>
                                        <p:cTn id="58" dur="500"/>
                                        <p:tgtEl>
                                          <p:spTgt spid="57416"/>
                                        </p:tgtEl>
                                      </p:cBhvr>
                                    </p:animEffect>
                                  </p:childTnLst>
                                </p:cTn>
                              </p:par>
                              <p:par>
                                <p:cTn id="59" presetID="12" presetClass="exit" presetSubtype="4" fill="hold" nodeType="withEffect">
                                  <p:stCondLst>
                                    <p:cond delay="7000"/>
                                  </p:stCondLst>
                                  <p:childTnLst>
                                    <p:animEffect transition="out" filter="slide(fromBottom)">
                                      <p:cBhvr>
                                        <p:cTn id="60" dur="500"/>
                                        <p:tgtEl>
                                          <p:spTgt spid="57416"/>
                                        </p:tgtEl>
                                      </p:cBhvr>
                                    </p:animEffect>
                                    <p:set>
                                      <p:cBhvr>
                                        <p:cTn id="61" dur="1" fill="hold">
                                          <p:stCondLst>
                                            <p:cond delay="499"/>
                                          </p:stCondLst>
                                        </p:cTn>
                                        <p:tgtEl>
                                          <p:spTgt spid="57416"/>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7419"/>
                                        </p:tgtEl>
                                        <p:attrNameLst>
                                          <p:attrName>style.visibility</p:attrName>
                                        </p:attrNameLst>
                                      </p:cBhvr>
                                      <p:to>
                                        <p:strVal val="visible"/>
                                      </p:to>
                                    </p:set>
                                    <p:animEffect transition="in" filter="slide(fromTop)">
                                      <p:cBhvr>
                                        <p:cTn id="64" dur="500"/>
                                        <p:tgtEl>
                                          <p:spTgt spid="57419"/>
                                        </p:tgtEl>
                                      </p:cBhvr>
                                    </p:animEffect>
                                  </p:childTnLst>
                                </p:cTn>
                              </p:par>
                              <p:par>
                                <p:cTn id="65" presetID="12" presetClass="exit" presetSubtype="4" fill="hold" nodeType="withEffect">
                                  <p:stCondLst>
                                    <p:cond delay="8000"/>
                                  </p:stCondLst>
                                  <p:childTnLst>
                                    <p:animEffect transition="out" filter="slide(fromBottom)">
                                      <p:cBhvr>
                                        <p:cTn id="66" dur="500"/>
                                        <p:tgtEl>
                                          <p:spTgt spid="57419"/>
                                        </p:tgtEl>
                                      </p:cBhvr>
                                    </p:animEffect>
                                    <p:set>
                                      <p:cBhvr>
                                        <p:cTn id="67" dur="1" fill="hold">
                                          <p:stCondLst>
                                            <p:cond delay="499"/>
                                          </p:stCondLst>
                                        </p:cTn>
                                        <p:tgtEl>
                                          <p:spTgt spid="57419"/>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7422"/>
                                        </p:tgtEl>
                                        <p:attrNameLst>
                                          <p:attrName>style.visibility</p:attrName>
                                        </p:attrNameLst>
                                      </p:cBhvr>
                                      <p:to>
                                        <p:strVal val="visible"/>
                                      </p:to>
                                    </p:set>
                                    <p:animEffect transition="in" filter="slide(fromTop)">
                                      <p:cBhvr>
                                        <p:cTn id="70" dur="500"/>
                                        <p:tgtEl>
                                          <p:spTgt spid="57422"/>
                                        </p:tgtEl>
                                      </p:cBhvr>
                                    </p:animEffect>
                                  </p:childTnLst>
                                </p:cTn>
                              </p:par>
                              <p:par>
                                <p:cTn id="71" presetID="12" presetClass="exit" presetSubtype="4" fill="hold" nodeType="withEffect">
                                  <p:stCondLst>
                                    <p:cond delay="9000"/>
                                  </p:stCondLst>
                                  <p:childTnLst>
                                    <p:animEffect transition="out" filter="slide(fromBottom)">
                                      <p:cBhvr>
                                        <p:cTn id="72" dur="500"/>
                                        <p:tgtEl>
                                          <p:spTgt spid="57422"/>
                                        </p:tgtEl>
                                      </p:cBhvr>
                                    </p:animEffect>
                                    <p:set>
                                      <p:cBhvr>
                                        <p:cTn id="73" dur="1" fill="hold">
                                          <p:stCondLst>
                                            <p:cond delay="499"/>
                                          </p:stCondLst>
                                        </p:cTn>
                                        <p:tgtEl>
                                          <p:spTgt spid="57422"/>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7434"/>
                                        </p:tgtEl>
                                        <p:attrNameLst>
                                          <p:attrName>style.visibility</p:attrName>
                                        </p:attrNameLst>
                                      </p:cBhvr>
                                      <p:to>
                                        <p:strVal val="visible"/>
                                      </p:to>
                                    </p:set>
                                    <p:animEffect transition="in" filter="slide(fromTop)">
                                      <p:cBhvr>
                                        <p:cTn id="76" dur="500"/>
                                        <p:tgtEl>
                                          <p:spTgt spid="57434"/>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7440"/>
                                        </p:tgtEl>
                                        <p:attrNameLst>
                                          <p:attrName>style.visibility</p:attrName>
                                        </p:attrNameLst>
                                      </p:cBhvr>
                                      <p:to>
                                        <p:strVal val="visible"/>
                                      </p:to>
                                    </p:set>
                                    <p:animEffect transition="in" filter="slide(fromTop)">
                                      <p:cBhvr>
                                        <p:cTn id="79" dur="500"/>
                                        <p:tgtEl>
                                          <p:spTgt spid="57440"/>
                                        </p:tgtEl>
                                      </p:cBhvr>
                                    </p:animEffect>
                                  </p:childTnLst>
                                </p:cTn>
                              </p:par>
                              <p:par>
                                <p:cTn id="80" presetID="12" presetClass="exit" presetSubtype="4" fill="hold" nodeType="withEffect">
                                  <p:stCondLst>
                                    <p:cond delay="10000"/>
                                  </p:stCondLst>
                                  <p:childTnLst>
                                    <p:animEffect transition="out" filter="slide(fromBottom)">
                                      <p:cBhvr>
                                        <p:cTn id="81" dur="500"/>
                                        <p:tgtEl>
                                          <p:spTgt spid="57434"/>
                                        </p:tgtEl>
                                      </p:cBhvr>
                                    </p:animEffect>
                                    <p:set>
                                      <p:cBhvr>
                                        <p:cTn id="82" dur="1" fill="hold">
                                          <p:stCondLst>
                                            <p:cond delay="499"/>
                                          </p:stCondLst>
                                        </p:cTn>
                                        <p:tgtEl>
                                          <p:spTgt spid="57434"/>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7425"/>
                                        </p:tgtEl>
                                      </p:cBhvr>
                                    </p:animEffect>
                                    <p:set>
                                      <p:cBhvr>
                                        <p:cTn id="85" dur="1" fill="hold">
                                          <p:stCondLst>
                                            <p:cond delay="499"/>
                                          </p:stCondLst>
                                        </p:cTn>
                                        <p:tgtEl>
                                          <p:spTgt spid="57425"/>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7437"/>
                                        </p:tgtEl>
                                        <p:attrNameLst>
                                          <p:attrName>style.visibility</p:attrName>
                                        </p:attrNameLst>
                                      </p:cBhvr>
                                      <p:to>
                                        <p:strVal val="visible"/>
                                      </p:to>
                                    </p:set>
                                    <p:animEffect transition="in" filter="slide(fromTop)">
                                      <p:cBhvr>
                                        <p:cTn id="88" dur="500"/>
                                        <p:tgtEl>
                                          <p:spTgt spid="57437"/>
                                        </p:tgtEl>
                                      </p:cBhvr>
                                    </p:animEffect>
                                  </p:childTnLst>
                                </p:cTn>
                              </p:par>
                              <p:par>
                                <p:cTn id="89" presetID="12" presetClass="exit" presetSubtype="4" fill="hold" nodeType="withEffect">
                                  <p:stCondLst>
                                    <p:cond delay="11000"/>
                                  </p:stCondLst>
                                  <p:childTnLst>
                                    <p:animEffect transition="out" filter="slide(fromBottom)">
                                      <p:cBhvr>
                                        <p:cTn id="90" dur="500"/>
                                        <p:tgtEl>
                                          <p:spTgt spid="57440"/>
                                        </p:tgtEl>
                                      </p:cBhvr>
                                    </p:animEffect>
                                    <p:set>
                                      <p:cBhvr>
                                        <p:cTn id="91" dur="1" fill="hold">
                                          <p:stCondLst>
                                            <p:cond delay="499"/>
                                          </p:stCondLst>
                                        </p:cTn>
                                        <p:tgtEl>
                                          <p:spTgt spid="57440"/>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7443"/>
                                        </p:tgtEl>
                                        <p:attrNameLst>
                                          <p:attrName>style.visibility</p:attrName>
                                        </p:attrNameLst>
                                      </p:cBhvr>
                                      <p:to>
                                        <p:strVal val="visible"/>
                                      </p:to>
                                    </p:set>
                                    <p:animEffect transition="in" filter="slide(fromTop)">
                                      <p:cBhvr>
                                        <p:cTn id="94" dur="500"/>
                                        <p:tgtEl>
                                          <p:spTgt spid="57443"/>
                                        </p:tgtEl>
                                      </p:cBhvr>
                                    </p:animEffect>
                                  </p:childTnLst>
                                </p:cTn>
                              </p:par>
                              <p:par>
                                <p:cTn id="95" presetID="12" presetClass="exit" presetSubtype="4" fill="hold" nodeType="withEffect">
                                  <p:stCondLst>
                                    <p:cond delay="12000"/>
                                  </p:stCondLst>
                                  <p:childTnLst>
                                    <p:animEffect transition="out" filter="slide(fromBottom)">
                                      <p:cBhvr>
                                        <p:cTn id="96" dur="500"/>
                                        <p:tgtEl>
                                          <p:spTgt spid="57443"/>
                                        </p:tgtEl>
                                      </p:cBhvr>
                                    </p:animEffect>
                                    <p:set>
                                      <p:cBhvr>
                                        <p:cTn id="97" dur="1" fill="hold">
                                          <p:stCondLst>
                                            <p:cond delay="499"/>
                                          </p:stCondLst>
                                        </p:cTn>
                                        <p:tgtEl>
                                          <p:spTgt spid="57443"/>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7446"/>
                                        </p:tgtEl>
                                        <p:attrNameLst>
                                          <p:attrName>style.visibility</p:attrName>
                                        </p:attrNameLst>
                                      </p:cBhvr>
                                      <p:to>
                                        <p:strVal val="visible"/>
                                      </p:to>
                                    </p:set>
                                    <p:animEffect transition="in" filter="slide(fromTop)">
                                      <p:cBhvr>
                                        <p:cTn id="100" dur="500"/>
                                        <p:tgtEl>
                                          <p:spTgt spid="57446"/>
                                        </p:tgtEl>
                                      </p:cBhvr>
                                    </p:animEffect>
                                  </p:childTnLst>
                                </p:cTn>
                              </p:par>
                              <p:par>
                                <p:cTn id="101" presetID="12" presetClass="exit" presetSubtype="4" fill="hold" nodeType="withEffect">
                                  <p:stCondLst>
                                    <p:cond delay="13000"/>
                                  </p:stCondLst>
                                  <p:childTnLst>
                                    <p:animEffect transition="out" filter="slide(fromBottom)">
                                      <p:cBhvr>
                                        <p:cTn id="102" dur="500"/>
                                        <p:tgtEl>
                                          <p:spTgt spid="57446"/>
                                        </p:tgtEl>
                                      </p:cBhvr>
                                    </p:animEffect>
                                    <p:set>
                                      <p:cBhvr>
                                        <p:cTn id="103" dur="1" fill="hold">
                                          <p:stCondLst>
                                            <p:cond delay="499"/>
                                          </p:stCondLst>
                                        </p:cTn>
                                        <p:tgtEl>
                                          <p:spTgt spid="57446"/>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7449"/>
                                        </p:tgtEl>
                                        <p:attrNameLst>
                                          <p:attrName>style.visibility</p:attrName>
                                        </p:attrNameLst>
                                      </p:cBhvr>
                                      <p:to>
                                        <p:strVal val="visible"/>
                                      </p:to>
                                    </p:set>
                                    <p:animEffect transition="in" filter="slide(fromTop)">
                                      <p:cBhvr>
                                        <p:cTn id="106" dur="500"/>
                                        <p:tgtEl>
                                          <p:spTgt spid="57449"/>
                                        </p:tgtEl>
                                      </p:cBhvr>
                                    </p:animEffect>
                                  </p:childTnLst>
                                </p:cTn>
                              </p:par>
                              <p:par>
                                <p:cTn id="107" presetID="12" presetClass="exit" presetSubtype="4" fill="hold" nodeType="withEffect">
                                  <p:stCondLst>
                                    <p:cond delay="14000"/>
                                  </p:stCondLst>
                                  <p:childTnLst>
                                    <p:animEffect transition="out" filter="slide(fromBottom)">
                                      <p:cBhvr>
                                        <p:cTn id="108" dur="500"/>
                                        <p:tgtEl>
                                          <p:spTgt spid="57449"/>
                                        </p:tgtEl>
                                      </p:cBhvr>
                                    </p:animEffect>
                                    <p:set>
                                      <p:cBhvr>
                                        <p:cTn id="109" dur="1" fill="hold">
                                          <p:stCondLst>
                                            <p:cond delay="499"/>
                                          </p:stCondLst>
                                        </p:cTn>
                                        <p:tgtEl>
                                          <p:spTgt spid="57449"/>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7452"/>
                                        </p:tgtEl>
                                        <p:attrNameLst>
                                          <p:attrName>style.visibility</p:attrName>
                                        </p:attrNameLst>
                                      </p:cBhvr>
                                      <p:to>
                                        <p:strVal val="visible"/>
                                      </p:to>
                                    </p:set>
                                    <p:animEffect transition="in" filter="slide(fromTop)">
                                      <p:cBhvr>
                                        <p:cTn id="112" dur="500"/>
                                        <p:tgtEl>
                                          <p:spTgt spid="57452"/>
                                        </p:tgtEl>
                                      </p:cBhvr>
                                    </p:animEffect>
                                  </p:childTnLst>
                                </p:cTn>
                              </p:par>
                              <p:par>
                                <p:cTn id="113" presetID="12" presetClass="exit" presetSubtype="4" fill="hold" nodeType="withEffect">
                                  <p:stCondLst>
                                    <p:cond delay="15000"/>
                                  </p:stCondLst>
                                  <p:childTnLst>
                                    <p:animEffect transition="out" filter="slide(fromBottom)">
                                      <p:cBhvr>
                                        <p:cTn id="114" dur="500"/>
                                        <p:tgtEl>
                                          <p:spTgt spid="57452"/>
                                        </p:tgtEl>
                                      </p:cBhvr>
                                    </p:animEffect>
                                    <p:set>
                                      <p:cBhvr>
                                        <p:cTn id="115" dur="1" fill="hold">
                                          <p:stCondLst>
                                            <p:cond delay="499"/>
                                          </p:stCondLst>
                                        </p:cTn>
                                        <p:tgtEl>
                                          <p:spTgt spid="57452"/>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7455"/>
                                        </p:tgtEl>
                                        <p:attrNameLst>
                                          <p:attrName>style.visibility</p:attrName>
                                        </p:attrNameLst>
                                      </p:cBhvr>
                                      <p:to>
                                        <p:strVal val="visible"/>
                                      </p:to>
                                    </p:set>
                                    <p:animEffect transition="in" filter="slide(fromTop)">
                                      <p:cBhvr>
                                        <p:cTn id="118" dur="500"/>
                                        <p:tgtEl>
                                          <p:spTgt spid="57455"/>
                                        </p:tgtEl>
                                      </p:cBhvr>
                                    </p:animEffect>
                                  </p:childTnLst>
                                </p:cTn>
                              </p:par>
                              <p:par>
                                <p:cTn id="119" presetID="12" presetClass="exit" presetSubtype="4" fill="hold" nodeType="withEffect">
                                  <p:stCondLst>
                                    <p:cond delay="16000"/>
                                  </p:stCondLst>
                                  <p:childTnLst>
                                    <p:animEffect transition="out" filter="slide(fromBottom)">
                                      <p:cBhvr>
                                        <p:cTn id="120" dur="500"/>
                                        <p:tgtEl>
                                          <p:spTgt spid="57455"/>
                                        </p:tgtEl>
                                      </p:cBhvr>
                                    </p:animEffect>
                                    <p:set>
                                      <p:cBhvr>
                                        <p:cTn id="121" dur="1" fill="hold">
                                          <p:stCondLst>
                                            <p:cond delay="499"/>
                                          </p:stCondLst>
                                        </p:cTn>
                                        <p:tgtEl>
                                          <p:spTgt spid="57455"/>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7458"/>
                                        </p:tgtEl>
                                        <p:attrNameLst>
                                          <p:attrName>style.visibility</p:attrName>
                                        </p:attrNameLst>
                                      </p:cBhvr>
                                      <p:to>
                                        <p:strVal val="visible"/>
                                      </p:to>
                                    </p:set>
                                    <p:animEffect transition="in" filter="slide(fromTop)">
                                      <p:cBhvr>
                                        <p:cTn id="124" dur="500"/>
                                        <p:tgtEl>
                                          <p:spTgt spid="57458"/>
                                        </p:tgtEl>
                                      </p:cBhvr>
                                    </p:animEffect>
                                  </p:childTnLst>
                                </p:cTn>
                              </p:par>
                              <p:par>
                                <p:cTn id="125" presetID="12" presetClass="exit" presetSubtype="4" fill="hold" nodeType="withEffect">
                                  <p:stCondLst>
                                    <p:cond delay="17000"/>
                                  </p:stCondLst>
                                  <p:childTnLst>
                                    <p:animEffect transition="out" filter="slide(fromBottom)">
                                      <p:cBhvr>
                                        <p:cTn id="126" dur="500"/>
                                        <p:tgtEl>
                                          <p:spTgt spid="57458"/>
                                        </p:tgtEl>
                                      </p:cBhvr>
                                    </p:animEffect>
                                    <p:set>
                                      <p:cBhvr>
                                        <p:cTn id="127" dur="1" fill="hold">
                                          <p:stCondLst>
                                            <p:cond delay="499"/>
                                          </p:stCondLst>
                                        </p:cTn>
                                        <p:tgtEl>
                                          <p:spTgt spid="57458"/>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7461"/>
                                        </p:tgtEl>
                                        <p:attrNameLst>
                                          <p:attrName>style.visibility</p:attrName>
                                        </p:attrNameLst>
                                      </p:cBhvr>
                                      <p:to>
                                        <p:strVal val="visible"/>
                                      </p:to>
                                    </p:set>
                                    <p:animEffect transition="in" filter="slide(fromTop)">
                                      <p:cBhvr>
                                        <p:cTn id="130" dur="500"/>
                                        <p:tgtEl>
                                          <p:spTgt spid="57461"/>
                                        </p:tgtEl>
                                      </p:cBhvr>
                                    </p:animEffect>
                                  </p:childTnLst>
                                </p:cTn>
                              </p:par>
                              <p:par>
                                <p:cTn id="131" presetID="12" presetClass="exit" presetSubtype="4" fill="hold" nodeType="withEffect">
                                  <p:stCondLst>
                                    <p:cond delay="18000"/>
                                  </p:stCondLst>
                                  <p:childTnLst>
                                    <p:animEffect transition="out" filter="slide(fromBottom)">
                                      <p:cBhvr>
                                        <p:cTn id="132" dur="500"/>
                                        <p:tgtEl>
                                          <p:spTgt spid="57461"/>
                                        </p:tgtEl>
                                      </p:cBhvr>
                                    </p:animEffect>
                                    <p:set>
                                      <p:cBhvr>
                                        <p:cTn id="133" dur="1" fill="hold">
                                          <p:stCondLst>
                                            <p:cond delay="499"/>
                                          </p:stCondLst>
                                        </p:cTn>
                                        <p:tgtEl>
                                          <p:spTgt spid="57461"/>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7464"/>
                                        </p:tgtEl>
                                        <p:attrNameLst>
                                          <p:attrName>style.visibility</p:attrName>
                                        </p:attrNameLst>
                                      </p:cBhvr>
                                      <p:to>
                                        <p:strVal val="visible"/>
                                      </p:to>
                                    </p:set>
                                    <p:animEffect transition="in" filter="slide(fromTop)">
                                      <p:cBhvr>
                                        <p:cTn id="136" dur="500"/>
                                        <p:tgtEl>
                                          <p:spTgt spid="57464"/>
                                        </p:tgtEl>
                                      </p:cBhvr>
                                    </p:animEffect>
                                  </p:childTnLst>
                                </p:cTn>
                              </p:par>
                              <p:par>
                                <p:cTn id="137" presetID="12" presetClass="exit" presetSubtype="4" fill="hold" nodeType="withEffect">
                                  <p:stCondLst>
                                    <p:cond delay="19000"/>
                                  </p:stCondLst>
                                  <p:childTnLst>
                                    <p:animEffect transition="out" filter="slide(fromBottom)">
                                      <p:cBhvr>
                                        <p:cTn id="138" dur="500"/>
                                        <p:tgtEl>
                                          <p:spTgt spid="57464"/>
                                        </p:tgtEl>
                                      </p:cBhvr>
                                    </p:animEffect>
                                    <p:set>
                                      <p:cBhvr>
                                        <p:cTn id="139" dur="1" fill="hold">
                                          <p:stCondLst>
                                            <p:cond delay="499"/>
                                          </p:stCondLst>
                                        </p:cTn>
                                        <p:tgtEl>
                                          <p:spTgt spid="57464"/>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7467"/>
                                        </p:tgtEl>
                                        <p:attrNameLst>
                                          <p:attrName>style.visibility</p:attrName>
                                        </p:attrNameLst>
                                      </p:cBhvr>
                                      <p:to>
                                        <p:strVal val="visible"/>
                                      </p:to>
                                    </p:set>
                                    <p:animEffect transition="in" filter="slide(fromTop)">
                                      <p:cBhvr>
                                        <p:cTn id="142" dur="500"/>
                                        <p:tgtEl>
                                          <p:spTgt spid="57467"/>
                                        </p:tgtEl>
                                      </p:cBhvr>
                                    </p:animEffect>
                                  </p:childTnLst>
                                </p:cTn>
                              </p:par>
                              <p:par>
                                <p:cTn id="143" presetID="12" presetClass="exit" presetSubtype="4" fill="hold" nodeType="withEffect">
                                  <p:stCondLst>
                                    <p:cond delay="20000"/>
                                  </p:stCondLst>
                                  <p:childTnLst>
                                    <p:animEffect transition="out" filter="slide(fromBottom)">
                                      <p:cBhvr>
                                        <p:cTn id="144" dur="500"/>
                                        <p:tgtEl>
                                          <p:spTgt spid="57467"/>
                                        </p:tgtEl>
                                      </p:cBhvr>
                                    </p:animEffect>
                                    <p:set>
                                      <p:cBhvr>
                                        <p:cTn id="145" dur="1" fill="hold">
                                          <p:stCondLst>
                                            <p:cond delay="499"/>
                                          </p:stCondLst>
                                        </p:cTn>
                                        <p:tgtEl>
                                          <p:spTgt spid="57467"/>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7437"/>
                                        </p:tgtEl>
                                      </p:cBhvr>
                                    </p:animEffect>
                                    <p:set>
                                      <p:cBhvr>
                                        <p:cTn id="148" dur="1" fill="hold">
                                          <p:stCondLst>
                                            <p:cond delay="499"/>
                                          </p:stCondLst>
                                        </p:cTn>
                                        <p:tgtEl>
                                          <p:spTgt spid="57437"/>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7470"/>
                                        </p:tgtEl>
                                        <p:attrNameLst>
                                          <p:attrName>style.visibility</p:attrName>
                                        </p:attrNameLst>
                                      </p:cBhvr>
                                      <p:to>
                                        <p:strVal val="visible"/>
                                      </p:to>
                                    </p:set>
                                    <p:animEffect transition="in" filter="slide(fromTop)">
                                      <p:cBhvr>
                                        <p:cTn id="151" dur="500"/>
                                        <p:tgtEl>
                                          <p:spTgt spid="57470"/>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7473"/>
                                        </p:tgtEl>
                                        <p:attrNameLst>
                                          <p:attrName>style.visibility</p:attrName>
                                        </p:attrNameLst>
                                      </p:cBhvr>
                                      <p:to>
                                        <p:strVal val="visible"/>
                                      </p:to>
                                    </p:set>
                                    <p:animEffect transition="in" filter="slide(fromTop)">
                                      <p:cBhvr>
                                        <p:cTn id="154" dur="500"/>
                                        <p:tgtEl>
                                          <p:spTgt spid="57473"/>
                                        </p:tgtEl>
                                      </p:cBhvr>
                                    </p:animEffect>
                                  </p:childTnLst>
                                </p:cTn>
                              </p:par>
                              <p:par>
                                <p:cTn id="155" presetID="12" presetClass="exit" presetSubtype="4" fill="hold" nodeType="withEffect">
                                  <p:stCondLst>
                                    <p:cond delay="21000"/>
                                  </p:stCondLst>
                                  <p:childTnLst>
                                    <p:animEffect transition="out" filter="slide(fromBottom)">
                                      <p:cBhvr>
                                        <p:cTn id="156" dur="500"/>
                                        <p:tgtEl>
                                          <p:spTgt spid="57473"/>
                                        </p:tgtEl>
                                      </p:cBhvr>
                                    </p:animEffect>
                                    <p:set>
                                      <p:cBhvr>
                                        <p:cTn id="157" dur="1" fill="hold">
                                          <p:stCondLst>
                                            <p:cond delay="499"/>
                                          </p:stCondLst>
                                        </p:cTn>
                                        <p:tgtEl>
                                          <p:spTgt spid="57473"/>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7476"/>
                                        </p:tgtEl>
                                        <p:attrNameLst>
                                          <p:attrName>style.visibility</p:attrName>
                                        </p:attrNameLst>
                                      </p:cBhvr>
                                      <p:to>
                                        <p:strVal val="visible"/>
                                      </p:to>
                                    </p:set>
                                    <p:animEffect transition="in" filter="slide(fromTop)">
                                      <p:cBhvr>
                                        <p:cTn id="160" dur="500"/>
                                        <p:tgtEl>
                                          <p:spTgt spid="57476"/>
                                        </p:tgtEl>
                                      </p:cBhvr>
                                    </p:animEffect>
                                  </p:childTnLst>
                                </p:cTn>
                              </p:par>
                              <p:par>
                                <p:cTn id="161" presetID="12" presetClass="exit" presetSubtype="4" fill="hold" nodeType="withEffect">
                                  <p:stCondLst>
                                    <p:cond delay="22000"/>
                                  </p:stCondLst>
                                  <p:childTnLst>
                                    <p:animEffect transition="out" filter="slide(fromBottom)">
                                      <p:cBhvr>
                                        <p:cTn id="162" dur="500"/>
                                        <p:tgtEl>
                                          <p:spTgt spid="57476"/>
                                        </p:tgtEl>
                                      </p:cBhvr>
                                    </p:animEffect>
                                    <p:set>
                                      <p:cBhvr>
                                        <p:cTn id="163" dur="1" fill="hold">
                                          <p:stCondLst>
                                            <p:cond delay="499"/>
                                          </p:stCondLst>
                                        </p:cTn>
                                        <p:tgtEl>
                                          <p:spTgt spid="57476"/>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7479"/>
                                        </p:tgtEl>
                                        <p:attrNameLst>
                                          <p:attrName>style.visibility</p:attrName>
                                        </p:attrNameLst>
                                      </p:cBhvr>
                                      <p:to>
                                        <p:strVal val="visible"/>
                                      </p:to>
                                    </p:set>
                                    <p:animEffect transition="in" filter="slide(fromTop)">
                                      <p:cBhvr>
                                        <p:cTn id="166" dur="500"/>
                                        <p:tgtEl>
                                          <p:spTgt spid="57479"/>
                                        </p:tgtEl>
                                      </p:cBhvr>
                                    </p:animEffect>
                                  </p:childTnLst>
                                </p:cTn>
                              </p:par>
                              <p:par>
                                <p:cTn id="167" presetID="12" presetClass="exit" presetSubtype="4" fill="hold" nodeType="withEffect">
                                  <p:stCondLst>
                                    <p:cond delay="23000"/>
                                  </p:stCondLst>
                                  <p:childTnLst>
                                    <p:animEffect transition="out" filter="slide(fromBottom)">
                                      <p:cBhvr>
                                        <p:cTn id="168" dur="500"/>
                                        <p:tgtEl>
                                          <p:spTgt spid="57479"/>
                                        </p:tgtEl>
                                      </p:cBhvr>
                                    </p:animEffect>
                                    <p:set>
                                      <p:cBhvr>
                                        <p:cTn id="169" dur="1" fill="hold">
                                          <p:stCondLst>
                                            <p:cond delay="499"/>
                                          </p:stCondLst>
                                        </p:cTn>
                                        <p:tgtEl>
                                          <p:spTgt spid="57479"/>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7482"/>
                                        </p:tgtEl>
                                        <p:attrNameLst>
                                          <p:attrName>style.visibility</p:attrName>
                                        </p:attrNameLst>
                                      </p:cBhvr>
                                      <p:to>
                                        <p:strVal val="visible"/>
                                      </p:to>
                                    </p:set>
                                    <p:animEffect transition="in" filter="slide(fromTop)">
                                      <p:cBhvr>
                                        <p:cTn id="172" dur="500"/>
                                        <p:tgtEl>
                                          <p:spTgt spid="57482"/>
                                        </p:tgtEl>
                                      </p:cBhvr>
                                    </p:animEffect>
                                  </p:childTnLst>
                                </p:cTn>
                              </p:par>
                              <p:par>
                                <p:cTn id="173" presetID="12" presetClass="exit" presetSubtype="4" fill="hold" nodeType="withEffect">
                                  <p:stCondLst>
                                    <p:cond delay="24000"/>
                                  </p:stCondLst>
                                  <p:childTnLst>
                                    <p:animEffect transition="out" filter="slide(fromBottom)">
                                      <p:cBhvr>
                                        <p:cTn id="174" dur="500"/>
                                        <p:tgtEl>
                                          <p:spTgt spid="57482"/>
                                        </p:tgtEl>
                                      </p:cBhvr>
                                    </p:animEffect>
                                    <p:set>
                                      <p:cBhvr>
                                        <p:cTn id="175" dur="1" fill="hold">
                                          <p:stCondLst>
                                            <p:cond delay="499"/>
                                          </p:stCondLst>
                                        </p:cTn>
                                        <p:tgtEl>
                                          <p:spTgt spid="57482"/>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7485"/>
                                        </p:tgtEl>
                                        <p:attrNameLst>
                                          <p:attrName>style.visibility</p:attrName>
                                        </p:attrNameLst>
                                      </p:cBhvr>
                                      <p:to>
                                        <p:strVal val="visible"/>
                                      </p:to>
                                    </p:set>
                                    <p:animEffect transition="in" filter="slide(fromTop)">
                                      <p:cBhvr>
                                        <p:cTn id="178" dur="500"/>
                                        <p:tgtEl>
                                          <p:spTgt spid="57485"/>
                                        </p:tgtEl>
                                      </p:cBhvr>
                                    </p:animEffect>
                                  </p:childTnLst>
                                </p:cTn>
                              </p:par>
                              <p:par>
                                <p:cTn id="179" presetID="12" presetClass="exit" presetSubtype="4" fill="hold" nodeType="withEffect">
                                  <p:stCondLst>
                                    <p:cond delay="25000"/>
                                  </p:stCondLst>
                                  <p:childTnLst>
                                    <p:animEffect transition="out" filter="slide(fromBottom)">
                                      <p:cBhvr>
                                        <p:cTn id="180" dur="500"/>
                                        <p:tgtEl>
                                          <p:spTgt spid="57485"/>
                                        </p:tgtEl>
                                      </p:cBhvr>
                                    </p:animEffect>
                                    <p:set>
                                      <p:cBhvr>
                                        <p:cTn id="181" dur="1" fill="hold">
                                          <p:stCondLst>
                                            <p:cond delay="499"/>
                                          </p:stCondLst>
                                        </p:cTn>
                                        <p:tgtEl>
                                          <p:spTgt spid="57485"/>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7488"/>
                                        </p:tgtEl>
                                        <p:attrNameLst>
                                          <p:attrName>style.visibility</p:attrName>
                                        </p:attrNameLst>
                                      </p:cBhvr>
                                      <p:to>
                                        <p:strVal val="visible"/>
                                      </p:to>
                                    </p:set>
                                    <p:animEffect transition="in" filter="slide(fromTop)">
                                      <p:cBhvr>
                                        <p:cTn id="184" dur="500"/>
                                        <p:tgtEl>
                                          <p:spTgt spid="57488"/>
                                        </p:tgtEl>
                                      </p:cBhvr>
                                    </p:animEffect>
                                  </p:childTnLst>
                                </p:cTn>
                              </p:par>
                              <p:par>
                                <p:cTn id="185" presetID="12" presetClass="exit" presetSubtype="4" fill="hold" nodeType="withEffect">
                                  <p:stCondLst>
                                    <p:cond delay="26000"/>
                                  </p:stCondLst>
                                  <p:childTnLst>
                                    <p:animEffect transition="out" filter="slide(fromBottom)">
                                      <p:cBhvr>
                                        <p:cTn id="186" dur="500"/>
                                        <p:tgtEl>
                                          <p:spTgt spid="57488"/>
                                        </p:tgtEl>
                                      </p:cBhvr>
                                    </p:animEffect>
                                    <p:set>
                                      <p:cBhvr>
                                        <p:cTn id="187" dur="1" fill="hold">
                                          <p:stCondLst>
                                            <p:cond delay="499"/>
                                          </p:stCondLst>
                                        </p:cTn>
                                        <p:tgtEl>
                                          <p:spTgt spid="57488"/>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7491"/>
                                        </p:tgtEl>
                                        <p:attrNameLst>
                                          <p:attrName>style.visibility</p:attrName>
                                        </p:attrNameLst>
                                      </p:cBhvr>
                                      <p:to>
                                        <p:strVal val="visible"/>
                                      </p:to>
                                    </p:set>
                                    <p:animEffect transition="in" filter="slide(fromTop)">
                                      <p:cBhvr>
                                        <p:cTn id="190" dur="500"/>
                                        <p:tgtEl>
                                          <p:spTgt spid="57491"/>
                                        </p:tgtEl>
                                      </p:cBhvr>
                                    </p:animEffect>
                                  </p:childTnLst>
                                </p:cTn>
                              </p:par>
                              <p:par>
                                <p:cTn id="191" presetID="12" presetClass="exit" presetSubtype="4" fill="hold" nodeType="withEffect">
                                  <p:stCondLst>
                                    <p:cond delay="27000"/>
                                  </p:stCondLst>
                                  <p:childTnLst>
                                    <p:animEffect transition="out" filter="slide(fromBottom)">
                                      <p:cBhvr>
                                        <p:cTn id="192" dur="500"/>
                                        <p:tgtEl>
                                          <p:spTgt spid="57491"/>
                                        </p:tgtEl>
                                      </p:cBhvr>
                                    </p:animEffect>
                                    <p:set>
                                      <p:cBhvr>
                                        <p:cTn id="193" dur="1" fill="hold">
                                          <p:stCondLst>
                                            <p:cond delay="499"/>
                                          </p:stCondLst>
                                        </p:cTn>
                                        <p:tgtEl>
                                          <p:spTgt spid="57491"/>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7494"/>
                                        </p:tgtEl>
                                        <p:attrNameLst>
                                          <p:attrName>style.visibility</p:attrName>
                                        </p:attrNameLst>
                                      </p:cBhvr>
                                      <p:to>
                                        <p:strVal val="visible"/>
                                      </p:to>
                                    </p:set>
                                    <p:animEffect transition="in" filter="slide(fromTop)">
                                      <p:cBhvr>
                                        <p:cTn id="196" dur="500"/>
                                        <p:tgtEl>
                                          <p:spTgt spid="57494"/>
                                        </p:tgtEl>
                                      </p:cBhvr>
                                    </p:animEffect>
                                  </p:childTnLst>
                                </p:cTn>
                              </p:par>
                              <p:par>
                                <p:cTn id="197" presetID="12" presetClass="exit" presetSubtype="4" fill="hold" nodeType="withEffect">
                                  <p:stCondLst>
                                    <p:cond delay="28000"/>
                                  </p:stCondLst>
                                  <p:childTnLst>
                                    <p:animEffect transition="out" filter="slide(fromBottom)">
                                      <p:cBhvr>
                                        <p:cTn id="198" dur="500"/>
                                        <p:tgtEl>
                                          <p:spTgt spid="57494"/>
                                        </p:tgtEl>
                                      </p:cBhvr>
                                    </p:animEffect>
                                    <p:set>
                                      <p:cBhvr>
                                        <p:cTn id="199" dur="1" fill="hold">
                                          <p:stCondLst>
                                            <p:cond delay="499"/>
                                          </p:stCondLst>
                                        </p:cTn>
                                        <p:tgtEl>
                                          <p:spTgt spid="57494"/>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7497"/>
                                        </p:tgtEl>
                                        <p:attrNameLst>
                                          <p:attrName>style.visibility</p:attrName>
                                        </p:attrNameLst>
                                      </p:cBhvr>
                                      <p:to>
                                        <p:strVal val="visible"/>
                                      </p:to>
                                    </p:set>
                                    <p:animEffect transition="in" filter="slide(fromTop)">
                                      <p:cBhvr>
                                        <p:cTn id="202" dur="500"/>
                                        <p:tgtEl>
                                          <p:spTgt spid="57497"/>
                                        </p:tgtEl>
                                      </p:cBhvr>
                                    </p:animEffect>
                                  </p:childTnLst>
                                </p:cTn>
                              </p:par>
                              <p:par>
                                <p:cTn id="203" presetID="12" presetClass="exit" presetSubtype="4" fill="hold" nodeType="withEffect">
                                  <p:stCondLst>
                                    <p:cond delay="29000"/>
                                  </p:stCondLst>
                                  <p:childTnLst>
                                    <p:animEffect transition="out" filter="slide(fromBottom)">
                                      <p:cBhvr>
                                        <p:cTn id="204" dur="500"/>
                                        <p:tgtEl>
                                          <p:spTgt spid="57497"/>
                                        </p:tgtEl>
                                      </p:cBhvr>
                                    </p:animEffect>
                                    <p:set>
                                      <p:cBhvr>
                                        <p:cTn id="205" dur="1" fill="hold">
                                          <p:stCondLst>
                                            <p:cond delay="499"/>
                                          </p:stCondLst>
                                        </p:cTn>
                                        <p:tgtEl>
                                          <p:spTgt spid="57497"/>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7500"/>
                                        </p:tgtEl>
                                        <p:attrNameLst>
                                          <p:attrName>style.visibility</p:attrName>
                                        </p:attrNameLst>
                                      </p:cBhvr>
                                      <p:to>
                                        <p:strVal val="visible"/>
                                      </p:to>
                                    </p:set>
                                    <p:animEffect transition="in" filter="slide(fromTop)">
                                      <p:cBhvr>
                                        <p:cTn id="208" dur="500"/>
                                        <p:tgtEl>
                                          <p:spTgt spid="57500"/>
                                        </p:tgtEl>
                                      </p:cBhvr>
                                    </p:animEffect>
                                  </p:childTnLst>
                                </p:cTn>
                              </p:par>
                              <p:par>
                                <p:cTn id="209" presetID="12" presetClass="exit" presetSubtype="4" fill="hold" nodeType="withEffect">
                                  <p:stCondLst>
                                    <p:cond delay="30000"/>
                                  </p:stCondLst>
                                  <p:childTnLst>
                                    <p:animEffect transition="out" filter="slide(fromBottom)">
                                      <p:cBhvr>
                                        <p:cTn id="210" dur="500"/>
                                        <p:tgtEl>
                                          <p:spTgt spid="57470"/>
                                        </p:tgtEl>
                                      </p:cBhvr>
                                    </p:animEffect>
                                    <p:set>
                                      <p:cBhvr>
                                        <p:cTn id="211" dur="1" fill="hold">
                                          <p:stCondLst>
                                            <p:cond delay="499"/>
                                          </p:stCondLst>
                                        </p:cTn>
                                        <p:tgtEl>
                                          <p:spTgt spid="57470"/>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7503"/>
                                        </p:tgtEl>
                                        <p:attrNameLst>
                                          <p:attrName>style.visibility</p:attrName>
                                        </p:attrNameLst>
                                      </p:cBhvr>
                                      <p:to>
                                        <p:strVal val="visible"/>
                                      </p:to>
                                    </p:set>
                                    <p:animEffect transition="in" filter="slide(fromTop)">
                                      <p:cBhvr>
                                        <p:cTn id="214" dur="500"/>
                                        <p:tgtEl>
                                          <p:spTgt spid="57503"/>
                                        </p:tgtEl>
                                      </p:cBhvr>
                                    </p:animEffect>
                                  </p:childTnLst>
                                </p:cTn>
                              </p:par>
                              <p:par>
                                <p:cTn id="215" presetID="12" presetClass="exit" presetSubtype="4" fill="hold" nodeType="withEffect">
                                  <p:stCondLst>
                                    <p:cond delay="30000"/>
                                  </p:stCondLst>
                                  <p:childTnLst>
                                    <p:animEffect transition="out" filter="slide(fromBottom)">
                                      <p:cBhvr>
                                        <p:cTn id="216" dur="500"/>
                                        <p:tgtEl>
                                          <p:spTgt spid="57500"/>
                                        </p:tgtEl>
                                      </p:cBhvr>
                                    </p:animEffect>
                                    <p:set>
                                      <p:cBhvr>
                                        <p:cTn id="217" dur="1" fill="hold">
                                          <p:stCondLst>
                                            <p:cond delay="499"/>
                                          </p:stCondLst>
                                        </p:cTn>
                                        <p:tgtEl>
                                          <p:spTgt spid="57500"/>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7533"/>
                                        </p:tgtEl>
                                        <p:attrNameLst>
                                          <p:attrName>style.visibility</p:attrName>
                                        </p:attrNameLst>
                                      </p:cBhvr>
                                      <p:to>
                                        <p:strVal val="visible"/>
                                      </p:to>
                                    </p:set>
                                    <p:animEffect transition="in" filter="slide(fromTop)">
                                      <p:cBhvr>
                                        <p:cTn id="220" dur="500"/>
                                        <p:tgtEl>
                                          <p:spTgt spid="57533"/>
                                        </p:tgtEl>
                                      </p:cBhvr>
                                    </p:animEffect>
                                  </p:childTnLst>
                                </p:cTn>
                              </p:par>
                              <p:par>
                                <p:cTn id="221" presetID="12" presetClass="exit" presetSubtype="4" fill="hold" nodeType="withEffect">
                                  <p:stCondLst>
                                    <p:cond delay="31000"/>
                                  </p:stCondLst>
                                  <p:childTnLst>
                                    <p:animEffect transition="out" filter="slide(fromBottom)">
                                      <p:cBhvr>
                                        <p:cTn id="222" dur="500"/>
                                        <p:tgtEl>
                                          <p:spTgt spid="57503"/>
                                        </p:tgtEl>
                                      </p:cBhvr>
                                    </p:animEffect>
                                    <p:set>
                                      <p:cBhvr>
                                        <p:cTn id="223" dur="1" fill="hold">
                                          <p:stCondLst>
                                            <p:cond delay="499"/>
                                          </p:stCondLst>
                                        </p:cTn>
                                        <p:tgtEl>
                                          <p:spTgt spid="57503"/>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7506"/>
                                        </p:tgtEl>
                                        <p:attrNameLst>
                                          <p:attrName>style.visibility</p:attrName>
                                        </p:attrNameLst>
                                      </p:cBhvr>
                                      <p:to>
                                        <p:strVal val="visible"/>
                                      </p:to>
                                    </p:set>
                                    <p:animEffect transition="in" filter="slide(fromTop)">
                                      <p:cBhvr>
                                        <p:cTn id="226" dur="500"/>
                                        <p:tgtEl>
                                          <p:spTgt spid="57506"/>
                                        </p:tgtEl>
                                      </p:cBhvr>
                                    </p:animEffect>
                                  </p:childTnLst>
                                </p:cTn>
                              </p:par>
                              <p:par>
                                <p:cTn id="227" presetID="12" presetClass="exit" presetSubtype="4" fill="hold" nodeType="withEffect">
                                  <p:stCondLst>
                                    <p:cond delay="32000"/>
                                  </p:stCondLst>
                                  <p:childTnLst>
                                    <p:animEffect transition="out" filter="slide(fromBottom)">
                                      <p:cBhvr>
                                        <p:cTn id="228" dur="500"/>
                                        <p:tgtEl>
                                          <p:spTgt spid="57506"/>
                                        </p:tgtEl>
                                      </p:cBhvr>
                                    </p:animEffect>
                                    <p:set>
                                      <p:cBhvr>
                                        <p:cTn id="229" dur="1" fill="hold">
                                          <p:stCondLst>
                                            <p:cond delay="499"/>
                                          </p:stCondLst>
                                        </p:cTn>
                                        <p:tgtEl>
                                          <p:spTgt spid="57506"/>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7509"/>
                                        </p:tgtEl>
                                        <p:attrNameLst>
                                          <p:attrName>style.visibility</p:attrName>
                                        </p:attrNameLst>
                                      </p:cBhvr>
                                      <p:to>
                                        <p:strVal val="visible"/>
                                      </p:to>
                                    </p:set>
                                    <p:animEffect transition="in" filter="slide(fromTop)">
                                      <p:cBhvr>
                                        <p:cTn id="232" dur="500"/>
                                        <p:tgtEl>
                                          <p:spTgt spid="57509"/>
                                        </p:tgtEl>
                                      </p:cBhvr>
                                    </p:animEffect>
                                  </p:childTnLst>
                                </p:cTn>
                              </p:par>
                              <p:par>
                                <p:cTn id="233" presetID="12" presetClass="exit" presetSubtype="4" fill="hold" nodeType="withEffect">
                                  <p:stCondLst>
                                    <p:cond delay="33000"/>
                                  </p:stCondLst>
                                  <p:childTnLst>
                                    <p:animEffect transition="out" filter="slide(fromBottom)">
                                      <p:cBhvr>
                                        <p:cTn id="234" dur="500"/>
                                        <p:tgtEl>
                                          <p:spTgt spid="57509"/>
                                        </p:tgtEl>
                                      </p:cBhvr>
                                    </p:animEffect>
                                    <p:set>
                                      <p:cBhvr>
                                        <p:cTn id="235" dur="1" fill="hold">
                                          <p:stCondLst>
                                            <p:cond delay="499"/>
                                          </p:stCondLst>
                                        </p:cTn>
                                        <p:tgtEl>
                                          <p:spTgt spid="57509"/>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7512"/>
                                        </p:tgtEl>
                                        <p:attrNameLst>
                                          <p:attrName>style.visibility</p:attrName>
                                        </p:attrNameLst>
                                      </p:cBhvr>
                                      <p:to>
                                        <p:strVal val="visible"/>
                                      </p:to>
                                    </p:set>
                                    <p:animEffect transition="in" filter="slide(fromTop)">
                                      <p:cBhvr>
                                        <p:cTn id="238" dur="500"/>
                                        <p:tgtEl>
                                          <p:spTgt spid="57512"/>
                                        </p:tgtEl>
                                      </p:cBhvr>
                                    </p:animEffect>
                                  </p:childTnLst>
                                </p:cTn>
                              </p:par>
                              <p:par>
                                <p:cTn id="239" presetID="12" presetClass="exit" presetSubtype="4" fill="hold" nodeType="withEffect">
                                  <p:stCondLst>
                                    <p:cond delay="34000"/>
                                  </p:stCondLst>
                                  <p:childTnLst>
                                    <p:animEffect transition="out" filter="slide(fromBottom)">
                                      <p:cBhvr>
                                        <p:cTn id="240" dur="500"/>
                                        <p:tgtEl>
                                          <p:spTgt spid="57512"/>
                                        </p:tgtEl>
                                      </p:cBhvr>
                                    </p:animEffect>
                                    <p:set>
                                      <p:cBhvr>
                                        <p:cTn id="241" dur="1" fill="hold">
                                          <p:stCondLst>
                                            <p:cond delay="499"/>
                                          </p:stCondLst>
                                        </p:cTn>
                                        <p:tgtEl>
                                          <p:spTgt spid="57512"/>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7515"/>
                                        </p:tgtEl>
                                        <p:attrNameLst>
                                          <p:attrName>style.visibility</p:attrName>
                                        </p:attrNameLst>
                                      </p:cBhvr>
                                      <p:to>
                                        <p:strVal val="visible"/>
                                      </p:to>
                                    </p:set>
                                    <p:animEffect transition="in" filter="slide(fromTop)">
                                      <p:cBhvr>
                                        <p:cTn id="244" dur="500"/>
                                        <p:tgtEl>
                                          <p:spTgt spid="57515"/>
                                        </p:tgtEl>
                                      </p:cBhvr>
                                    </p:animEffect>
                                  </p:childTnLst>
                                </p:cTn>
                              </p:par>
                              <p:par>
                                <p:cTn id="245" presetID="12" presetClass="exit" presetSubtype="4" fill="hold" nodeType="withEffect">
                                  <p:stCondLst>
                                    <p:cond delay="35000"/>
                                  </p:stCondLst>
                                  <p:childTnLst>
                                    <p:animEffect transition="out" filter="slide(fromBottom)">
                                      <p:cBhvr>
                                        <p:cTn id="246" dur="500"/>
                                        <p:tgtEl>
                                          <p:spTgt spid="57515"/>
                                        </p:tgtEl>
                                      </p:cBhvr>
                                    </p:animEffect>
                                    <p:set>
                                      <p:cBhvr>
                                        <p:cTn id="247" dur="1" fill="hold">
                                          <p:stCondLst>
                                            <p:cond delay="499"/>
                                          </p:stCondLst>
                                        </p:cTn>
                                        <p:tgtEl>
                                          <p:spTgt spid="57515"/>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7518"/>
                                        </p:tgtEl>
                                        <p:attrNameLst>
                                          <p:attrName>style.visibility</p:attrName>
                                        </p:attrNameLst>
                                      </p:cBhvr>
                                      <p:to>
                                        <p:strVal val="visible"/>
                                      </p:to>
                                    </p:set>
                                    <p:animEffect transition="in" filter="slide(fromTop)">
                                      <p:cBhvr>
                                        <p:cTn id="250" dur="500"/>
                                        <p:tgtEl>
                                          <p:spTgt spid="57518"/>
                                        </p:tgtEl>
                                      </p:cBhvr>
                                    </p:animEffect>
                                  </p:childTnLst>
                                </p:cTn>
                              </p:par>
                              <p:par>
                                <p:cTn id="251" presetID="12" presetClass="exit" presetSubtype="4" fill="hold" nodeType="withEffect">
                                  <p:stCondLst>
                                    <p:cond delay="36000"/>
                                  </p:stCondLst>
                                  <p:childTnLst>
                                    <p:animEffect transition="out" filter="slide(fromBottom)">
                                      <p:cBhvr>
                                        <p:cTn id="252" dur="500"/>
                                        <p:tgtEl>
                                          <p:spTgt spid="57518"/>
                                        </p:tgtEl>
                                      </p:cBhvr>
                                    </p:animEffect>
                                    <p:set>
                                      <p:cBhvr>
                                        <p:cTn id="253" dur="1" fill="hold">
                                          <p:stCondLst>
                                            <p:cond delay="499"/>
                                          </p:stCondLst>
                                        </p:cTn>
                                        <p:tgtEl>
                                          <p:spTgt spid="57518"/>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7521"/>
                                        </p:tgtEl>
                                        <p:attrNameLst>
                                          <p:attrName>style.visibility</p:attrName>
                                        </p:attrNameLst>
                                      </p:cBhvr>
                                      <p:to>
                                        <p:strVal val="visible"/>
                                      </p:to>
                                    </p:set>
                                    <p:animEffect transition="in" filter="slide(fromTop)">
                                      <p:cBhvr>
                                        <p:cTn id="256" dur="500"/>
                                        <p:tgtEl>
                                          <p:spTgt spid="57521"/>
                                        </p:tgtEl>
                                      </p:cBhvr>
                                    </p:animEffect>
                                  </p:childTnLst>
                                </p:cTn>
                              </p:par>
                              <p:par>
                                <p:cTn id="257" presetID="12" presetClass="exit" presetSubtype="4" fill="hold" nodeType="withEffect">
                                  <p:stCondLst>
                                    <p:cond delay="37000"/>
                                  </p:stCondLst>
                                  <p:childTnLst>
                                    <p:animEffect transition="out" filter="slide(fromBottom)">
                                      <p:cBhvr>
                                        <p:cTn id="258" dur="500"/>
                                        <p:tgtEl>
                                          <p:spTgt spid="57521"/>
                                        </p:tgtEl>
                                      </p:cBhvr>
                                    </p:animEffect>
                                    <p:set>
                                      <p:cBhvr>
                                        <p:cTn id="259" dur="1" fill="hold">
                                          <p:stCondLst>
                                            <p:cond delay="499"/>
                                          </p:stCondLst>
                                        </p:cTn>
                                        <p:tgtEl>
                                          <p:spTgt spid="57521"/>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7524"/>
                                        </p:tgtEl>
                                        <p:attrNameLst>
                                          <p:attrName>style.visibility</p:attrName>
                                        </p:attrNameLst>
                                      </p:cBhvr>
                                      <p:to>
                                        <p:strVal val="visible"/>
                                      </p:to>
                                    </p:set>
                                    <p:animEffect transition="in" filter="slide(fromTop)">
                                      <p:cBhvr>
                                        <p:cTn id="262" dur="500"/>
                                        <p:tgtEl>
                                          <p:spTgt spid="57524"/>
                                        </p:tgtEl>
                                      </p:cBhvr>
                                    </p:animEffect>
                                  </p:childTnLst>
                                </p:cTn>
                              </p:par>
                              <p:par>
                                <p:cTn id="263" presetID="12" presetClass="exit" presetSubtype="4" fill="hold" nodeType="withEffect">
                                  <p:stCondLst>
                                    <p:cond delay="38000"/>
                                  </p:stCondLst>
                                  <p:childTnLst>
                                    <p:animEffect transition="out" filter="slide(fromBottom)">
                                      <p:cBhvr>
                                        <p:cTn id="264" dur="500"/>
                                        <p:tgtEl>
                                          <p:spTgt spid="57524"/>
                                        </p:tgtEl>
                                      </p:cBhvr>
                                    </p:animEffect>
                                    <p:set>
                                      <p:cBhvr>
                                        <p:cTn id="265" dur="1" fill="hold">
                                          <p:stCondLst>
                                            <p:cond delay="499"/>
                                          </p:stCondLst>
                                        </p:cTn>
                                        <p:tgtEl>
                                          <p:spTgt spid="57524"/>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7527"/>
                                        </p:tgtEl>
                                        <p:attrNameLst>
                                          <p:attrName>style.visibility</p:attrName>
                                        </p:attrNameLst>
                                      </p:cBhvr>
                                      <p:to>
                                        <p:strVal val="visible"/>
                                      </p:to>
                                    </p:set>
                                    <p:animEffect transition="in" filter="slide(fromTop)">
                                      <p:cBhvr>
                                        <p:cTn id="268" dur="500"/>
                                        <p:tgtEl>
                                          <p:spTgt spid="57527"/>
                                        </p:tgtEl>
                                      </p:cBhvr>
                                    </p:animEffect>
                                  </p:childTnLst>
                                </p:cTn>
                              </p:par>
                              <p:par>
                                <p:cTn id="269" presetID="12" presetClass="exit" presetSubtype="4" fill="hold" nodeType="withEffect">
                                  <p:stCondLst>
                                    <p:cond delay="39000"/>
                                  </p:stCondLst>
                                  <p:childTnLst>
                                    <p:animEffect transition="out" filter="slide(fromBottom)">
                                      <p:cBhvr>
                                        <p:cTn id="270" dur="500"/>
                                        <p:tgtEl>
                                          <p:spTgt spid="57527"/>
                                        </p:tgtEl>
                                      </p:cBhvr>
                                    </p:animEffect>
                                    <p:set>
                                      <p:cBhvr>
                                        <p:cTn id="271" dur="1" fill="hold">
                                          <p:stCondLst>
                                            <p:cond delay="499"/>
                                          </p:stCondLst>
                                        </p:cTn>
                                        <p:tgtEl>
                                          <p:spTgt spid="57527"/>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7530"/>
                                        </p:tgtEl>
                                        <p:attrNameLst>
                                          <p:attrName>style.visibility</p:attrName>
                                        </p:attrNameLst>
                                      </p:cBhvr>
                                      <p:to>
                                        <p:strVal val="visible"/>
                                      </p:to>
                                    </p:set>
                                    <p:animEffect transition="in" filter="slide(fromTop)">
                                      <p:cBhvr>
                                        <p:cTn id="274" dur="500"/>
                                        <p:tgtEl>
                                          <p:spTgt spid="57530"/>
                                        </p:tgtEl>
                                      </p:cBhvr>
                                    </p:animEffect>
                                  </p:childTnLst>
                                </p:cTn>
                              </p:par>
                              <p:par>
                                <p:cTn id="275" presetID="12" presetClass="exit" presetSubtype="4" fill="hold" nodeType="withEffect">
                                  <p:stCondLst>
                                    <p:cond delay="40000"/>
                                  </p:stCondLst>
                                  <p:childTnLst>
                                    <p:animEffect transition="out" filter="slide(fromBottom)">
                                      <p:cBhvr>
                                        <p:cTn id="276" dur="500"/>
                                        <p:tgtEl>
                                          <p:spTgt spid="57530"/>
                                        </p:tgtEl>
                                      </p:cBhvr>
                                    </p:animEffect>
                                    <p:set>
                                      <p:cBhvr>
                                        <p:cTn id="277" dur="1" fill="hold">
                                          <p:stCondLst>
                                            <p:cond delay="499"/>
                                          </p:stCondLst>
                                        </p:cTn>
                                        <p:tgtEl>
                                          <p:spTgt spid="57530"/>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7536"/>
                                        </p:tgtEl>
                                        <p:attrNameLst>
                                          <p:attrName>style.visibility</p:attrName>
                                        </p:attrNameLst>
                                      </p:cBhvr>
                                      <p:to>
                                        <p:strVal val="visible"/>
                                      </p:to>
                                    </p:set>
                                    <p:animEffect transition="in" filter="slide(fromTop)">
                                      <p:cBhvr>
                                        <p:cTn id="280" dur="500"/>
                                        <p:tgtEl>
                                          <p:spTgt spid="57536"/>
                                        </p:tgtEl>
                                      </p:cBhvr>
                                    </p:animEffect>
                                  </p:childTnLst>
                                </p:cTn>
                              </p:par>
                              <p:par>
                                <p:cTn id="281" presetID="12" presetClass="exit" presetSubtype="4" fill="hold" nodeType="withEffect">
                                  <p:stCondLst>
                                    <p:cond delay="40000"/>
                                  </p:stCondLst>
                                  <p:childTnLst>
                                    <p:animEffect transition="out" filter="slide(fromBottom)">
                                      <p:cBhvr>
                                        <p:cTn id="282" dur="500"/>
                                        <p:tgtEl>
                                          <p:spTgt spid="57533"/>
                                        </p:tgtEl>
                                      </p:cBhvr>
                                    </p:animEffect>
                                    <p:set>
                                      <p:cBhvr>
                                        <p:cTn id="283" dur="1" fill="hold">
                                          <p:stCondLst>
                                            <p:cond delay="499"/>
                                          </p:stCondLst>
                                        </p:cTn>
                                        <p:tgtEl>
                                          <p:spTgt spid="57533"/>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7539"/>
                                        </p:tgtEl>
                                        <p:attrNameLst>
                                          <p:attrName>style.visibility</p:attrName>
                                        </p:attrNameLst>
                                      </p:cBhvr>
                                      <p:to>
                                        <p:strVal val="visible"/>
                                      </p:to>
                                    </p:set>
                                    <p:animEffect transition="in" filter="slide(fromTop)">
                                      <p:cBhvr>
                                        <p:cTn id="286" dur="500"/>
                                        <p:tgtEl>
                                          <p:spTgt spid="57539"/>
                                        </p:tgtEl>
                                      </p:cBhvr>
                                    </p:animEffect>
                                  </p:childTnLst>
                                </p:cTn>
                              </p:par>
                              <p:par>
                                <p:cTn id="287" presetID="12" presetClass="exit" presetSubtype="4" fill="hold" nodeType="withEffect">
                                  <p:stCondLst>
                                    <p:cond delay="41000"/>
                                  </p:stCondLst>
                                  <p:childTnLst>
                                    <p:animEffect transition="out" filter="slide(fromBottom)">
                                      <p:cBhvr>
                                        <p:cTn id="288" dur="500"/>
                                        <p:tgtEl>
                                          <p:spTgt spid="57539"/>
                                        </p:tgtEl>
                                      </p:cBhvr>
                                    </p:animEffect>
                                    <p:set>
                                      <p:cBhvr>
                                        <p:cTn id="289" dur="1" fill="hold">
                                          <p:stCondLst>
                                            <p:cond delay="499"/>
                                          </p:stCondLst>
                                        </p:cTn>
                                        <p:tgtEl>
                                          <p:spTgt spid="57539"/>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7542"/>
                                        </p:tgtEl>
                                        <p:attrNameLst>
                                          <p:attrName>style.visibility</p:attrName>
                                        </p:attrNameLst>
                                      </p:cBhvr>
                                      <p:to>
                                        <p:strVal val="visible"/>
                                      </p:to>
                                    </p:set>
                                    <p:animEffect transition="in" filter="slide(fromTop)">
                                      <p:cBhvr>
                                        <p:cTn id="292" dur="500"/>
                                        <p:tgtEl>
                                          <p:spTgt spid="57542"/>
                                        </p:tgtEl>
                                      </p:cBhvr>
                                    </p:animEffect>
                                  </p:childTnLst>
                                </p:cTn>
                              </p:par>
                              <p:par>
                                <p:cTn id="293" presetID="12" presetClass="exit" presetSubtype="4" fill="hold" nodeType="withEffect">
                                  <p:stCondLst>
                                    <p:cond delay="42000"/>
                                  </p:stCondLst>
                                  <p:childTnLst>
                                    <p:animEffect transition="out" filter="slide(fromBottom)">
                                      <p:cBhvr>
                                        <p:cTn id="294" dur="500"/>
                                        <p:tgtEl>
                                          <p:spTgt spid="57542"/>
                                        </p:tgtEl>
                                      </p:cBhvr>
                                    </p:animEffect>
                                    <p:set>
                                      <p:cBhvr>
                                        <p:cTn id="295" dur="1" fill="hold">
                                          <p:stCondLst>
                                            <p:cond delay="499"/>
                                          </p:stCondLst>
                                        </p:cTn>
                                        <p:tgtEl>
                                          <p:spTgt spid="57542"/>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7545"/>
                                        </p:tgtEl>
                                        <p:attrNameLst>
                                          <p:attrName>style.visibility</p:attrName>
                                        </p:attrNameLst>
                                      </p:cBhvr>
                                      <p:to>
                                        <p:strVal val="visible"/>
                                      </p:to>
                                    </p:set>
                                    <p:animEffect transition="in" filter="slide(fromTop)">
                                      <p:cBhvr>
                                        <p:cTn id="298" dur="500"/>
                                        <p:tgtEl>
                                          <p:spTgt spid="57545"/>
                                        </p:tgtEl>
                                      </p:cBhvr>
                                    </p:animEffect>
                                  </p:childTnLst>
                                </p:cTn>
                              </p:par>
                              <p:par>
                                <p:cTn id="299" presetID="12" presetClass="exit" presetSubtype="4" fill="hold" nodeType="withEffect">
                                  <p:stCondLst>
                                    <p:cond delay="43000"/>
                                  </p:stCondLst>
                                  <p:childTnLst>
                                    <p:animEffect transition="out" filter="slide(fromBottom)">
                                      <p:cBhvr>
                                        <p:cTn id="300" dur="500"/>
                                        <p:tgtEl>
                                          <p:spTgt spid="57545"/>
                                        </p:tgtEl>
                                      </p:cBhvr>
                                    </p:animEffect>
                                    <p:set>
                                      <p:cBhvr>
                                        <p:cTn id="301" dur="1" fill="hold">
                                          <p:stCondLst>
                                            <p:cond delay="499"/>
                                          </p:stCondLst>
                                        </p:cTn>
                                        <p:tgtEl>
                                          <p:spTgt spid="57545"/>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7548"/>
                                        </p:tgtEl>
                                        <p:attrNameLst>
                                          <p:attrName>style.visibility</p:attrName>
                                        </p:attrNameLst>
                                      </p:cBhvr>
                                      <p:to>
                                        <p:strVal val="visible"/>
                                      </p:to>
                                    </p:set>
                                    <p:animEffect transition="in" filter="slide(fromTop)">
                                      <p:cBhvr>
                                        <p:cTn id="304" dur="500"/>
                                        <p:tgtEl>
                                          <p:spTgt spid="57548"/>
                                        </p:tgtEl>
                                      </p:cBhvr>
                                    </p:animEffect>
                                  </p:childTnLst>
                                </p:cTn>
                              </p:par>
                              <p:par>
                                <p:cTn id="305" presetID="12" presetClass="exit" presetSubtype="4" fill="hold" nodeType="withEffect">
                                  <p:stCondLst>
                                    <p:cond delay="44000"/>
                                  </p:stCondLst>
                                  <p:childTnLst>
                                    <p:animEffect transition="out" filter="slide(fromBottom)">
                                      <p:cBhvr>
                                        <p:cTn id="306" dur="500"/>
                                        <p:tgtEl>
                                          <p:spTgt spid="57548"/>
                                        </p:tgtEl>
                                      </p:cBhvr>
                                    </p:animEffect>
                                    <p:set>
                                      <p:cBhvr>
                                        <p:cTn id="307" dur="1" fill="hold">
                                          <p:stCondLst>
                                            <p:cond delay="499"/>
                                          </p:stCondLst>
                                        </p:cTn>
                                        <p:tgtEl>
                                          <p:spTgt spid="57548"/>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7551"/>
                                        </p:tgtEl>
                                        <p:attrNameLst>
                                          <p:attrName>style.visibility</p:attrName>
                                        </p:attrNameLst>
                                      </p:cBhvr>
                                      <p:to>
                                        <p:strVal val="visible"/>
                                      </p:to>
                                    </p:set>
                                    <p:animEffect transition="in" filter="slide(fromTop)">
                                      <p:cBhvr>
                                        <p:cTn id="310" dur="500"/>
                                        <p:tgtEl>
                                          <p:spTgt spid="57551"/>
                                        </p:tgtEl>
                                      </p:cBhvr>
                                    </p:animEffect>
                                  </p:childTnLst>
                                </p:cTn>
                              </p:par>
                              <p:par>
                                <p:cTn id="311" presetID="12" presetClass="exit" presetSubtype="4" fill="hold" nodeType="withEffect">
                                  <p:stCondLst>
                                    <p:cond delay="45000"/>
                                  </p:stCondLst>
                                  <p:childTnLst>
                                    <p:animEffect transition="out" filter="slide(fromBottom)">
                                      <p:cBhvr>
                                        <p:cTn id="312" dur="500"/>
                                        <p:tgtEl>
                                          <p:spTgt spid="57551"/>
                                        </p:tgtEl>
                                      </p:cBhvr>
                                    </p:animEffect>
                                    <p:set>
                                      <p:cBhvr>
                                        <p:cTn id="313" dur="1" fill="hold">
                                          <p:stCondLst>
                                            <p:cond delay="499"/>
                                          </p:stCondLst>
                                        </p:cTn>
                                        <p:tgtEl>
                                          <p:spTgt spid="57551"/>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7554"/>
                                        </p:tgtEl>
                                        <p:attrNameLst>
                                          <p:attrName>style.visibility</p:attrName>
                                        </p:attrNameLst>
                                      </p:cBhvr>
                                      <p:to>
                                        <p:strVal val="visible"/>
                                      </p:to>
                                    </p:set>
                                    <p:animEffect transition="in" filter="slide(fromTop)">
                                      <p:cBhvr>
                                        <p:cTn id="316" dur="500"/>
                                        <p:tgtEl>
                                          <p:spTgt spid="57554"/>
                                        </p:tgtEl>
                                      </p:cBhvr>
                                    </p:animEffect>
                                  </p:childTnLst>
                                </p:cTn>
                              </p:par>
                              <p:par>
                                <p:cTn id="317" presetID="12" presetClass="exit" presetSubtype="4" fill="hold" nodeType="withEffect">
                                  <p:stCondLst>
                                    <p:cond delay="46000"/>
                                  </p:stCondLst>
                                  <p:childTnLst>
                                    <p:animEffect transition="out" filter="slide(fromBottom)">
                                      <p:cBhvr>
                                        <p:cTn id="318" dur="500"/>
                                        <p:tgtEl>
                                          <p:spTgt spid="57554"/>
                                        </p:tgtEl>
                                      </p:cBhvr>
                                    </p:animEffect>
                                    <p:set>
                                      <p:cBhvr>
                                        <p:cTn id="319" dur="1" fill="hold">
                                          <p:stCondLst>
                                            <p:cond delay="499"/>
                                          </p:stCondLst>
                                        </p:cTn>
                                        <p:tgtEl>
                                          <p:spTgt spid="57554"/>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7557"/>
                                        </p:tgtEl>
                                        <p:attrNameLst>
                                          <p:attrName>style.visibility</p:attrName>
                                        </p:attrNameLst>
                                      </p:cBhvr>
                                      <p:to>
                                        <p:strVal val="visible"/>
                                      </p:to>
                                    </p:set>
                                    <p:animEffect transition="in" filter="slide(fromTop)">
                                      <p:cBhvr>
                                        <p:cTn id="322" dur="500"/>
                                        <p:tgtEl>
                                          <p:spTgt spid="57557"/>
                                        </p:tgtEl>
                                      </p:cBhvr>
                                    </p:animEffect>
                                  </p:childTnLst>
                                </p:cTn>
                              </p:par>
                              <p:par>
                                <p:cTn id="323" presetID="12" presetClass="exit" presetSubtype="4" fill="hold" nodeType="withEffect">
                                  <p:stCondLst>
                                    <p:cond delay="47000"/>
                                  </p:stCondLst>
                                  <p:childTnLst>
                                    <p:animEffect transition="out" filter="slide(fromBottom)">
                                      <p:cBhvr>
                                        <p:cTn id="324" dur="500"/>
                                        <p:tgtEl>
                                          <p:spTgt spid="57557"/>
                                        </p:tgtEl>
                                      </p:cBhvr>
                                    </p:animEffect>
                                    <p:set>
                                      <p:cBhvr>
                                        <p:cTn id="325" dur="1" fill="hold">
                                          <p:stCondLst>
                                            <p:cond delay="499"/>
                                          </p:stCondLst>
                                        </p:cTn>
                                        <p:tgtEl>
                                          <p:spTgt spid="57557"/>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7560"/>
                                        </p:tgtEl>
                                        <p:attrNameLst>
                                          <p:attrName>style.visibility</p:attrName>
                                        </p:attrNameLst>
                                      </p:cBhvr>
                                      <p:to>
                                        <p:strVal val="visible"/>
                                      </p:to>
                                    </p:set>
                                    <p:animEffect transition="in" filter="slide(fromTop)">
                                      <p:cBhvr>
                                        <p:cTn id="328" dur="500"/>
                                        <p:tgtEl>
                                          <p:spTgt spid="57560"/>
                                        </p:tgtEl>
                                      </p:cBhvr>
                                    </p:animEffect>
                                  </p:childTnLst>
                                </p:cTn>
                              </p:par>
                              <p:par>
                                <p:cTn id="329" presetID="12" presetClass="exit" presetSubtype="4" fill="hold" nodeType="withEffect">
                                  <p:stCondLst>
                                    <p:cond delay="48000"/>
                                  </p:stCondLst>
                                  <p:childTnLst>
                                    <p:animEffect transition="out" filter="slide(fromBottom)">
                                      <p:cBhvr>
                                        <p:cTn id="330" dur="500"/>
                                        <p:tgtEl>
                                          <p:spTgt spid="57560"/>
                                        </p:tgtEl>
                                      </p:cBhvr>
                                    </p:animEffect>
                                    <p:set>
                                      <p:cBhvr>
                                        <p:cTn id="331" dur="1" fill="hold">
                                          <p:stCondLst>
                                            <p:cond delay="499"/>
                                          </p:stCondLst>
                                        </p:cTn>
                                        <p:tgtEl>
                                          <p:spTgt spid="57560"/>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7563"/>
                                        </p:tgtEl>
                                        <p:attrNameLst>
                                          <p:attrName>style.visibility</p:attrName>
                                        </p:attrNameLst>
                                      </p:cBhvr>
                                      <p:to>
                                        <p:strVal val="visible"/>
                                      </p:to>
                                    </p:set>
                                    <p:animEffect transition="in" filter="slide(fromTop)">
                                      <p:cBhvr>
                                        <p:cTn id="334" dur="500"/>
                                        <p:tgtEl>
                                          <p:spTgt spid="57563"/>
                                        </p:tgtEl>
                                      </p:cBhvr>
                                    </p:animEffect>
                                  </p:childTnLst>
                                </p:cTn>
                              </p:par>
                              <p:par>
                                <p:cTn id="335" presetID="12" presetClass="exit" presetSubtype="4" fill="hold" nodeType="withEffect">
                                  <p:stCondLst>
                                    <p:cond delay="49000"/>
                                  </p:stCondLst>
                                  <p:childTnLst>
                                    <p:animEffect transition="out" filter="slide(fromBottom)">
                                      <p:cBhvr>
                                        <p:cTn id="336" dur="500"/>
                                        <p:tgtEl>
                                          <p:spTgt spid="57563"/>
                                        </p:tgtEl>
                                      </p:cBhvr>
                                    </p:animEffect>
                                    <p:set>
                                      <p:cBhvr>
                                        <p:cTn id="337" dur="1" fill="hold">
                                          <p:stCondLst>
                                            <p:cond delay="499"/>
                                          </p:stCondLst>
                                        </p:cTn>
                                        <p:tgtEl>
                                          <p:spTgt spid="57563"/>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7566"/>
                                        </p:tgtEl>
                                        <p:attrNameLst>
                                          <p:attrName>style.visibility</p:attrName>
                                        </p:attrNameLst>
                                      </p:cBhvr>
                                      <p:to>
                                        <p:strVal val="visible"/>
                                      </p:to>
                                    </p:set>
                                    <p:animEffect transition="in" filter="slide(fromTop)">
                                      <p:cBhvr>
                                        <p:cTn id="340" dur="500"/>
                                        <p:tgtEl>
                                          <p:spTgt spid="57566"/>
                                        </p:tgtEl>
                                      </p:cBhvr>
                                    </p:animEffect>
                                  </p:childTnLst>
                                </p:cTn>
                              </p:par>
                              <p:par>
                                <p:cTn id="341" presetID="12" presetClass="exit" presetSubtype="4" fill="hold" nodeType="withEffect">
                                  <p:stCondLst>
                                    <p:cond delay="50000"/>
                                  </p:stCondLst>
                                  <p:childTnLst>
                                    <p:animEffect transition="out" filter="slide(fromBottom)">
                                      <p:cBhvr>
                                        <p:cTn id="342" dur="500"/>
                                        <p:tgtEl>
                                          <p:spTgt spid="57536"/>
                                        </p:tgtEl>
                                      </p:cBhvr>
                                    </p:animEffect>
                                    <p:set>
                                      <p:cBhvr>
                                        <p:cTn id="343" dur="1" fill="hold">
                                          <p:stCondLst>
                                            <p:cond delay="499"/>
                                          </p:stCondLst>
                                        </p:cTn>
                                        <p:tgtEl>
                                          <p:spTgt spid="57536"/>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7599"/>
                                        </p:tgtEl>
                                        <p:attrNameLst>
                                          <p:attrName>style.visibility</p:attrName>
                                        </p:attrNameLst>
                                      </p:cBhvr>
                                      <p:to>
                                        <p:strVal val="visible"/>
                                      </p:to>
                                    </p:set>
                                    <p:animEffect transition="in" filter="slide(fromTop)">
                                      <p:cBhvr>
                                        <p:cTn id="346" dur="500"/>
                                        <p:tgtEl>
                                          <p:spTgt spid="57599"/>
                                        </p:tgtEl>
                                      </p:cBhvr>
                                    </p:animEffect>
                                  </p:childTnLst>
                                </p:cTn>
                              </p:par>
                              <p:par>
                                <p:cTn id="347" presetID="12" presetClass="exit" presetSubtype="4" fill="hold" nodeType="withEffect">
                                  <p:stCondLst>
                                    <p:cond delay="50000"/>
                                  </p:stCondLst>
                                  <p:childTnLst>
                                    <p:animEffect transition="out" filter="slide(fromBottom)">
                                      <p:cBhvr>
                                        <p:cTn id="348" dur="500"/>
                                        <p:tgtEl>
                                          <p:spTgt spid="57566"/>
                                        </p:tgtEl>
                                      </p:cBhvr>
                                    </p:animEffect>
                                    <p:set>
                                      <p:cBhvr>
                                        <p:cTn id="349" dur="1" fill="hold">
                                          <p:stCondLst>
                                            <p:cond delay="499"/>
                                          </p:stCondLst>
                                        </p:cTn>
                                        <p:tgtEl>
                                          <p:spTgt spid="57566"/>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7569"/>
                                        </p:tgtEl>
                                        <p:attrNameLst>
                                          <p:attrName>style.visibility</p:attrName>
                                        </p:attrNameLst>
                                      </p:cBhvr>
                                      <p:to>
                                        <p:strVal val="visible"/>
                                      </p:to>
                                    </p:set>
                                    <p:animEffect transition="in" filter="slide(fromTop)">
                                      <p:cBhvr>
                                        <p:cTn id="352" dur="500"/>
                                        <p:tgtEl>
                                          <p:spTgt spid="57569"/>
                                        </p:tgtEl>
                                      </p:cBhvr>
                                    </p:animEffect>
                                  </p:childTnLst>
                                </p:cTn>
                              </p:par>
                              <p:par>
                                <p:cTn id="353" presetID="12" presetClass="exit" presetSubtype="4" fill="hold" nodeType="withEffect">
                                  <p:stCondLst>
                                    <p:cond delay="51000"/>
                                  </p:stCondLst>
                                  <p:childTnLst>
                                    <p:animEffect transition="out" filter="slide(fromBottom)">
                                      <p:cBhvr>
                                        <p:cTn id="354" dur="500"/>
                                        <p:tgtEl>
                                          <p:spTgt spid="57569"/>
                                        </p:tgtEl>
                                      </p:cBhvr>
                                    </p:animEffect>
                                    <p:set>
                                      <p:cBhvr>
                                        <p:cTn id="355" dur="1" fill="hold">
                                          <p:stCondLst>
                                            <p:cond delay="499"/>
                                          </p:stCondLst>
                                        </p:cTn>
                                        <p:tgtEl>
                                          <p:spTgt spid="57569"/>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7572"/>
                                        </p:tgtEl>
                                        <p:attrNameLst>
                                          <p:attrName>style.visibility</p:attrName>
                                        </p:attrNameLst>
                                      </p:cBhvr>
                                      <p:to>
                                        <p:strVal val="visible"/>
                                      </p:to>
                                    </p:set>
                                    <p:animEffect transition="in" filter="slide(fromTop)">
                                      <p:cBhvr>
                                        <p:cTn id="358" dur="500"/>
                                        <p:tgtEl>
                                          <p:spTgt spid="57572"/>
                                        </p:tgtEl>
                                      </p:cBhvr>
                                    </p:animEffect>
                                  </p:childTnLst>
                                </p:cTn>
                              </p:par>
                              <p:par>
                                <p:cTn id="359" presetID="12" presetClass="exit" presetSubtype="4" fill="hold" nodeType="withEffect">
                                  <p:stCondLst>
                                    <p:cond delay="52000"/>
                                  </p:stCondLst>
                                  <p:childTnLst>
                                    <p:animEffect transition="out" filter="slide(fromBottom)">
                                      <p:cBhvr>
                                        <p:cTn id="360" dur="500"/>
                                        <p:tgtEl>
                                          <p:spTgt spid="57572"/>
                                        </p:tgtEl>
                                      </p:cBhvr>
                                    </p:animEffect>
                                    <p:set>
                                      <p:cBhvr>
                                        <p:cTn id="361" dur="1" fill="hold">
                                          <p:stCondLst>
                                            <p:cond delay="499"/>
                                          </p:stCondLst>
                                        </p:cTn>
                                        <p:tgtEl>
                                          <p:spTgt spid="57572"/>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7575"/>
                                        </p:tgtEl>
                                        <p:attrNameLst>
                                          <p:attrName>style.visibility</p:attrName>
                                        </p:attrNameLst>
                                      </p:cBhvr>
                                      <p:to>
                                        <p:strVal val="visible"/>
                                      </p:to>
                                    </p:set>
                                    <p:animEffect transition="in" filter="slide(fromTop)">
                                      <p:cBhvr>
                                        <p:cTn id="364" dur="500"/>
                                        <p:tgtEl>
                                          <p:spTgt spid="57575"/>
                                        </p:tgtEl>
                                      </p:cBhvr>
                                    </p:animEffect>
                                  </p:childTnLst>
                                </p:cTn>
                              </p:par>
                              <p:par>
                                <p:cTn id="365" presetID="12" presetClass="exit" presetSubtype="4" fill="hold" nodeType="withEffect">
                                  <p:stCondLst>
                                    <p:cond delay="53000"/>
                                  </p:stCondLst>
                                  <p:childTnLst>
                                    <p:animEffect transition="out" filter="slide(fromBottom)">
                                      <p:cBhvr>
                                        <p:cTn id="366" dur="500"/>
                                        <p:tgtEl>
                                          <p:spTgt spid="57575"/>
                                        </p:tgtEl>
                                      </p:cBhvr>
                                    </p:animEffect>
                                    <p:set>
                                      <p:cBhvr>
                                        <p:cTn id="367" dur="1" fill="hold">
                                          <p:stCondLst>
                                            <p:cond delay="499"/>
                                          </p:stCondLst>
                                        </p:cTn>
                                        <p:tgtEl>
                                          <p:spTgt spid="57575"/>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7578"/>
                                        </p:tgtEl>
                                        <p:attrNameLst>
                                          <p:attrName>style.visibility</p:attrName>
                                        </p:attrNameLst>
                                      </p:cBhvr>
                                      <p:to>
                                        <p:strVal val="visible"/>
                                      </p:to>
                                    </p:set>
                                    <p:animEffect transition="in" filter="slide(fromTop)">
                                      <p:cBhvr>
                                        <p:cTn id="370" dur="500"/>
                                        <p:tgtEl>
                                          <p:spTgt spid="57578"/>
                                        </p:tgtEl>
                                      </p:cBhvr>
                                    </p:animEffect>
                                  </p:childTnLst>
                                </p:cTn>
                              </p:par>
                              <p:par>
                                <p:cTn id="371" presetID="12" presetClass="exit" presetSubtype="4" fill="hold" nodeType="withEffect">
                                  <p:stCondLst>
                                    <p:cond delay="54000"/>
                                  </p:stCondLst>
                                  <p:childTnLst>
                                    <p:animEffect transition="out" filter="slide(fromBottom)">
                                      <p:cBhvr>
                                        <p:cTn id="372" dur="500"/>
                                        <p:tgtEl>
                                          <p:spTgt spid="57578"/>
                                        </p:tgtEl>
                                      </p:cBhvr>
                                    </p:animEffect>
                                    <p:set>
                                      <p:cBhvr>
                                        <p:cTn id="373" dur="1" fill="hold">
                                          <p:stCondLst>
                                            <p:cond delay="499"/>
                                          </p:stCondLst>
                                        </p:cTn>
                                        <p:tgtEl>
                                          <p:spTgt spid="57578"/>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7581"/>
                                        </p:tgtEl>
                                        <p:attrNameLst>
                                          <p:attrName>style.visibility</p:attrName>
                                        </p:attrNameLst>
                                      </p:cBhvr>
                                      <p:to>
                                        <p:strVal val="visible"/>
                                      </p:to>
                                    </p:set>
                                    <p:animEffect transition="in" filter="slide(fromTop)">
                                      <p:cBhvr>
                                        <p:cTn id="376" dur="500"/>
                                        <p:tgtEl>
                                          <p:spTgt spid="57581"/>
                                        </p:tgtEl>
                                      </p:cBhvr>
                                    </p:animEffect>
                                  </p:childTnLst>
                                </p:cTn>
                              </p:par>
                              <p:par>
                                <p:cTn id="377" presetID="12" presetClass="exit" presetSubtype="4" fill="hold" nodeType="withEffect">
                                  <p:stCondLst>
                                    <p:cond delay="55000"/>
                                  </p:stCondLst>
                                  <p:childTnLst>
                                    <p:animEffect transition="out" filter="slide(fromBottom)">
                                      <p:cBhvr>
                                        <p:cTn id="378" dur="500"/>
                                        <p:tgtEl>
                                          <p:spTgt spid="57581"/>
                                        </p:tgtEl>
                                      </p:cBhvr>
                                    </p:animEffect>
                                    <p:set>
                                      <p:cBhvr>
                                        <p:cTn id="379" dur="1" fill="hold">
                                          <p:stCondLst>
                                            <p:cond delay="499"/>
                                          </p:stCondLst>
                                        </p:cTn>
                                        <p:tgtEl>
                                          <p:spTgt spid="57581"/>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7584"/>
                                        </p:tgtEl>
                                        <p:attrNameLst>
                                          <p:attrName>style.visibility</p:attrName>
                                        </p:attrNameLst>
                                      </p:cBhvr>
                                      <p:to>
                                        <p:strVal val="visible"/>
                                      </p:to>
                                    </p:set>
                                    <p:animEffect transition="in" filter="slide(fromTop)">
                                      <p:cBhvr>
                                        <p:cTn id="382" dur="500"/>
                                        <p:tgtEl>
                                          <p:spTgt spid="57584"/>
                                        </p:tgtEl>
                                      </p:cBhvr>
                                    </p:animEffect>
                                  </p:childTnLst>
                                </p:cTn>
                              </p:par>
                              <p:par>
                                <p:cTn id="383" presetID="12" presetClass="exit" presetSubtype="4" fill="hold" nodeType="withEffect">
                                  <p:stCondLst>
                                    <p:cond delay="56000"/>
                                  </p:stCondLst>
                                  <p:childTnLst>
                                    <p:animEffect transition="out" filter="slide(fromBottom)">
                                      <p:cBhvr>
                                        <p:cTn id="384" dur="500"/>
                                        <p:tgtEl>
                                          <p:spTgt spid="57584"/>
                                        </p:tgtEl>
                                      </p:cBhvr>
                                    </p:animEffect>
                                    <p:set>
                                      <p:cBhvr>
                                        <p:cTn id="385" dur="1" fill="hold">
                                          <p:stCondLst>
                                            <p:cond delay="499"/>
                                          </p:stCondLst>
                                        </p:cTn>
                                        <p:tgtEl>
                                          <p:spTgt spid="57584"/>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7587"/>
                                        </p:tgtEl>
                                        <p:attrNameLst>
                                          <p:attrName>style.visibility</p:attrName>
                                        </p:attrNameLst>
                                      </p:cBhvr>
                                      <p:to>
                                        <p:strVal val="visible"/>
                                      </p:to>
                                    </p:set>
                                    <p:animEffect transition="in" filter="slide(fromTop)">
                                      <p:cBhvr>
                                        <p:cTn id="388" dur="500"/>
                                        <p:tgtEl>
                                          <p:spTgt spid="57587"/>
                                        </p:tgtEl>
                                      </p:cBhvr>
                                    </p:animEffect>
                                  </p:childTnLst>
                                </p:cTn>
                              </p:par>
                              <p:par>
                                <p:cTn id="389" presetID="12" presetClass="exit" presetSubtype="4" fill="hold" nodeType="withEffect">
                                  <p:stCondLst>
                                    <p:cond delay="57000"/>
                                  </p:stCondLst>
                                  <p:childTnLst>
                                    <p:animEffect transition="out" filter="slide(fromBottom)">
                                      <p:cBhvr>
                                        <p:cTn id="390" dur="500"/>
                                        <p:tgtEl>
                                          <p:spTgt spid="57587"/>
                                        </p:tgtEl>
                                      </p:cBhvr>
                                    </p:animEffect>
                                    <p:set>
                                      <p:cBhvr>
                                        <p:cTn id="391" dur="1" fill="hold">
                                          <p:stCondLst>
                                            <p:cond delay="499"/>
                                          </p:stCondLst>
                                        </p:cTn>
                                        <p:tgtEl>
                                          <p:spTgt spid="57587"/>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7590"/>
                                        </p:tgtEl>
                                        <p:attrNameLst>
                                          <p:attrName>style.visibility</p:attrName>
                                        </p:attrNameLst>
                                      </p:cBhvr>
                                      <p:to>
                                        <p:strVal val="visible"/>
                                      </p:to>
                                    </p:set>
                                    <p:animEffect transition="in" filter="slide(fromTop)">
                                      <p:cBhvr>
                                        <p:cTn id="394" dur="500"/>
                                        <p:tgtEl>
                                          <p:spTgt spid="57590"/>
                                        </p:tgtEl>
                                      </p:cBhvr>
                                    </p:animEffect>
                                  </p:childTnLst>
                                </p:cTn>
                              </p:par>
                              <p:par>
                                <p:cTn id="395" presetID="12" presetClass="exit" presetSubtype="4" fill="hold" nodeType="withEffect">
                                  <p:stCondLst>
                                    <p:cond delay="58000"/>
                                  </p:stCondLst>
                                  <p:childTnLst>
                                    <p:animEffect transition="out" filter="slide(fromBottom)">
                                      <p:cBhvr>
                                        <p:cTn id="396" dur="500"/>
                                        <p:tgtEl>
                                          <p:spTgt spid="57590"/>
                                        </p:tgtEl>
                                      </p:cBhvr>
                                    </p:animEffect>
                                    <p:set>
                                      <p:cBhvr>
                                        <p:cTn id="397" dur="1" fill="hold">
                                          <p:stCondLst>
                                            <p:cond delay="499"/>
                                          </p:stCondLst>
                                        </p:cTn>
                                        <p:tgtEl>
                                          <p:spTgt spid="57590"/>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7593"/>
                                        </p:tgtEl>
                                        <p:attrNameLst>
                                          <p:attrName>style.visibility</p:attrName>
                                        </p:attrNameLst>
                                      </p:cBhvr>
                                      <p:to>
                                        <p:strVal val="visible"/>
                                      </p:to>
                                    </p:set>
                                    <p:animEffect transition="in" filter="slide(fromTop)">
                                      <p:cBhvr>
                                        <p:cTn id="400" dur="500"/>
                                        <p:tgtEl>
                                          <p:spTgt spid="57593"/>
                                        </p:tgtEl>
                                      </p:cBhvr>
                                    </p:animEffect>
                                  </p:childTnLst>
                                </p:cTn>
                              </p:par>
                              <p:par>
                                <p:cTn id="401" presetID="12" presetClass="exit" presetSubtype="4" fill="hold" nodeType="withEffect">
                                  <p:stCondLst>
                                    <p:cond delay="59000"/>
                                  </p:stCondLst>
                                  <p:childTnLst>
                                    <p:animEffect transition="out" filter="slide(fromBottom)">
                                      <p:cBhvr>
                                        <p:cTn id="402" dur="500"/>
                                        <p:tgtEl>
                                          <p:spTgt spid="57593"/>
                                        </p:tgtEl>
                                      </p:cBhvr>
                                    </p:animEffect>
                                    <p:set>
                                      <p:cBhvr>
                                        <p:cTn id="403" dur="1" fill="hold">
                                          <p:stCondLst>
                                            <p:cond delay="499"/>
                                          </p:stCondLst>
                                        </p:cTn>
                                        <p:tgtEl>
                                          <p:spTgt spid="57593"/>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7596"/>
                                        </p:tgtEl>
                                        <p:attrNameLst>
                                          <p:attrName>style.visibility</p:attrName>
                                        </p:attrNameLst>
                                      </p:cBhvr>
                                      <p:to>
                                        <p:strVal val="visible"/>
                                      </p:to>
                                    </p:set>
                                    <p:animEffect transition="in" filter="slide(fromTop)">
                                      <p:cBhvr>
                                        <p:cTn id="406" dur="500"/>
                                        <p:tgtEl>
                                          <p:spTgt spid="575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0" y="0"/>
            <a:ext cx="9144000" cy="68580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71" name="Rectangle 3"/>
          <p:cNvSpPr>
            <a:spLocks noChangeArrowheads="1"/>
          </p:cNvSpPr>
          <p:nvPr/>
        </p:nvSpPr>
        <p:spPr bwMode="auto">
          <a:xfrm>
            <a:off x="0" y="0"/>
            <a:ext cx="9144000" cy="3933825"/>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72" name="Rectangle 4"/>
          <p:cNvSpPr>
            <a:spLocks noChangeArrowheads="1"/>
          </p:cNvSpPr>
          <p:nvPr/>
        </p:nvSpPr>
        <p:spPr bwMode="auto">
          <a:xfrm>
            <a:off x="0" y="3819525"/>
            <a:ext cx="9144000" cy="3038475"/>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73" name="Rectangle 5"/>
          <p:cNvSpPr>
            <a:spLocks noChangeArrowheads="1"/>
          </p:cNvSpPr>
          <p:nvPr/>
        </p:nvSpPr>
        <p:spPr bwMode="auto">
          <a:xfrm>
            <a:off x="0" y="3819525"/>
            <a:ext cx="9144000" cy="712788"/>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74" name="Freeform 6"/>
          <p:cNvSpPr>
            <a:spLocks/>
          </p:cNvSpPr>
          <p:nvPr/>
        </p:nvSpPr>
        <p:spPr bwMode="auto">
          <a:xfrm>
            <a:off x="506413" y="1595438"/>
            <a:ext cx="8132762" cy="53340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375" name="Rectangle 7"/>
          <p:cNvSpPr>
            <a:spLocks noChangeArrowheads="1"/>
          </p:cNvSpPr>
          <p:nvPr/>
        </p:nvSpPr>
        <p:spPr bwMode="auto">
          <a:xfrm flipV="1">
            <a:off x="0" y="3429000"/>
            <a:ext cx="9144000" cy="398463"/>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76" name="AutoShape 8"/>
          <p:cNvSpPr>
            <a:spLocks noChangeArrowheads="1"/>
          </p:cNvSpPr>
          <p:nvPr/>
        </p:nvSpPr>
        <p:spPr bwMode="auto">
          <a:xfrm>
            <a:off x="447675" y="2051050"/>
            <a:ext cx="8248650" cy="320516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grpSp>
        <p:nvGrpSpPr>
          <p:cNvPr id="58377" name="Group 9"/>
          <p:cNvGrpSpPr>
            <a:grpSpLocks/>
          </p:cNvGrpSpPr>
          <p:nvPr/>
        </p:nvGrpSpPr>
        <p:grpSpPr bwMode="auto">
          <a:xfrm>
            <a:off x="703263" y="2762250"/>
            <a:ext cx="1168400" cy="1912938"/>
            <a:chOff x="275" y="2008"/>
            <a:chExt cx="795" cy="1276"/>
          </a:xfrm>
        </p:grpSpPr>
        <p:sp>
          <p:nvSpPr>
            <p:cNvPr id="58378"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8379"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8380"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8381"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8382" name="Group 14"/>
          <p:cNvGrpSpPr>
            <a:grpSpLocks/>
          </p:cNvGrpSpPr>
          <p:nvPr/>
        </p:nvGrpSpPr>
        <p:grpSpPr bwMode="auto">
          <a:xfrm>
            <a:off x="1943100" y="2765425"/>
            <a:ext cx="1168400" cy="1912938"/>
            <a:chOff x="275" y="2008"/>
            <a:chExt cx="795" cy="1276"/>
          </a:xfrm>
        </p:grpSpPr>
        <p:sp>
          <p:nvSpPr>
            <p:cNvPr id="58383"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8384"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8385"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8386"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8387" name="Group 19"/>
          <p:cNvGrpSpPr>
            <a:grpSpLocks/>
          </p:cNvGrpSpPr>
          <p:nvPr/>
        </p:nvGrpSpPr>
        <p:grpSpPr bwMode="auto">
          <a:xfrm>
            <a:off x="3368675" y="2762250"/>
            <a:ext cx="1168400" cy="1912938"/>
            <a:chOff x="275" y="2008"/>
            <a:chExt cx="795" cy="1276"/>
          </a:xfrm>
        </p:grpSpPr>
        <p:sp>
          <p:nvSpPr>
            <p:cNvPr id="58388"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389"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390"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391"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grpSp>
      <p:grpSp>
        <p:nvGrpSpPr>
          <p:cNvPr id="58392" name="Group 24"/>
          <p:cNvGrpSpPr>
            <a:grpSpLocks/>
          </p:cNvGrpSpPr>
          <p:nvPr/>
        </p:nvGrpSpPr>
        <p:grpSpPr bwMode="auto">
          <a:xfrm>
            <a:off x="4606925" y="2765425"/>
            <a:ext cx="1168400" cy="1912938"/>
            <a:chOff x="275" y="2008"/>
            <a:chExt cx="795" cy="1276"/>
          </a:xfrm>
        </p:grpSpPr>
        <p:sp>
          <p:nvSpPr>
            <p:cNvPr id="58393"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394"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395"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396"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grpSp>
      <p:grpSp>
        <p:nvGrpSpPr>
          <p:cNvPr id="58397" name="Group 29"/>
          <p:cNvGrpSpPr>
            <a:grpSpLocks/>
          </p:cNvGrpSpPr>
          <p:nvPr/>
        </p:nvGrpSpPr>
        <p:grpSpPr bwMode="auto">
          <a:xfrm>
            <a:off x="6030913" y="2762250"/>
            <a:ext cx="1168400" cy="1912938"/>
            <a:chOff x="275" y="2008"/>
            <a:chExt cx="795" cy="1276"/>
          </a:xfrm>
        </p:grpSpPr>
        <p:sp>
          <p:nvSpPr>
            <p:cNvPr id="58398"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399"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400"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401"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grpSp>
      <p:sp>
        <p:nvSpPr>
          <p:cNvPr id="58402" name="AutoShape 34"/>
          <p:cNvSpPr>
            <a:spLocks noChangeArrowheads="1"/>
          </p:cNvSpPr>
          <p:nvPr/>
        </p:nvSpPr>
        <p:spPr bwMode="auto">
          <a:xfrm>
            <a:off x="7270750" y="2765425"/>
            <a:ext cx="1168400" cy="1912938"/>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403" name="AutoShape 35"/>
          <p:cNvSpPr>
            <a:spLocks noChangeArrowheads="1"/>
          </p:cNvSpPr>
          <p:nvPr/>
        </p:nvSpPr>
        <p:spPr bwMode="auto">
          <a:xfrm>
            <a:off x="7270750" y="2765425"/>
            <a:ext cx="1168400" cy="22860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404" name="AutoShape 36"/>
          <p:cNvSpPr>
            <a:spLocks noChangeArrowheads="1"/>
          </p:cNvSpPr>
          <p:nvPr/>
        </p:nvSpPr>
        <p:spPr bwMode="auto">
          <a:xfrm>
            <a:off x="7270750" y="4449763"/>
            <a:ext cx="1168400" cy="22860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405" name="AutoShape 37"/>
          <p:cNvSpPr>
            <a:spLocks noChangeArrowheads="1"/>
          </p:cNvSpPr>
          <p:nvPr/>
        </p:nvSpPr>
        <p:spPr bwMode="auto">
          <a:xfrm>
            <a:off x="7270750" y="2765425"/>
            <a:ext cx="1168400" cy="1912938"/>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406" name="AutoShape 38"/>
          <p:cNvSpPr>
            <a:spLocks noChangeArrowheads="1"/>
          </p:cNvSpPr>
          <p:nvPr/>
        </p:nvSpPr>
        <p:spPr bwMode="auto">
          <a:xfrm flipV="1">
            <a:off x="447675" y="5267325"/>
            <a:ext cx="8248650" cy="1077913"/>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en-US" altLang="en-US"/>
          </a:p>
        </p:txBody>
      </p:sp>
      <p:grpSp>
        <p:nvGrpSpPr>
          <p:cNvPr id="58407" name="Group 39"/>
          <p:cNvGrpSpPr>
            <a:grpSpLocks/>
          </p:cNvGrpSpPr>
          <p:nvPr/>
        </p:nvGrpSpPr>
        <p:grpSpPr bwMode="auto">
          <a:xfrm>
            <a:off x="7270750" y="2981325"/>
            <a:ext cx="1168400" cy="1473200"/>
            <a:chOff x="4580" y="1878"/>
            <a:chExt cx="736" cy="928"/>
          </a:xfrm>
        </p:grpSpPr>
        <p:sp>
          <p:nvSpPr>
            <p:cNvPr id="58408"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09"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0</a:t>
              </a:r>
            </a:p>
          </p:txBody>
        </p:sp>
      </p:grpSp>
      <p:grpSp>
        <p:nvGrpSpPr>
          <p:cNvPr id="58410" name="Group 42"/>
          <p:cNvGrpSpPr>
            <a:grpSpLocks/>
          </p:cNvGrpSpPr>
          <p:nvPr/>
        </p:nvGrpSpPr>
        <p:grpSpPr bwMode="auto">
          <a:xfrm>
            <a:off x="7270750" y="2981325"/>
            <a:ext cx="1168400" cy="1473200"/>
            <a:chOff x="4580" y="1878"/>
            <a:chExt cx="736" cy="928"/>
          </a:xfrm>
        </p:grpSpPr>
        <p:sp>
          <p:nvSpPr>
            <p:cNvPr id="58411"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12"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9</a:t>
              </a:r>
            </a:p>
          </p:txBody>
        </p:sp>
      </p:grpSp>
      <p:grpSp>
        <p:nvGrpSpPr>
          <p:cNvPr id="58413" name="Group 45"/>
          <p:cNvGrpSpPr>
            <a:grpSpLocks/>
          </p:cNvGrpSpPr>
          <p:nvPr/>
        </p:nvGrpSpPr>
        <p:grpSpPr bwMode="auto">
          <a:xfrm>
            <a:off x="6030913" y="2981325"/>
            <a:ext cx="1168400" cy="1473200"/>
            <a:chOff x="4580" y="1878"/>
            <a:chExt cx="736" cy="928"/>
          </a:xfrm>
        </p:grpSpPr>
        <p:sp>
          <p:nvSpPr>
            <p:cNvPr id="58414"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15"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0</a:t>
              </a:r>
            </a:p>
          </p:txBody>
        </p:sp>
      </p:grpSp>
      <p:grpSp>
        <p:nvGrpSpPr>
          <p:cNvPr id="58416" name="Group 48"/>
          <p:cNvGrpSpPr>
            <a:grpSpLocks/>
          </p:cNvGrpSpPr>
          <p:nvPr/>
        </p:nvGrpSpPr>
        <p:grpSpPr bwMode="auto">
          <a:xfrm>
            <a:off x="1943100" y="2982913"/>
            <a:ext cx="1168400" cy="1473200"/>
            <a:chOff x="4580" y="1878"/>
            <a:chExt cx="736" cy="928"/>
          </a:xfrm>
        </p:grpSpPr>
        <p:sp>
          <p:nvSpPr>
            <p:cNvPr id="58417"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418"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8419" name="Group 51"/>
          <p:cNvGrpSpPr>
            <a:grpSpLocks/>
          </p:cNvGrpSpPr>
          <p:nvPr/>
        </p:nvGrpSpPr>
        <p:grpSpPr bwMode="auto">
          <a:xfrm>
            <a:off x="703263" y="2982913"/>
            <a:ext cx="1168400" cy="1473200"/>
            <a:chOff x="4580" y="1878"/>
            <a:chExt cx="736" cy="928"/>
          </a:xfrm>
        </p:grpSpPr>
        <p:sp>
          <p:nvSpPr>
            <p:cNvPr id="58420"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421"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8422" name="Group 54"/>
          <p:cNvGrpSpPr>
            <a:grpSpLocks/>
          </p:cNvGrpSpPr>
          <p:nvPr/>
        </p:nvGrpSpPr>
        <p:grpSpPr bwMode="auto">
          <a:xfrm>
            <a:off x="4606925" y="2984500"/>
            <a:ext cx="1168400" cy="1473200"/>
            <a:chOff x="4580" y="1878"/>
            <a:chExt cx="736" cy="928"/>
          </a:xfrm>
        </p:grpSpPr>
        <p:sp>
          <p:nvSpPr>
            <p:cNvPr id="58423"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24"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2</a:t>
              </a:r>
            </a:p>
          </p:txBody>
        </p:sp>
      </p:grpSp>
      <p:grpSp>
        <p:nvGrpSpPr>
          <p:cNvPr id="58425" name="Group 57"/>
          <p:cNvGrpSpPr>
            <a:grpSpLocks/>
          </p:cNvGrpSpPr>
          <p:nvPr/>
        </p:nvGrpSpPr>
        <p:grpSpPr bwMode="auto">
          <a:xfrm>
            <a:off x="7270750" y="2981325"/>
            <a:ext cx="1168400" cy="1473200"/>
            <a:chOff x="4580" y="1878"/>
            <a:chExt cx="736" cy="928"/>
          </a:xfrm>
        </p:grpSpPr>
        <p:sp>
          <p:nvSpPr>
            <p:cNvPr id="58426"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27"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8</a:t>
              </a:r>
            </a:p>
          </p:txBody>
        </p:sp>
      </p:grpSp>
      <p:grpSp>
        <p:nvGrpSpPr>
          <p:cNvPr id="58428" name="Group 60"/>
          <p:cNvGrpSpPr>
            <a:grpSpLocks/>
          </p:cNvGrpSpPr>
          <p:nvPr/>
        </p:nvGrpSpPr>
        <p:grpSpPr bwMode="auto">
          <a:xfrm>
            <a:off x="7270750" y="2981325"/>
            <a:ext cx="1168400" cy="1473200"/>
            <a:chOff x="4580" y="1878"/>
            <a:chExt cx="736" cy="928"/>
          </a:xfrm>
        </p:grpSpPr>
        <p:sp>
          <p:nvSpPr>
            <p:cNvPr id="58429"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30"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7</a:t>
              </a:r>
            </a:p>
          </p:txBody>
        </p:sp>
      </p:grpSp>
      <p:grpSp>
        <p:nvGrpSpPr>
          <p:cNvPr id="58431" name="Group 63"/>
          <p:cNvGrpSpPr>
            <a:grpSpLocks/>
          </p:cNvGrpSpPr>
          <p:nvPr/>
        </p:nvGrpSpPr>
        <p:grpSpPr bwMode="auto">
          <a:xfrm>
            <a:off x="7270750" y="2981325"/>
            <a:ext cx="1168400" cy="1473200"/>
            <a:chOff x="4580" y="1878"/>
            <a:chExt cx="736" cy="928"/>
          </a:xfrm>
        </p:grpSpPr>
        <p:sp>
          <p:nvSpPr>
            <p:cNvPr id="58432"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33"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6</a:t>
              </a:r>
            </a:p>
          </p:txBody>
        </p:sp>
      </p:grpSp>
      <p:grpSp>
        <p:nvGrpSpPr>
          <p:cNvPr id="58434" name="Group 66"/>
          <p:cNvGrpSpPr>
            <a:grpSpLocks/>
          </p:cNvGrpSpPr>
          <p:nvPr/>
        </p:nvGrpSpPr>
        <p:grpSpPr bwMode="auto">
          <a:xfrm>
            <a:off x="7270750" y="2981325"/>
            <a:ext cx="1168400" cy="1473200"/>
            <a:chOff x="4580" y="1878"/>
            <a:chExt cx="736" cy="928"/>
          </a:xfrm>
        </p:grpSpPr>
        <p:sp>
          <p:nvSpPr>
            <p:cNvPr id="58435"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36"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5</a:t>
              </a:r>
            </a:p>
          </p:txBody>
        </p:sp>
      </p:grpSp>
      <p:grpSp>
        <p:nvGrpSpPr>
          <p:cNvPr id="58437" name="Group 69"/>
          <p:cNvGrpSpPr>
            <a:grpSpLocks/>
          </p:cNvGrpSpPr>
          <p:nvPr/>
        </p:nvGrpSpPr>
        <p:grpSpPr bwMode="auto">
          <a:xfrm>
            <a:off x="7270750" y="2981325"/>
            <a:ext cx="1168400" cy="1473200"/>
            <a:chOff x="4580" y="1878"/>
            <a:chExt cx="736" cy="928"/>
          </a:xfrm>
        </p:grpSpPr>
        <p:sp>
          <p:nvSpPr>
            <p:cNvPr id="58438"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39"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4</a:t>
              </a:r>
            </a:p>
          </p:txBody>
        </p:sp>
      </p:grpSp>
      <p:grpSp>
        <p:nvGrpSpPr>
          <p:cNvPr id="58440" name="Group 72"/>
          <p:cNvGrpSpPr>
            <a:grpSpLocks/>
          </p:cNvGrpSpPr>
          <p:nvPr/>
        </p:nvGrpSpPr>
        <p:grpSpPr bwMode="auto">
          <a:xfrm>
            <a:off x="7270750" y="2981325"/>
            <a:ext cx="1168400" cy="1473200"/>
            <a:chOff x="4580" y="1878"/>
            <a:chExt cx="736" cy="928"/>
          </a:xfrm>
        </p:grpSpPr>
        <p:sp>
          <p:nvSpPr>
            <p:cNvPr id="58441"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42"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3</a:t>
              </a:r>
            </a:p>
          </p:txBody>
        </p:sp>
      </p:grpSp>
      <p:grpSp>
        <p:nvGrpSpPr>
          <p:cNvPr id="58443" name="Group 75"/>
          <p:cNvGrpSpPr>
            <a:grpSpLocks/>
          </p:cNvGrpSpPr>
          <p:nvPr/>
        </p:nvGrpSpPr>
        <p:grpSpPr bwMode="auto">
          <a:xfrm>
            <a:off x="7270750" y="2981325"/>
            <a:ext cx="1168400" cy="1473200"/>
            <a:chOff x="4580" y="1878"/>
            <a:chExt cx="736" cy="928"/>
          </a:xfrm>
        </p:grpSpPr>
        <p:sp>
          <p:nvSpPr>
            <p:cNvPr id="58444"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45"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2</a:t>
              </a:r>
            </a:p>
          </p:txBody>
        </p:sp>
      </p:grpSp>
      <p:grpSp>
        <p:nvGrpSpPr>
          <p:cNvPr id="58446" name="Group 78"/>
          <p:cNvGrpSpPr>
            <a:grpSpLocks/>
          </p:cNvGrpSpPr>
          <p:nvPr/>
        </p:nvGrpSpPr>
        <p:grpSpPr bwMode="auto">
          <a:xfrm>
            <a:off x="7270750" y="2981325"/>
            <a:ext cx="1168400" cy="1473200"/>
            <a:chOff x="4580" y="1878"/>
            <a:chExt cx="736" cy="928"/>
          </a:xfrm>
        </p:grpSpPr>
        <p:sp>
          <p:nvSpPr>
            <p:cNvPr id="58447"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48"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1</a:t>
              </a:r>
            </a:p>
          </p:txBody>
        </p:sp>
      </p:grpSp>
      <p:grpSp>
        <p:nvGrpSpPr>
          <p:cNvPr id="58449" name="Group 81"/>
          <p:cNvGrpSpPr>
            <a:grpSpLocks/>
          </p:cNvGrpSpPr>
          <p:nvPr/>
        </p:nvGrpSpPr>
        <p:grpSpPr bwMode="auto">
          <a:xfrm>
            <a:off x="6030913" y="2981325"/>
            <a:ext cx="1168400" cy="1473200"/>
            <a:chOff x="4580" y="1878"/>
            <a:chExt cx="736" cy="928"/>
          </a:xfrm>
        </p:grpSpPr>
        <p:sp>
          <p:nvSpPr>
            <p:cNvPr id="58450"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51"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5</a:t>
              </a:r>
            </a:p>
          </p:txBody>
        </p:sp>
      </p:grpSp>
      <p:grpSp>
        <p:nvGrpSpPr>
          <p:cNvPr id="58452" name="Group 84"/>
          <p:cNvGrpSpPr>
            <a:grpSpLocks/>
          </p:cNvGrpSpPr>
          <p:nvPr/>
        </p:nvGrpSpPr>
        <p:grpSpPr bwMode="auto">
          <a:xfrm>
            <a:off x="4606925" y="2984500"/>
            <a:ext cx="1168400" cy="1473200"/>
            <a:chOff x="4580" y="1878"/>
            <a:chExt cx="736" cy="928"/>
          </a:xfrm>
        </p:grpSpPr>
        <p:sp>
          <p:nvSpPr>
            <p:cNvPr id="58453"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54"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1</a:t>
              </a:r>
            </a:p>
          </p:txBody>
        </p:sp>
      </p:grpSp>
      <p:grpSp>
        <p:nvGrpSpPr>
          <p:cNvPr id="58455" name="Group 87"/>
          <p:cNvGrpSpPr>
            <a:grpSpLocks/>
          </p:cNvGrpSpPr>
          <p:nvPr/>
        </p:nvGrpSpPr>
        <p:grpSpPr bwMode="auto">
          <a:xfrm>
            <a:off x="3368675" y="2981325"/>
            <a:ext cx="1168400" cy="1473200"/>
            <a:chOff x="4580" y="1878"/>
            <a:chExt cx="736" cy="928"/>
          </a:xfrm>
        </p:grpSpPr>
        <p:sp>
          <p:nvSpPr>
            <p:cNvPr id="58456"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57"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dirty="0">
                  <a:latin typeface="Arial Narrow" pitchFamily="34" charset="0"/>
                </a:rPr>
                <a:t>0</a:t>
              </a:r>
            </a:p>
          </p:txBody>
        </p:sp>
      </p:grpSp>
      <p:grpSp>
        <p:nvGrpSpPr>
          <p:cNvPr id="58458" name="Group 90"/>
          <p:cNvGrpSpPr>
            <a:grpSpLocks/>
          </p:cNvGrpSpPr>
          <p:nvPr/>
        </p:nvGrpSpPr>
        <p:grpSpPr bwMode="auto">
          <a:xfrm>
            <a:off x="7270750" y="2981325"/>
            <a:ext cx="1168400" cy="1473200"/>
            <a:chOff x="4580" y="1878"/>
            <a:chExt cx="736" cy="928"/>
          </a:xfrm>
        </p:grpSpPr>
        <p:sp>
          <p:nvSpPr>
            <p:cNvPr id="58459"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60"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0</a:t>
              </a:r>
            </a:p>
          </p:txBody>
        </p:sp>
      </p:grpSp>
      <p:grpSp>
        <p:nvGrpSpPr>
          <p:cNvPr id="58461" name="Group 93"/>
          <p:cNvGrpSpPr>
            <a:grpSpLocks/>
          </p:cNvGrpSpPr>
          <p:nvPr/>
        </p:nvGrpSpPr>
        <p:grpSpPr bwMode="auto">
          <a:xfrm>
            <a:off x="6030913" y="2981325"/>
            <a:ext cx="1168400" cy="1473200"/>
            <a:chOff x="4580" y="1878"/>
            <a:chExt cx="736" cy="928"/>
          </a:xfrm>
        </p:grpSpPr>
        <p:sp>
          <p:nvSpPr>
            <p:cNvPr id="58462"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63"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4</a:t>
              </a:r>
            </a:p>
          </p:txBody>
        </p:sp>
      </p:grpSp>
      <p:grpSp>
        <p:nvGrpSpPr>
          <p:cNvPr id="58464" name="Group 96"/>
          <p:cNvGrpSpPr>
            <a:grpSpLocks/>
          </p:cNvGrpSpPr>
          <p:nvPr/>
        </p:nvGrpSpPr>
        <p:grpSpPr bwMode="auto">
          <a:xfrm>
            <a:off x="7270750" y="2981325"/>
            <a:ext cx="1168400" cy="1473200"/>
            <a:chOff x="4580" y="1878"/>
            <a:chExt cx="736" cy="928"/>
          </a:xfrm>
        </p:grpSpPr>
        <p:sp>
          <p:nvSpPr>
            <p:cNvPr id="58465"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66"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9</a:t>
              </a:r>
            </a:p>
          </p:txBody>
        </p:sp>
      </p:grpSp>
      <p:grpSp>
        <p:nvGrpSpPr>
          <p:cNvPr id="58467" name="Group 99"/>
          <p:cNvGrpSpPr>
            <a:grpSpLocks/>
          </p:cNvGrpSpPr>
          <p:nvPr/>
        </p:nvGrpSpPr>
        <p:grpSpPr bwMode="auto">
          <a:xfrm>
            <a:off x="7270750" y="2981325"/>
            <a:ext cx="1168400" cy="1473200"/>
            <a:chOff x="4580" y="1878"/>
            <a:chExt cx="736" cy="928"/>
          </a:xfrm>
        </p:grpSpPr>
        <p:sp>
          <p:nvSpPr>
            <p:cNvPr id="58468"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69"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8</a:t>
              </a:r>
            </a:p>
          </p:txBody>
        </p:sp>
      </p:grpSp>
      <p:grpSp>
        <p:nvGrpSpPr>
          <p:cNvPr id="58470" name="Group 102"/>
          <p:cNvGrpSpPr>
            <a:grpSpLocks/>
          </p:cNvGrpSpPr>
          <p:nvPr/>
        </p:nvGrpSpPr>
        <p:grpSpPr bwMode="auto">
          <a:xfrm>
            <a:off x="7270750" y="2981325"/>
            <a:ext cx="1168400" cy="1473200"/>
            <a:chOff x="4580" y="1878"/>
            <a:chExt cx="736" cy="928"/>
          </a:xfrm>
        </p:grpSpPr>
        <p:sp>
          <p:nvSpPr>
            <p:cNvPr id="58471"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72"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7</a:t>
              </a:r>
            </a:p>
          </p:txBody>
        </p:sp>
      </p:grpSp>
      <p:grpSp>
        <p:nvGrpSpPr>
          <p:cNvPr id="58473" name="Group 105"/>
          <p:cNvGrpSpPr>
            <a:grpSpLocks/>
          </p:cNvGrpSpPr>
          <p:nvPr/>
        </p:nvGrpSpPr>
        <p:grpSpPr bwMode="auto">
          <a:xfrm>
            <a:off x="7270750" y="2981325"/>
            <a:ext cx="1168400" cy="1473200"/>
            <a:chOff x="4580" y="1878"/>
            <a:chExt cx="736" cy="928"/>
          </a:xfrm>
        </p:grpSpPr>
        <p:sp>
          <p:nvSpPr>
            <p:cNvPr id="58474"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75"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6</a:t>
              </a:r>
            </a:p>
          </p:txBody>
        </p:sp>
      </p:grpSp>
      <p:grpSp>
        <p:nvGrpSpPr>
          <p:cNvPr id="58476" name="Group 108"/>
          <p:cNvGrpSpPr>
            <a:grpSpLocks/>
          </p:cNvGrpSpPr>
          <p:nvPr/>
        </p:nvGrpSpPr>
        <p:grpSpPr bwMode="auto">
          <a:xfrm>
            <a:off x="7270750" y="2981325"/>
            <a:ext cx="1168400" cy="1473200"/>
            <a:chOff x="4580" y="1878"/>
            <a:chExt cx="736" cy="928"/>
          </a:xfrm>
        </p:grpSpPr>
        <p:sp>
          <p:nvSpPr>
            <p:cNvPr id="58477"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78"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5</a:t>
              </a:r>
            </a:p>
          </p:txBody>
        </p:sp>
      </p:grpSp>
      <p:grpSp>
        <p:nvGrpSpPr>
          <p:cNvPr id="58479" name="Group 111"/>
          <p:cNvGrpSpPr>
            <a:grpSpLocks/>
          </p:cNvGrpSpPr>
          <p:nvPr/>
        </p:nvGrpSpPr>
        <p:grpSpPr bwMode="auto">
          <a:xfrm>
            <a:off x="7270750" y="2981325"/>
            <a:ext cx="1168400" cy="1473200"/>
            <a:chOff x="4580" y="1878"/>
            <a:chExt cx="736" cy="928"/>
          </a:xfrm>
        </p:grpSpPr>
        <p:sp>
          <p:nvSpPr>
            <p:cNvPr id="58480"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81"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4</a:t>
              </a:r>
            </a:p>
          </p:txBody>
        </p:sp>
      </p:grpSp>
      <p:grpSp>
        <p:nvGrpSpPr>
          <p:cNvPr id="58482" name="Group 114"/>
          <p:cNvGrpSpPr>
            <a:grpSpLocks/>
          </p:cNvGrpSpPr>
          <p:nvPr/>
        </p:nvGrpSpPr>
        <p:grpSpPr bwMode="auto">
          <a:xfrm>
            <a:off x="7270750" y="2981325"/>
            <a:ext cx="1168400" cy="1473200"/>
            <a:chOff x="4580" y="1878"/>
            <a:chExt cx="736" cy="928"/>
          </a:xfrm>
        </p:grpSpPr>
        <p:sp>
          <p:nvSpPr>
            <p:cNvPr id="58483"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84"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3</a:t>
              </a:r>
            </a:p>
          </p:txBody>
        </p:sp>
      </p:grpSp>
      <p:grpSp>
        <p:nvGrpSpPr>
          <p:cNvPr id="58485" name="Group 117"/>
          <p:cNvGrpSpPr>
            <a:grpSpLocks/>
          </p:cNvGrpSpPr>
          <p:nvPr/>
        </p:nvGrpSpPr>
        <p:grpSpPr bwMode="auto">
          <a:xfrm>
            <a:off x="7270750" y="2981325"/>
            <a:ext cx="1168400" cy="1473200"/>
            <a:chOff x="4580" y="1878"/>
            <a:chExt cx="736" cy="928"/>
          </a:xfrm>
        </p:grpSpPr>
        <p:sp>
          <p:nvSpPr>
            <p:cNvPr id="58486"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87"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2</a:t>
              </a:r>
            </a:p>
          </p:txBody>
        </p:sp>
      </p:grpSp>
      <p:grpSp>
        <p:nvGrpSpPr>
          <p:cNvPr id="58488" name="Group 120"/>
          <p:cNvGrpSpPr>
            <a:grpSpLocks/>
          </p:cNvGrpSpPr>
          <p:nvPr/>
        </p:nvGrpSpPr>
        <p:grpSpPr bwMode="auto">
          <a:xfrm>
            <a:off x="7270750" y="2981325"/>
            <a:ext cx="1168400" cy="1473200"/>
            <a:chOff x="4580" y="1878"/>
            <a:chExt cx="736" cy="928"/>
          </a:xfrm>
        </p:grpSpPr>
        <p:sp>
          <p:nvSpPr>
            <p:cNvPr id="58489"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90"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1</a:t>
              </a:r>
            </a:p>
          </p:txBody>
        </p:sp>
      </p:grpSp>
      <p:grpSp>
        <p:nvGrpSpPr>
          <p:cNvPr id="58491" name="Group 123"/>
          <p:cNvGrpSpPr>
            <a:grpSpLocks/>
          </p:cNvGrpSpPr>
          <p:nvPr/>
        </p:nvGrpSpPr>
        <p:grpSpPr bwMode="auto">
          <a:xfrm>
            <a:off x="7270750" y="2981325"/>
            <a:ext cx="1168400" cy="1473200"/>
            <a:chOff x="4580" y="1878"/>
            <a:chExt cx="736" cy="928"/>
          </a:xfrm>
        </p:grpSpPr>
        <p:sp>
          <p:nvSpPr>
            <p:cNvPr id="58492"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93"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0</a:t>
              </a:r>
            </a:p>
          </p:txBody>
        </p:sp>
      </p:grpSp>
      <p:grpSp>
        <p:nvGrpSpPr>
          <p:cNvPr id="58494" name="Group 126"/>
          <p:cNvGrpSpPr>
            <a:grpSpLocks/>
          </p:cNvGrpSpPr>
          <p:nvPr/>
        </p:nvGrpSpPr>
        <p:grpSpPr bwMode="auto">
          <a:xfrm>
            <a:off x="6030913" y="2981325"/>
            <a:ext cx="1168400" cy="1473200"/>
            <a:chOff x="4580" y="1878"/>
            <a:chExt cx="736" cy="928"/>
          </a:xfrm>
        </p:grpSpPr>
        <p:sp>
          <p:nvSpPr>
            <p:cNvPr id="58495"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96"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3</a:t>
              </a:r>
            </a:p>
          </p:txBody>
        </p:sp>
      </p:grpSp>
      <p:grpSp>
        <p:nvGrpSpPr>
          <p:cNvPr id="58497" name="Group 129"/>
          <p:cNvGrpSpPr>
            <a:grpSpLocks/>
          </p:cNvGrpSpPr>
          <p:nvPr/>
        </p:nvGrpSpPr>
        <p:grpSpPr bwMode="auto">
          <a:xfrm>
            <a:off x="7270750" y="2981325"/>
            <a:ext cx="1168400" cy="1473200"/>
            <a:chOff x="4580" y="1878"/>
            <a:chExt cx="736" cy="928"/>
          </a:xfrm>
        </p:grpSpPr>
        <p:sp>
          <p:nvSpPr>
            <p:cNvPr id="58498"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99"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9</a:t>
              </a:r>
            </a:p>
          </p:txBody>
        </p:sp>
      </p:grpSp>
      <p:grpSp>
        <p:nvGrpSpPr>
          <p:cNvPr id="58500" name="Group 132"/>
          <p:cNvGrpSpPr>
            <a:grpSpLocks/>
          </p:cNvGrpSpPr>
          <p:nvPr/>
        </p:nvGrpSpPr>
        <p:grpSpPr bwMode="auto">
          <a:xfrm>
            <a:off x="7270750" y="2981325"/>
            <a:ext cx="1168400" cy="1473200"/>
            <a:chOff x="4580" y="1878"/>
            <a:chExt cx="736" cy="928"/>
          </a:xfrm>
        </p:grpSpPr>
        <p:sp>
          <p:nvSpPr>
            <p:cNvPr id="58501"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02"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8</a:t>
              </a:r>
            </a:p>
          </p:txBody>
        </p:sp>
      </p:grpSp>
      <p:grpSp>
        <p:nvGrpSpPr>
          <p:cNvPr id="58503" name="Group 135"/>
          <p:cNvGrpSpPr>
            <a:grpSpLocks/>
          </p:cNvGrpSpPr>
          <p:nvPr/>
        </p:nvGrpSpPr>
        <p:grpSpPr bwMode="auto">
          <a:xfrm>
            <a:off x="7270750" y="2981325"/>
            <a:ext cx="1168400" cy="1473200"/>
            <a:chOff x="4580" y="1878"/>
            <a:chExt cx="736" cy="928"/>
          </a:xfrm>
        </p:grpSpPr>
        <p:sp>
          <p:nvSpPr>
            <p:cNvPr id="58504"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05"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7</a:t>
              </a:r>
            </a:p>
          </p:txBody>
        </p:sp>
      </p:grpSp>
      <p:grpSp>
        <p:nvGrpSpPr>
          <p:cNvPr id="58506" name="Group 138"/>
          <p:cNvGrpSpPr>
            <a:grpSpLocks/>
          </p:cNvGrpSpPr>
          <p:nvPr/>
        </p:nvGrpSpPr>
        <p:grpSpPr bwMode="auto">
          <a:xfrm>
            <a:off x="7270750" y="2981325"/>
            <a:ext cx="1168400" cy="1473200"/>
            <a:chOff x="4580" y="1878"/>
            <a:chExt cx="736" cy="928"/>
          </a:xfrm>
        </p:grpSpPr>
        <p:sp>
          <p:nvSpPr>
            <p:cNvPr id="58507"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08"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6</a:t>
              </a:r>
            </a:p>
          </p:txBody>
        </p:sp>
      </p:grpSp>
      <p:grpSp>
        <p:nvGrpSpPr>
          <p:cNvPr id="58509" name="Group 141"/>
          <p:cNvGrpSpPr>
            <a:grpSpLocks/>
          </p:cNvGrpSpPr>
          <p:nvPr/>
        </p:nvGrpSpPr>
        <p:grpSpPr bwMode="auto">
          <a:xfrm>
            <a:off x="7270750" y="2981325"/>
            <a:ext cx="1168400" cy="1473200"/>
            <a:chOff x="4580" y="1878"/>
            <a:chExt cx="736" cy="928"/>
          </a:xfrm>
        </p:grpSpPr>
        <p:sp>
          <p:nvSpPr>
            <p:cNvPr id="58510"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11"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5</a:t>
              </a:r>
            </a:p>
          </p:txBody>
        </p:sp>
      </p:grpSp>
      <p:grpSp>
        <p:nvGrpSpPr>
          <p:cNvPr id="58512" name="Group 144"/>
          <p:cNvGrpSpPr>
            <a:grpSpLocks/>
          </p:cNvGrpSpPr>
          <p:nvPr/>
        </p:nvGrpSpPr>
        <p:grpSpPr bwMode="auto">
          <a:xfrm>
            <a:off x="7270750" y="2981325"/>
            <a:ext cx="1168400" cy="1473200"/>
            <a:chOff x="4580" y="1878"/>
            <a:chExt cx="736" cy="928"/>
          </a:xfrm>
        </p:grpSpPr>
        <p:sp>
          <p:nvSpPr>
            <p:cNvPr id="58513"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14"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4</a:t>
              </a:r>
            </a:p>
          </p:txBody>
        </p:sp>
      </p:grpSp>
      <p:grpSp>
        <p:nvGrpSpPr>
          <p:cNvPr id="58515" name="Group 147"/>
          <p:cNvGrpSpPr>
            <a:grpSpLocks/>
          </p:cNvGrpSpPr>
          <p:nvPr/>
        </p:nvGrpSpPr>
        <p:grpSpPr bwMode="auto">
          <a:xfrm>
            <a:off x="7270750" y="2981325"/>
            <a:ext cx="1168400" cy="1473200"/>
            <a:chOff x="4580" y="1878"/>
            <a:chExt cx="736" cy="928"/>
          </a:xfrm>
        </p:grpSpPr>
        <p:sp>
          <p:nvSpPr>
            <p:cNvPr id="58516"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17"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3</a:t>
              </a:r>
            </a:p>
          </p:txBody>
        </p:sp>
      </p:grpSp>
      <p:grpSp>
        <p:nvGrpSpPr>
          <p:cNvPr id="58518" name="Group 150"/>
          <p:cNvGrpSpPr>
            <a:grpSpLocks/>
          </p:cNvGrpSpPr>
          <p:nvPr/>
        </p:nvGrpSpPr>
        <p:grpSpPr bwMode="auto">
          <a:xfrm>
            <a:off x="7270750" y="2981325"/>
            <a:ext cx="1168400" cy="1473200"/>
            <a:chOff x="4580" y="1878"/>
            <a:chExt cx="736" cy="928"/>
          </a:xfrm>
        </p:grpSpPr>
        <p:sp>
          <p:nvSpPr>
            <p:cNvPr id="58519"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20"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2</a:t>
              </a:r>
            </a:p>
          </p:txBody>
        </p:sp>
      </p:grpSp>
      <p:grpSp>
        <p:nvGrpSpPr>
          <p:cNvPr id="58521" name="Group 153"/>
          <p:cNvGrpSpPr>
            <a:grpSpLocks/>
          </p:cNvGrpSpPr>
          <p:nvPr/>
        </p:nvGrpSpPr>
        <p:grpSpPr bwMode="auto">
          <a:xfrm>
            <a:off x="7270750" y="2981325"/>
            <a:ext cx="1168400" cy="1473200"/>
            <a:chOff x="4580" y="1878"/>
            <a:chExt cx="736" cy="928"/>
          </a:xfrm>
        </p:grpSpPr>
        <p:sp>
          <p:nvSpPr>
            <p:cNvPr id="58522"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23"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1</a:t>
              </a:r>
            </a:p>
          </p:txBody>
        </p:sp>
      </p:grpSp>
      <p:grpSp>
        <p:nvGrpSpPr>
          <p:cNvPr id="58524" name="Group 156"/>
          <p:cNvGrpSpPr>
            <a:grpSpLocks/>
          </p:cNvGrpSpPr>
          <p:nvPr/>
        </p:nvGrpSpPr>
        <p:grpSpPr bwMode="auto">
          <a:xfrm>
            <a:off x="7270750" y="2981325"/>
            <a:ext cx="1168400" cy="1473200"/>
            <a:chOff x="4580" y="1878"/>
            <a:chExt cx="736" cy="928"/>
          </a:xfrm>
        </p:grpSpPr>
        <p:sp>
          <p:nvSpPr>
            <p:cNvPr id="58525"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26"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0</a:t>
              </a:r>
            </a:p>
          </p:txBody>
        </p:sp>
      </p:grpSp>
      <p:grpSp>
        <p:nvGrpSpPr>
          <p:cNvPr id="58527" name="Group 159"/>
          <p:cNvGrpSpPr>
            <a:grpSpLocks/>
          </p:cNvGrpSpPr>
          <p:nvPr/>
        </p:nvGrpSpPr>
        <p:grpSpPr bwMode="auto">
          <a:xfrm>
            <a:off x="7270750" y="2981325"/>
            <a:ext cx="1168400" cy="1473200"/>
            <a:chOff x="4580" y="1878"/>
            <a:chExt cx="736" cy="928"/>
          </a:xfrm>
        </p:grpSpPr>
        <p:sp>
          <p:nvSpPr>
            <p:cNvPr id="58528"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29"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9</a:t>
              </a:r>
            </a:p>
          </p:txBody>
        </p:sp>
      </p:grpSp>
      <p:grpSp>
        <p:nvGrpSpPr>
          <p:cNvPr id="58530" name="Group 162"/>
          <p:cNvGrpSpPr>
            <a:grpSpLocks/>
          </p:cNvGrpSpPr>
          <p:nvPr/>
        </p:nvGrpSpPr>
        <p:grpSpPr bwMode="auto">
          <a:xfrm>
            <a:off x="7270750" y="2981325"/>
            <a:ext cx="1168400" cy="1473200"/>
            <a:chOff x="4580" y="1878"/>
            <a:chExt cx="736" cy="928"/>
          </a:xfrm>
        </p:grpSpPr>
        <p:sp>
          <p:nvSpPr>
            <p:cNvPr id="58531"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32"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8</a:t>
              </a:r>
            </a:p>
          </p:txBody>
        </p:sp>
      </p:grpSp>
      <p:grpSp>
        <p:nvGrpSpPr>
          <p:cNvPr id="58533" name="Group 165"/>
          <p:cNvGrpSpPr>
            <a:grpSpLocks/>
          </p:cNvGrpSpPr>
          <p:nvPr/>
        </p:nvGrpSpPr>
        <p:grpSpPr bwMode="auto">
          <a:xfrm>
            <a:off x="7270750" y="2981325"/>
            <a:ext cx="1168400" cy="1473200"/>
            <a:chOff x="4580" y="1878"/>
            <a:chExt cx="736" cy="928"/>
          </a:xfrm>
        </p:grpSpPr>
        <p:sp>
          <p:nvSpPr>
            <p:cNvPr id="58534"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35"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7</a:t>
              </a:r>
            </a:p>
          </p:txBody>
        </p:sp>
      </p:grpSp>
      <p:grpSp>
        <p:nvGrpSpPr>
          <p:cNvPr id="58536" name="Group 168"/>
          <p:cNvGrpSpPr>
            <a:grpSpLocks/>
          </p:cNvGrpSpPr>
          <p:nvPr/>
        </p:nvGrpSpPr>
        <p:grpSpPr bwMode="auto">
          <a:xfrm>
            <a:off x="7270750" y="2981325"/>
            <a:ext cx="1168400" cy="1473200"/>
            <a:chOff x="4580" y="1878"/>
            <a:chExt cx="736" cy="928"/>
          </a:xfrm>
        </p:grpSpPr>
        <p:sp>
          <p:nvSpPr>
            <p:cNvPr id="58537"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38"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6</a:t>
              </a:r>
            </a:p>
          </p:txBody>
        </p:sp>
      </p:grpSp>
      <p:grpSp>
        <p:nvGrpSpPr>
          <p:cNvPr id="58539" name="Group 171"/>
          <p:cNvGrpSpPr>
            <a:grpSpLocks/>
          </p:cNvGrpSpPr>
          <p:nvPr/>
        </p:nvGrpSpPr>
        <p:grpSpPr bwMode="auto">
          <a:xfrm>
            <a:off x="7270750" y="2981325"/>
            <a:ext cx="1168400" cy="1473200"/>
            <a:chOff x="4580" y="1878"/>
            <a:chExt cx="736" cy="928"/>
          </a:xfrm>
        </p:grpSpPr>
        <p:sp>
          <p:nvSpPr>
            <p:cNvPr id="58540"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41"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5</a:t>
              </a:r>
            </a:p>
          </p:txBody>
        </p:sp>
      </p:grpSp>
      <p:grpSp>
        <p:nvGrpSpPr>
          <p:cNvPr id="58542" name="Group 174"/>
          <p:cNvGrpSpPr>
            <a:grpSpLocks/>
          </p:cNvGrpSpPr>
          <p:nvPr/>
        </p:nvGrpSpPr>
        <p:grpSpPr bwMode="auto">
          <a:xfrm>
            <a:off x="7270750" y="2981325"/>
            <a:ext cx="1168400" cy="1473200"/>
            <a:chOff x="4580" y="1878"/>
            <a:chExt cx="736" cy="928"/>
          </a:xfrm>
        </p:grpSpPr>
        <p:sp>
          <p:nvSpPr>
            <p:cNvPr id="58543"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44"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4</a:t>
              </a:r>
            </a:p>
          </p:txBody>
        </p:sp>
      </p:grpSp>
      <p:grpSp>
        <p:nvGrpSpPr>
          <p:cNvPr id="58545" name="Group 177"/>
          <p:cNvGrpSpPr>
            <a:grpSpLocks/>
          </p:cNvGrpSpPr>
          <p:nvPr/>
        </p:nvGrpSpPr>
        <p:grpSpPr bwMode="auto">
          <a:xfrm>
            <a:off x="7270750" y="2981325"/>
            <a:ext cx="1168400" cy="1473200"/>
            <a:chOff x="4580" y="1878"/>
            <a:chExt cx="736" cy="928"/>
          </a:xfrm>
        </p:grpSpPr>
        <p:sp>
          <p:nvSpPr>
            <p:cNvPr id="58546"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47"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3</a:t>
              </a:r>
            </a:p>
          </p:txBody>
        </p:sp>
      </p:grpSp>
      <p:grpSp>
        <p:nvGrpSpPr>
          <p:cNvPr id="58548" name="Group 180"/>
          <p:cNvGrpSpPr>
            <a:grpSpLocks/>
          </p:cNvGrpSpPr>
          <p:nvPr/>
        </p:nvGrpSpPr>
        <p:grpSpPr bwMode="auto">
          <a:xfrm>
            <a:off x="7270750" y="2981325"/>
            <a:ext cx="1168400" cy="1473200"/>
            <a:chOff x="4580" y="1878"/>
            <a:chExt cx="736" cy="928"/>
          </a:xfrm>
        </p:grpSpPr>
        <p:sp>
          <p:nvSpPr>
            <p:cNvPr id="58549"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50"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2</a:t>
              </a:r>
            </a:p>
          </p:txBody>
        </p:sp>
      </p:grpSp>
      <p:grpSp>
        <p:nvGrpSpPr>
          <p:cNvPr id="58551" name="Group 183"/>
          <p:cNvGrpSpPr>
            <a:grpSpLocks/>
          </p:cNvGrpSpPr>
          <p:nvPr/>
        </p:nvGrpSpPr>
        <p:grpSpPr bwMode="auto">
          <a:xfrm>
            <a:off x="7270750" y="2981325"/>
            <a:ext cx="1168400" cy="1473200"/>
            <a:chOff x="4580" y="1878"/>
            <a:chExt cx="736" cy="928"/>
          </a:xfrm>
        </p:grpSpPr>
        <p:sp>
          <p:nvSpPr>
            <p:cNvPr id="58552"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53"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1</a:t>
              </a:r>
            </a:p>
          </p:txBody>
        </p:sp>
      </p:grpSp>
      <p:grpSp>
        <p:nvGrpSpPr>
          <p:cNvPr id="58554" name="Group 186"/>
          <p:cNvGrpSpPr>
            <a:grpSpLocks/>
          </p:cNvGrpSpPr>
          <p:nvPr/>
        </p:nvGrpSpPr>
        <p:grpSpPr bwMode="auto">
          <a:xfrm>
            <a:off x="7270750" y="2981325"/>
            <a:ext cx="1168400" cy="1473200"/>
            <a:chOff x="4580" y="1878"/>
            <a:chExt cx="736" cy="928"/>
          </a:xfrm>
        </p:grpSpPr>
        <p:sp>
          <p:nvSpPr>
            <p:cNvPr id="58555"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56"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0</a:t>
              </a:r>
            </a:p>
          </p:txBody>
        </p:sp>
      </p:grpSp>
      <p:grpSp>
        <p:nvGrpSpPr>
          <p:cNvPr id="58557" name="Group 189"/>
          <p:cNvGrpSpPr>
            <a:grpSpLocks/>
          </p:cNvGrpSpPr>
          <p:nvPr/>
        </p:nvGrpSpPr>
        <p:grpSpPr bwMode="auto">
          <a:xfrm>
            <a:off x="6030913" y="2981325"/>
            <a:ext cx="1168400" cy="1473200"/>
            <a:chOff x="4580" y="1878"/>
            <a:chExt cx="736" cy="928"/>
          </a:xfrm>
        </p:grpSpPr>
        <p:sp>
          <p:nvSpPr>
            <p:cNvPr id="58558"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59"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2</a:t>
              </a:r>
            </a:p>
          </p:txBody>
        </p:sp>
      </p:grpSp>
      <p:grpSp>
        <p:nvGrpSpPr>
          <p:cNvPr id="58560" name="Group 192"/>
          <p:cNvGrpSpPr>
            <a:grpSpLocks/>
          </p:cNvGrpSpPr>
          <p:nvPr/>
        </p:nvGrpSpPr>
        <p:grpSpPr bwMode="auto">
          <a:xfrm>
            <a:off x="6030913" y="2981325"/>
            <a:ext cx="1168400" cy="1473200"/>
            <a:chOff x="4580" y="1878"/>
            <a:chExt cx="736" cy="928"/>
          </a:xfrm>
        </p:grpSpPr>
        <p:sp>
          <p:nvSpPr>
            <p:cNvPr id="58561"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62"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1</a:t>
              </a:r>
            </a:p>
          </p:txBody>
        </p:sp>
      </p:grpSp>
      <p:grpSp>
        <p:nvGrpSpPr>
          <p:cNvPr id="58563" name="Group 195"/>
          <p:cNvGrpSpPr>
            <a:grpSpLocks/>
          </p:cNvGrpSpPr>
          <p:nvPr/>
        </p:nvGrpSpPr>
        <p:grpSpPr bwMode="auto">
          <a:xfrm>
            <a:off x="7270750" y="2981325"/>
            <a:ext cx="1168400" cy="1473200"/>
            <a:chOff x="4580" y="1878"/>
            <a:chExt cx="736" cy="928"/>
          </a:xfrm>
        </p:grpSpPr>
        <p:sp>
          <p:nvSpPr>
            <p:cNvPr id="58564"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65"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9</a:t>
              </a:r>
            </a:p>
          </p:txBody>
        </p:sp>
      </p:grpSp>
      <p:grpSp>
        <p:nvGrpSpPr>
          <p:cNvPr id="58566" name="Group 198"/>
          <p:cNvGrpSpPr>
            <a:grpSpLocks/>
          </p:cNvGrpSpPr>
          <p:nvPr/>
        </p:nvGrpSpPr>
        <p:grpSpPr bwMode="auto">
          <a:xfrm>
            <a:off x="7270750" y="2981325"/>
            <a:ext cx="1168400" cy="1473200"/>
            <a:chOff x="4580" y="1878"/>
            <a:chExt cx="736" cy="928"/>
          </a:xfrm>
        </p:grpSpPr>
        <p:sp>
          <p:nvSpPr>
            <p:cNvPr id="58567"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68"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8</a:t>
              </a:r>
            </a:p>
          </p:txBody>
        </p:sp>
      </p:grpSp>
      <p:grpSp>
        <p:nvGrpSpPr>
          <p:cNvPr id="58569" name="Group 201"/>
          <p:cNvGrpSpPr>
            <a:grpSpLocks/>
          </p:cNvGrpSpPr>
          <p:nvPr/>
        </p:nvGrpSpPr>
        <p:grpSpPr bwMode="auto">
          <a:xfrm>
            <a:off x="7270750" y="2981325"/>
            <a:ext cx="1168400" cy="1473200"/>
            <a:chOff x="4580" y="1878"/>
            <a:chExt cx="736" cy="928"/>
          </a:xfrm>
        </p:grpSpPr>
        <p:sp>
          <p:nvSpPr>
            <p:cNvPr id="58570"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71"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7</a:t>
              </a:r>
            </a:p>
          </p:txBody>
        </p:sp>
      </p:grpSp>
      <p:grpSp>
        <p:nvGrpSpPr>
          <p:cNvPr id="58572" name="Group 204"/>
          <p:cNvGrpSpPr>
            <a:grpSpLocks/>
          </p:cNvGrpSpPr>
          <p:nvPr/>
        </p:nvGrpSpPr>
        <p:grpSpPr bwMode="auto">
          <a:xfrm>
            <a:off x="7270750" y="2981325"/>
            <a:ext cx="1168400" cy="1473200"/>
            <a:chOff x="4580" y="1878"/>
            <a:chExt cx="736" cy="928"/>
          </a:xfrm>
        </p:grpSpPr>
        <p:sp>
          <p:nvSpPr>
            <p:cNvPr id="58573"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74"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6</a:t>
              </a:r>
            </a:p>
          </p:txBody>
        </p:sp>
      </p:grpSp>
      <p:grpSp>
        <p:nvGrpSpPr>
          <p:cNvPr id="58575" name="Group 207"/>
          <p:cNvGrpSpPr>
            <a:grpSpLocks/>
          </p:cNvGrpSpPr>
          <p:nvPr/>
        </p:nvGrpSpPr>
        <p:grpSpPr bwMode="auto">
          <a:xfrm>
            <a:off x="7270750" y="2981325"/>
            <a:ext cx="1168400" cy="1473200"/>
            <a:chOff x="4580" y="1878"/>
            <a:chExt cx="736" cy="928"/>
          </a:xfrm>
        </p:grpSpPr>
        <p:sp>
          <p:nvSpPr>
            <p:cNvPr id="58576"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77"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5</a:t>
              </a:r>
            </a:p>
          </p:txBody>
        </p:sp>
      </p:grpSp>
      <p:grpSp>
        <p:nvGrpSpPr>
          <p:cNvPr id="58578" name="Group 210"/>
          <p:cNvGrpSpPr>
            <a:grpSpLocks/>
          </p:cNvGrpSpPr>
          <p:nvPr/>
        </p:nvGrpSpPr>
        <p:grpSpPr bwMode="auto">
          <a:xfrm>
            <a:off x="7270750" y="2981325"/>
            <a:ext cx="1168400" cy="1473200"/>
            <a:chOff x="4580" y="1878"/>
            <a:chExt cx="736" cy="928"/>
          </a:xfrm>
        </p:grpSpPr>
        <p:sp>
          <p:nvSpPr>
            <p:cNvPr id="58579"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80"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4</a:t>
              </a:r>
            </a:p>
          </p:txBody>
        </p:sp>
      </p:grpSp>
      <p:grpSp>
        <p:nvGrpSpPr>
          <p:cNvPr id="58581" name="Group 213"/>
          <p:cNvGrpSpPr>
            <a:grpSpLocks/>
          </p:cNvGrpSpPr>
          <p:nvPr/>
        </p:nvGrpSpPr>
        <p:grpSpPr bwMode="auto">
          <a:xfrm>
            <a:off x="7270750" y="2981325"/>
            <a:ext cx="1168400" cy="1473200"/>
            <a:chOff x="4580" y="1878"/>
            <a:chExt cx="736" cy="928"/>
          </a:xfrm>
        </p:grpSpPr>
        <p:sp>
          <p:nvSpPr>
            <p:cNvPr id="58582"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83"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3</a:t>
              </a:r>
            </a:p>
          </p:txBody>
        </p:sp>
      </p:grpSp>
      <p:grpSp>
        <p:nvGrpSpPr>
          <p:cNvPr id="58584" name="Group 216"/>
          <p:cNvGrpSpPr>
            <a:grpSpLocks/>
          </p:cNvGrpSpPr>
          <p:nvPr/>
        </p:nvGrpSpPr>
        <p:grpSpPr bwMode="auto">
          <a:xfrm>
            <a:off x="7270750" y="2981325"/>
            <a:ext cx="1168400" cy="1473200"/>
            <a:chOff x="4580" y="1878"/>
            <a:chExt cx="736" cy="928"/>
          </a:xfrm>
        </p:grpSpPr>
        <p:sp>
          <p:nvSpPr>
            <p:cNvPr id="58585"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86"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2</a:t>
              </a:r>
            </a:p>
          </p:txBody>
        </p:sp>
      </p:grpSp>
      <p:grpSp>
        <p:nvGrpSpPr>
          <p:cNvPr id="58587" name="Group 219"/>
          <p:cNvGrpSpPr>
            <a:grpSpLocks/>
          </p:cNvGrpSpPr>
          <p:nvPr/>
        </p:nvGrpSpPr>
        <p:grpSpPr bwMode="auto">
          <a:xfrm>
            <a:off x="7270750" y="2981325"/>
            <a:ext cx="1168400" cy="1473200"/>
            <a:chOff x="4580" y="1878"/>
            <a:chExt cx="736" cy="928"/>
          </a:xfrm>
        </p:grpSpPr>
        <p:sp>
          <p:nvSpPr>
            <p:cNvPr id="58588"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89"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1</a:t>
              </a:r>
            </a:p>
          </p:txBody>
        </p:sp>
      </p:grpSp>
      <p:grpSp>
        <p:nvGrpSpPr>
          <p:cNvPr id="58590" name="Group 222"/>
          <p:cNvGrpSpPr>
            <a:grpSpLocks/>
          </p:cNvGrpSpPr>
          <p:nvPr/>
        </p:nvGrpSpPr>
        <p:grpSpPr bwMode="auto">
          <a:xfrm>
            <a:off x="7270750" y="2981325"/>
            <a:ext cx="1168400" cy="1473200"/>
            <a:chOff x="4580" y="1878"/>
            <a:chExt cx="736" cy="928"/>
          </a:xfrm>
        </p:grpSpPr>
        <p:sp>
          <p:nvSpPr>
            <p:cNvPr id="58591"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92"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0</a:t>
              </a:r>
            </a:p>
          </p:txBody>
        </p:sp>
      </p:grpSp>
      <p:grpSp>
        <p:nvGrpSpPr>
          <p:cNvPr id="58593" name="Group 225"/>
          <p:cNvGrpSpPr>
            <a:grpSpLocks/>
          </p:cNvGrpSpPr>
          <p:nvPr/>
        </p:nvGrpSpPr>
        <p:grpSpPr bwMode="auto">
          <a:xfrm>
            <a:off x="7270750" y="2981325"/>
            <a:ext cx="1168400" cy="1473200"/>
            <a:chOff x="4580" y="1878"/>
            <a:chExt cx="736" cy="928"/>
          </a:xfrm>
        </p:grpSpPr>
        <p:sp>
          <p:nvSpPr>
            <p:cNvPr id="58594"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95"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9</a:t>
              </a:r>
            </a:p>
          </p:txBody>
        </p:sp>
      </p:grpSp>
      <p:grpSp>
        <p:nvGrpSpPr>
          <p:cNvPr id="58596" name="Group 228"/>
          <p:cNvGrpSpPr>
            <a:grpSpLocks/>
          </p:cNvGrpSpPr>
          <p:nvPr/>
        </p:nvGrpSpPr>
        <p:grpSpPr bwMode="auto">
          <a:xfrm>
            <a:off x="7270750" y="2981325"/>
            <a:ext cx="1168400" cy="1473200"/>
            <a:chOff x="4580" y="1878"/>
            <a:chExt cx="736" cy="928"/>
          </a:xfrm>
        </p:grpSpPr>
        <p:sp>
          <p:nvSpPr>
            <p:cNvPr id="58597"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98"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8</a:t>
              </a:r>
            </a:p>
          </p:txBody>
        </p:sp>
      </p:grpSp>
      <p:grpSp>
        <p:nvGrpSpPr>
          <p:cNvPr id="58599" name="Group 231"/>
          <p:cNvGrpSpPr>
            <a:grpSpLocks/>
          </p:cNvGrpSpPr>
          <p:nvPr/>
        </p:nvGrpSpPr>
        <p:grpSpPr bwMode="auto">
          <a:xfrm>
            <a:off x="7270750" y="2981325"/>
            <a:ext cx="1168400" cy="1473200"/>
            <a:chOff x="4580" y="1878"/>
            <a:chExt cx="736" cy="928"/>
          </a:xfrm>
        </p:grpSpPr>
        <p:sp>
          <p:nvSpPr>
            <p:cNvPr id="58600"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01"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7</a:t>
              </a:r>
            </a:p>
          </p:txBody>
        </p:sp>
      </p:grpSp>
      <p:grpSp>
        <p:nvGrpSpPr>
          <p:cNvPr id="58602" name="Group 234"/>
          <p:cNvGrpSpPr>
            <a:grpSpLocks/>
          </p:cNvGrpSpPr>
          <p:nvPr/>
        </p:nvGrpSpPr>
        <p:grpSpPr bwMode="auto">
          <a:xfrm>
            <a:off x="7270750" y="2981325"/>
            <a:ext cx="1168400" cy="1473200"/>
            <a:chOff x="4580" y="1878"/>
            <a:chExt cx="736" cy="928"/>
          </a:xfrm>
        </p:grpSpPr>
        <p:sp>
          <p:nvSpPr>
            <p:cNvPr id="58603"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04"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6</a:t>
              </a:r>
            </a:p>
          </p:txBody>
        </p:sp>
      </p:grpSp>
      <p:grpSp>
        <p:nvGrpSpPr>
          <p:cNvPr id="58605" name="Group 237"/>
          <p:cNvGrpSpPr>
            <a:grpSpLocks/>
          </p:cNvGrpSpPr>
          <p:nvPr/>
        </p:nvGrpSpPr>
        <p:grpSpPr bwMode="auto">
          <a:xfrm>
            <a:off x="7270750" y="2981325"/>
            <a:ext cx="1168400" cy="1473200"/>
            <a:chOff x="4580" y="1878"/>
            <a:chExt cx="736" cy="928"/>
          </a:xfrm>
        </p:grpSpPr>
        <p:sp>
          <p:nvSpPr>
            <p:cNvPr id="58606"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07"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5</a:t>
              </a:r>
            </a:p>
          </p:txBody>
        </p:sp>
      </p:grpSp>
      <p:grpSp>
        <p:nvGrpSpPr>
          <p:cNvPr id="58608" name="Group 240"/>
          <p:cNvGrpSpPr>
            <a:grpSpLocks/>
          </p:cNvGrpSpPr>
          <p:nvPr/>
        </p:nvGrpSpPr>
        <p:grpSpPr bwMode="auto">
          <a:xfrm>
            <a:off x="7270750" y="2981325"/>
            <a:ext cx="1168400" cy="1473200"/>
            <a:chOff x="4580" y="1878"/>
            <a:chExt cx="736" cy="928"/>
          </a:xfrm>
        </p:grpSpPr>
        <p:sp>
          <p:nvSpPr>
            <p:cNvPr id="58609"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10"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4</a:t>
              </a:r>
            </a:p>
          </p:txBody>
        </p:sp>
      </p:grpSp>
      <p:grpSp>
        <p:nvGrpSpPr>
          <p:cNvPr id="58611" name="Group 243"/>
          <p:cNvGrpSpPr>
            <a:grpSpLocks/>
          </p:cNvGrpSpPr>
          <p:nvPr/>
        </p:nvGrpSpPr>
        <p:grpSpPr bwMode="auto">
          <a:xfrm>
            <a:off x="7270750" y="2981325"/>
            <a:ext cx="1168400" cy="1473200"/>
            <a:chOff x="4580" y="1878"/>
            <a:chExt cx="736" cy="928"/>
          </a:xfrm>
        </p:grpSpPr>
        <p:sp>
          <p:nvSpPr>
            <p:cNvPr id="58612"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13"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3</a:t>
              </a:r>
            </a:p>
          </p:txBody>
        </p:sp>
      </p:grpSp>
      <p:grpSp>
        <p:nvGrpSpPr>
          <p:cNvPr id="58614" name="Group 246"/>
          <p:cNvGrpSpPr>
            <a:grpSpLocks/>
          </p:cNvGrpSpPr>
          <p:nvPr/>
        </p:nvGrpSpPr>
        <p:grpSpPr bwMode="auto">
          <a:xfrm>
            <a:off x="7270750" y="2981325"/>
            <a:ext cx="1168400" cy="1473200"/>
            <a:chOff x="4580" y="1878"/>
            <a:chExt cx="736" cy="928"/>
          </a:xfrm>
        </p:grpSpPr>
        <p:sp>
          <p:nvSpPr>
            <p:cNvPr id="58615"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16"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2</a:t>
              </a:r>
            </a:p>
          </p:txBody>
        </p:sp>
      </p:grpSp>
      <p:grpSp>
        <p:nvGrpSpPr>
          <p:cNvPr id="58617" name="Group 249"/>
          <p:cNvGrpSpPr>
            <a:grpSpLocks/>
          </p:cNvGrpSpPr>
          <p:nvPr/>
        </p:nvGrpSpPr>
        <p:grpSpPr bwMode="auto">
          <a:xfrm>
            <a:off x="7270750" y="2981325"/>
            <a:ext cx="1168400" cy="1473200"/>
            <a:chOff x="4580" y="1878"/>
            <a:chExt cx="736" cy="928"/>
          </a:xfrm>
        </p:grpSpPr>
        <p:sp>
          <p:nvSpPr>
            <p:cNvPr id="58618"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19"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1</a:t>
              </a:r>
            </a:p>
          </p:txBody>
        </p:sp>
      </p:grpSp>
      <p:grpSp>
        <p:nvGrpSpPr>
          <p:cNvPr id="58620" name="Group 252"/>
          <p:cNvGrpSpPr>
            <a:grpSpLocks/>
          </p:cNvGrpSpPr>
          <p:nvPr/>
        </p:nvGrpSpPr>
        <p:grpSpPr bwMode="auto">
          <a:xfrm>
            <a:off x="7270750" y="2981325"/>
            <a:ext cx="1168400" cy="1473200"/>
            <a:chOff x="4580" y="1878"/>
            <a:chExt cx="736" cy="928"/>
          </a:xfrm>
        </p:grpSpPr>
        <p:sp>
          <p:nvSpPr>
            <p:cNvPr id="58621"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22"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0</a:t>
              </a:r>
            </a:p>
          </p:txBody>
        </p:sp>
      </p:grpSp>
      <p:grpSp>
        <p:nvGrpSpPr>
          <p:cNvPr id="58623" name="Group 255"/>
          <p:cNvGrpSpPr>
            <a:grpSpLocks/>
          </p:cNvGrpSpPr>
          <p:nvPr/>
        </p:nvGrpSpPr>
        <p:grpSpPr bwMode="auto">
          <a:xfrm>
            <a:off x="6030913" y="2981325"/>
            <a:ext cx="1168400" cy="1473200"/>
            <a:chOff x="4580" y="1878"/>
            <a:chExt cx="736" cy="928"/>
          </a:xfrm>
        </p:grpSpPr>
        <p:sp>
          <p:nvSpPr>
            <p:cNvPr id="58624"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25"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0</a:t>
              </a:r>
            </a:p>
          </p:txBody>
        </p:sp>
      </p:grpSp>
      <p:sp>
        <p:nvSpPr>
          <p:cNvPr id="58626" name="Freeform 258"/>
          <p:cNvSpPr>
            <a:spLocks noEditPoints="1"/>
          </p:cNvSpPr>
          <p:nvPr/>
        </p:nvSpPr>
        <p:spPr bwMode="auto">
          <a:xfrm>
            <a:off x="447675" y="2051050"/>
            <a:ext cx="8248650" cy="320516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627" name="Text Box 259"/>
          <p:cNvSpPr txBox="1">
            <a:spLocks noChangeArrowheads="1"/>
          </p:cNvSpPr>
          <p:nvPr/>
        </p:nvSpPr>
        <p:spPr bwMode="auto">
          <a:xfrm>
            <a:off x="115887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Hours</a:t>
            </a:r>
            <a:endParaRPr lang="en-GB" altLang="en-US" sz="2400">
              <a:solidFill>
                <a:schemeClr val="bg1"/>
              </a:solidFill>
            </a:endParaRPr>
          </a:p>
        </p:txBody>
      </p:sp>
      <p:sp>
        <p:nvSpPr>
          <p:cNvPr id="58628" name="Text Box 260"/>
          <p:cNvSpPr txBox="1">
            <a:spLocks noChangeArrowheads="1"/>
          </p:cNvSpPr>
          <p:nvPr/>
        </p:nvSpPr>
        <p:spPr bwMode="auto">
          <a:xfrm>
            <a:off x="3824288" y="4733925"/>
            <a:ext cx="1495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Minutes</a:t>
            </a:r>
            <a:endParaRPr lang="en-GB" altLang="en-US" sz="2400">
              <a:solidFill>
                <a:schemeClr val="bg1"/>
              </a:solidFill>
            </a:endParaRPr>
          </a:p>
        </p:txBody>
      </p:sp>
      <p:sp>
        <p:nvSpPr>
          <p:cNvPr id="58629" name="Text Box 261"/>
          <p:cNvSpPr txBox="1">
            <a:spLocks noChangeArrowheads="1"/>
          </p:cNvSpPr>
          <p:nvPr/>
        </p:nvSpPr>
        <p:spPr bwMode="auto">
          <a:xfrm>
            <a:off x="648652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Seconds</a:t>
            </a:r>
            <a:endParaRPr lang="en-GB" altLang="en-US" sz="2400">
              <a:solidFill>
                <a:schemeClr val="bg1"/>
              </a:solidFill>
            </a:endParaRPr>
          </a:p>
        </p:txBody>
      </p:sp>
      <p:sp>
        <p:nvSpPr>
          <p:cNvPr id="58631" name="AutoShape 263"/>
          <p:cNvSpPr>
            <a:spLocks noChangeArrowheads="1"/>
          </p:cNvSpPr>
          <p:nvPr/>
        </p:nvSpPr>
        <p:spPr bwMode="auto">
          <a:xfrm rot="16200000">
            <a:off x="-913606" y="3472656"/>
            <a:ext cx="3151188"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632" name="AutoShape 264"/>
          <p:cNvSpPr>
            <a:spLocks noChangeArrowheads="1"/>
          </p:cNvSpPr>
          <p:nvPr/>
        </p:nvSpPr>
        <p:spPr bwMode="auto">
          <a:xfrm>
            <a:off x="473075" y="2085975"/>
            <a:ext cx="8197850"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8633" name="Group 265"/>
          <p:cNvGrpSpPr>
            <a:grpSpLocks/>
          </p:cNvGrpSpPr>
          <p:nvPr/>
        </p:nvGrpSpPr>
        <p:grpSpPr bwMode="auto">
          <a:xfrm>
            <a:off x="3162300" y="3373438"/>
            <a:ext cx="120650" cy="693737"/>
            <a:chOff x="1939" y="2444"/>
            <a:chExt cx="81" cy="463"/>
          </a:xfrm>
        </p:grpSpPr>
        <p:sp>
          <p:nvSpPr>
            <p:cNvPr id="58634"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635"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8636" name="Group 268"/>
          <p:cNvGrpSpPr>
            <a:grpSpLocks/>
          </p:cNvGrpSpPr>
          <p:nvPr/>
        </p:nvGrpSpPr>
        <p:grpSpPr bwMode="auto">
          <a:xfrm>
            <a:off x="5843588" y="3373438"/>
            <a:ext cx="120650" cy="693737"/>
            <a:chOff x="1939" y="2444"/>
            <a:chExt cx="81" cy="463"/>
          </a:xfrm>
        </p:grpSpPr>
        <p:sp>
          <p:nvSpPr>
            <p:cNvPr id="58637"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38"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grpSp>
      <p:grpSp>
        <p:nvGrpSpPr>
          <p:cNvPr id="58639" name="Group 271"/>
          <p:cNvGrpSpPr>
            <a:grpSpLocks/>
          </p:cNvGrpSpPr>
          <p:nvPr/>
        </p:nvGrpSpPr>
        <p:grpSpPr bwMode="auto">
          <a:xfrm>
            <a:off x="706438" y="2768600"/>
            <a:ext cx="7731125" cy="1905000"/>
            <a:chOff x="445" y="1744"/>
            <a:chExt cx="4870" cy="1200"/>
          </a:xfrm>
        </p:grpSpPr>
        <p:grpSp>
          <p:nvGrpSpPr>
            <p:cNvPr id="58640" name="Group 272"/>
            <p:cNvGrpSpPr>
              <a:grpSpLocks/>
            </p:cNvGrpSpPr>
            <p:nvPr/>
          </p:nvGrpSpPr>
          <p:grpSpPr bwMode="auto">
            <a:xfrm>
              <a:off x="445" y="1744"/>
              <a:ext cx="734" cy="1200"/>
              <a:chOff x="448" y="1746"/>
              <a:chExt cx="724" cy="1188"/>
            </a:xfrm>
          </p:grpSpPr>
          <p:grpSp>
            <p:nvGrpSpPr>
              <p:cNvPr id="58641" name="Group 273"/>
              <p:cNvGrpSpPr>
                <a:grpSpLocks/>
              </p:cNvGrpSpPr>
              <p:nvPr/>
            </p:nvGrpSpPr>
            <p:grpSpPr bwMode="auto">
              <a:xfrm>
                <a:off x="454" y="1752"/>
                <a:ext cx="712" cy="1176"/>
                <a:chOff x="454" y="1752"/>
                <a:chExt cx="712" cy="1176"/>
              </a:xfrm>
            </p:grpSpPr>
            <p:sp>
              <p:nvSpPr>
                <p:cNvPr id="58642"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643"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8644"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8645" name="Group 277"/>
            <p:cNvGrpSpPr>
              <a:grpSpLocks/>
            </p:cNvGrpSpPr>
            <p:nvPr/>
          </p:nvGrpSpPr>
          <p:grpSpPr bwMode="auto">
            <a:xfrm>
              <a:off x="1225" y="1744"/>
              <a:ext cx="734" cy="1200"/>
              <a:chOff x="448" y="1746"/>
              <a:chExt cx="724" cy="1188"/>
            </a:xfrm>
          </p:grpSpPr>
          <p:grpSp>
            <p:nvGrpSpPr>
              <p:cNvPr id="58646" name="Group 278"/>
              <p:cNvGrpSpPr>
                <a:grpSpLocks/>
              </p:cNvGrpSpPr>
              <p:nvPr/>
            </p:nvGrpSpPr>
            <p:grpSpPr bwMode="auto">
              <a:xfrm>
                <a:off x="454" y="1752"/>
                <a:ext cx="712" cy="1176"/>
                <a:chOff x="454" y="1752"/>
                <a:chExt cx="712" cy="1176"/>
              </a:xfrm>
            </p:grpSpPr>
            <p:sp>
              <p:nvSpPr>
                <p:cNvPr id="58647"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648"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8649"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8650" name="Group 282"/>
            <p:cNvGrpSpPr>
              <a:grpSpLocks/>
            </p:cNvGrpSpPr>
            <p:nvPr/>
          </p:nvGrpSpPr>
          <p:grpSpPr bwMode="auto">
            <a:xfrm flipH="1">
              <a:off x="4581" y="1744"/>
              <a:ext cx="734" cy="1200"/>
              <a:chOff x="448" y="1746"/>
              <a:chExt cx="724" cy="1188"/>
            </a:xfrm>
          </p:grpSpPr>
          <p:grpSp>
            <p:nvGrpSpPr>
              <p:cNvPr id="58651" name="Group 283"/>
              <p:cNvGrpSpPr>
                <a:grpSpLocks/>
              </p:cNvGrpSpPr>
              <p:nvPr/>
            </p:nvGrpSpPr>
            <p:grpSpPr bwMode="auto">
              <a:xfrm>
                <a:off x="454" y="1752"/>
                <a:ext cx="712" cy="1176"/>
                <a:chOff x="454" y="1752"/>
                <a:chExt cx="712" cy="1176"/>
              </a:xfrm>
            </p:grpSpPr>
            <p:sp>
              <p:nvSpPr>
                <p:cNvPr id="58652"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653"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8654"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8655" name="Group 287"/>
            <p:cNvGrpSpPr>
              <a:grpSpLocks/>
            </p:cNvGrpSpPr>
            <p:nvPr/>
          </p:nvGrpSpPr>
          <p:grpSpPr bwMode="auto">
            <a:xfrm flipH="1">
              <a:off x="3799" y="1744"/>
              <a:ext cx="734" cy="1200"/>
              <a:chOff x="448" y="1746"/>
              <a:chExt cx="724" cy="1188"/>
            </a:xfrm>
          </p:grpSpPr>
          <p:grpSp>
            <p:nvGrpSpPr>
              <p:cNvPr id="58656" name="Group 288"/>
              <p:cNvGrpSpPr>
                <a:grpSpLocks/>
              </p:cNvGrpSpPr>
              <p:nvPr/>
            </p:nvGrpSpPr>
            <p:grpSpPr bwMode="auto">
              <a:xfrm>
                <a:off x="454" y="1752"/>
                <a:ext cx="712" cy="1176"/>
                <a:chOff x="454" y="1752"/>
                <a:chExt cx="712" cy="1176"/>
              </a:xfrm>
            </p:grpSpPr>
            <p:sp>
              <p:nvSpPr>
                <p:cNvPr id="58657"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658"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8659"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8660"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661"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8630" name="Text Box 262"/>
          <p:cNvSpPr txBox="1">
            <a:spLocks noChangeArrowheads="1"/>
          </p:cNvSpPr>
          <p:nvPr/>
        </p:nvSpPr>
        <p:spPr bwMode="auto">
          <a:xfrm>
            <a:off x="2257425" y="2139950"/>
            <a:ext cx="4629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800" dirty="0">
                <a:solidFill>
                  <a:schemeClr val="bg1"/>
                </a:solidFill>
              </a:rPr>
              <a:t>Be Back In</a:t>
            </a:r>
            <a:endParaRPr lang="en-GB" altLang="en-US" sz="2800" dirty="0">
              <a:solidFill>
                <a:schemeClr val="bg1"/>
              </a:solidFill>
            </a:endParaRPr>
          </a:p>
        </p:txBody>
      </p:sp>
      <p:sp>
        <p:nvSpPr>
          <p:cNvPr id="294" name="Rectangle 69"/>
          <p:cNvSpPr>
            <a:spLocks noChangeArrowheads="1"/>
          </p:cNvSpPr>
          <p:nvPr/>
        </p:nvSpPr>
        <p:spPr bwMode="auto">
          <a:xfrm>
            <a:off x="-68026" y="228600"/>
            <a:ext cx="9144000" cy="1143000"/>
          </a:xfrm>
          <a:prstGeom prst="rect">
            <a:avLst/>
          </a:prstGeom>
          <a:noFill/>
          <a:ln w="9525">
            <a:noFill/>
            <a:miter lim="800000"/>
            <a:headEnd/>
            <a:tailEnd/>
          </a:ln>
          <a:effectLst/>
        </p:spPr>
        <p:txBody>
          <a:bodyPr anchor="ctr"/>
          <a:lstStyle/>
          <a:p>
            <a:pPr algn="ctr">
              <a:defRPr/>
            </a:pPr>
            <a:r>
              <a:rPr lang="en-US" sz="5400" dirty="0">
                <a:solidFill>
                  <a:srgbClr val="FF3300"/>
                </a:solidFill>
                <a:effectLst>
                  <a:outerShdw blurRad="38100" dist="38100" dir="2700000" algn="tl">
                    <a:srgbClr val="C0C0C0"/>
                  </a:outerShdw>
                </a:effectLst>
                <a:cs typeface="+mn-cs"/>
              </a:rPr>
              <a:t>Time for a</a:t>
            </a:r>
            <a:br>
              <a:rPr lang="en-US" sz="5400" dirty="0">
                <a:solidFill>
                  <a:srgbClr val="FF3300"/>
                </a:solidFill>
                <a:effectLst>
                  <a:outerShdw blurRad="38100" dist="38100" dir="2700000" algn="tl">
                    <a:srgbClr val="C0C0C0"/>
                  </a:outerShdw>
                </a:effectLst>
                <a:cs typeface="+mn-cs"/>
              </a:rPr>
            </a:br>
            <a:r>
              <a:rPr lang="en-US" sz="5400" dirty="0">
                <a:solidFill>
                  <a:srgbClr val="FF3300"/>
                </a:solidFill>
                <a:effectLst>
                  <a:outerShdw blurRad="38100" dist="38100" dir="2700000" algn="tl">
                    <a:srgbClr val="C0C0C0"/>
                  </a:outerShdw>
                </a:effectLst>
                <a:cs typeface="+mn-cs"/>
              </a:rPr>
              <a:t>BREAK!</a:t>
            </a:r>
          </a:p>
        </p:txBody>
      </p:sp>
      <p:pic>
        <p:nvPicPr>
          <p:cNvPr id="296" name="Picture 3" descr="C:\Users\Steve\AppData\Local\Microsoft\Windows\Temporary Internet Files\Content.IE5\7495MLVR\MP90030586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6534" y="5265834"/>
            <a:ext cx="1063560" cy="1615322"/>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2" y="5251450"/>
            <a:ext cx="1644650" cy="1644650"/>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2" descr="C:\Users\Steve\AppData\Local\Microsoft\Windows\Temporary Internet Files\Content.IE5\5KR3RXCE\MC90005396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3431" y="404154"/>
            <a:ext cx="1700213" cy="1646896"/>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5" descr="C:\Users\Steve\AppData\Local\Microsoft\Windows\Temporary Internet Files\Content.IE5\C7SIBBZU\MC90043993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60" y="91271"/>
            <a:ext cx="1469471" cy="2048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253268"/>
      </p:ext>
    </p:extLst>
  </p:cSld>
  <p:clrMapOvr>
    <a:masterClrMapping/>
  </p:clrMapOvr>
  <p:transition advClick="0" advTm="13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8407"/>
                                        </p:tgtEl>
                                      </p:cBhvr>
                                    </p:animEffect>
                                    <p:set>
                                      <p:cBhvr>
                                        <p:cTn id="7" dur="1" fill="hold">
                                          <p:stCondLst>
                                            <p:cond delay="499"/>
                                          </p:stCondLst>
                                        </p:cTn>
                                        <p:tgtEl>
                                          <p:spTgt spid="58407"/>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8413"/>
                                        </p:tgtEl>
                                      </p:cBhvr>
                                    </p:animEffect>
                                    <p:set>
                                      <p:cBhvr>
                                        <p:cTn id="10" dur="1" fill="hold">
                                          <p:stCondLst>
                                            <p:cond delay="499"/>
                                          </p:stCondLst>
                                        </p:cTn>
                                        <p:tgtEl>
                                          <p:spTgt spid="58413"/>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8422"/>
                                        </p:tgtEl>
                                      </p:cBhvr>
                                    </p:animEffect>
                                    <p:set>
                                      <p:cBhvr>
                                        <p:cTn id="13" dur="1" fill="hold">
                                          <p:stCondLst>
                                            <p:cond delay="499"/>
                                          </p:stCondLst>
                                        </p:cTn>
                                        <p:tgtEl>
                                          <p:spTgt spid="58422"/>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8452"/>
                                        </p:tgtEl>
                                        <p:attrNameLst>
                                          <p:attrName>style.visibility</p:attrName>
                                        </p:attrNameLst>
                                      </p:cBhvr>
                                      <p:to>
                                        <p:strVal val="visible"/>
                                      </p:to>
                                    </p:set>
                                    <p:animEffect transition="in" filter="slide(fromTop)">
                                      <p:cBhvr>
                                        <p:cTn id="16" dur="500"/>
                                        <p:tgtEl>
                                          <p:spTgt spid="58452"/>
                                        </p:tgtEl>
                                      </p:cBhvr>
                                    </p:animEffect>
                                  </p:childTnLst>
                                </p:cTn>
                              </p:par>
                              <p:par>
                                <p:cTn id="17" presetID="12" presetClass="entr" presetSubtype="1" fill="hold" nodeType="withEffect">
                                  <p:stCondLst>
                                    <p:cond delay="0"/>
                                  </p:stCondLst>
                                  <p:childTnLst>
                                    <p:set>
                                      <p:cBhvr>
                                        <p:cTn id="18" dur="1" fill="hold">
                                          <p:stCondLst>
                                            <p:cond delay="0"/>
                                          </p:stCondLst>
                                        </p:cTn>
                                        <p:tgtEl>
                                          <p:spTgt spid="58449"/>
                                        </p:tgtEl>
                                        <p:attrNameLst>
                                          <p:attrName>style.visibility</p:attrName>
                                        </p:attrNameLst>
                                      </p:cBhvr>
                                      <p:to>
                                        <p:strVal val="visible"/>
                                      </p:to>
                                    </p:set>
                                    <p:animEffect transition="in" filter="slide(fromTop)">
                                      <p:cBhvr>
                                        <p:cTn id="19" dur="500"/>
                                        <p:tgtEl>
                                          <p:spTgt spid="58449"/>
                                        </p:tgtEl>
                                      </p:cBhvr>
                                    </p:animEffect>
                                  </p:childTnLst>
                                </p:cTn>
                              </p:par>
                              <p:par>
                                <p:cTn id="20" presetID="12" presetClass="entr" presetSubtype="1" fill="hold" nodeType="withEffect">
                                  <p:stCondLst>
                                    <p:cond delay="0"/>
                                  </p:stCondLst>
                                  <p:childTnLst>
                                    <p:set>
                                      <p:cBhvr>
                                        <p:cTn id="21" dur="1" fill="hold">
                                          <p:stCondLst>
                                            <p:cond delay="0"/>
                                          </p:stCondLst>
                                        </p:cTn>
                                        <p:tgtEl>
                                          <p:spTgt spid="58410"/>
                                        </p:tgtEl>
                                        <p:attrNameLst>
                                          <p:attrName>style.visibility</p:attrName>
                                        </p:attrNameLst>
                                      </p:cBhvr>
                                      <p:to>
                                        <p:strVal val="visible"/>
                                      </p:to>
                                    </p:set>
                                    <p:animEffect transition="in" filter="slide(fromTop)">
                                      <p:cBhvr>
                                        <p:cTn id="22" dur="500"/>
                                        <p:tgtEl>
                                          <p:spTgt spid="58410"/>
                                        </p:tgtEl>
                                      </p:cBhvr>
                                    </p:animEffect>
                                  </p:childTnLst>
                                </p:cTn>
                              </p:par>
                              <p:par>
                                <p:cTn id="23" presetID="12" presetClass="exit" presetSubtype="4" fill="hold" nodeType="withEffect">
                                  <p:stCondLst>
                                    <p:cond delay="1000"/>
                                  </p:stCondLst>
                                  <p:childTnLst>
                                    <p:animEffect transition="out" filter="slide(fromBottom)">
                                      <p:cBhvr>
                                        <p:cTn id="24" dur="500"/>
                                        <p:tgtEl>
                                          <p:spTgt spid="58410"/>
                                        </p:tgtEl>
                                      </p:cBhvr>
                                    </p:animEffect>
                                    <p:set>
                                      <p:cBhvr>
                                        <p:cTn id="25" dur="1" fill="hold">
                                          <p:stCondLst>
                                            <p:cond delay="499"/>
                                          </p:stCondLst>
                                        </p:cTn>
                                        <p:tgtEl>
                                          <p:spTgt spid="58410"/>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8425"/>
                                        </p:tgtEl>
                                        <p:attrNameLst>
                                          <p:attrName>style.visibility</p:attrName>
                                        </p:attrNameLst>
                                      </p:cBhvr>
                                      <p:to>
                                        <p:strVal val="visible"/>
                                      </p:to>
                                    </p:set>
                                    <p:animEffect transition="in" filter="slide(fromTop)">
                                      <p:cBhvr>
                                        <p:cTn id="28" dur="500"/>
                                        <p:tgtEl>
                                          <p:spTgt spid="58425"/>
                                        </p:tgtEl>
                                      </p:cBhvr>
                                    </p:animEffect>
                                  </p:childTnLst>
                                </p:cTn>
                              </p:par>
                              <p:par>
                                <p:cTn id="29" presetID="12" presetClass="exit" presetSubtype="4" fill="hold" nodeType="withEffect">
                                  <p:stCondLst>
                                    <p:cond delay="2000"/>
                                  </p:stCondLst>
                                  <p:childTnLst>
                                    <p:animEffect transition="out" filter="slide(fromBottom)">
                                      <p:cBhvr>
                                        <p:cTn id="30" dur="500"/>
                                        <p:tgtEl>
                                          <p:spTgt spid="58425"/>
                                        </p:tgtEl>
                                      </p:cBhvr>
                                    </p:animEffect>
                                    <p:set>
                                      <p:cBhvr>
                                        <p:cTn id="31" dur="1" fill="hold">
                                          <p:stCondLst>
                                            <p:cond delay="499"/>
                                          </p:stCondLst>
                                        </p:cTn>
                                        <p:tgtEl>
                                          <p:spTgt spid="58425"/>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8428"/>
                                        </p:tgtEl>
                                        <p:attrNameLst>
                                          <p:attrName>style.visibility</p:attrName>
                                        </p:attrNameLst>
                                      </p:cBhvr>
                                      <p:to>
                                        <p:strVal val="visible"/>
                                      </p:to>
                                    </p:set>
                                    <p:animEffect transition="in" filter="slide(fromTop)">
                                      <p:cBhvr>
                                        <p:cTn id="34" dur="500"/>
                                        <p:tgtEl>
                                          <p:spTgt spid="58428"/>
                                        </p:tgtEl>
                                      </p:cBhvr>
                                    </p:animEffect>
                                  </p:childTnLst>
                                </p:cTn>
                              </p:par>
                              <p:par>
                                <p:cTn id="35" presetID="12" presetClass="exit" presetSubtype="4" fill="hold" nodeType="withEffect">
                                  <p:stCondLst>
                                    <p:cond delay="3000"/>
                                  </p:stCondLst>
                                  <p:childTnLst>
                                    <p:animEffect transition="out" filter="slide(fromBottom)">
                                      <p:cBhvr>
                                        <p:cTn id="36" dur="500"/>
                                        <p:tgtEl>
                                          <p:spTgt spid="58428"/>
                                        </p:tgtEl>
                                      </p:cBhvr>
                                    </p:animEffect>
                                    <p:set>
                                      <p:cBhvr>
                                        <p:cTn id="37" dur="1" fill="hold">
                                          <p:stCondLst>
                                            <p:cond delay="499"/>
                                          </p:stCondLst>
                                        </p:cTn>
                                        <p:tgtEl>
                                          <p:spTgt spid="58428"/>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8431"/>
                                        </p:tgtEl>
                                        <p:attrNameLst>
                                          <p:attrName>style.visibility</p:attrName>
                                        </p:attrNameLst>
                                      </p:cBhvr>
                                      <p:to>
                                        <p:strVal val="visible"/>
                                      </p:to>
                                    </p:set>
                                    <p:animEffect transition="in" filter="slide(fromTop)">
                                      <p:cBhvr>
                                        <p:cTn id="40" dur="500"/>
                                        <p:tgtEl>
                                          <p:spTgt spid="58431"/>
                                        </p:tgtEl>
                                      </p:cBhvr>
                                    </p:animEffect>
                                  </p:childTnLst>
                                </p:cTn>
                              </p:par>
                              <p:par>
                                <p:cTn id="41" presetID="12" presetClass="exit" presetSubtype="4" fill="hold" nodeType="withEffect">
                                  <p:stCondLst>
                                    <p:cond delay="4000"/>
                                  </p:stCondLst>
                                  <p:childTnLst>
                                    <p:animEffect transition="out" filter="slide(fromBottom)">
                                      <p:cBhvr>
                                        <p:cTn id="42" dur="500"/>
                                        <p:tgtEl>
                                          <p:spTgt spid="58431"/>
                                        </p:tgtEl>
                                      </p:cBhvr>
                                    </p:animEffect>
                                    <p:set>
                                      <p:cBhvr>
                                        <p:cTn id="43" dur="1" fill="hold">
                                          <p:stCondLst>
                                            <p:cond delay="499"/>
                                          </p:stCondLst>
                                        </p:cTn>
                                        <p:tgtEl>
                                          <p:spTgt spid="58431"/>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8434"/>
                                        </p:tgtEl>
                                        <p:attrNameLst>
                                          <p:attrName>style.visibility</p:attrName>
                                        </p:attrNameLst>
                                      </p:cBhvr>
                                      <p:to>
                                        <p:strVal val="visible"/>
                                      </p:to>
                                    </p:set>
                                    <p:animEffect transition="in" filter="slide(fromTop)">
                                      <p:cBhvr>
                                        <p:cTn id="46" dur="500"/>
                                        <p:tgtEl>
                                          <p:spTgt spid="58434"/>
                                        </p:tgtEl>
                                      </p:cBhvr>
                                    </p:animEffect>
                                  </p:childTnLst>
                                </p:cTn>
                              </p:par>
                              <p:par>
                                <p:cTn id="47" presetID="12" presetClass="exit" presetSubtype="4" fill="hold" nodeType="withEffect">
                                  <p:stCondLst>
                                    <p:cond delay="5000"/>
                                  </p:stCondLst>
                                  <p:childTnLst>
                                    <p:animEffect transition="out" filter="slide(fromBottom)">
                                      <p:cBhvr>
                                        <p:cTn id="48" dur="500"/>
                                        <p:tgtEl>
                                          <p:spTgt spid="58434"/>
                                        </p:tgtEl>
                                      </p:cBhvr>
                                    </p:animEffect>
                                    <p:set>
                                      <p:cBhvr>
                                        <p:cTn id="49" dur="1" fill="hold">
                                          <p:stCondLst>
                                            <p:cond delay="499"/>
                                          </p:stCondLst>
                                        </p:cTn>
                                        <p:tgtEl>
                                          <p:spTgt spid="58434"/>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8437"/>
                                        </p:tgtEl>
                                        <p:attrNameLst>
                                          <p:attrName>style.visibility</p:attrName>
                                        </p:attrNameLst>
                                      </p:cBhvr>
                                      <p:to>
                                        <p:strVal val="visible"/>
                                      </p:to>
                                    </p:set>
                                    <p:animEffect transition="in" filter="slide(fromTop)">
                                      <p:cBhvr>
                                        <p:cTn id="52" dur="500"/>
                                        <p:tgtEl>
                                          <p:spTgt spid="58437"/>
                                        </p:tgtEl>
                                      </p:cBhvr>
                                    </p:animEffect>
                                  </p:childTnLst>
                                </p:cTn>
                              </p:par>
                              <p:par>
                                <p:cTn id="53" presetID="12" presetClass="exit" presetSubtype="4" fill="hold" nodeType="withEffect">
                                  <p:stCondLst>
                                    <p:cond delay="6000"/>
                                  </p:stCondLst>
                                  <p:childTnLst>
                                    <p:animEffect transition="out" filter="slide(fromBottom)">
                                      <p:cBhvr>
                                        <p:cTn id="54" dur="500"/>
                                        <p:tgtEl>
                                          <p:spTgt spid="58437"/>
                                        </p:tgtEl>
                                      </p:cBhvr>
                                    </p:animEffect>
                                    <p:set>
                                      <p:cBhvr>
                                        <p:cTn id="55" dur="1" fill="hold">
                                          <p:stCondLst>
                                            <p:cond delay="499"/>
                                          </p:stCondLst>
                                        </p:cTn>
                                        <p:tgtEl>
                                          <p:spTgt spid="58437"/>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8440"/>
                                        </p:tgtEl>
                                        <p:attrNameLst>
                                          <p:attrName>style.visibility</p:attrName>
                                        </p:attrNameLst>
                                      </p:cBhvr>
                                      <p:to>
                                        <p:strVal val="visible"/>
                                      </p:to>
                                    </p:set>
                                    <p:animEffect transition="in" filter="slide(fromTop)">
                                      <p:cBhvr>
                                        <p:cTn id="58" dur="500"/>
                                        <p:tgtEl>
                                          <p:spTgt spid="58440"/>
                                        </p:tgtEl>
                                      </p:cBhvr>
                                    </p:animEffect>
                                  </p:childTnLst>
                                </p:cTn>
                              </p:par>
                              <p:par>
                                <p:cTn id="59" presetID="12" presetClass="exit" presetSubtype="4" fill="hold" nodeType="withEffect">
                                  <p:stCondLst>
                                    <p:cond delay="7000"/>
                                  </p:stCondLst>
                                  <p:childTnLst>
                                    <p:animEffect transition="out" filter="slide(fromBottom)">
                                      <p:cBhvr>
                                        <p:cTn id="60" dur="500"/>
                                        <p:tgtEl>
                                          <p:spTgt spid="58440"/>
                                        </p:tgtEl>
                                      </p:cBhvr>
                                    </p:animEffect>
                                    <p:set>
                                      <p:cBhvr>
                                        <p:cTn id="61" dur="1" fill="hold">
                                          <p:stCondLst>
                                            <p:cond delay="499"/>
                                          </p:stCondLst>
                                        </p:cTn>
                                        <p:tgtEl>
                                          <p:spTgt spid="58440"/>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8443"/>
                                        </p:tgtEl>
                                        <p:attrNameLst>
                                          <p:attrName>style.visibility</p:attrName>
                                        </p:attrNameLst>
                                      </p:cBhvr>
                                      <p:to>
                                        <p:strVal val="visible"/>
                                      </p:to>
                                    </p:set>
                                    <p:animEffect transition="in" filter="slide(fromTop)">
                                      <p:cBhvr>
                                        <p:cTn id="64" dur="500"/>
                                        <p:tgtEl>
                                          <p:spTgt spid="58443"/>
                                        </p:tgtEl>
                                      </p:cBhvr>
                                    </p:animEffect>
                                  </p:childTnLst>
                                </p:cTn>
                              </p:par>
                              <p:par>
                                <p:cTn id="65" presetID="12" presetClass="exit" presetSubtype="4" fill="hold" nodeType="withEffect">
                                  <p:stCondLst>
                                    <p:cond delay="8000"/>
                                  </p:stCondLst>
                                  <p:childTnLst>
                                    <p:animEffect transition="out" filter="slide(fromBottom)">
                                      <p:cBhvr>
                                        <p:cTn id="66" dur="500"/>
                                        <p:tgtEl>
                                          <p:spTgt spid="58443"/>
                                        </p:tgtEl>
                                      </p:cBhvr>
                                    </p:animEffect>
                                    <p:set>
                                      <p:cBhvr>
                                        <p:cTn id="67" dur="1" fill="hold">
                                          <p:stCondLst>
                                            <p:cond delay="499"/>
                                          </p:stCondLst>
                                        </p:cTn>
                                        <p:tgtEl>
                                          <p:spTgt spid="58443"/>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8446"/>
                                        </p:tgtEl>
                                        <p:attrNameLst>
                                          <p:attrName>style.visibility</p:attrName>
                                        </p:attrNameLst>
                                      </p:cBhvr>
                                      <p:to>
                                        <p:strVal val="visible"/>
                                      </p:to>
                                    </p:set>
                                    <p:animEffect transition="in" filter="slide(fromTop)">
                                      <p:cBhvr>
                                        <p:cTn id="70" dur="500"/>
                                        <p:tgtEl>
                                          <p:spTgt spid="58446"/>
                                        </p:tgtEl>
                                      </p:cBhvr>
                                    </p:animEffect>
                                  </p:childTnLst>
                                </p:cTn>
                              </p:par>
                              <p:par>
                                <p:cTn id="71" presetID="12" presetClass="exit" presetSubtype="4" fill="hold" nodeType="withEffect">
                                  <p:stCondLst>
                                    <p:cond delay="9000"/>
                                  </p:stCondLst>
                                  <p:childTnLst>
                                    <p:animEffect transition="out" filter="slide(fromBottom)">
                                      <p:cBhvr>
                                        <p:cTn id="72" dur="500"/>
                                        <p:tgtEl>
                                          <p:spTgt spid="58446"/>
                                        </p:tgtEl>
                                      </p:cBhvr>
                                    </p:animEffect>
                                    <p:set>
                                      <p:cBhvr>
                                        <p:cTn id="73" dur="1" fill="hold">
                                          <p:stCondLst>
                                            <p:cond delay="499"/>
                                          </p:stCondLst>
                                        </p:cTn>
                                        <p:tgtEl>
                                          <p:spTgt spid="58446"/>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8458"/>
                                        </p:tgtEl>
                                        <p:attrNameLst>
                                          <p:attrName>style.visibility</p:attrName>
                                        </p:attrNameLst>
                                      </p:cBhvr>
                                      <p:to>
                                        <p:strVal val="visible"/>
                                      </p:to>
                                    </p:set>
                                    <p:animEffect transition="in" filter="slide(fromTop)">
                                      <p:cBhvr>
                                        <p:cTn id="76" dur="500"/>
                                        <p:tgtEl>
                                          <p:spTgt spid="58458"/>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8464"/>
                                        </p:tgtEl>
                                        <p:attrNameLst>
                                          <p:attrName>style.visibility</p:attrName>
                                        </p:attrNameLst>
                                      </p:cBhvr>
                                      <p:to>
                                        <p:strVal val="visible"/>
                                      </p:to>
                                    </p:set>
                                    <p:animEffect transition="in" filter="slide(fromTop)">
                                      <p:cBhvr>
                                        <p:cTn id="79" dur="500"/>
                                        <p:tgtEl>
                                          <p:spTgt spid="58464"/>
                                        </p:tgtEl>
                                      </p:cBhvr>
                                    </p:animEffect>
                                  </p:childTnLst>
                                </p:cTn>
                              </p:par>
                              <p:par>
                                <p:cTn id="80" presetID="12" presetClass="exit" presetSubtype="4" fill="hold" nodeType="withEffect">
                                  <p:stCondLst>
                                    <p:cond delay="10000"/>
                                  </p:stCondLst>
                                  <p:childTnLst>
                                    <p:animEffect transition="out" filter="slide(fromBottom)">
                                      <p:cBhvr>
                                        <p:cTn id="81" dur="500"/>
                                        <p:tgtEl>
                                          <p:spTgt spid="58458"/>
                                        </p:tgtEl>
                                      </p:cBhvr>
                                    </p:animEffect>
                                    <p:set>
                                      <p:cBhvr>
                                        <p:cTn id="82" dur="1" fill="hold">
                                          <p:stCondLst>
                                            <p:cond delay="499"/>
                                          </p:stCondLst>
                                        </p:cTn>
                                        <p:tgtEl>
                                          <p:spTgt spid="58458"/>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8449"/>
                                        </p:tgtEl>
                                      </p:cBhvr>
                                    </p:animEffect>
                                    <p:set>
                                      <p:cBhvr>
                                        <p:cTn id="85" dur="1" fill="hold">
                                          <p:stCondLst>
                                            <p:cond delay="499"/>
                                          </p:stCondLst>
                                        </p:cTn>
                                        <p:tgtEl>
                                          <p:spTgt spid="58449"/>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8461"/>
                                        </p:tgtEl>
                                        <p:attrNameLst>
                                          <p:attrName>style.visibility</p:attrName>
                                        </p:attrNameLst>
                                      </p:cBhvr>
                                      <p:to>
                                        <p:strVal val="visible"/>
                                      </p:to>
                                    </p:set>
                                    <p:animEffect transition="in" filter="slide(fromTop)">
                                      <p:cBhvr>
                                        <p:cTn id="88" dur="500"/>
                                        <p:tgtEl>
                                          <p:spTgt spid="58461"/>
                                        </p:tgtEl>
                                      </p:cBhvr>
                                    </p:animEffect>
                                  </p:childTnLst>
                                </p:cTn>
                              </p:par>
                              <p:par>
                                <p:cTn id="89" presetID="12" presetClass="exit" presetSubtype="4" fill="hold" nodeType="withEffect">
                                  <p:stCondLst>
                                    <p:cond delay="11000"/>
                                  </p:stCondLst>
                                  <p:childTnLst>
                                    <p:animEffect transition="out" filter="slide(fromBottom)">
                                      <p:cBhvr>
                                        <p:cTn id="90" dur="500"/>
                                        <p:tgtEl>
                                          <p:spTgt spid="58464"/>
                                        </p:tgtEl>
                                      </p:cBhvr>
                                    </p:animEffect>
                                    <p:set>
                                      <p:cBhvr>
                                        <p:cTn id="91" dur="1" fill="hold">
                                          <p:stCondLst>
                                            <p:cond delay="499"/>
                                          </p:stCondLst>
                                        </p:cTn>
                                        <p:tgtEl>
                                          <p:spTgt spid="58464"/>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8467"/>
                                        </p:tgtEl>
                                        <p:attrNameLst>
                                          <p:attrName>style.visibility</p:attrName>
                                        </p:attrNameLst>
                                      </p:cBhvr>
                                      <p:to>
                                        <p:strVal val="visible"/>
                                      </p:to>
                                    </p:set>
                                    <p:animEffect transition="in" filter="slide(fromTop)">
                                      <p:cBhvr>
                                        <p:cTn id="94" dur="500"/>
                                        <p:tgtEl>
                                          <p:spTgt spid="58467"/>
                                        </p:tgtEl>
                                      </p:cBhvr>
                                    </p:animEffect>
                                  </p:childTnLst>
                                </p:cTn>
                              </p:par>
                              <p:par>
                                <p:cTn id="95" presetID="12" presetClass="exit" presetSubtype="4" fill="hold" nodeType="withEffect">
                                  <p:stCondLst>
                                    <p:cond delay="12000"/>
                                  </p:stCondLst>
                                  <p:childTnLst>
                                    <p:animEffect transition="out" filter="slide(fromBottom)">
                                      <p:cBhvr>
                                        <p:cTn id="96" dur="500"/>
                                        <p:tgtEl>
                                          <p:spTgt spid="58467"/>
                                        </p:tgtEl>
                                      </p:cBhvr>
                                    </p:animEffect>
                                    <p:set>
                                      <p:cBhvr>
                                        <p:cTn id="97" dur="1" fill="hold">
                                          <p:stCondLst>
                                            <p:cond delay="499"/>
                                          </p:stCondLst>
                                        </p:cTn>
                                        <p:tgtEl>
                                          <p:spTgt spid="58467"/>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8470"/>
                                        </p:tgtEl>
                                        <p:attrNameLst>
                                          <p:attrName>style.visibility</p:attrName>
                                        </p:attrNameLst>
                                      </p:cBhvr>
                                      <p:to>
                                        <p:strVal val="visible"/>
                                      </p:to>
                                    </p:set>
                                    <p:animEffect transition="in" filter="slide(fromTop)">
                                      <p:cBhvr>
                                        <p:cTn id="100" dur="500"/>
                                        <p:tgtEl>
                                          <p:spTgt spid="58470"/>
                                        </p:tgtEl>
                                      </p:cBhvr>
                                    </p:animEffect>
                                  </p:childTnLst>
                                </p:cTn>
                              </p:par>
                              <p:par>
                                <p:cTn id="101" presetID="12" presetClass="exit" presetSubtype="4" fill="hold" nodeType="withEffect">
                                  <p:stCondLst>
                                    <p:cond delay="13000"/>
                                  </p:stCondLst>
                                  <p:childTnLst>
                                    <p:animEffect transition="out" filter="slide(fromBottom)">
                                      <p:cBhvr>
                                        <p:cTn id="102" dur="500"/>
                                        <p:tgtEl>
                                          <p:spTgt spid="58470"/>
                                        </p:tgtEl>
                                      </p:cBhvr>
                                    </p:animEffect>
                                    <p:set>
                                      <p:cBhvr>
                                        <p:cTn id="103" dur="1" fill="hold">
                                          <p:stCondLst>
                                            <p:cond delay="499"/>
                                          </p:stCondLst>
                                        </p:cTn>
                                        <p:tgtEl>
                                          <p:spTgt spid="58470"/>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8473"/>
                                        </p:tgtEl>
                                        <p:attrNameLst>
                                          <p:attrName>style.visibility</p:attrName>
                                        </p:attrNameLst>
                                      </p:cBhvr>
                                      <p:to>
                                        <p:strVal val="visible"/>
                                      </p:to>
                                    </p:set>
                                    <p:animEffect transition="in" filter="slide(fromTop)">
                                      <p:cBhvr>
                                        <p:cTn id="106" dur="500"/>
                                        <p:tgtEl>
                                          <p:spTgt spid="58473"/>
                                        </p:tgtEl>
                                      </p:cBhvr>
                                    </p:animEffect>
                                  </p:childTnLst>
                                </p:cTn>
                              </p:par>
                              <p:par>
                                <p:cTn id="107" presetID="12" presetClass="exit" presetSubtype="4" fill="hold" nodeType="withEffect">
                                  <p:stCondLst>
                                    <p:cond delay="14000"/>
                                  </p:stCondLst>
                                  <p:childTnLst>
                                    <p:animEffect transition="out" filter="slide(fromBottom)">
                                      <p:cBhvr>
                                        <p:cTn id="108" dur="500"/>
                                        <p:tgtEl>
                                          <p:spTgt spid="58473"/>
                                        </p:tgtEl>
                                      </p:cBhvr>
                                    </p:animEffect>
                                    <p:set>
                                      <p:cBhvr>
                                        <p:cTn id="109" dur="1" fill="hold">
                                          <p:stCondLst>
                                            <p:cond delay="499"/>
                                          </p:stCondLst>
                                        </p:cTn>
                                        <p:tgtEl>
                                          <p:spTgt spid="58473"/>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8476"/>
                                        </p:tgtEl>
                                        <p:attrNameLst>
                                          <p:attrName>style.visibility</p:attrName>
                                        </p:attrNameLst>
                                      </p:cBhvr>
                                      <p:to>
                                        <p:strVal val="visible"/>
                                      </p:to>
                                    </p:set>
                                    <p:animEffect transition="in" filter="slide(fromTop)">
                                      <p:cBhvr>
                                        <p:cTn id="112" dur="500"/>
                                        <p:tgtEl>
                                          <p:spTgt spid="58476"/>
                                        </p:tgtEl>
                                      </p:cBhvr>
                                    </p:animEffect>
                                  </p:childTnLst>
                                </p:cTn>
                              </p:par>
                              <p:par>
                                <p:cTn id="113" presetID="12" presetClass="exit" presetSubtype="4" fill="hold" nodeType="withEffect">
                                  <p:stCondLst>
                                    <p:cond delay="15000"/>
                                  </p:stCondLst>
                                  <p:childTnLst>
                                    <p:animEffect transition="out" filter="slide(fromBottom)">
                                      <p:cBhvr>
                                        <p:cTn id="114" dur="500"/>
                                        <p:tgtEl>
                                          <p:spTgt spid="58476"/>
                                        </p:tgtEl>
                                      </p:cBhvr>
                                    </p:animEffect>
                                    <p:set>
                                      <p:cBhvr>
                                        <p:cTn id="115" dur="1" fill="hold">
                                          <p:stCondLst>
                                            <p:cond delay="499"/>
                                          </p:stCondLst>
                                        </p:cTn>
                                        <p:tgtEl>
                                          <p:spTgt spid="58476"/>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8479"/>
                                        </p:tgtEl>
                                        <p:attrNameLst>
                                          <p:attrName>style.visibility</p:attrName>
                                        </p:attrNameLst>
                                      </p:cBhvr>
                                      <p:to>
                                        <p:strVal val="visible"/>
                                      </p:to>
                                    </p:set>
                                    <p:animEffect transition="in" filter="slide(fromTop)">
                                      <p:cBhvr>
                                        <p:cTn id="118" dur="500"/>
                                        <p:tgtEl>
                                          <p:spTgt spid="58479"/>
                                        </p:tgtEl>
                                      </p:cBhvr>
                                    </p:animEffect>
                                  </p:childTnLst>
                                </p:cTn>
                              </p:par>
                              <p:par>
                                <p:cTn id="119" presetID="12" presetClass="exit" presetSubtype="4" fill="hold" nodeType="withEffect">
                                  <p:stCondLst>
                                    <p:cond delay="16000"/>
                                  </p:stCondLst>
                                  <p:childTnLst>
                                    <p:animEffect transition="out" filter="slide(fromBottom)">
                                      <p:cBhvr>
                                        <p:cTn id="120" dur="500"/>
                                        <p:tgtEl>
                                          <p:spTgt spid="58479"/>
                                        </p:tgtEl>
                                      </p:cBhvr>
                                    </p:animEffect>
                                    <p:set>
                                      <p:cBhvr>
                                        <p:cTn id="121" dur="1" fill="hold">
                                          <p:stCondLst>
                                            <p:cond delay="499"/>
                                          </p:stCondLst>
                                        </p:cTn>
                                        <p:tgtEl>
                                          <p:spTgt spid="58479"/>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8482"/>
                                        </p:tgtEl>
                                        <p:attrNameLst>
                                          <p:attrName>style.visibility</p:attrName>
                                        </p:attrNameLst>
                                      </p:cBhvr>
                                      <p:to>
                                        <p:strVal val="visible"/>
                                      </p:to>
                                    </p:set>
                                    <p:animEffect transition="in" filter="slide(fromTop)">
                                      <p:cBhvr>
                                        <p:cTn id="124" dur="500"/>
                                        <p:tgtEl>
                                          <p:spTgt spid="58482"/>
                                        </p:tgtEl>
                                      </p:cBhvr>
                                    </p:animEffect>
                                  </p:childTnLst>
                                </p:cTn>
                              </p:par>
                              <p:par>
                                <p:cTn id="125" presetID="12" presetClass="exit" presetSubtype="4" fill="hold" nodeType="withEffect">
                                  <p:stCondLst>
                                    <p:cond delay="17000"/>
                                  </p:stCondLst>
                                  <p:childTnLst>
                                    <p:animEffect transition="out" filter="slide(fromBottom)">
                                      <p:cBhvr>
                                        <p:cTn id="126" dur="500"/>
                                        <p:tgtEl>
                                          <p:spTgt spid="58482"/>
                                        </p:tgtEl>
                                      </p:cBhvr>
                                    </p:animEffect>
                                    <p:set>
                                      <p:cBhvr>
                                        <p:cTn id="127" dur="1" fill="hold">
                                          <p:stCondLst>
                                            <p:cond delay="499"/>
                                          </p:stCondLst>
                                        </p:cTn>
                                        <p:tgtEl>
                                          <p:spTgt spid="58482"/>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8485"/>
                                        </p:tgtEl>
                                        <p:attrNameLst>
                                          <p:attrName>style.visibility</p:attrName>
                                        </p:attrNameLst>
                                      </p:cBhvr>
                                      <p:to>
                                        <p:strVal val="visible"/>
                                      </p:to>
                                    </p:set>
                                    <p:animEffect transition="in" filter="slide(fromTop)">
                                      <p:cBhvr>
                                        <p:cTn id="130" dur="500"/>
                                        <p:tgtEl>
                                          <p:spTgt spid="58485"/>
                                        </p:tgtEl>
                                      </p:cBhvr>
                                    </p:animEffect>
                                  </p:childTnLst>
                                </p:cTn>
                              </p:par>
                              <p:par>
                                <p:cTn id="131" presetID="12" presetClass="exit" presetSubtype="4" fill="hold" nodeType="withEffect">
                                  <p:stCondLst>
                                    <p:cond delay="18000"/>
                                  </p:stCondLst>
                                  <p:childTnLst>
                                    <p:animEffect transition="out" filter="slide(fromBottom)">
                                      <p:cBhvr>
                                        <p:cTn id="132" dur="500"/>
                                        <p:tgtEl>
                                          <p:spTgt spid="58485"/>
                                        </p:tgtEl>
                                      </p:cBhvr>
                                    </p:animEffect>
                                    <p:set>
                                      <p:cBhvr>
                                        <p:cTn id="133" dur="1" fill="hold">
                                          <p:stCondLst>
                                            <p:cond delay="499"/>
                                          </p:stCondLst>
                                        </p:cTn>
                                        <p:tgtEl>
                                          <p:spTgt spid="58485"/>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8488"/>
                                        </p:tgtEl>
                                        <p:attrNameLst>
                                          <p:attrName>style.visibility</p:attrName>
                                        </p:attrNameLst>
                                      </p:cBhvr>
                                      <p:to>
                                        <p:strVal val="visible"/>
                                      </p:to>
                                    </p:set>
                                    <p:animEffect transition="in" filter="slide(fromTop)">
                                      <p:cBhvr>
                                        <p:cTn id="136" dur="500"/>
                                        <p:tgtEl>
                                          <p:spTgt spid="58488"/>
                                        </p:tgtEl>
                                      </p:cBhvr>
                                    </p:animEffect>
                                  </p:childTnLst>
                                </p:cTn>
                              </p:par>
                              <p:par>
                                <p:cTn id="137" presetID="12" presetClass="exit" presetSubtype="4" fill="hold" nodeType="withEffect">
                                  <p:stCondLst>
                                    <p:cond delay="19000"/>
                                  </p:stCondLst>
                                  <p:childTnLst>
                                    <p:animEffect transition="out" filter="slide(fromBottom)">
                                      <p:cBhvr>
                                        <p:cTn id="138" dur="500"/>
                                        <p:tgtEl>
                                          <p:spTgt spid="58488"/>
                                        </p:tgtEl>
                                      </p:cBhvr>
                                    </p:animEffect>
                                    <p:set>
                                      <p:cBhvr>
                                        <p:cTn id="139" dur="1" fill="hold">
                                          <p:stCondLst>
                                            <p:cond delay="499"/>
                                          </p:stCondLst>
                                        </p:cTn>
                                        <p:tgtEl>
                                          <p:spTgt spid="58488"/>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8491"/>
                                        </p:tgtEl>
                                        <p:attrNameLst>
                                          <p:attrName>style.visibility</p:attrName>
                                        </p:attrNameLst>
                                      </p:cBhvr>
                                      <p:to>
                                        <p:strVal val="visible"/>
                                      </p:to>
                                    </p:set>
                                    <p:animEffect transition="in" filter="slide(fromTop)">
                                      <p:cBhvr>
                                        <p:cTn id="142" dur="500"/>
                                        <p:tgtEl>
                                          <p:spTgt spid="58491"/>
                                        </p:tgtEl>
                                      </p:cBhvr>
                                    </p:animEffect>
                                  </p:childTnLst>
                                </p:cTn>
                              </p:par>
                              <p:par>
                                <p:cTn id="143" presetID="12" presetClass="exit" presetSubtype="4" fill="hold" nodeType="withEffect">
                                  <p:stCondLst>
                                    <p:cond delay="20000"/>
                                  </p:stCondLst>
                                  <p:childTnLst>
                                    <p:animEffect transition="out" filter="slide(fromBottom)">
                                      <p:cBhvr>
                                        <p:cTn id="144" dur="500"/>
                                        <p:tgtEl>
                                          <p:spTgt spid="58491"/>
                                        </p:tgtEl>
                                      </p:cBhvr>
                                    </p:animEffect>
                                    <p:set>
                                      <p:cBhvr>
                                        <p:cTn id="145" dur="1" fill="hold">
                                          <p:stCondLst>
                                            <p:cond delay="499"/>
                                          </p:stCondLst>
                                        </p:cTn>
                                        <p:tgtEl>
                                          <p:spTgt spid="58491"/>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8461"/>
                                        </p:tgtEl>
                                      </p:cBhvr>
                                    </p:animEffect>
                                    <p:set>
                                      <p:cBhvr>
                                        <p:cTn id="148" dur="1" fill="hold">
                                          <p:stCondLst>
                                            <p:cond delay="499"/>
                                          </p:stCondLst>
                                        </p:cTn>
                                        <p:tgtEl>
                                          <p:spTgt spid="58461"/>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8494"/>
                                        </p:tgtEl>
                                        <p:attrNameLst>
                                          <p:attrName>style.visibility</p:attrName>
                                        </p:attrNameLst>
                                      </p:cBhvr>
                                      <p:to>
                                        <p:strVal val="visible"/>
                                      </p:to>
                                    </p:set>
                                    <p:animEffect transition="in" filter="slide(fromTop)">
                                      <p:cBhvr>
                                        <p:cTn id="151" dur="500"/>
                                        <p:tgtEl>
                                          <p:spTgt spid="58494"/>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8497"/>
                                        </p:tgtEl>
                                        <p:attrNameLst>
                                          <p:attrName>style.visibility</p:attrName>
                                        </p:attrNameLst>
                                      </p:cBhvr>
                                      <p:to>
                                        <p:strVal val="visible"/>
                                      </p:to>
                                    </p:set>
                                    <p:animEffect transition="in" filter="slide(fromTop)">
                                      <p:cBhvr>
                                        <p:cTn id="154" dur="500"/>
                                        <p:tgtEl>
                                          <p:spTgt spid="58497"/>
                                        </p:tgtEl>
                                      </p:cBhvr>
                                    </p:animEffect>
                                  </p:childTnLst>
                                </p:cTn>
                              </p:par>
                              <p:par>
                                <p:cTn id="155" presetID="12" presetClass="exit" presetSubtype="4" fill="hold" nodeType="withEffect">
                                  <p:stCondLst>
                                    <p:cond delay="21000"/>
                                  </p:stCondLst>
                                  <p:childTnLst>
                                    <p:animEffect transition="out" filter="slide(fromBottom)">
                                      <p:cBhvr>
                                        <p:cTn id="156" dur="500"/>
                                        <p:tgtEl>
                                          <p:spTgt spid="58497"/>
                                        </p:tgtEl>
                                      </p:cBhvr>
                                    </p:animEffect>
                                    <p:set>
                                      <p:cBhvr>
                                        <p:cTn id="157" dur="1" fill="hold">
                                          <p:stCondLst>
                                            <p:cond delay="499"/>
                                          </p:stCondLst>
                                        </p:cTn>
                                        <p:tgtEl>
                                          <p:spTgt spid="58497"/>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8500"/>
                                        </p:tgtEl>
                                        <p:attrNameLst>
                                          <p:attrName>style.visibility</p:attrName>
                                        </p:attrNameLst>
                                      </p:cBhvr>
                                      <p:to>
                                        <p:strVal val="visible"/>
                                      </p:to>
                                    </p:set>
                                    <p:animEffect transition="in" filter="slide(fromTop)">
                                      <p:cBhvr>
                                        <p:cTn id="160" dur="500"/>
                                        <p:tgtEl>
                                          <p:spTgt spid="58500"/>
                                        </p:tgtEl>
                                      </p:cBhvr>
                                    </p:animEffect>
                                  </p:childTnLst>
                                </p:cTn>
                              </p:par>
                              <p:par>
                                <p:cTn id="161" presetID="12" presetClass="exit" presetSubtype="4" fill="hold" nodeType="withEffect">
                                  <p:stCondLst>
                                    <p:cond delay="22000"/>
                                  </p:stCondLst>
                                  <p:childTnLst>
                                    <p:animEffect transition="out" filter="slide(fromBottom)">
                                      <p:cBhvr>
                                        <p:cTn id="162" dur="500"/>
                                        <p:tgtEl>
                                          <p:spTgt spid="58500"/>
                                        </p:tgtEl>
                                      </p:cBhvr>
                                    </p:animEffect>
                                    <p:set>
                                      <p:cBhvr>
                                        <p:cTn id="163" dur="1" fill="hold">
                                          <p:stCondLst>
                                            <p:cond delay="499"/>
                                          </p:stCondLst>
                                        </p:cTn>
                                        <p:tgtEl>
                                          <p:spTgt spid="58500"/>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8503"/>
                                        </p:tgtEl>
                                        <p:attrNameLst>
                                          <p:attrName>style.visibility</p:attrName>
                                        </p:attrNameLst>
                                      </p:cBhvr>
                                      <p:to>
                                        <p:strVal val="visible"/>
                                      </p:to>
                                    </p:set>
                                    <p:animEffect transition="in" filter="slide(fromTop)">
                                      <p:cBhvr>
                                        <p:cTn id="166" dur="500"/>
                                        <p:tgtEl>
                                          <p:spTgt spid="58503"/>
                                        </p:tgtEl>
                                      </p:cBhvr>
                                    </p:animEffect>
                                  </p:childTnLst>
                                </p:cTn>
                              </p:par>
                              <p:par>
                                <p:cTn id="167" presetID="12" presetClass="exit" presetSubtype="4" fill="hold" nodeType="withEffect">
                                  <p:stCondLst>
                                    <p:cond delay="23000"/>
                                  </p:stCondLst>
                                  <p:childTnLst>
                                    <p:animEffect transition="out" filter="slide(fromBottom)">
                                      <p:cBhvr>
                                        <p:cTn id="168" dur="500"/>
                                        <p:tgtEl>
                                          <p:spTgt spid="58503"/>
                                        </p:tgtEl>
                                      </p:cBhvr>
                                    </p:animEffect>
                                    <p:set>
                                      <p:cBhvr>
                                        <p:cTn id="169" dur="1" fill="hold">
                                          <p:stCondLst>
                                            <p:cond delay="499"/>
                                          </p:stCondLst>
                                        </p:cTn>
                                        <p:tgtEl>
                                          <p:spTgt spid="58503"/>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8506"/>
                                        </p:tgtEl>
                                        <p:attrNameLst>
                                          <p:attrName>style.visibility</p:attrName>
                                        </p:attrNameLst>
                                      </p:cBhvr>
                                      <p:to>
                                        <p:strVal val="visible"/>
                                      </p:to>
                                    </p:set>
                                    <p:animEffect transition="in" filter="slide(fromTop)">
                                      <p:cBhvr>
                                        <p:cTn id="172" dur="500"/>
                                        <p:tgtEl>
                                          <p:spTgt spid="58506"/>
                                        </p:tgtEl>
                                      </p:cBhvr>
                                    </p:animEffect>
                                  </p:childTnLst>
                                </p:cTn>
                              </p:par>
                              <p:par>
                                <p:cTn id="173" presetID="12" presetClass="exit" presetSubtype="4" fill="hold" nodeType="withEffect">
                                  <p:stCondLst>
                                    <p:cond delay="24000"/>
                                  </p:stCondLst>
                                  <p:childTnLst>
                                    <p:animEffect transition="out" filter="slide(fromBottom)">
                                      <p:cBhvr>
                                        <p:cTn id="174" dur="500"/>
                                        <p:tgtEl>
                                          <p:spTgt spid="58506"/>
                                        </p:tgtEl>
                                      </p:cBhvr>
                                    </p:animEffect>
                                    <p:set>
                                      <p:cBhvr>
                                        <p:cTn id="175" dur="1" fill="hold">
                                          <p:stCondLst>
                                            <p:cond delay="499"/>
                                          </p:stCondLst>
                                        </p:cTn>
                                        <p:tgtEl>
                                          <p:spTgt spid="58506"/>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8509"/>
                                        </p:tgtEl>
                                        <p:attrNameLst>
                                          <p:attrName>style.visibility</p:attrName>
                                        </p:attrNameLst>
                                      </p:cBhvr>
                                      <p:to>
                                        <p:strVal val="visible"/>
                                      </p:to>
                                    </p:set>
                                    <p:animEffect transition="in" filter="slide(fromTop)">
                                      <p:cBhvr>
                                        <p:cTn id="178" dur="500"/>
                                        <p:tgtEl>
                                          <p:spTgt spid="58509"/>
                                        </p:tgtEl>
                                      </p:cBhvr>
                                    </p:animEffect>
                                  </p:childTnLst>
                                </p:cTn>
                              </p:par>
                              <p:par>
                                <p:cTn id="179" presetID="12" presetClass="exit" presetSubtype="4" fill="hold" nodeType="withEffect">
                                  <p:stCondLst>
                                    <p:cond delay="25000"/>
                                  </p:stCondLst>
                                  <p:childTnLst>
                                    <p:animEffect transition="out" filter="slide(fromBottom)">
                                      <p:cBhvr>
                                        <p:cTn id="180" dur="500"/>
                                        <p:tgtEl>
                                          <p:spTgt spid="58509"/>
                                        </p:tgtEl>
                                      </p:cBhvr>
                                    </p:animEffect>
                                    <p:set>
                                      <p:cBhvr>
                                        <p:cTn id="181" dur="1" fill="hold">
                                          <p:stCondLst>
                                            <p:cond delay="499"/>
                                          </p:stCondLst>
                                        </p:cTn>
                                        <p:tgtEl>
                                          <p:spTgt spid="58509"/>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8512"/>
                                        </p:tgtEl>
                                        <p:attrNameLst>
                                          <p:attrName>style.visibility</p:attrName>
                                        </p:attrNameLst>
                                      </p:cBhvr>
                                      <p:to>
                                        <p:strVal val="visible"/>
                                      </p:to>
                                    </p:set>
                                    <p:animEffect transition="in" filter="slide(fromTop)">
                                      <p:cBhvr>
                                        <p:cTn id="184" dur="500"/>
                                        <p:tgtEl>
                                          <p:spTgt spid="58512"/>
                                        </p:tgtEl>
                                      </p:cBhvr>
                                    </p:animEffect>
                                  </p:childTnLst>
                                </p:cTn>
                              </p:par>
                              <p:par>
                                <p:cTn id="185" presetID="12" presetClass="exit" presetSubtype="4" fill="hold" nodeType="withEffect">
                                  <p:stCondLst>
                                    <p:cond delay="26000"/>
                                  </p:stCondLst>
                                  <p:childTnLst>
                                    <p:animEffect transition="out" filter="slide(fromBottom)">
                                      <p:cBhvr>
                                        <p:cTn id="186" dur="500"/>
                                        <p:tgtEl>
                                          <p:spTgt spid="58512"/>
                                        </p:tgtEl>
                                      </p:cBhvr>
                                    </p:animEffect>
                                    <p:set>
                                      <p:cBhvr>
                                        <p:cTn id="187" dur="1" fill="hold">
                                          <p:stCondLst>
                                            <p:cond delay="499"/>
                                          </p:stCondLst>
                                        </p:cTn>
                                        <p:tgtEl>
                                          <p:spTgt spid="58512"/>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8515"/>
                                        </p:tgtEl>
                                        <p:attrNameLst>
                                          <p:attrName>style.visibility</p:attrName>
                                        </p:attrNameLst>
                                      </p:cBhvr>
                                      <p:to>
                                        <p:strVal val="visible"/>
                                      </p:to>
                                    </p:set>
                                    <p:animEffect transition="in" filter="slide(fromTop)">
                                      <p:cBhvr>
                                        <p:cTn id="190" dur="500"/>
                                        <p:tgtEl>
                                          <p:spTgt spid="58515"/>
                                        </p:tgtEl>
                                      </p:cBhvr>
                                    </p:animEffect>
                                  </p:childTnLst>
                                </p:cTn>
                              </p:par>
                              <p:par>
                                <p:cTn id="191" presetID="12" presetClass="exit" presetSubtype="4" fill="hold" nodeType="withEffect">
                                  <p:stCondLst>
                                    <p:cond delay="27000"/>
                                  </p:stCondLst>
                                  <p:childTnLst>
                                    <p:animEffect transition="out" filter="slide(fromBottom)">
                                      <p:cBhvr>
                                        <p:cTn id="192" dur="500"/>
                                        <p:tgtEl>
                                          <p:spTgt spid="58515"/>
                                        </p:tgtEl>
                                      </p:cBhvr>
                                    </p:animEffect>
                                    <p:set>
                                      <p:cBhvr>
                                        <p:cTn id="193" dur="1" fill="hold">
                                          <p:stCondLst>
                                            <p:cond delay="499"/>
                                          </p:stCondLst>
                                        </p:cTn>
                                        <p:tgtEl>
                                          <p:spTgt spid="58515"/>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8518"/>
                                        </p:tgtEl>
                                        <p:attrNameLst>
                                          <p:attrName>style.visibility</p:attrName>
                                        </p:attrNameLst>
                                      </p:cBhvr>
                                      <p:to>
                                        <p:strVal val="visible"/>
                                      </p:to>
                                    </p:set>
                                    <p:animEffect transition="in" filter="slide(fromTop)">
                                      <p:cBhvr>
                                        <p:cTn id="196" dur="500"/>
                                        <p:tgtEl>
                                          <p:spTgt spid="58518"/>
                                        </p:tgtEl>
                                      </p:cBhvr>
                                    </p:animEffect>
                                  </p:childTnLst>
                                </p:cTn>
                              </p:par>
                              <p:par>
                                <p:cTn id="197" presetID="12" presetClass="exit" presetSubtype="4" fill="hold" nodeType="withEffect">
                                  <p:stCondLst>
                                    <p:cond delay="28000"/>
                                  </p:stCondLst>
                                  <p:childTnLst>
                                    <p:animEffect transition="out" filter="slide(fromBottom)">
                                      <p:cBhvr>
                                        <p:cTn id="198" dur="500"/>
                                        <p:tgtEl>
                                          <p:spTgt spid="58518"/>
                                        </p:tgtEl>
                                      </p:cBhvr>
                                    </p:animEffect>
                                    <p:set>
                                      <p:cBhvr>
                                        <p:cTn id="199" dur="1" fill="hold">
                                          <p:stCondLst>
                                            <p:cond delay="499"/>
                                          </p:stCondLst>
                                        </p:cTn>
                                        <p:tgtEl>
                                          <p:spTgt spid="58518"/>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8521"/>
                                        </p:tgtEl>
                                        <p:attrNameLst>
                                          <p:attrName>style.visibility</p:attrName>
                                        </p:attrNameLst>
                                      </p:cBhvr>
                                      <p:to>
                                        <p:strVal val="visible"/>
                                      </p:to>
                                    </p:set>
                                    <p:animEffect transition="in" filter="slide(fromTop)">
                                      <p:cBhvr>
                                        <p:cTn id="202" dur="500"/>
                                        <p:tgtEl>
                                          <p:spTgt spid="58521"/>
                                        </p:tgtEl>
                                      </p:cBhvr>
                                    </p:animEffect>
                                  </p:childTnLst>
                                </p:cTn>
                              </p:par>
                              <p:par>
                                <p:cTn id="203" presetID="12" presetClass="exit" presetSubtype="4" fill="hold" nodeType="withEffect">
                                  <p:stCondLst>
                                    <p:cond delay="29000"/>
                                  </p:stCondLst>
                                  <p:childTnLst>
                                    <p:animEffect transition="out" filter="slide(fromBottom)">
                                      <p:cBhvr>
                                        <p:cTn id="204" dur="500"/>
                                        <p:tgtEl>
                                          <p:spTgt spid="58521"/>
                                        </p:tgtEl>
                                      </p:cBhvr>
                                    </p:animEffect>
                                    <p:set>
                                      <p:cBhvr>
                                        <p:cTn id="205" dur="1" fill="hold">
                                          <p:stCondLst>
                                            <p:cond delay="499"/>
                                          </p:stCondLst>
                                        </p:cTn>
                                        <p:tgtEl>
                                          <p:spTgt spid="58521"/>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8524"/>
                                        </p:tgtEl>
                                        <p:attrNameLst>
                                          <p:attrName>style.visibility</p:attrName>
                                        </p:attrNameLst>
                                      </p:cBhvr>
                                      <p:to>
                                        <p:strVal val="visible"/>
                                      </p:to>
                                    </p:set>
                                    <p:animEffect transition="in" filter="slide(fromTop)">
                                      <p:cBhvr>
                                        <p:cTn id="208" dur="500"/>
                                        <p:tgtEl>
                                          <p:spTgt spid="58524"/>
                                        </p:tgtEl>
                                      </p:cBhvr>
                                    </p:animEffect>
                                  </p:childTnLst>
                                </p:cTn>
                              </p:par>
                              <p:par>
                                <p:cTn id="209" presetID="12" presetClass="exit" presetSubtype="4" fill="hold" nodeType="withEffect">
                                  <p:stCondLst>
                                    <p:cond delay="30000"/>
                                  </p:stCondLst>
                                  <p:childTnLst>
                                    <p:animEffect transition="out" filter="slide(fromBottom)">
                                      <p:cBhvr>
                                        <p:cTn id="210" dur="500"/>
                                        <p:tgtEl>
                                          <p:spTgt spid="58494"/>
                                        </p:tgtEl>
                                      </p:cBhvr>
                                    </p:animEffect>
                                    <p:set>
                                      <p:cBhvr>
                                        <p:cTn id="211" dur="1" fill="hold">
                                          <p:stCondLst>
                                            <p:cond delay="499"/>
                                          </p:stCondLst>
                                        </p:cTn>
                                        <p:tgtEl>
                                          <p:spTgt spid="58494"/>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8527"/>
                                        </p:tgtEl>
                                        <p:attrNameLst>
                                          <p:attrName>style.visibility</p:attrName>
                                        </p:attrNameLst>
                                      </p:cBhvr>
                                      <p:to>
                                        <p:strVal val="visible"/>
                                      </p:to>
                                    </p:set>
                                    <p:animEffect transition="in" filter="slide(fromTop)">
                                      <p:cBhvr>
                                        <p:cTn id="214" dur="500"/>
                                        <p:tgtEl>
                                          <p:spTgt spid="58527"/>
                                        </p:tgtEl>
                                      </p:cBhvr>
                                    </p:animEffect>
                                  </p:childTnLst>
                                </p:cTn>
                              </p:par>
                              <p:par>
                                <p:cTn id="215" presetID="12" presetClass="exit" presetSubtype="4" fill="hold" nodeType="withEffect">
                                  <p:stCondLst>
                                    <p:cond delay="30000"/>
                                  </p:stCondLst>
                                  <p:childTnLst>
                                    <p:animEffect transition="out" filter="slide(fromBottom)">
                                      <p:cBhvr>
                                        <p:cTn id="216" dur="500"/>
                                        <p:tgtEl>
                                          <p:spTgt spid="58524"/>
                                        </p:tgtEl>
                                      </p:cBhvr>
                                    </p:animEffect>
                                    <p:set>
                                      <p:cBhvr>
                                        <p:cTn id="217" dur="1" fill="hold">
                                          <p:stCondLst>
                                            <p:cond delay="499"/>
                                          </p:stCondLst>
                                        </p:cTn>
                                        <p:tgtEl>
                                          <p:spTgt spid="58524"/>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8557"/>
                                        </p:tgtEl>
                                        <p:attrNameLst>
                                          <p:attrName>style.visibility</p:attrName>
                                        </p:attrNameLst>
                                      </p:cBhvr>
                                      <p:to>
                                        <p:strVal val="visible"/>
                                      </p:to>
                                    </p:set>
                                    <p:animEffect transition="in" filter="slide(fromTop)">
                                      <p:cBhvr>
                                        <p:cTn id="220" dur="500"/>
                                        <p:tgtEl>
                                          <p:spTgt spid="58557"/>
                                        </p:tgtEl>
                                      </p:cBhvr>
                                    </p:animEffect>
                                  </p:childTnLst>
                                </p:cTn>
                              </p:par>
                              <p:par>
                                <p:cTn id="221" presetID="12" presetClass="exit" presetSubtype="4" fill="hold" nodeType="withEffect">
                                  <p:stCondLst>
                                    <p:cond delay="31000"/>
                                  </p:stCondLst>
                                  <p:childTnLst>
                                    <p:animEffect transition="out" filter="slide(fromBottom)">
                                      <p:cBhvr>
                                        <p:cTn id="222" dur="500"/>
                                        <p:tgtEl>
                                          <p:spTgt spid="58527"/>
                                        </p:tgtEl>
                                      </p:cBhvr>
                                    </p:animEffect>
                                    <p:set>
                                      <p:cBhvr>
                                        <p:cTn id="223" dur="1" fill="hold">
                                          <p:stCondLst>
                                            <p:cond delay="499"/>
                                          </p:stCondLst>
                                        </p:cTn>
                                        <p:tgtEl>
                                          <p:spTgt spid="58527"/>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8530"/>
                                        </p:tgtEl>
                                        <p:attrNameLst>
                                          <p:attrName>style.visibility</p:attrName>
                                        </p:attrNameLst>
                                      </p:cBhvr>
                                      <p:to>
                                        <p:strVal val="visible"/>
                                      </p:to>
                                    </p:set>
                                    <p:animEffect transition="in" filter="slide(fromTop)">
                                      <p:cBhvr>
                                        <p:cTn id="226" dur="500"/>
                                        <p:tgtEl>
                                          <p:spTgt spid="58530"/>
                                        </p:tgtEl>
                                      </p:cBhvr>
                                    </p:animEffect>
                                  </p:childTnLst>
                                </p:cTn>
                              </p:par>
                              <p:par>
                                <p:cTn id="227" presetID="12" presetClass="exit" presetSubtype="4" fill="hold" nodeType="withEffect">
                                  <p:stCondLst>
                                    <p:cond delay="32000"/>
                                  </p:stCondLst>
                                  <p:childTnLst>
                                    <p:animEffect transition="out" filter="slide(fromBottom)">
                                      <p:cBhvr>
                                        <p:cTn id="228" dur="500"/>
                                        <p:tgtEl>
                                          <p:spTgt spid="58530"/>
                                        </p:tgtEl>
                                      </p:cBhvr>
                                    </p:animEffect>
                                    <p:set>
                                      <p:cBhvr>
                                        <p:cTn id="229" dur="1" fill="hold">
                                          <p:stCondLst>
                                            <p:cond delay="499"/>
                                          </p:stCondLst>
                                        </p:cTn>
                                        <p:tgtEl>
                                          <p:spTgt spid="58530"/>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8533"/>
                                        </p:tgtEl>
                                        <p:attrNameLst>
                                          <p:attrName>style.visibility</p:attrName>
                                        </p:attrNameLst>
                                      </p:cBhvr>
                                      <p:to>
                                        <p:strVal val="visible"/>
                                      </p:to>
                                    </p:set>
                                    <p:animEffect transition="in" filter="slide(fromTop)">
                                      <p:cBhvr>
                                        <p:cTn id="232" dur="500"/>
                                        <p:tgtEl>
                                          <p:spTgt spid="58533"/>
                                        </p:tgtEl>
                                      </p:cBhvr>
                                    </p:animEffect>
                                  </p:childTnLst>
                                </p:cTn>
                              </p:par>
                              <p:par>
                                <p:cTn id="233" presetID="12" presetClass="exit" presetSubtype="4" fill="hold" nodeType="withEffect">
                                  <p:stCondLst>
                                    <p:cond delay="33000"/>
                                  </p:stCondLst>
                                  <p:childTnLst>
                                    <p:animEffect transition="out" filter="slide(fromBottom)">
                                      <p:cBhvr>
                                        <p:cTn id="234" dur="500"/>
                                        <p:tgtEl>
                                          <p:spTgt spid="58533"/>
                                        </p:tgtEl>
                                      </p:cBhvr>
                                    </p:animEffect>
                                    <p:set>
                                      <p:cBhvr>
                                        <p:cTn id="235" dur="1" fill="hold">
                                          <p:stCondLst>
                                            <p:cond delay="499"/>
                                          </p:stCondLst>
                                        </p:cTn>
                                        <p:tgtEl>
                                          <p:spTgt spid="58533"/>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8536"/>
                                        </p:tgtEl>
                                        <p:attrNameLst>
                                          <p:attrName>style.visibility</p:attrName>
                                        </p:attrNameLst>
                                      </p:cBhvr>
                                      <p:to>
                                        <p:strVal val="visible"/>
                                      </p:to>
                                    </p:set>
                                    <p:animEffect transition="in" filter="slide(fromTop)">
                                      <p:cBhvr>
                                        <p:cTn id="238" dur="500"/>
                                        <p:tgtEl>
                                          <p:spTgt spid="58536"/>
                                        </p:tgtEl>
                                      </p:cBhvr>
                                    </p:animEffect>
                                  </p:childTnLst>
                                </p:cTn>
                              </p:par>
                              <p:par>
                                <p:cTn id="239" presetID="12" presetClass="exit" presetSubtype="4" fill="hold" nodeType="withEffect">
                                  <p:stCondLst>
                                    <p:cond delay="34000"/>
                                  </p:stCondLst>
                                  <p:childTnLst>
                                    <p:animEffect transition="out" filter="slide(fromBottom)">
                                      <p:cBhvr>
                                        <p:cTn id="240" dur="500"/>
                                        <p:tgtEl>
                                          <p:spTgt spid="58536"/>
                                        </p:tgtEl>
                                      </p:cBhvr>
                                    </p:animEffect>
                                    <p:set>
                                      <p:cBhvr>
                                        <p:cTn id="241" dur="1" fill="hold">
                                          <p:stCondLst>
                                            <p:cond delay="499"/>
                                          </p:stCondLst>
                                        </p:cTn>
                                        <p:tgtEl>
                                          <p:spTgt spid="58536"/>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8539"/>
                                        </p:tgtEl>
                                        <p:attrNameLst>
                                          <p:attrName>style.visibility</p:attrName>
                                        </p:attrNameLst>
                                      </p:cBhvr>
                                      <p:to>
                                        <p:strVal val="visible"/>
                                      </p:to>
                                    </p:set>
                                    <p:animEffect transition="in" filter="slide(fromTop)">
                                      <p:cBhvr>
                                        <p:cTn id="244" dur="500"/>
                                        <p:tgtEl>
                                          <p:spTgt spid="58539"/>
                                        </p:tgtEl>
                                      </p:cBhvr>
                                    </p:animEffect>
                                  </p:childTnLst>
                                </p:cTn>
                              </p:par>
                              <p:par>
                                <p:cTn id="245" presetID="12" presetClass="exit" presetSubtype="4" fill="hold" nodeType="withEffect">
                                  <p:stCondLst>
                                    <p:cond delay="35000"/>
                                  </p:stCondLst>
                                  <p:childTnLst>
                                    <p:animEffect transition="out" filter="slide(fromBottom)">
                                      <p:cBhvr>
                                        <p:cTn id="246" dur="500"/>
                                        <p:tgtEl>
                                          <p:spTgt spid="58539"/>
                                        </p:tgtEl>
                                      </p:cBhvr>
                                    </p:animEffect>
                                    <p:set>
                                      <p:cBhvr>
                                        <p:cTn id="247" dur="1" fill="hold">
                                          <p:stCondLst>
                                            <p:cond delay="499"/>
                                          </p:stCondLst>
                                        </p:cTn>
                                        <p:tgtEl>
                                          <p:spTgt spid="58539"/>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8542"/>
                                        </p:tgtEl>
                                        <p:attrNameLst>
                                          <p:attrName>style.visibility</p:attrName>
                                        </p:attrNameLst>
                                      </p:cBhvr>
                                      <p:to>
                                        <p:strVal val="visible"/>
                                      </p:to>
                                    </p:set>
                                    <p:animEffect transition="in" filter="slide(fromTop)">
                                      <p:cBhvr>
                                        <p:cTn id="250" dur="500"/>
                                        <p:tgtEl>
                                          <p:spTgt spid="58542"/>
                                        </p:tgtEl>
                                      </p:cBhvr>
                                    </p:animEffect>
                                  </p:childTnLst>
                                </p:cTn>
                              </p:par>
                              <p:par>
                                <p:cTn id="251" presetID="12" presetClass="exit" presetSubtype="4" fill="hold" nodeType="withEffect">
                                  <p:stCondLst>
                                    <p:cond delay="36000"/>
                                  </p:stCondLst>
                                  <p:childTnLst>
                                    <p:animEffect transition="out" filter="slide(fromBottom)">
                                      <p:cBhvr>
                                        <p:cTn id="252" dur="500"/>
                                        <p:tgtEl>
                                          <p:spTgt spid="58542"/>
                                        </p:tgtEl>
                                      </p:cBhvr>
                                    </p:animEffect>
                                    <p:set>
                                      <p:cBhvr>
                                        <p:cTn id="253" dur="1" fill="hold">
                                          <p:stCondLst>
                                            <p:cond delay="499"/>
                                          </p:stCondLst>
                                        </p:cTn>
                                        <p:tgtEl>
                                          <p:spTgt spid="58542"/>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8545"/>
                                        </p:tgtEl>
                                        <p:attrNameLst>
                                          <p:attrName>style.visibility</p:attrName>
                                        </p:attrNameLst>
                                      </p:cBhvr>
                                      <p:to>
                                        <p:strVal val="visible"/>
                                      </p:to>
                                    </p:set>
                                    <p:animEffect transition="in" filter="slide(fromTop)">
                                      <p:cBhvr>
                                        <p:cTn id="256" dur="500"/>
                                        <p:tgtEl>
                                          <p:spTgt spid="58545"/>
                                        </p:tgtEl>
                                      </p:cBhvr>
                                    </p:animEffect>
                                  </p:childTnLst>
                                </p:cTn>
                              </p:par>
                              <p:par>
                                <p:cTn id="257" presetID="12" presetClass="exit" presetSubtype="4" fill="hold" nodeType="withEffect">
                                  <p:stCondLst>
                                    <p:cond delay="37000"/>
                                  </p:stCondLst>
                                  <p:childTnLst>
                                    <p:animEffect transition="out" filter="slide(fromBottom)">
                                      <p:cBhvr>
                                        <p:cTn id="258" dur="500"/>
                                        <p:tgtEl>
                                          <p:spTgt spid="58545"/>
                                        </p:tgtEl>
                                      </p:cBhvr>
                                    </p:animEffect>
                                    <p:set>
                                      <p:cBhvr>
                                        <p:cTn id="259" dur="1" fill="hold">
                                          <p:stCondLst>
                                            <p:cond delay="499"/>
                                          </p:stCondLst>
                                        </p:cTn>
                                        <p:tgtEl>
                                          <p:spTgt spid="58545"/>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8548"/>
                                        </p:tgtEl>
                                        <p:attrNameLst>
                                          <p:attrName>style.visibility</p:attrName>
                                        </p:attrNameLst>
                                      </p:cBhvr>
                                      <p:to>
                                        <p:strVal val="visible"/>
                                      </p:to>
                                    </p:set>
                                    <p:animEffect transition="in" filter="slide(fromTop)">
                                      <p:cBhvr>
                                        <p:cTn id="262" dur="500"/>
                                        <p:tgtEl>
                                          <p:spTgt spid="58548"/>
                                        </p:tgtEl>
                                      </p:cBhvr>
                                    </p:animEffect>
                                  </p:childTnLst>
                                </p:cTn>
                              </p:par>
                              <p:par>
                                <p:cTn id="263" presetID="12" presetClass="exit" presetSubtype="4" fill="hold" nodeType="withEffect">
                                  <p:stCondLst>
                                    <p:cond delay="38000"/>
                                  </p:stCondLst>
                                  <p:childTnLst>
                                    <p:animEffect transition="out" filter="slide(fromBottom)">
                                      <p:cBhvr>
                                        <p:cTn id="264" dur="500"/>
                                        <p:tgtEl>
                                          <p:spTgt spid="58548"/>
                                        </p:tgtEl>
                                      </p:cBhvr>
                                    </p:animEffect>
                                    <p:set>
                                      <p:cBhvr>
                                        <p:cTn id="265" dur="1" fill="hold">
                                          <p:stCondLst>
                                            <p:cond delay="499"/>
                                          </p:stCondLst>
                                        </p:cTn>
                                        <p:tgtEl>
                                          <p:spTgt spid="58548"/>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8551"/>
                                        </p:tgtEl>
                                        <p:attrNameLst>
                                          <p:attrName>style.visibility</p:attrName>
                                        </p:attrNameLst>
                                      </p:cBhvr>
                                      <p:to>
                                        <p:strVal val="visible"/>
                                      </p:to>
                                    </p:set>
                                    <p:animEffect transition="in" filter="slide(fromTop)">
                                      <p:cBhvr>
                                        <p:cTn id="268" dur="500"/>
                                        <p:tgtEl>
                                          <p:spTgt spid="58551"/>
                                        </p:tgtEl>
                                      </p:cBhvr>
                                    </p:animEffect>
                                  </p:childTnLst>
                                </p:cTn>
                              </p:par>
                              <p:par>
                                <p:cTn id="269" presetID="12" presetClass="exit" presetSubtype="4" fill="hold" nodeType="withEffect">
                                  <p:stCondLst>
                                    <p:cond delay="39000"/>
                                  </p:stCondLst>
                                  <p:childTnLst>
                                    <p:animEffect transition="out" filter="slide(fromBottom)">
                                      <p:cBhvr>
                                        <p:cTn id="270" dur="500"/>
                                        <p:tgtEl>
                                          <p:spTgt spid="58551"/>
                                        </p:tgtEl>
                                      </p:cBhvr>
                                    </p:animEffect>
                                    <p:set>
                                      <p:cBhvr>
                                        <p:cTn id="271" dur="1" fill="hold">
                                          <p:stCondLst>
                                            <p:cond delay="499"/>
                                          </p:stCondLst>
                                        </p:cTn>
                                        <p:tgtEl>
                                          <p:spTgt spid="58551"/>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8554"/>
                                        </p:tgtEl>
                                        <p:attrNameLst>
                                          <p:attrName>style.visibility</p:attrName>
                                        </p:attrNameLst>
                                      </p:cBhvr>
                                      <p:to>
                                        <p:strVal val="visible"/>
                                      </p:to>
                                    </p:set>
                                    <p:animEffect transition="in" filter="slide(fromTop)">
                                      <p:cBhvr>
                                        <p:cTn id="274" dur="500"/>
                                        <p:tgtEl>
                                          <p:spTgt spid="58554"/>
                                        </p:tgtEl>
                                      </p:cBhvr>
                                    </p:animEffect>
                                  </p:childTnLst>
                                </p:cTn>
                              </p:par>
                              <p:par>
                                <p:cTn id="275" presetID="12" presetClass="exit" presetSubtype="4" fill="hold" nodeType="withEffect">
                                  <p:stCondLst>
                                    <p:cond delay="40000"/>
                                  </p:stCondLst>
                                  <p:childTnLst>
                                    <p:animEffect transition="out" filter="slide(fromBottom)">
                                      <p:cBhvr>
                                        <p:cTn id="276" dur="500"/>
                                        <p:tgtEl>
                                          <p:spTgt spid="58554"/>
                                        </p:tgtEl>
                                      </p:cBhvr>
                                    </p:animEffect>
                                    <p:set>
                                      <p:cBhvr>
                                        <p:cTn id="277" dur="1" fill="hold">
                                          <p:stCondLst>
                                            <p:cond delay="499"/>
                                          </p:stCondLst>
                                        </p:cTn>
                                        <p:tgtEl>
                                          <p:spTgt spid="58554"/>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8560"/>
                                        </p:tgtEl>
                                        <p:attrNameLst>
                                          <p:attrName>style.visibility</p:attrName>
                                        </p:attrNameLst>
                                      </p:cBhvr>
                                      <p:to>
                                        <p:strVal val="visible"/>
                                      </p:to>
                                    </p:set>
                                    <p:animEffect transition="in" filter="slide(fromTop)">
                                      <p:cBhvr>
                                        <p:cTn id="280" dur="500"/>
                                        <p:tgtEl>
                                          <p:spTgt spid="58560"/>
                                        </p:tgtEl>
                                      </p:cBhvr>
                                    </p:animEffect>
                                  </p:childTnLst>
                                </p:cTn>
                              </p:par>
                              <p:par>
                                <p:cTn id="281" presetID="12" presetClass="exit" presetSubtype="4" fill="hold" nodeType="withEffect">
                                  <p:stCondLst>
                                    <p:cond delay="40000"/>
                                  </p:stCondLst>
                                  <p:childTnLst>
                                    <p:animEffect transition="out" filter="slide(fromBottom)">
                                      <p:cBhvr>
                                        <p:cTn id="282" dur="500"/>
                                        <p:tgtEl>
                                          <p:spTgt spid="58557"/>
                                        </p:tgtEl>
                                      </p:cBhvr>
                                    </p:animEffect>
                                    <p:set>
                                      <p:cBhvr>
                                        <p:cTn id="283" dur="1" fill="hold">
                                          <p:stCondLst>
                                            <p:cond delay="499"/>
                                          </p:stCondLst>
                                        </p:cTn>
                                        <p:tgtEl>
                                          <p:spTgt spid="58557"/>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8563"/>
                                        </p:tgtEl>
                                        <p:attrNameLst>
                                          <p:attrName>style.visibility</p:attrName>
                                        </p:attrNameLst>
                                      </p:cBhvr>
                                      <p:to>
                                        <p:strVal val="visible"/>
                                      </p:to>
                                    </p:set>
                                    <p:animEffect transition="in" filter="slide(fromTop)">
                                      <p:cBhvr>
                                        <p:cTn id="286" dur="500"/>
                                        <p:tgtEl>
                                          <p:spTgt spid="58563"/>
                                        </p:tgtEl>
                                      </p:cBhvr>
                                    </p:animEffect>
                                  </p:childTnLst>
                                </p:cTn>
                              </p:par>
                              <p:par>
                                <p:cTn id="287" presetID="12" presetClass="exit" presetSubtype="4" fill="hold" nodeType="withEffect">
                                  <p:stCondLst>
                                    <p:cond delay="41000"/>
                                  </p:stCondLst>
                                  <p:childTnLst>
                                    <p:animEffect transition="out" filter="slide(fromBottom)">
                                      <p:cBhvr>
                                        <p:cTn id="288" dur="500"/>
                                        <p:tgtEl>
                                          <p:spTgt spid="58563"/>
                                        </p:tgtEl>
                                      </p:cBhvr>
                                    </p:animEffect>
                                    <p:set>
                                      <p:cBhvr>
                                        <p:cTn id="289" dur="1" fill="hold">
                                          <p:stCondLst>
                                            <p:cond delay="499"/>
                                          </p:stCondLst>
                                        </p:cTn>
                                        <p:tgtEl>
                                          <p:spTgt spid="58563"/>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8566"/>
                                        </p:tgtEl>
                                        <p:attrNameLst>
                                          <p:attrName>style.visibility</p:attrName>
                                        </p:attrNameLst>
                                      </p:cBhvr>
                                      <p:to>
                                        <p:strVal val="visible"/>
                                      </p:to>
                                    </p:set>
                                    <p:animEffect transition="in" filter="slide(fromTop)">
                                      <p:cBhvr>
                                        <p:cTn id="292" dur="500"/>
                                        <p:tgtEl>
                                          <p:spTgt spid="58566"/>
                                        </p:tgtEl>
                                      </p:cBhvr>
                                    </p:animEffect>
                                  </p:childTnLst>
                                </p:cTn>
                              </p:par>
                              <p:par>
                                <p:cTn id="293" presetID="12" presetClass="exit" presetSubtype="4" fill="hold" nodeType="withEffect">
                                  <p:stCondLst>
                                    <p:cond delay="42000"/>
                                  </p:stCondLst>
                                  <p:childTnLst>
                                    <p:animEffect transition="out" filter="slide(fromBottom)">
                                      <p:cBhvr>
                                        <p:cTn id="294" dur="500"/>
                                        <p:tgtEl>
                                          <p:spTgt spid="58566"/>
                                        </p:tgtEl>
                                      </p:cBhvr>
                                    </p:animEffect>
                                    <p:set>
                                      <p:cBhvr>
                                        <p:cTn id="295" dur="1" fill="hold">
                                          <p:stCondLst>
                                            <p:cond delay="499"/>
                                          </p:stCondLst>
                                        </p:cTn>
                                        <p:tgtEl>
                                          <p:spTgt spid="58566"/>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8569"/>
                                        </p:tgtEl>
                                        <p:attrNameLst>
                                          <p:attrName>style.visibility</p:attrName>
                                        </p:attrNameLst>
                                      </p:cBhvr>
                                      <p:to>
                                        <p:strVal val="visible"/>
                                      </p:to>
                                    </p:set>
                                    <p:animEffect transition="in" filter="slide(fromTop)">
                                      <p:cBhvr>
                                        <p:cTn id="298" dur="500"/>
                                        <p:tgtEl>
                                          <p:spTgt spid="58569"/>
                                        </p:tgtEl>
                                      </p:cBhvr>
                                    </p:animEffect>
                                  </p:childTnLst>
                                </p:cTn>
                              </p:par>
                              <p:par>
                                <p:cTn id="299" presetID="12" presetClass="exit" presetSubtype="4" fill="hold" nodeType="withEffect">
                                  <p:stCondLst>
                                    <p:cond delay="43000"/>
                                  </p:stCondLst>
                                  <p:childTnLst>
                                    <p:animEffect transition="out" filter="slide(fromBottom)">
                                      <p:cBhvr>
                                        <p:cTn id="300" dur="500"/>
                                        <p:tgtEl>
                                          <p:spTgt spid="58569"/>
                                        </p:tgtEl>
                                      </p:cBhvr>
                                    </p:animEffect>
                                    <p:set>
                                      <p:cBhvr>
                                        <p:cTn id="301" dur="1" fill="hold">
                                          <p:stCondLst>
                                            <p:cond delay="499"/>
                                          </p:stCondLst>
                                        </p:cTn>
                                        <p:tgtEl>
                                          <p:spTgt spid="58569"/>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8572"/>
                                        </p:tgtEl>
                                        <p:attrNameLst>
                                          <p:attrName>style.visibility</p:attrName>
                                        </p:attrNameLst>
                                      </p:cBhvr>
                                      <p:to>
                                        <p:strVal val="visible"/>
                                      </p:to>
                                    </p:set>
                                    <p:animEffect transition="in" filter="slide(fromTop)">
                                      <p:cBhvr>
                                        <p:cTn id="304" dur="500"/>
                                        <p:tgtEl>
                                          <p:spTgt spid="58572"/>
                                        </p:tgtEl>
                                      </p:cBhvr>
                                    </p:animEffect>
                                  </p:childTnLst>
                                </p:cTn>
                              </p:par>
                              <p:par>
                                <p:cTn id="305" presetID="12" presetClass="exit" presetSubtype="4" fill="hold" nodeType="withEffect">
                                  <p:stCondLst>
                                    <p:cond delay="44000"/>
                                  </p:stCondLst>
                                  <p:childTnLst>
                                    <p:animEffect transition="out" filter="slide(fromBottom)">
                                      <p:cBhvr>
                                        <p:cTn id="306" dur="500"/>
                                        <p:tgtEl>
                                          <p:spTgt spid="58572"/>
                                        </p:tgtEl>
                                      </p:cBhvr>
                                    </p:animEffect>
                                    <p:set>
                                      <p:cBhvr>
                                        <p:cTn id="307" dur="1" fill="hold">
                                          <p:stCondLst>
                                            <p:cond delay="499"/>
                                          </p:stCondLst>
                                        </p:cTn>
                                        <p:tgtEl>
                                          <p:spTgt spid="58572"/>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8575"/>
                                        </p:tgtEl>
                                        <p:attrNameLst>
                                          <p:attrName>style.visibility</p:attrName>
                                        </p:attrNameLst>
                                      </p:cBhvr>
                                      <p:to>
                                        <p:strVal val="visible"/>
                                      </p:to>
                                    </p:set>
                                    <p:animEffect transition="in" filter="slide(fromTop)">
                                      <p:cBhvr>
                                        <p:cTn id="310" dur="500"/>
                                        <p:tgtEl>
                                          <p:spTgt spid="58575"/>
                                        </p:tgtEl>
                                      </p:cBhvr>
                                    </p:animEffect>
                                  </p:childTnLst>
                                </p:cTn>
                              </p:par>
                              <p:par>
                                <p:cTn id="311" presetID="12" presetClass="exit" presetSubtype="4" fill="hold" nodeType="withEffect">
                                  <p:stCondLst>
                                    <p:cond delay="45000"/>
                                  </p:stCondLst>
                                  <p:childTnLst>
                                    <p:animEffect transition="out" filter="slide(fromBottom)">
                                      <p:cBhvr>
                                        <p:cTn id="312" dur="500"/>
                                        <p:tgtEl>
                                          <p:spTgt spid="58575"/>
                                        </p:tgtEl>
                                      </p:cBhvr>
                                    </p:animEffect>
                                    <p:set>
                                      <p:cBhvr>
                                        <p:cTn id="313" dur="1" fill="hold">
                                          <p:stCondLst>
                                            <p:cond delay="499"/>
                                          </p:stCondLst>
                                        </p:cTn>
                                        <p:tgtEl>
                                          <p:spTgt spid="58575"/>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8578"/>
                                        </p:tgtEl>
                                        <p:attrNameLst>
                                          <p:attrName>style.visibility</p:attrName>
                                        </p:attrNameLst>
                                      </p:cBhvr>
                                      <p:to>
                                        <p:strVal val="visible"/>
                                      </p:to>
                                    </p:set>
                                    <p:animEffect transition="in" filter="slide(fromTop)">
                                      <p:cBhvr>
                                        <p:cTn id="316" dur="500"/>
                                        <p:tgtEl>
                                          <p:spTgt spid="58578"/>
                                        </p:tgtEl>
                                      </p:cBhvr>
                                    </p:animEffect>
                                  </p:childTnLst>
                                </p:cTn>
                              </p:par>
                              <p:par>
                                <p:cTn id="317" presetID="12" presetClass="exit" presetSubtype="4" fill="hold" nodeType="withEffect">
                                  <p:stCondLst>
                                    <p:cond delay="46000"/>
                                  </p:stCondLst>
                                  <p:childTnLst>
                                    <p:animEffect transition="out" filter="slide(fromBottom)">
                                      <p:cBhvr>
                                        <p:cTn id="318" dur="500"/>
                                        <p:tgtEl>
                                          <p:spTgt spid="58578"/>
                                        </p:tgtEl>
                                      </p:cBhvr>
                                    </p:animEffect>
                                    <p:set>
                                      <p:cBhvr>
                                        <p:cTn id="319" dur="1" fill="hold">
                                          <p:stCondLst>
                                            <p:cond delay="499"/>
                                          </p:stCondLst>
                                        </p:cTn>
                                        <p:tgtEl>
                                          <p:spTgt spid="58578"/>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8581"/>
                                        </p:tgtEl>
                                        <p:attrNameLst>
                                          <p:attrName>style.visibility</p:attrName>
                                        </p:attrNameLst>
                                      </p:cBhvr>
                                      <p:to>
                                        <p:strVal val="visible"/>
                                      </p:to>
                                    </p:set>
                                    <p:animEffect transition="in" filter="slide(fromTop)">
                                      <p:cBhvr>
                                        <p:cTn id="322" dur="500"/>
                                        <p:tgtEl>
                                          <p:spTgt spid="58581"/>
                                        </p:tgtEl>
                                      </p:cBhvr>
                                    </p:animEffect>
                                  </p:childTnLst>
                                </p:cTn>
                              </p:par>
                              <p:par>
                                <p:cTn id="323" presetID="12" presetClass="exit" presetSubtype="4" fill="hold" nodeType="withEffect">
                                  <p:stCondLst>
                                    <p:cond delay="47000"/>
                                  </p:stCondLst>
                                  <p:childTnLst>
                                    <p:animEffect transition="out" filter="slide(fromBottom)">
                                      <p:cBhvr>
                                        <p:cTn id="324" dur="500"/>
                                        <p:tgtEl>
                                          <p:spTgt spid="58581"/>
                                        </p:tgtEl>
                                      </p:cBhvr>
                                    </p:animEffect>
                                    <p:set>
                                      <p:cBhvr>
                                        <p:cTn id="325" dur="1" fill="hold">
                                          <p:stCondLst>
                                            <p:cond delay="499"/>
                                          </p:stCondLst>
                                        </p:cTn>
                                        <p:tgtEl>
                                          <p:spTgt spid="58581"/>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8584"/>
                                        </p:tgtEl>
                                        <p:attrNameLst>
                                          <p:attrName>style.visibility</p:attrName>
                                        </p:attrNameLst>
                                      </p:cBhvr>
                                      <p:to>
                                        <p:strVal val="visible"/>
                                      </p:to>
                                    </p:set>
                                    <p:animEffect transition="in" filter="slide(fromTop)">
                                      <p:cBhvr>
                                        <p:cTn id="328" dur="500"/>
                                        <p:tgtEl>
                                          <p:spTgt spid="58584"/>
                                        </p:tgtEl>
                                      </p:cBhvr>
                                    </p:animEffect>
                                  </p:childTnLst>
                                </p:cTn>
                              </p:par>
                              <p:par>
                                <p:cTn id="329" presetID="12" presetClass="exit" presetSubtype="4" fill="hold" nodeType="withEffect">
                                  <p:stCondLst>
                                    <p:cond delay="48000"/>
                                  </p:stCondLst>
                                  <p:childTnLst>
                                    <p:animEffect transition="out" filter="slide(fromBottom)">
                                      <p:cBhvr>
                                        <p:cTn id="330" dur="500"/>
                                        <p:tgtEl>
                                          <p:spTgt spid="58584"/>
                                        </p:tgtEl>
                                      </p:cBhvr>
                                    </p:animEffect>
                                    <p:set>
                                      <p:cBhvr>
                                        <p:cTn id="331" dur="1" fill="hold">
                                          <p:stCondLst>
                                            <p:cond delay="499"/>
                                          </p:stCondLst>
                                        </p:cTn>
                                        <p:tgtEl>
                                          <p:spTgt spid="58584"/>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8587"/>
                                        </p:tgtEl>
                                        <p:attrNameLst>
                                          <p:attrName>style.visibility</p:attrName>
                                        </p:attrNameLst>
                                      </p:cBhvr>
                                      <p:to>
                                        <p:strVal val="visible"/>
                                      </p:to>
                                    </p:set>
                                    <p:animEffect transition="in" filter="slide(fromTop)">
                                      <p:cBhvr>
                                        <p:cTn id="334" dur="500"/>
                                        <p:tgtEl>
                                          <p:spTgt spid="58587"/>
                                        </p:tgtEl>
                                      </p:cBhvr>
                                    </p:animEffect>
                                  </p:childTnLst>
                                </p:cTn>
                              </p:par>
                              <p:par>
                                <p:cTn id="335" presetID="12" presetClass="exit" presetSubtype="4" fill="hold" nodeType="withEffect">
                                  <p:stCondLst>
                                    <p:cond delay="49000"/>
                                  </p:stCondLst>
                                  <p:childTnLst>
                                    <p:animEffect transition="out" filter="slide(fromBottom)">
                                      <p:cBhvr>
                                        <p:cTn id="336" dur="500"/>
                                        <p:tgtEl>
                                          <p:spTgt spid="58587"/>
                                        </p:tgtEl>
                                      </p:cBhvr>
                                    </p:animEffect>
                                    <p:set>
                                      <p:cBhvr>
                                        <p:cTn id="337" dur="1" fill="hold">
                                          <p:stCondLst>
                                            <p:cond delay="499"/>
                                          </p:stCondLst>
                                        </p:cTn>
                                        <p:tgtEl>
                                          <p:spTgt spid="58587"/>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8590"/>
                                        </p:tgtEl>
                                        <p:attrNameLst>
                                          <p:attrName>style.visibility</p:attrName>
                                        </p:attrNameLst>
                                      </p:cBhvr>
                                      <p:to>
                                        <p:strVal val="visible"/>
                                      </p:to>
                                    </p:set>
                                    <p:animEffect transition="in" filter="slide(fromTop)">
                                      <p:cBhvr>
                                        <p:cTn id="340" dur="500"/>
                                        <p:tgtEl>
                                          <p:spTgt spid="58590"/>
                                        </p:tgtEl>
                                      </p:cBhvr>
                                    </p:animEffect>
                                  </p:childTnLst>
                                </p:cTn>
                              </p:par>
                              <p:par>
                                <p:cTn id="341" presetID="12" presetClass="exit" presetSubtype="4" fill="hold" nodeType="withEffect">
                                  <p:stCondLst>
                                    <p:cond delay="50000"/>
                                  </p:stCondLst>
                                  <p:childTnLst>
                                    <p:animEffect transition="out" filter="slide(fromBottom)">
                                      <p:cBhvr>
                                        <p:cTn id="342" dur="500"/>
                                        <p:tgtEl>
                                          <p:spTgt spid="58560"/>
                                        </p:tgtEl>
                                      </p:cBhvr>
                                    </p:animEffect>
                                    <p:set>
                                      <p:cBhvr>
                                        <p:cTn id="343" dur="1" fill="hold">
                                          <p:stCondLst>
                                            <p:cond delay="499"/>
                                          </p:stCondLst>
                                        </p:cTn>
                                        <p:tgtEl>
                                          <p:spTgt spid="58560"/>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8623"/>
                                        </p:tgtEl>
                                        <p:attrNameLst>
                                          <p:attrName>style.visibility</p:attrName>
                                        </p:attrNameLst>
                                      </p:cBhvr>
                                      <p:to>
                                        <p:strVal val="visible"/>
                                      </p:to>
                                    </p:set>
                                    <p:animEffect transition="in" filter="slide(fromTop)">
                                      <p:cBhvr>
                                        <p:cTn id="346" dur="500"/>
                                        <p:tgtEl>
                                          <p:spTgt spid="58623"/>
                                        </p:tgtEl>
                                      </p:cBhvr>
                                    </p:animEffect>
                                  </p:childTnLst>
                                </p:cTn>
                              </p:par>
                              <p:par>
                                <p:cTn id="347" presetID="12" presetClass="exit" presetSubtype="4" fill="hold" nodeType="withEffect">
                                  <p:stCondLst>
                                    <p:cond delay="50000"/>
                                  </p:stCondLst>
                                  <p:childTnLst>
                                    <p:animEffect transition="out" filter="slide(fromBottom)">
                                      <p:cBhvr>
                                        <p:cTn id="348" dur="500"/>
                                        <p:tgtEl>
                                          <p:spTgt spid="58590"/>
                                        </p:tgtEl>
                                      </p:cBhvr>
                                    </p:animEffect>
                                    <p:set>
                                      <p:cBhvr>
                                        <p:cTn id="349" dur="1" fill="hold">
                                          <p:stCondLst>
                                            <p:cond delay="499"/>
                                          </p:stCondLst>
                                        </p:cTn>
                                        <p:tgtEl>
                                          <p:spTgt spid="58590"/>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8593"/>
                                        </p:tgtEl>
                                        <p:attrNameLst>
                                          <p:attrName>style.visibility</p:attrName>
                                        </p:attrNameLst>
                                      </p:cBhvr>
                                      <p:to>
                                        <p:strVal val="visible"/>
                                      </p:to>
                                    </p:set>
                                    <p:animEffect transition="in" filter="slide(fromTop)">
                                      <p:cBhvr>
                                        <p:cTn id="352" dur="500"/>
                                        <p:tgtEl>
                                          <p:spTgt spid="58593"/>
                                        </p:tgtEl>
                                      </p:cBhvr>
                                    </p:animEffect>
                                  </p:childTnLst>
                                </p:cTn>
                              </p:par>
                              <p:par>
                                <p:cTn id="353" presetID="12" presetClass="exit" presetSubtype="4" fill="hold" nodeType="withEffect">
                                  <p:stCondLst>
                                    <p:cond delay="51000"/>
                                  </p:stCondLst>
                                  <p:childTnLst>
                                    <p:animEffect transition="out" filter="slide(fromBottom)">
                                      <p:cBhvr>
                                        <p:cTn id="354" dur="500"/>
                                        <p:tgtEl>
                                          <p:spTgt spid="58593"/>
                                        </p:tgtEl>
                                      </p:cBhvr>
                                    </p:animEffect>
                                    <p:set>
                                      <p:cBhvr>
                                        <p:cTn id="355" dur="1" fill="hold">
                                          <p:stCondLst>
                                            <p:cond delay="499"/>
                                          </p:stCondLst>
                                        </p:cTn>
                                        <p:tgtEl>
                                          <p:spTgt spid="58593"/>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8596"/>
                                        </p:tgtEl>
                                        <p:attrNameLst>
                                          <p:attrName>style.visibility</p:attrName>
                                        </p:attrNameLst>
                                      </p:cBhvr>
                                      <p:to>
                                        <p:strVal val="visible"/>
                                      </p:to>
                                    </p:set>
                                    <p:animEffect transition="in" filter="slide(fromTop)">
                                      <p:cBhvr>
                                        <p:cTn id="358" dur="500"/>
                                        <p:tgtEl>
                                          <p:spTgt spid="58596"/>
                                        </p:tgtEl>
                                      </p:cBhvr>
                                    </p:animEffect>
                                  </p:childTnLst>
                                </p:cTn>
                              </p:par>
                              <p:par>
                                <p:cTn id="359" presetID="12" presetClass="exit" presetSubtype="4" fill="hold" nodeType="withEffect">
                                  <p:stCondLst>
                                    <p:cond delay="52000"/>
                                  </p:stCondLst>
                                  <p:childTnLst>
                                    <p:animEffect transition="out" filter="slide(fromBottom)">
                                      <p:cBhvr>
                                        <p:cTn id="360" dur="500"/>
                                        <p:tgtEl>
                                          <p:spTgt spid="58596"/>
                                        </p:tgtEl>
                                      </p:cBhvr>
                                    </p:animEffect>
                                    <p:set>
                                      <p:cBhvr>
                                        <p:cTn id="361" dur="1" fill="hold">
                                          <p:stCondLst>
                                            <p:cond delay="499"/>
                                          </p:stCondLst>
                                        </p:cTn>
                                        <p:tgtEl>
                                          <p:spTgt spid="58596"/>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8599"/>
                                        </p:tgtEl>
                                        <p:attrNameLst>
                                          <p:attrName>style.visibility</p:attrName>
                                        </p:attrNameLst>
                                      </p:cBhvr>
                                      <p:to>
                                        <p:strVal val="visible"/>
                                      </p:to>
                                    </p:set>
                                    <p:animEffect transition="in" filter="slide(fromTop)">
                                      <p:cBhvr>
                                        <p:cTn id="364" dur="500"/>
                                        <p:tgtEl>
                                          <p:spTgt spid="58599"/>
                                        </p:tgtEl>
                                      </p:cBhvr>
                                    </p:animEffect>
                                  </p:childTnLst>
                                </p:cTn>
                              </p:par>
                              <p:par>
                                <p:cTn id="365" presetID="12" presetClass="exit" presetSubtype="4" fill="hold" nodeType="withEffect">
                                  <p:stCondLst>
                                    <p:cond delay="53000"/>
                                  </p:stCondLst>
                                  <p:childTnLst>
                                    <p:animEffect transition="out" filter="slide(fromBottom)">
                                      <p:cBhvr>
                                        <p:cTn id="366" dur="500"/>
                                        <p:tgtEl>
                                          <p:spTgt spid="58599"/>
                                        </p:tgtEl>
                                      </p:cBhvr>
                                    </p:animEffect>
                                    <p:set>
                                      <p:cBhvr>
                                        <p:cTn id="367" dur="1" fill="hold">
                                          <p:stCondLst>
                                            <p:cond delay="499"/>
                                          </p:stCondLst>
                                        </p:cTn>
                                        <p:tgtEl>
                                          <p:spTgt spid="58599"/>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8602"/>
                                        </p:tgtEl>
                                        <p:attrNameLst>
                                          <p:attrName>style.visibility</p:attrName>
                                        </p:attrNameLst>
                                      </p:cBhvr>
                                      <p:to>
                                        <p:strVal val="visible"/>
                                      </p:to>
                                    </p:set>
                                    <p:animEffect transition="in" filter="slide(fromTop)">
                                      <p:cBhvr>
                                        <p:cTn id="370" dur="500"/>
                                        <p:tgtEl>
                                          <p:spTgt spid="58602"/>
                                        </p:tgtEl>
                                      </p:cBhvr>
                                    </p:animEffect>
                                  </p:childTnLst>
                                </p:cTn>
                              </p:par>
                              <p:par>
                                <p:cTn id="371" presetID="12" presetClass="exit" presetSubtype="4" fill="hold" nodeType="withEffect">
                                  <p:stCondLst>
                                    <p:cond delay="54000"/>
                                  </p:stCondLst>
                                  <p:childTnLst>
                                    <p:animEffect transition="out" filter="slide(fromBottom)">
                                      <p:cBhvr>
                                        <p:cTn id="372" dur="500"/>
                                        <p:tgtEl>
                                          <p:spTgt spid="58602"/>
                                        </p:tgtEl>
                                      </p:cBhvr>
                                    </p:animEffect>
                                    <p:set>
                                      <p:cBhvr>
                                        <p:cTn id="373" dur="1" fill="hold">
                                          <p:stCondLst>
                                            <p:cond delay="499"/>
                                          </p:stCondLst>
                                        </p:cTn>
                                        <p:tgtEl>
                                          <p:spTgt spid="58602"/>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8605"/>
                                        </p:tgtEl>
                                        <p:attrNameLst>
                                          <p:attrName>style.visibility</p:attrName>
                                        </p:attrNameLst>
                                      </p:cBhvr>
                                      <p:to>
                                        <p:strVal val="visible"/>
                                      </p:to>
                                    </p:set>
                                    <p:animEffect transition="in" filter="slide(fromTop)">
                                      <p:cBhvr>
                                        <p:cTn id="376" dur="500"/>
                                        <p:tgtEl>
                                          <p:spTgt spid="58605"/>
                                        </p:tgtEl>
                                      </p:cBhvr>
                                    </p:animEffect>
                                  </p:childTnLst>
                                </p:cTn>
                              </p:par>
                              <p:par>
                                <p:cTn id="377" presetID="12" presetClass="exit" presetSubtype="4" fill="hold" nodeType="withEffect">
                                  <p:stCondLst>
                                    <p:cond delay="55000"/>
                                  </p:stCondLst>
                                  <p:childTnLst>
                                    <p:animEffect transition="out" filter="slide(fromBottom)">
                                      <p:cBhvr>
                                        <p:cTn id="378" dur="500"/>
                                        <p:tgtEl>
                                          <p:spTgt spid="58605"/>
                                        </p:tgtEl>
                                      </p:cBhvr>
                                    </p:animEffect>
                                    <p:set>
                                      <p:cBhvr>
                                        <p:cTn id="379" dur="1" fill="hold">
                                          <p:stCondLst>
                                            <p:cond delay="499"/>
                                          </p:stCondLst>
                                        </p:cTn>
                                        <p:tgtEl>
                                          <p:spTgt spid="58605"/>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8608"/>
                                        </p:tgtEl>
                                        <p:attrNameLst>
                                          <p:attrName>style.visibility</p:attrName>
                                        </p:attrNameLst>
                                      </p:cBhvr>
                                      <p:to>
                                        <p:strVal val="visible"/>
                                      </p:to>
                                    </p:set>
                                    <p:animEffect transition="in" filter="slide(fromTop)">
                                      <p:cBhvr>
                                        <p:cTn id="382" dur="500"/>
                                        <p:tgtEl>
                                          <p:spTgt spid="58608"/>
                                        </p:tgtEl>
                                      </p:cBhvr>
                                    </p:animEffect>
                                  </p:childTnLst>
                                </p:cTn>
                              </p:par>
                              <p:par>
                                <p:cTn id="383" presetID="12" presetClass="exit" presetSubtype="4" fill="hold" nodeType="withEffect">
                                  <p:stCondLst>
                                    <p:cond delay="56000"/>
                                  </p:stCondLst>
                                  <p:childTnLst>
                                    <p:animEffect transition="out" filter="slide(fromBottom)">
                                      <p:cBhvr>
                                        <p:cTn id="384" dur="500"/>
                                        <p:tgtEl>
                                          <p:spTgt spid="58608"/>
                                        </p:tgtEl>
                                      </p:cBhvr>
                                    </p:animEffect>
                                    <p:set>
                                      <p:cBhvr>
                                        <p:cTn id="385" dur="1" fill="hold">
                                          <p:stCondLst>
                                            <p:cond delay="499"/>
                                          </p:stCondLst>
                                        </p:cTn>
                                        <p:tgtEl>
                                          <p:spTgt spid="58608"/>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8611"/>
                                        </p:tgtEl>
                                        <p:attrNameLst>
                                          <p:attrName>style.visibility</p:attrName>
                                        </p:attrNameLst>
                                      </p:cBhvr>
                                      <p:to>
                                        <p:strVal val="visible"/>
                                      </p:to>
                                    </p:set>
                                    <p:animEffect transition="in" filter="slide(fromTop)">
                                      <p:cBhvr>
                                        <p:cTn id="388" dur="500"/>
                                        <p:tgtEl>
                                          <p:spTgt spid="58611"/>
                                        </p:tgtEl>
                                      </p:cBhvr>
                                    </p:animEffect>
                                  </p:childTnLst>
                                </p:cTn>
                              </p:par>
                              <p:par>
                                <p:cTn id="389" presetID="12" presetClass="exit" presetSubtype="4" fill="hold" nodeType="withEffect">
                                  <p:stCondLst>
                                    <p:cond delay="57000"/>
                                  </p:stCondLst>
                                  <p:childTnLst>
                                    <p:animEffect transition="out" filter="slide(fromBottom)">
                                      <p:cBhvr>
                                        <p:cTn id="390" dur="500"/>
                                        <p:tgtEl>
                                          <p:spTgt spid="58611"/>
                                        </p:tgtEl>
                                      </p:cBhvr>
                                    </p:animEffect>
                                    <p:set>
                                      <p:cBhvr>
                                        <p:cTn id="391" dur="1" fill="hold">
                                          <p:stCondLst>
                                            <p:cond delay="499"/>
                                          </p:stCondLst>
                                        </p:cTn>
                                        <p:tgtEl>
                                          <p:spTgt spid="58611"/>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8614"/>
                                        </p:tgtEl>
                                        <p:attrNameLst>
                                          <p:attrName>style.visibility</p:attrName>
                                        </p:attrNameLst>
                                      </p:cBhvr>
                                      <p:to>
                                        <p:strVal val="visible"/>
                                      </p:to>
                                    </p:set>
                                    <p:animEffect transition="in" filter="slide(fromTop)">
                                      <p:cBhvr>
                                        <p:cTn id="394" dur="500"/>
                                        <p:tgtEl>
                                          <p:spTgt spid="58614"/>
                                        </p:tgtEl>
                                      </p:cBhvr>
                                    </p:animEffect>
                                  </p:childTnLst>
                                </p:cTn>
                              </p:par>
                              <p:par>
                                <p:cTn id="395" presetID="12" presetClass="exit" presetSubtype="4" fill="hold" nodeType="withEffect">
                                  <p:stCondLst>
                                    <p:cond delay="58000"/>
                                  </p:stCondLst>
                                  <p:childTnLst>
                                    <p:animEffect transition="out" filter="slide(fromBottom)">
                                      <p:cBhvr>
                                        <p:cTn id="396" dur="500"/>
                                        <p:tgtEl>
                                          <p:spTgt spid="58614"/>
                                        </p:tgtEl>
                                      </p:cBhvr>
                                    </p:animEffect>
                                    <p:set>
                                      <p:cBhvr>
                                        <p:cTn id="397" dur="1" fill="hold">
                                          <p:stCondLst>
                                            <p:cond delay="499"/>
                                          </p:stCondLst>
                                        </p:cTn>
                                        <p:tgtEl>
                                          <p:spTgt spid="58614"/>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8617"/>
                                        </p:tgtEl>
                                        <p:attrNameLst>
                                          <p:attrName>style.visibility</p:attrName>
                                        </p:attrNameLst>
                                      </p:cBhvr>
                                      <p:to>
                                        <p:strVal val="visible"/>
                                      </p:to>
                                    </p:set>
                                    <p:animEffect transition="in" filter="slide(fromTop)">
                                      <p:cBhvr>
                                        <p:cTn id="400" dur="500"/>
                                        <p:tgtEl>
                                          <p:spTgt spid="58617"/>
                                        </p:tgtEl>
                                      </p:cBhvr>
                                    </p:animEffect>
                                  </p:childTnLst>
                                </p:cTn>
                              </p:par>
                              <p:par>
                                <p:cTn id="401" presetID="12" presetClass="exit" presetSubtype="4" fill="hold" nodeType="withEffect">
                                  <p:stCondLst>
                                    <p:cond delay="59000"/>
                                  </p:stCondLst>
                                  <p:childTnLst>
                                    <p:animEffect transition="out" filter="slide(fromBottom)">
                                      <p:cBhvr>
                                        <p:cTn id="402" dur="500"/>
                                        <p:tgtEl>
                                          <p:spTgt spid="58617"/>
                                        </p:tgtEl>
                                      </p:cBhvr>
                                    </p:animEffect>
                                    <p:set>
                                      <p:cBhvr>
                                        <p:cTn id="403" dur="1" fill="hold">
                                          <p:stCondLst>
                                            <p:cond delay="499"/>
                                          </p:stCondLst>
                                        </p:cTn>
                                        <p:tgtEl>
                                          <p:spTgt spid="58617"/>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8620"/>
                                        </p:tgtEl>
                                        <p:attrNameLst>
                                          <p:attrName>style.visibility</p:attrName>
                                        </p:attrNameLst>
                                      </p:cBhvr>
                                      <p:to>
                                        <p:strVal val="visible"/>
                                      </p:to>
                                    </p:set>
                                    <p:animEffect transition="in" filter="slide(fromTop)">
                                      <p:cBhvr>
                                        <p:cTn id="406" dur="500"/>
                                        <p:tgtEl>
                                          <p:spTgt spid="586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ChangeArrowheads="1"/>
          </p:cNvSpPr>
          <p:nvPr/>
        </p:nvSpPr>
        <p:spPr bwMode="auto">
          <a:xfrm>
            <a:off x="0" y="0"/>
            <a:ext cx="9144000" cy="68580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395" name="Rectangle 3"/>
          <p:cNvSpPr>
            <a:spLocks noChangeArrowheads="1"/>
          </p:cNvSpPr>
          <p:nvPr/>
        </p:nvSpPr>
        <p:spPr bwMode="auto">
          <a:xfrm>
            <a:off x="0" y="0"/>
            <a:ext cx="9144000" cy="3933825"/>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396" name="Rectangle 4"/>
          <p:cNvSpPr>
            <a:spLocks noChangeArrowheads="1"/>
          </p:cNvSpPr>
          <p:nvPr/>
        </p:nvSpPr>
        <p:spPr bwMode="auto">
          <a:xfrm>
            <a:off x="0" y="3819525"/>
            <a:ext cx="9144000" cy="3038475"/>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397" name="Rectangle 5"/>
          <p:cNvSpPr>
            <a:spLocks noChangeArrowheads="1"/>
          </p:cNvSpPr>
          <p:nvPr/>
        </p:nvSpPr>
        <p:spPr bwMode="auto">
          <a:xfrm>
            <a:off x="0" y="3819525"/>
            <a:ext cx="9144000" cy="712788"/>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398" name="Freeform 6"/>
          <p:cNvSpPr>
            <a:spLocks/>
          </p:cNvSpPr>
          <p:nvPr/>
        </p:nvSpPr>
        <p:spPr bwMode="auto">
          <a:xfrm>
            <a:off x="506413" y="1595438"/>
            <a:ext cx="8132762" cy="53340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399" name="Rectangle 7"/>
          <p:cNvSpPr>
            <a:spLocks noChangeArrowheads="1"/>
          </p:cNvSpPr>
          <p:nvPr/>
        </p:nvSpPr>
        <p:spPr bwMode="auto">
          <a:xfrm flipV="1">
            <a:off x="0" y="3429000"/>
            <a:ext cx="9144000" cy="398463"/>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00" name="AutoShape 8"/>
          <p:cNvSpPr>
            <a:spLocks noChangeArrowheads="1"/>
          </p:cNvSpPr>
          <p:nvPr/>
        </p:nvSpPr>
        <p:spPr bwMode="auto">
          <a:xfrm>
            <a:off x="447675" y="2051050"/>
            <a:ext cx="8248650" cy="320516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grpSp>
        <p:nvGrpSpPr>
          <p:cNvPr id="59401" name="Group 9"/>
          <p:cNvGrpSpPr>
            <a:grpSpLocks/>
          </p:cNvGrpSpPr>
          <p:nvPr/>
        </p:nvGrpSpPr>
        <p:grpSpPr bwMode="auto">
          <a:xfrm>
            <a:off x="703263" y="2762250"/>
            <a:ext cx="1168400" cy="1912938"/>
            <a:chOff x="275" y="2008"/>
            <a:chExt cx="795" cy="1276"/>
          </a:xfrm>
        </p:grpSpPr>
        <p:sp>
          <p:nvSpPr>
            <p:cNvPr id="59402"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03"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04"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05"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9406" name="Group 14"/>
          <p:cNvGrpSpPr>
            <a:grpSpLocks/>
          </p:cNvGrpSpPr>
          <p:nvPr/>
        </p:nvGrpSpPr>
        <p:grpSpPr bwMode="auto">
          <a:xfrm>
            <a:off x="1943100" y="2765425"/>
            <a:ext cx="1168400" cy="1912938"/>
            <a:chOff x="275" y="2008"/>
            <a:chExt cx="795" cy="1276"/>
          </a:xfrm>
        </p:grpSpPr>
        <p:sp>
          <p:nvSpPr>
            <p:cNvPr id="59407"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08"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09"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10"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9411" name="Group 19"/>
          <p:cNvGrpSpPr>
            <a:grpSpLocks/>
          </p:cNvGrpSpPr>
          <p:nvPr/>
        </p:nvGrpSpPr>
        <p:grpSpPr bwMode="auto">
          <a:xfrm>
            <a:off x="3368675" y="2762250"/>
            <a:ext cx="1168400" cy="1912938"/>
            <a:chOff x="275" y="2008"/>
            <a:chExt cx="795" cy="1276"/>
          </a:xfrm>
        </p:grpSpPr>
        <p:sp>
          <p:nvSpPr>
            <p:cNvPr id="59412"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13"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14"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15"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9416" name="Group 24"/>
          <p:cNvGrpSpPr>
            <a:grpSpLocks/>
          </p:cNvGrpSpPr>
          <p:nvPr/>
        </p:nvGrpSpPr>
        <p:grpSpPr bwMode="auto">
          <a:xfrm>
            <a:off x="4606925" y="2765425"/>
            <a:ext cx="1168400" cy="1912938"/>
            <a:chOff x="275" y="2008"/>
            <a:chExt cx="795" cy="1276"/>
          </a:xfrm>
        </p:grpSpPr>
        <p:sp>
          <p:nvSpPr>
            <p:cNvPr id="59417"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18"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19"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20"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9421" name="Group 29"/>
          <p:cNvGrpSpPr>
            <a:grpSpLocks/>
          </p:cNvGrpSpPr>
          <p:nvPr/>
        </p:nvGrpSpPr>
        <p:grpSpPr bwMode="auto">
          <a:xfrm>
            <a:off x="6030913" y="2762250"/>
            <a:ext cx="1168400" cy="1912938"/>
            <a:chOff x="275" y="2008"/>
            <a:chExt cx="795" cy="1276"/>
          </a:xfrm>
        </p:grpSpPr>
        <p:sp>
          <p:nvSpPr>
            <p:cNvPr id="59422"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0000"/>
                </a:solidFill>
                <a:latin typeface="Arial Narrow" pitchFamily="34" charset="0"/>
              </a:endParaRPr>
            </a:p>
          </p:txBody>
        </p:sp>
        <p:sp>
          <p:nvSpPr>
            <p:cNvPr id="59423"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0000"/>
                </a:solidFill>
                <a:latin typeface="Arial Narrow" pitchFamily="34" charset="0"/>
              </a:endParaRPr>
            </a:p>
          </p:txBody>
        </p:sp>
        <p:sp>
          <p:nvSpPr>
            <p:cNvPr id="59424"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0000"/>
                </a:solidFill>
                <a:latin typeface="Arial Narrow" pitchFamily="34" charset="0"/>
              </a:endParaRPr>
            </a:p>
          </p:txBody>
        </p:sp>
        <p:sp>
          <p:nvSpPr>
            <p:cNvPr id="59425"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0000"/>
                </a:solidFill>
                <a:latin typeface="Arial Narrow" pitchFamily="34" charset="0"/>
              </a:endParaRPr>
            </a:p>
          </p:txBody>
        </p:sp>
      </p:grpSp>
      <p:sp>
        <p:nvSpPr>
          <p:cNvPr id="59426" name="AutoShape 34"/>
          <p:cNvSpPr>
            <a:spLocks noChangeArrowheads="1"/>
          </p:cNvSpPr>
          <p:nvPr/>
        </p:nvSpPr>
        <p:spPr bwMode="auto">
          <a:xfrm>
            <a:off x="7270750" y="2765425"/>
            <a:ext cx="1168400" cy="1912938"/>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0000"/>
              </a:solidFill>
              <a:latin typeface="Arial Narrow" pitchFamily="34" charset="0"/>
            </a:endParaRPr>
          </a:p>
        </p:txBody>
      </p:sp>
      <p:sp>
        <p:nvSpPr>
          <p:cNvPr id="59427" name="AutoShape 35"/>
          <p:cNvSpPr>
            <a:spLocks noChangeArrowheads="1"/>
          </p:cNvSpPr>
          <p:nvPr/>
        </p:nvSpPr>
        <p:spPr bwMode="auto">
          <a:xfrm>
            <a:off x="7270750" y="2765425"/>
            <a:ext cx="1168400" cy="22860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0000"/>
              </a:solidFill>
              <a:latin typeface="Arial Narrow" pitchFamily="34" charset="0"/>
            </a:endParaRPr>
          </a:p>
        </p:txBody>
      </p:sp>
      <p:sp>
        <p:nvSpPr>
          <p:cNvPr id="59428" name="AutoShape 36"/>
          <p:cNvSpPr>
            <a:spLocks noChangeArrowheads="1"/>
          </p:cNvSpPr>
          <p:nvPr/>
        </p:nvSpPr>
        <p:spPr bwMode="auto">
          <a:xfrm>
            <a:off x="7270750" y="4449763"/>
            <a:ext cx="1168400" cy="22860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0000"/>
              </a:solidFill>
              <a:latin typeface="Arial Narrow" pitchFamily="34" charset="0"/>
            </a:endParaRPr>
          </a:p>
        </p:txBody>
      </p:sp>
      <p:sp>
        <p:nvSpPr>
          <p:cNvPr id="59429" name="AutoShape 37"/>
          <p:cNvSpPr>
            <a:spLocks noChangeArrowheads="1"/>
          </p:cNvSpPr>
          <p:nvPr/>
        </p:nvSpPr>
        <p:spPr bwMode="auto">
          <a:xfrm>
            <a:off x="7270750" y="2765425"/>
            <a:ext cx="1168400" cy="1912938"/>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0000"/>
              </a:solidFill>
              <a:latin typeface="Arial Narrow" pitchFamily="34" charset="0"/>
            </a:endParaRPr>
          </a:p>
        </p:txBody>
      </p:sp>
      <p:sp>
        <p:nvSpPr>
          <p:cNvPr id="59430" name="AutoShape 38"/>
          <p:cNvSpPr>
            <a:spLocks noChangeArrowheads="1"/>
          </p:cNvSpPr>
          <p:nvPr/>
        </p:nvSpPr>
        <p:spPr bwMode="auto">
          <a:xfrm flipV="1">
            <a:off x="447675" y="5267325"/>
            <a:ext cx="8248650" cy="1077913"/>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en-US" altLang="en-US"/>
          </a:p>
        </p:txBody>
      </p:sp>
      <p:grpSp>
        <p:nvGrpSpPr>
          <p:cNvPr id="59431" name="Group 39"/>
          <p:cNvGrpSpPr>
            <a:grpSpLocks/>
          </p:cNvGrpSpPr>
          <p:nvPr/>
        </p:nvGrpSpPr>
        <p:grpSpPr bwMode="auto">
          <a:xfrm>
            <a:off x="7270750" y="2981325"/>
            <a:ext cx="1168400" cy="1473200"/>
            <a:chOff x="4580" y="1878"/>
            <a:chExt cx="736" cy="928"/>
          </a:xfrm>
        </p:grpSpPr>
        <p:sp>
          <p:nvSpPr>
            <p:cNvPr id="59432"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33"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0</a:t>
              </a:r>
            </a:p>
          </p:txBody>
        </p:sp>
      </p:grpSp>
      <p:grpSp>
        <p:nvGrpSpPr>
          <p:cNvPr id="59434" name="Group 42"/>
          <p:cNvGrpSpPr>
            <a:grpSpLocks/>
          </p:cNvGrpSpPr>
          <p:nvPr/>
        </p:nvGrpSpPr>
        <p:grpSpPr bwMode="auto">
          <a:xfrm>
            <a:off x="7270750" y="2981325"/>
            <a:ext cx="1168400" cy="1473200"/>
            <a:chOff x="4580" y="1878"/>
            <a:chExt cx="736" cy="928"/>
          </a:xfrm>
        </p:grpSpPr>
        <p:sp>
          <p:nvSpPr>
            <p:cNvPr id="59435"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36"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9</a:t>
              </a:r>
            </a:p>
          </p:txBody>
        </p:sp>
      </p:grpSp>
      <p:grpSp>
        <p:nvGrpSpPr>
          <p:cNvPr id="59437" name="Group 45"/>
          <p:cNvGrpSpPr>
            <a:grpSpLocks/>
          </p:cNvGrpSpPr>
          <p:nvPr/>
        </p:nvGrpSpPr>
        <p:grpSpPr bwMode="auto">
          <a:xfrm>
            <a:off x="6030913" y="2981325"/>
            <a:ext cx="1168400" cy="1473200"/>
            <a:chOff x="4580" y="1878"/>
            <a:chExt cx="736" cy="928"/>
          </a:xfrm>
        </p:grpSpPr>
        <p:sp>
          <p:nvSpPr>
            <p:cNvPr id="59438"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39"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0</a:t>
              </a:r>
            </a:p>
          </p:txBody>
        </p:sp>
      </p:grpSp>
      <p:grpSp>
        <p:nvGrpSpPr>
          <p:cNvPr id="59440" name="Group 48"/>
          <p:cNvGrpSpPr>
            <a:grpSpLocks/>
          </p:cNvGrpSpPr>
          <p:nvPr/>
        </p:nvGrpSpPr>
        <p:grpSpPr bwMode="auto">
          <a:xfrm>
            <a:off x="1943100" y="2982913"/>
            <a:ext cx="1168400" cy="1473200"/>
            <a:chOff x="4580" y="1878"/>
            <a:chExt cx="736" cy="928"/>
          </a:xfrm>
        </p:grpSpPr>
        <p:sp>
          <p:nvSpPr>
            <p:cNvPr id="59441"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42"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9443" name="Group 51"/>
          <p:cNvGrpSpPr>
            <a:grpSpLocks/>
          </p:cNvGrpSpPr>
          <p:nvPr/>
        </p:nvGrpSpPr>
        <p:grpSpPr bwMode="auto">
          <a:xfrm>
            <a:off x="703263" y="2982913"/>
            <a:ext cx="1168400" cy="1473200"/>
            <a:chOff x="4580" y="1878"/>
            <a:chExt cx="736" cy="928"/>
          </a:xfrm>
        </p:grpSpPr>
        <p:sp>
          <p:nvSpPr>
            <p:cNvPr id="59444"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45"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9446" name="Group 54"/>
          <p:cNvGrpSpPr>
            <a:grpSpLocks/>
          </p:cNvGrpSpPr>
          <p:nvPr/>
        </p:nvGrpSpPr>
        <p:grpSpPr bwMode="auto">
          <a:xfrm>
            <a:off x="4606925" y="2984500"/>
            <a:ext cx="1168400" cy="1473200"/>
            <a:chOff x="4580" y="1878"/>
            <a:chExt cx="736" cy="928"/>
          </a:xfrm>
        </p:grpSpPr>
        <p:sp>
          <p:nvSpPr>
            <p:cNvPr id="59447"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48"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9449" name="Group 57"/>
          <p:cNvGrpSpPr>
            <a:grpSpLocks/>
          </p:cNvGrpSpPr>
          <p:nvPr/>
        </p:nvGrpSpPr>
        <p:grpSpPr bwMode="auto">
          <a:xfrm>
            <a:off x="7270750" y="2981325"/>
            <a:ext cx="1168400" cy="1473200"/>
            <a:chOff x="4580" y="1878"/>
            <a:chExt cx="736" cy="928"/>
          </a:xfrm>
        </p:grpSpPr>
        <p:sp>
          <p:nvSpPr>
            <p:cNvPr id="59450"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51"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8</a:t>
              </a:r>
            </a:p>
          </p:txBody>
        </p:sp>
      </p:grpSp>
      <p:grpSp>
        <p:nvGrpSpPr>
          <p:cNvPr id="59452" name="Group 60"/>
          <p:cNvGrpSpPr>
            <a:grpSpLocks/>
          </p:cNvGrpSpPr>
          <p:nvPr/>
        </p:nvGrpSpPr>
        <p:grpSpPr bwMode="auto">
          <a:xfrm>
            <a:off x="7270750" y="2981325"/>
            <a:ext cx="1168400" cy="1473200"/>
            <a:chOff x="4580" y="1878"/>
            <a:chExt cx="736" cy="928"/>
          </a:xfrm>
        </p:grpSpPr>
        <p:sp>
          <p:nvSpPr>
            <p:cNvPr id="59453"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54"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7</a:t>
              </a:r>
            </a:p>
          </p:txBody>
        </p:sp>
      </p:grpSp>
      <p:grpSp>
        <p:nvGrpSpPr>
          <p:cNvPr id="59455" name="Group 63"/>
          <p:cNvGrpSpPr>
            <a:grpSpLocks/>
          </p:cNvGrpSpPr>
          <p:nvPr/>
        </p:nvGrpSpPr>
        <p:grpSpPr bwMode="auto">
          <a:xfrm>
            <a:off x="7270750" y="2981325"/>
            <a:ext cx="1168400" cy="1473200"/>
            <a:chOff x="4580" y="1878"/>
            <a:chExt cx="736" cy="928"/>
          </a:xfrm>
        </p:grpSpPr>
        <p:sp>
          <p:nvSpPr>
            <p:cNvPr id="59456"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57"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6</a:t>
              </a:r>
            </a:p>
          </p:txBody>
        </p:sp>
      </p:grpSp>
      <p:grpSp>
        <p:nvGrpSpPr>
          <p:cNvPr id="59458" name="Group 66"/>
          <p:cNvGrpSpPr>
            <a:grpSpLocks/>
          </p:cNvGrpSpPr>
          <p:nvPr/>
        </p:nvGrpSpPr>
        <p:grpSpPr bwMode="auto">
          <a:xfrm>
            <a:off x="7270750" y="2981325"/>
            <a:ext cx="1168400" cy="1473200"/>
            <a:chOff x="4580" y="1878"/>
            <a:chExt cx="736" cy="928"/>
          </a:xfrm>
        </p:grpSpPr>
        <p:sp>
          <p:nvSpPr>
            <p:cNvPr id="59459"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60"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5</a:t>
              </a:r>
            </a:p>
          </p:txBody>
        </p:sp>
      </p:grpSp>
      <p:grpSp>
        <p:nvGrpSpPr>
          <p:cNvPr id="59461" name="Group 69"/>
          <p:cNvGrpSpPr>
            <a:grpSpLocks/>
          </p:cNvGrpSpPr>
          <p:nvPr/>
        </p:nvGrpSpPr>
        <p:grpSpPr bwMode="auto">
          <a:xfrm>
            <a:off x="7270750" y="2981325"/>
            <a:ext cx="1168400" cy="1473200"/>
            <a:chOff x="4580" y="1878"/>
            <a:chExt cx="736" cy="928"/>
          </a:xfrm>
        </p:grpSpPr>
        <p:sp>
          <p:nvSpPr>
            <p:cNvPr id="59462"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63"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4</a:t>
              </a:r>
            </a:p>
          </p:txBody>
        </p:sp>
      </p:grpSp>
      <p:grpSp>
        <p:nvGrpSpPr>
          <p:cNvPr id="59464" name="Group 72"/>
          <p:cNvGrpSpPr>
            <a:grpSpLocks/>
          </p:cNvGrpSpPr>
          <p:nvPr/>
        </p:nvGrpSpPr>
        <p:grpSpPr bwMode="auto">
          <a:xfrm>
            <a:off x="7270750" y="2981325"/>
            <a:ext cx="1168400" cy="1473200"/>
            <a:chOff x="4580" y="1878"/>
            <a:chExt cx="736" cy="928"/>
          </a:xfrm>
        </p:grpSpPr>
        <p:sp>
          <p:nvSpPr>
            <p:cNvPr id="59465"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66"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3</a:t>
              </a:r>
            </a:p>
          </p:txBody>
        </p:sp>
      </p:grpSp>
      <p:grpSp>
        <p:nvGrpSpPr>
          <p:cNvPr id="59467" name="Group 75"/>
          <p:cNvGrpSpPr>
            <a:grpSpLocks/>
          </p:cNvGrpSpPr>
          <p:nvPr/>
        </p:nvGrpSpPr>
        <p:grpSpPr bwMode="auto">
          <a:xfrm>
            <a:off x="7270750" y="2981325"/>
            <a:ext cx="1168400" cy="1473200"/>
            <a:chOff x="4580" y="1878"/>
            <a:chExt cx="736" cy="928"/>
          </a:xfrm>
        </p:grpSpPr>
        <p:sp>
          <p:nvSpPr>
            <p:cNvPr id="59468"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69"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2</a:t>
              </a:r>
            </a:p>
          </p:txBody>
        </p:sp>
      </p:grpSp>
      <p:grpSp>
        <p:nvGrpSpPr>
          <p:cNvPr id="59470" name="Group 78"/>
          <p:cNvGrpSpPr>
            <a:grpSpLocks/>
          </p:cNvGrpSpPr>
          <p:nvPr/>
        </p:nvGrpSpPr>
        <p:grpSpPr bwMode="auto">
          <a:xfrm>
            <a:off x="7270750" y="2981325"/>
            <a:ext cx="1168400" cy="1473200"/>
            <a:chOff x="4580" y="1878"/>
            <a:chExt cx="736" cy="928"/>
          </a:xfrm>
        </p:grpSpPr>
        <p:sp>
          <p:nvSpPr>
            <p:cNvPr id="59471"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72"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1</a:t>
              </a:r>
            </a:p>
          </p:txBody>
        </p:sp>
      </p:grpSp>
      <p:grpSp>
        <p:nvGrpSpPr>
          <p:cNvPr id="59473" name="Group 81"/>
          <p:cNvGrpSpPr>
            <a:grpSpLocks/>
          </p:cNvGrpSpPr>
          <p:nvPr/>
        </p:nvGrpSpPr>
        <p:grpSpPr bwMode="auto">
          <a:xfrm>
            <a:off x="6030913" y="2981325"/>
            <a:ext cx="1168400" cy="1473200"/>
            <a:chOff x="4580" y="1878"/>
            <a:chExt cx="736" cy="928"/>
          </a:xfrm>
        </p:grpSpPr>
        <p:sp>
          <p:nvSpPr>
            <p:cNvPr id="59474"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75"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5</a:t>
              </a:r>
            </a:p>
          </p:txBody>
        </p:sp>
      </p:grpSp>
      <p:grpSp>
        <p:nvGrpSpPr>
          <p:cNvPr id="59476" name="Group 84"/>
          <p:cNvGrpSpPr>
            <a:grpSpLocks/>
          </p:cNvGrpSpPr>
          <p:nvPr/>
        </p:nvGrpSpPr>
        <p:grpSpPr bwMode="auto">
          <a:xfrm>
            <a:off x="4606925" y="2984500"/>
            <a:ext cx="1168400" cy="1473200"/>
            <a:chOff x="4580" y="1878"/>
            <a:chExt cx="736" cy="928"/>
          </a:xfrm>
        </p:grpSpPr>
        <p:sp>
          <p:nvSpPr>
            <p:cNvPr id="59477"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78"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9479" name="Group 87"/>
          <p:cNvGrpSpPr>
            <a:grpSpLocks/>
          </p:cNvGrpSpPr>
          <p:nvPr/>
        </p:nvGrpSpPr>
        <p:grpSpPr bwMode="auto">
          <a:xfrm>
            <a:off x="3368675" y="2981325"/>
            <a:ext cx="1168400" cy="1473200"/>
            <a:chOff x="4580" y="1878"/>
            <a:chExt cx="736" cy="928"/>
          </a:xfrm>
        </p:grpSpPr>
        <p:sp>
          <p:nvSpPr>
            <p:cNvPr id="59480"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81"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9482" name="Group 90"/>
          <p:cNvGrpSpPr>
            <a:grpSpLocks/>
          </p:cNvGrpSpPr>
          <p:nvPr/>
        </p:nvGrpSpPr>
        <p:grpSpPr bwMode="auto">
          <a:xfrm>
            <a:off x="7270750" y="2981325"/>
            <a:ext cx="1168400" cy="1473200"/>
            <a:chOff x="4580" y="1878"/>
            <a:chExt cx="736" cy="928"/>
          </a:xfrm>
        </p:grpSpPr>
        <p:sp>
          <p:nvSpPr>
            <p:cNvPr id="59483"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84"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0</a:t>
              </a:r>
            </a:p>
          </p:txBody>
        </p:sp>
      </p:grpSp>
      <p:grpSp>
        <p:nvGrpSpPr>
          <p:cNvPr id="59485" name="Group 93"/>
          <p:cNvGrpSpPr>
            <a:grpSpLocks/>
          </p:cNvGrpSpPr>
          <p:nvPr/>
        </p:nvGrpSpPr>
        <p:grpSpPr bwMode="auto">
          <a:xfrm>
            <a:off x="6030913" y="2981325"/>
            <a:ext cx="1168400" cy="1473200"/>
            <a:chOff x="4580" y="1878"/>
            <a:chExt cx="736" cy="928"/>
          </a:xfrm>
        </p:grpSpPr>
        <p:sp>
          <p:nvSpPr>
            <p:cNvPr id="59486"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87"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4</a:t>
              </a:r>
            </a:p>
          </p:txBody>
        </p:sp>
      </p:grpSp>
      <p:grpSp>
        <p:nvGrpSpPr>
          <p:cNvPr id="59488" name="Group 96"/>
          <p:cNvGrpSpPr>
            <a:grpSpLocks/>
          </p:cNvGrpSpPr>
          <p:nvPr/>
        </p:nvGrpSpPr>
        <p:grpSpPr bwMode="auto">
          <a:xfrm>
            <a:off x="7270750" y="2981325"/>
            <a:ext cx="1168400" cy="1473200"/>
            <a:chOff x="4580" y="1878"/>
            <a:chExt cx="736" cy="928"/>
          </a:xfrm>
        </p:grpSpPr>
        <p:sp>
          <p:nvSpPr>
            <p:cNvPr id="59489"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90"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9</a:t>
              </a:r>
            </a:p>
          </p:txBody>
        </p:sp>
      </p:grpSp>
      <p:grpSp>
        <p:nvGrpSpPr>
          <p:cNvPr id="59491" name="Group 99"/>
          <p:cNvGrpSpPr>
            <a:grpSpLocks/>
          </p:cNvGrpSpPr>
          <p:nvPr/>
        </p:nvGrpSpPr>
        <p:grpSpPr bwMode="auto">
          <a:xfrm>
            <a:off x="7270750" y="2981325"/>
            <a:ext cx="1168400" cy="1473200"/>
            <a:chOff x="4580" y="1878"/>
            <a:chExt cx="736" cy="928"/>
          </a:xfrm>
        </p:grpSpPr>
        <p:sp>
          <p:nvSpPr>
            <p:cNvPr id="59492"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93"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8</a:t>
              </a:r>
            </a:p>
          </p:txBody>
        </p:sp>
      </p:grpSp>
      <p:grpSp>
        <p:nvGrpSpPr>
          <p:cNvPr id="59494" name="Group 102"/>
          <p:cNvGrpSpPr>
            <a:grpSpLocks/>
          </p:cNvGrpSpPr>
          <p:nvPr/>
        </p:nvGrpSpPr>
        <p:grpSpPr bwMode="auto">
          <a:xfrm>
            <a:off x="7270750" y="2981325"/>
            <a:ext cx="1168400" cy="1473200"/>
            <a:chOff x="4580" y="1878"/>
            <a:chExt cx="736" cy="928"/>
          </a:xfrm>
        </p:grpSpPr>
        <p:sp>
          <p:nvSpPr>
            <p:cNvPr id="59495"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96"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7</a:t>
              </a:r>
            </a:p>
          </p:txBody>
        </p:sp>
      </p:grpSp>
      <p:grpSp>
        <p:nvGrpSpPr>
          <p:cNvPr id="59497" name="Group 105"/>
          <p:cNvGrpSpPr>
            <a:grpSpLocks/>
          </p:cNvGrpSpPr>
          <p:nvPr/>
        </p:nvGrpSpPr>
        <p:grpSpPr bwMode="auto">
          <a:xfrm>
            <a:off x="7270750" y="2981325"/>
            <a:ext cx="1168400" cy="1473200"/>
            <a:chOff x="4580" y="1878"/>
            <a:chExt cx="736" cy="928"/>
          </a:xfrm>
        </p:grpSpPr>
        <p:sp>
          <p:nvSpPr>
            <p:cNvPr id="59498"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99"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6</a:t>
              </a:r>
            </a:p>
          </p:txBody>
        </p:sp>
      </p:grpSp>
      <p:grpSp>
        <p:nvGrpSpPr>
          <p:cNvPr id="59500" name="Group 108"/>
          <p:cNvGrpSpPr>
            <a:grpSpLocks/>
          </p:cNvGrpSpPr>
          <p:nvPr/>
        </p:nvGrpSpPr>
        <p:grpSpPr bwMode="auto">
          <a:xfrm>
            <a:off x="7270750" y="2981325"/>
            <a:ext cx="1168400" cy="1473200"/>
            <a:chOff x="4580" y="1878"/>
            <a:chExt cx="736" cy="928"/>
          </a:xfrm>
        </p:grpSpPr>
        <p:sp>
          <p:nvSpPr>
            <p:cNvPr id="59501"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02"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5</a:t>
              </a:r>
            </a:p>
          </p:txBody>
        </p:sp>
      </p:grpSp>
      <p:grpSp>
        <p:nvGrpSpPr>
          <p:cNvPr id="59503" name="Group 111"/>
          <p:cNvGrpSpPr>
            <a:grpSpLocks/>
          </p:cNvGrpSpPr>
          <p:nvPr/>
        </p:nvGrpSpPr>
        <p:grpSpPr bwMode="auto">
          <a:xfrm>
            <a:off x="7270750" y="2981325"/>
            <a:ext cx="1168400" cy="1473200"/>
            <a:chOff x="4580" y="1878"/>
            <a:chExt cx="736" cy="928"/>
          </a:xfrm>
        </p:grpSpPr>
        <p:sp>
          <p:nvSpPr>
            <p:cNvPr id="59504"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05"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4</a:t>
              </a:r>
            </a:p>
          </p:txBody>
        </p:sp>
      </p:grpSp>
      <p:grpSp>
        <p:nvGrpSpPr>
          <p:cNvPr id="59506" name="Group 114"/>
          <p:cNvGrpSpPr>
            <a:grpSpLocks/>
          </p:cNvGrpSpPr>
          <p:nvPr/>
        </p:nvGrpSpPr>
        <p:grpSpPr bwMode="auto">
          <a:xfrm>
            <a:off x="7270750" y="2981325"/>
            <a:ext cx="1168400" cy="1473200"/>
            <a:chOff x="4580" y="1878"/>
            <a:chExt cx="736" cy="928"/>
          </a:xfrm>
        </p:grpSpPr>
        <p:sp>
          <p:nvSpPr>
            <p:cNvPr id="59507"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08"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3</a:t>
              </a:r>
            </a:p>
          </p:txBody>
        </p:sp>
      </p:grpSp>
      <p:grpSp>
        <p:nvGrpSpPr>
          <p:cNvPr id="59509" name="Group 117"/>
          <p:cNvGrpSpPr>
            <a:grpSpLocks/>
          </p:cNvGrpSpPr>
          <p:nvPr/>
        </p:nvGrpSpPr>
        <p:grpSpPr bwMode="auto">
          <a:xfrm>
            <a:off x="7270750" y="2981325"/>
            <a:ext cx="1168400" cy="1473200"/>
            <a:chOff x="4580" y="1878"/>
            <a:chExt cx="736" cy="928"/>
          </a:xfrm>
        </p:grpSpPr>
        <p:sp>
          <p:nvSpPr>
            <p:cNvPr id="59510"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11"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2</a:t>
              </a:r>
            </a:p>
          </p:txBody>
        </p:sp>
      </p:grpSp>
      <p:grpSp>
        <p:nvGrpSpPr>
          <p:cNvPr id="59512" name="Group 120"/>
          <p:cNvGrpSpPr>
            <a:grpSpLocks/>
          </p:cNvGrpSpPr>
          <p:nvPr/>
        </p:nvGrpSpPr>
        <p:grpSpPr bwMode="auto">
          <a:xfrm>
            <a:off x="7270750" y="2981325"/>
            <a:ext cx="1168400" cy="1473200"/>
            <a:chOff x="4580" y="1878"/>
            <a:chExt cx="736" cy="928"/>
          </a:xfrm>
        </p:grpSpPr>
        <p:sp>
          <p:nvSpPr>
            <p:cNvPr id="59513"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14"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1</a:t>
              </a:r>
            </a:p>
          </p:txBody>
        </p:sp>
      </p:grpSp>
      <p:grpSp>
        <p:nvGrpSpPr>
          <p:cNvPr id="59515" name="Group 123"/>
          <p:cNvGrpSpPr>
            <a:grpSpLocks/>
          </p:cNvGrpSpPr>
          <p:nvPr/>
        </p:nvGrpSpPr>
        <p:grpSpPr bwMode="auto">
          <a:xfrm>
            <a:off x="7270750" y="2981325"/>
            <a:ext cx="1168400" cy="1473200"/>
            <a:chOff x="4580" y="1878"/>
            <a:chExt cx="736" cy="928"/>
          </a:xfrm>
        </p:grpSpPr>
        <p:sp>
          <p:nvSpPr>
            <p:cNvPr id="59516"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17"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0</a:t>
              </a:r>
            </a:p>
          </p:txBody>
        </p:sp>
      </p:grpSp>
      <p:grpSp>
        <p:nvGrpSpPr>
          <p:cNvPr id="59518" name="Group 126"/>
          <p:cNvGrpSpPr>
            <a:grpSpLocks/>
          </p:cNvGrpSpPr>
          <p:nvPr/>
        </p:nvGrpSpPr>
        <p:grpSpPr bwMode="auto">
          <a:xfrm>
            <a:off x="6030913" y="2981325"/>
            <a:ext cx="1168400" cy="1473200"/>
            <a:chOff x="4580" y="1878"/>
            <a:chExt cx="736" cy="928"/>
          </a:xfrm>
        </p:grpSpPr>
        <p:sp>
          <p:nvSpPr>
            <p:cNvPr id="59519"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20"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3</a:t>
              </a:r>
            </a:p>
          </p:txBody>
        </p:sp>
      </p:grpSp>
      <p:grpSp>
        <p:nvGrpSpPr>
          <p:cNvPr id="59521" name="Group 129"/>
          <p:cNvGrpSpPr>
            <a:grpSpLocks/>
          </p:cNvGrpSpPr>
          <p:nvPr/>
        </p:nvGrpSpPr>
        <p:grpSpPr bwMode="auto">
          <a:xfrm>
            <a:off x="7270750" y="2981325"/>
            <a:ext cx="1168400" cy="1473200"/>
            <a:chOff x="4580" y="1878"/>
            <a:chExt cx="736" cy="928"/>
          </a:xfrm>
        </p:grpSpPr>
        <p:sp>
          <p:nvSpPr>
            <p:cNvPr id="59522"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23"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9</a:t>
              </a:r>
            </a:p>
          </p:txBody>
        </p:sp>
      </p:grpSp>
      <p:grpSp>
        <p:nvGrpSpPr>
          <p:cNvPr id="59524" name="Group 132"/>
          <p:cNvGrpSpPr>
            <a:grpSpLocks/>
          </p:cNvGrpSpPr>
          <p:nvPr/>
        </p:nvGrpSpPr>
        <p:grpSpPr bwMode="auto">
          <a:xfrm>
            <a:off x="7270750" y="2981325"/>
            <a:ext cx="1168400" cy="1473200"/>
            <a:chOff x="4580" y="1878"/>
            <a:chExt cx="736" cy="928"/>
          </a:xfrm>
        </p:grpSpPr>
        <p:sp>
          <p:nvSpPr>
            <p:cNvPr id="59525"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26"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8</a:t>
              </a:r>
            </a:p>
          </p:txBody>
        </p:sp>
      </p:grpSp>
      <p:grpSp>
        <p:nvGrpSpPr>
          <p:cNvPr id="59527" name="Group 135"/>
          <p:cNvGrpSpPr>
            <a:grpSpLocks/>
          </p:cNvGrpSpPr>
          <p:nvPr/>
        </p:nvGrpSpPr>
        <p:grpSpPr bwMode="auto">
          <a:xfrm>
            <a:off x="7270750" y="2981325"/>
            <a:ext cx="1168400" cy="1473200"/>
            <a:chOff x="4580" y="1878"/>
            <a:chExt cx="736" cy="928"/>
          </a:xfrm>
        </p:grpSpPr>
        <p:sp>
          <p:nvSpPr>
            <p:cNvPr id="59528"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29"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7</a:t>
              </a:r>
            </a:p>
          </p:txBody>
        </p:sp>
      </p:grpSp>
      <p:grpSp>
        <p:nvGrpSpPr>
          <p:cNvPr id="59530" name="Group 138"/>
          <p:cNvGrpSpPr>
            <a:grpSpLocks/>
          </p:cNvGrpSpPr>
          <p:nvPr/>
        </p:nvGrpSpPr>
        <p:grpSpPr bwMode="auto">
          <a:xfrm>
            <a:off x="7270750" y="2981325"/>
            <a:ext cx="1168400" cy="1473200"/>
            <a:chOff x="4580" y="1878"/>
            <a:chExt cx="736" cy="928"/>
          </a:xfrm>
        </p:grpSpPr>
        <p:sp>
          <p:nvSpPr>
            <p:cNvPr id="59531"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32"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6</a:t>
              </a:r>
            </a:p>
          </p:txBody>
        </p:sp>
      </p:grpSp>
      <p:grpSp>
        <p:nvGrpSpPr>
          <p:cNvPr id="59533" name="Group 141"/>
          <p:cNvGrpSpPr>
            <a:grpSpLocks/>
          </p:cNvGrpSpPr>
          <p:nvPr/>
        </p:nvGrpSpPr>
        <p:grpSpPr bwMode="auto">
          <a:xfrm>
            <a:off x="7270750" y="2981325"/>
            <a:ext cx="1168400" cy="1473200"/>
            <a:chOff x="4580" y="1878"/>
            <a:chExt cx="736" cy="928"/>
          </a:xfrm>
        </p:grpSpPr>
        <p:sp>
          <p:nvSpPr>
            <p:cNvPr id="59534"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35"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5</a:t>
              </a:r>
            </a:p>
          </p:txBody>
        </p:sp>
      </p:grpSp>
      <p:grpSp>
        <p:nvGrpSpPr>
          <p:cNvPr id="59536" name="Group 144"/>
          <p:cNvGrpSpPr>
            <a:grpSpLocks/>
          </p:cNvGrpSpPr>
          <p:nvPr/>
        </p:nvGrpSpPr>
        <p:grpSpPr bwMode="auto">
          <a:xfrm>
            <a:off x="7270750" y="2981325"/>
            <a:ext cx="1168400" cy="1473200"/>
            <a:chOff x="4580" y="1878"/>
            <a:chExt cx="736" cy="928"/>
          </a:xfrm>
        </p:grpSpPr>
        <p:sp>
          <p:nvSpPr>
            <p:cNvPr id="59537"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38"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4</a:t>
              </a:r>
            </a:p>
          </p:txBody>
        </p:sp>
      </p:grpSp>
      <p:grpSp>
        <p:nvGrpSpPr>
          <p:cNvPr id="59539" name="Group 147"/>
          <p:cNvGrpSpPr>
            <a:grpSpLocks/>
          </p:cNvGrpSpPr>
          <p:nvPr/>
        </p:nvGrpSpPr>
        <p:grpSpPr bwMode="auto">
          <a:xfrm>
            <a:off x="7270750" y="2981325"/>
            <a:ext cx="1168400" cy="1473200"/>
            <a:chOff x="4580" y="1878"/>
            <a:chExt cx="736" cy="928"/>
          </a:xfrm>
        </p:grpSpPr>
        <p:sp>
          <p:nvSpPr>
            <p:cNvPr id="59540"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41"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3</a:t>
              </a:r>
            </a:p>
          </p:txBody>
        </p:sp>
      </p:grpSp>
      <p:grpSp>
        <p:nvGrpSpPr>
          <p:cNvPr id="59542" name="Group 150"/>
          <p:cNvGrpSpPr>
            <a:grpSpLocks/>
          </p:cNvGrpSpPr>
          <p:nvPr/>
        </p:nvGrpSpPr>
        <p:grpSpPr bwMode="auto">
          <a:xfrm>
            <a:off x="7270750" y="2981325"/>
            <a:ext cx="1168400" cy="1473200"/>
            <a:chOff x="4580" y="1878"/>
            <a:chExt cx="736" cy="928"/>
          </a:xfrm>
        </p:grpSpPr>
        <p:sp>
          <p:nvSpPr>
            <p:cNvPr id="59543"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44"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2</a:t>
              </a:r>
            </a:p>
          </p:txBody>
        </p:sp>
      </p:grpSp>
      <p:grpSp>
        <p:nvGrpSpPr>
          <p:cNvPr id="59545" name="Group 153"/>
          <p:cNvGrpSpPr>
            <a:grpSpLocks/>
          </p:cNvGrpSpPr>
          <p:nvPr/>
        </p:nvGrpSpPr>
        <p:grpSpPr bwMode="auto">
          <a:xfrm>
            <a:off x="7270750" y="2981325"/>
            <a:ext cx="1168400" cy="1473200"/>
            <a:chOff x="4580" y="1878"/>
            <a:chExt cx="736" cy="928"/>
          </a:xfrm>
        </p:grpSpPr>
        <p:sp>
          <p:nvSpPr>
            <p:cNvPr id="59546"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47"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1</a:t>
              </a:r>
            </a:p>
          </p:txBody>
        </p:sp>
      </p:grpSp>
      <p:grpSp>
        <p:nvGrpSpPr>
          <p:cNvPr id="59548" name="Group 156"/>
          <p:cNvGrpSpPr>
            <a:grpSpLocks/>
          </p:cNvGrpSpPr>
          <p:nvPr/>
        </p:nvGrpSpPr>
        <p:grpSpPr bwMode="auto">
          <a:xfrm>
            <a:off x="7270750" y="2981325"/>
            <a:ext cx="1168400" cy="1473200"/>
            <a:chOff x="4580" y="1878"/>
            <a:chExt cx="736" cy="928"/>
          </a:xfrm>
        </p:grpSpPr>
        <p:sp>
          <p:nvSpPr>
            <p:cNvPr id="59549"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50"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0</a:t>
              </a:r>
            </a:p>
          </p:txBody>
        </p:sp>
      </p:grpSp>
      <p:grpSp>
        <p:nvGrpSpPr>
          <p:cNvPr id="59551" name="Group 159"/>
          <p:cNvGrpSpPr>
            <a:grpSpLocks/>
          </p:cNvGrpSpPr>
          <p:nvPr/>
        </p:nvGrpSpPr>
        <p:grpSpPr bwMode="auto">
          <a:xfrm>
            <a:off x="7270750" y="2981325"/>
            <a:ext cx="1168400" cy="1473200"/>
            <a:chOff x="4580" y="1878"/>
            <a:chExt cx="736" cy="928"/>
          </a:xfrm>
        </p:grpSpPr>
        <p:sp>
          <p:nvSpPr>
            <p:cNvPr id="59552"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53"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9</a:t>
              </a:r>
            </a:p>
          </p:txBody>
        </p:sp>
      </p:grpSp>
      <p:grpSp>
        <p:nvGrpSpPr>
          <p:cNvPr id="59554" name="Group 162"/>
          <p:cNvGrpSpPr>
            <a:grpSpLocks/>
          </p:cNvGrpSpPr>
          <p:nvPr/>
        </p:nvGrpSpPr>
        <p:grpSpPr bwMode="auto">
          <a:xfrm>
            <a:off x="7270750" y="2981325"/>
            <a:ext cx="1168400" cy="1473200"/>
            <a:chOff x="4580" y="1878"/>
            <a:chExt cx="736" cy="928"/>
          </a:xfrm>
        </p:grpSpPr>
        <p:sp>
          <p:nvSpPr>
            <p:cNvPr id="59555"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56"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8</a:t>
              </a:r>
            </a:p>
          </p:txBody>
        </p:sp>
      </p:grpSp>
      <p:grpSp>
        <p:nvGrpSpPr>
          <p:cNvPr id="59557" name="Group 165"/>
          <p:cNvGrpSpPr>
            <a:grpSpLocks/>
          </p:cNvGrpSpPr>
          <p:nvPr/>
        </p:nvGrpSpPr>
        <p:grpSpPr bwMode="auto">
          <a:xfrm>
            <a:off x="7270750" y="2981325"/>
            <a:ext cx="1168400" cy="1473200"/>
            <a:chOff x="4580" y="1878"/>
            <a:chExt cx="736" cy="928"/>
          </a:xfrm>
        </p:grpSpPr>
        <p:sp>
          <p:nvSpPr>
            <p:cNvPr id="59558"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59"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7</a:t>
              </a:r>
            </a:p>
          </p:txBody>
        </p:sp>
      </p:grpSp>
      <p:grpSp>
        <p:nvGrpSpPr>
          <p:cNvPr id="59560" name="Group 168"/>
          <p:cNvGrpSpPr>
            <a:grpSpLocks/>
          </p:cNvGrpSpPr>
          <p:nvPr/>
        </p:nvGrpSpPr>
        <p:grpSpPr bwMode="auto">
          <a:xfrm>
            <a:off x="7270750" y="2981325"/>
            <a:ext cx="1168400" cy="1473200"/>
            <a:chOff x="4580" y="1878"/>
            <a:chExt cx="736" cy="928"/>
          </a:xfrm>
        </p:grpSpPr>
        <p:sp>
          <p:nvSpPr>
            <p:cNvPr id="59561"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62"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6</a:t>
              </a:r>
            </a:p>
          </p:txBody>
        </p:sp>
      </p:grpSp>
      <p:grpSp>
        <p:nvGrpSpPr>
          <p:cNvPr id="59563" name="Group 171"/>
          <p:cNvGrpSpPr>
            <a:grpSpLocks/>
          </p:cNvGrpSpPr>
          <p:nvPr/>
        </p:nvGrpSpPr>
        <p:grpSpPr bwMode="auto">
          <a:xfrm>
            <a:off x="7270750" y="2981325"/>
            <a:ext cx="1168400" cy="1473200"/>
            <a:chOff x="4580" y="1878"/>
            <a:chExt cx="736" cy="928"/>
          </a:xfrm>
        </p:grpSpPr>
        <p:sp>
          <p:nvSpPr>
            <p:cNvPr id="59564"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65"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5</a:t>
              </a:r>
            </a:p>
          </p:txBody>
        </p:sp>
      </p:grpSp>
      <p:grpSp>
        <p:nvGrpSpPr>
          <p:cNvPr id="59566" name="Group 174"/>
          <p:cNvGrpSpPr>
            <a:grpSpLocks/>
          </p:cNvGrpSpPr>
          <p:nvPr/>
        </p:nvGrpSpPr>
        <p:grpSpPr bwMode="auto">
          <a:xfrm>
            <a:off x="7270750" y="2981325"/>
            <a:ext cx="1168400" cy="1473200"/>
            <a:chOff x="4580" y="1878"/>
            <a:chExt cx="736" cy="928"/>
          </a:xfrm>
        </p:grpSpPr>
        <p:sp>
          <p:nvSpPr>
            <p:cNvPr id="59567"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68"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4</a:t>
              </a:r>
            </a:p>
          </p:txBody>
        </p:sp>
      </p:grpSp>
      <p:grpSp>
        <p:nvGrpSpPr>
          <p:cNvPr id="59569" name="Group 177"/>
          <p:cNvGrpSpPr>
            <a:grpSpLocks/>
          </p:cNvGrpSpPr>
          <p:nvPr/>
        </p:nvGrpSpPr>
        <p:grpSpPr bwMode="auto">
          <a:xfrm>
            <a:off x="7270750" y="2981325"/>
            <a:ext cx="1168400" cy="1473200"/>
            <a:chOff x="4580" y="1878"/>
            <a:chExt cx="736" cy="928"/>
          </a:xfrm>
        </p:grpSpPr>
        <p:sp>
          <p:nvSpPr>
            <p:cNvPr id="59570"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71"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3</a:t>
              </a:r>
            </a:p>
          </p:txBody>
        </p:sp>
      </p:grpSp>
      <p:grpSp>
        <p:nvGrpSpPr>
          <p:cNvPr id="59572" name="Group 180"/>
          <p:cNvGrpSpPr>
            <a:grpSpLocks/>
          </p:cNvGrpSpPr>
          <p:nvPr/>
        </p:nvGrpSpPr>
        <p:grpSpPr bwMode="auto">
          <a:xfrm>
            <a:off x="7270750" y="2981325"/>
            <a:ext cx="1168400" cy="1473200"/>
            <a:chOff x="4580" y="1878"/>
            <a:chExt cx="736" cy="928"/>
          </a:xfrm>
        </p:grpSpPr>
        <p:sp>
          <p:nvSpPr>
            <p:cNvPr id="59573"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74"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2</a:t>
              </a:r>
            </a:p>
          </p:txBody>
        </p:sp>
      </p:grpSp>
      <p:grpSp>
        <p:nvGrpSpPr>
          <p:cNvPr id="59575" name="Group 183"/>
          <p:cNvGrpSpPr>
            <a:grpSpLocks/>
          </p:cNvGrpSpPr>
          <p:nvPr/>
        </p:nvGrpSpPr>
        <p:grpSpPr bwMode="auto">
          <a:xfrm>
            <a:off x="7270750" y="2981325"/>
            <a:ext cx="1168400" cy="1473200"/>
            <a:chOff x="4580" y="1878"/>
            <a:chExt cx="736" cy="928"/>
          </a:xfrm>
        </p:grpSpPr>
        <p:sp>
          <p:nvSpPr>
            <p:cNvPr id="59576"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77"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1</a:t>
              </a:r>
            </a:p>
          </p:txBody>
        </p:sp>
      </p:grpSp>
      <p:grpSp>
        <p:nvGrpSpPr>
          <p:cNvPr id="59578" name="Group 186"/>
          <p:cNvGrpSpPr>
            <a:grpSpLocks/>
          </p:cNvGrpSpPr>
          <p:nvPr/>
        </p:nvGrpSpPr>
        <p:grpSpPr bwMode="auto">
          <a:xfrm>
            <a:off x="7270750" y="2981325"/>
            <a:ext cx="1168400" cy="1473200"/>
            <a:chOff x="4580" y="1878"/>
            <a:chExt cx="736" cy="928"/>
          </a:xfrm>
        </p:grpSpPr>
        <p:sp>
          <p:nvSpPr>
            <p:cNvPr id="59579"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80"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0</a:t>
              </a:r>
            </a:p>
          </p:txBody>
        </p:sp>
      </p:grpSp>
      <p:grpSp>
        <p:nvGrpSpPr>
          <p:cNvPr id="59581" name="Group 189"/>
          <p:cNvGrpSpPr>
            <a:grpSpLocks/>
          </p:cNvGrpSpPr>
          <p:nvPr/>
        </p:nvGrpSpPr>
        <p:grpSpPr bwMode="auto">
          <a:xfrm>
            <a:off x="6030913" y="2981325"/>
            <a:ext cx="1168400" cy="1473200"/>
            <a:chOff x="4580" y="1878"/>
            <a:chExt cx="736" cy="928"/>
          </a:xfrm>
        </p:grpSpPr>
        <p:sp>
          <p:nvSpPr>
            <p:cNvPr id="59582"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83"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2</a:t>
              </a:r>
            </a:p>
          </p:txBody>
        </p:sp>
      </p:grpSp>
      <p:grpSp>
        <p:nvGrpSpPr>
          <p:cNvPr id="59584" name="Group 192"/>
          <p:cNvGrpSpPr>
            <a:grpSpLocks/>
          </p:cNvGrpSpPr>
          <p:nvPr/>
        </p:nvGrpSpPr>
        <p:grpSpPr bwMode="auto">
          <a:xfrm>
            <a:off x="6030913" y="2981325"/>
            <a:ext cx="1168400" cy="1473200"/>
            <a:chOff x="4580" y="1878"/>
            <a:chExt cx="736" cy="928"/>
          </a:xfrm>
        </p:grpSpPr>
        <p:sp>
          <p:nvSpPr>
            <p:cNvPr id="59585"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86"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1</a:t>
              </a:r>
            </a:p>
          </p:txBody>
        </p:sp>
      </p:grpSp>
      <p:grpSp>
        <p:nvGrpSpPr>
          <p:cNvPr id="59587" name="Group 195"/>
          <p:cNvGrpSpPr>
            <a:grpSpLocks/>
          </p:cNvGrpSpPr>
          <p:nvPr/>
        </p:nvGrpSpPr>
        <p:grpSpPr bwMode="auto">
          <a:xfrm>
            <a:off x="7270750" y="2981325"/>
            <a:ext cx="1168400" cy="1473200"/>
            <a:chOff x="4580" y="1878"/>
            <a:chExt cx="736" cy="928"/>
          </a:xfrm>
        </p:grpSpPr>
        <p:sp>
          <p:nvSpPr>
            <p:cNvPr id="59588"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89"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9</a:t>
              </a:r>
            </a:p>
          </p:txBody>
        </p:sp>
      </p:grpSp>
      <p:grpSp>
        <p:nvGrpSpPr>
          <p:cNvPr id="59590" name="Group 198"/>
          <p:cNvGrpSpPr>
            <a:grpSpLocks/>
          </p:cNvGrpSpPr>
          <p:nvPr/>
        </p:nvGrpSpPr>
        <p:grpSpPr bwMode="auto">
          <a:xfrm>
            <a:off x="7270750" y="2981325"/>
            <a:ext cx="1168400" cy="1473200"/>
            <a:chOff x="4580" y="1878"/>
            <a:chExt cx="736" cy="928"/>
          </a:xfrm>
        </p:grpSpPr>
        <p:sp>
          <p:nvSpPr>
            <p:cNvPr id="59591"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92"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8</a:t>
              </a:r>
            </a:p>
          </p:txBody>
        </p:sp>
      </p:grpSp>
      <p:grpSp>
        <p:nvGrpSpPr>
          <p:cNvPr id="59593" name="Group 201"/>
          <p:cNvGrpSpPr>
            <a:grpSpLocks/>
          </p:cNvGrpSpPr>
          <p:nvPr/>
        </p:nvGrpSpPr>
        <p:grpSpPr bwMode="auto">
          <a:xfrm>
            <a:off x="7270750" y="2981325"/>
            <a:ext cx="1168400" cy="1473200"/>
            <a:chOff x="4580" y="1878"/>
            <a:chExt cx="736" cy="928"/>
          </a:xfrm>
        </p:grpSpPr>
        <p:sp>
          <p:nvSpPr>
            <p:cNvPr id="59594"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95"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7</a:t>
              </a:r>
            </a:p>
          </p:txBody>
        </p:sp>
      </p:grpSp>
      <p:grpSp>
        <p:nvGrpSpPr>
          <p:cNvPr id="59596" name="Group 204"/>
          <p:cNvGrpSpPr>
            <a:grpSpLocks/>
          </p:cNvGrpSpPr>
          <p:nvPr/>
        </p:nvGrpSpPr>
        <p:grpSpPr bwMode="auto">
          <a:xfrm>
            <a:off x="7270750" y="2981325"/>
            <a:ext cx="1168400" cy="1473200"/>
            <a:chOff x="4580" y="1878"/>
            <a:chExt cx="736" cy="928"/>
          </a:xfrm>
        </p:grpSpPr>
        <p:sp>
          <p:nvSpPr>
            <p:cNvPr id="59597"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98"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6</a:t>
              </a:r>
            </a:p>
          </p:txBody>
        </p:sp>
      </p:grpSp>
      <p:grpSp>
        <p:nvGrpSpPr>
          <p:cNvPr id="59599" name="Group 207"/>
          <p:cNvGrpSpPr>
            <a:grpSpLocks/>
          </p:cNvGrpSpPr>
          <p:nvPr/>
        </p:nvGrpSpPr>
        <p:grpSpPr bwMode="auto">
          <a:xfrm>
            <a:off x="7270750" y="2981325"/>
            <a:ext cx="1168400" cy="1473200"/>
            <a:chOff x="4580" y="1878"/>
            <a:chExt cx="736" cy="928"/>
          </a:xfrm>
        </p:grpSpPr>
        <p:sp>
          <p:nvSpPr>
            <p:cNvPr id="59600"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01"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5</a:t>
              </a:r>
            </a:p>
          </p:txBody>
        </p:sp>
      </p:grpSp>
      <p:grpSp>
        <p:nvGrpSpPr>
          <p:cNvPr id="59602" name="Group 210"/>
          <p:cNvGrpSpPr>
            <a:grpSpLocks/>
          </p:cNvGrpSpPr>
          <p:nvPr/>
        </p:nvGrpSpPr>
        <p:grpSpPr bwMode="auto">
          <a:xfrm>
            <a:off x="7270750" y="2981325"/>
            <a:ext cx="1168400" cy="1473200"/>
            <a:chOff x="4580" y="1878"/>
            <a:chExt cx="736" cy="928"/>
          </a:xfrm>
        </p:grpSpPr>
        <p:sp>
          <p:nvSpPr>
            <p:cNvPr id="59603"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04"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4</a:t>
              </a:r>
            </a:p>
          </p:txBody>
        </p:sp>
      </p:grpSp>
      <p:grpSp>
        <p:nvGrpSpPr>
          <p:cNvPr id="59605" name="Group 213"/>
          <p:cNvGrpSpPr>
            <a:grpSpLocks/>
          </p:cNvGrpSpPr>
          <p:nvPr/>
        </p:nvGrpSpPr>
        <p:grpSpPr bwMode="auto">
          <a:xfrm>
            <a:off x="7270750" y="2981325"/>
            <a:ext cx="1168400" cy="1473200"/>
            <a:chOff x="4580" y="1878"/>
            <a:chExt cx="736" cy="928"/>
          </a:xfrm>
        </p:grpSpPr>
        <p:sp>
          <p:nvSpPr>
            <p:cNvPr id="59606"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07"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3</a:t>
              </a:r>
            </a:p>
          </p:txBody>
        </p:sp>
      </p:grpSp>
      <p:grpSp>
        <p:nvGrpSpPr>
          <p:cNvPr id="59608" name="Group 216"/>
          <p:cNvGrpSpPr>
            <a:grpSpLocks/>
          </p:cNvGrpSpPr>
          <p:nvPr/>
        </p:nvGrpSpPr>
        <p:grpSpPr bwMode="auto">
          <a:xfrm>
            <a:off x="7270750" y="2981325"/>
            <a:ext cx="1168400" cy="1473200"/>
            <a:chOff x="4580" y="1878"/>
            <a:chExt cx="736" cy="928"/>
          </a:xfrm>
        </p:grpSpPr>
        <p:sp>
          <p:nvSpPr>
            <p:cNvPr id="59609"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10"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2</a:t>
              </a:r>
            </a:p>
          </p:txBody>
        </p:sp>
      </p:grpSp>
      <p:grpSp>
        <p:nvGrpSpPr>
          <p:cNvPr id="59611" name="Group 219"/>
          <p:cNvGrpSpPr>
            <a:grpSpLocks/>
          </p:cNvGrpSpPr>
          <p:nvPr/>
        </p:nvGrpSpPr>
        <p:grpSpPr bwMode="auto">
          <a:xfrm>
            <a:off x="7270750" y="2981325"/>
            <a:ext cx="1168400" cy="1473200"/>
            <a:chOff x="4580" y="1878"/>
            <a:chExt cx="736" cy="928"/>
          </a:xfrm>
        </p:grpSpPr>
        <p:sp>
          <p:nvSpPr>
            <p:cNvPr id="59612"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13"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1</a:t>
              </a:r>
            </a:p>
          </p:txBody>
        </p:sp>
      </p:grpSp>
      <p:grpSp>
        <p:nvGrpSpPr>
          <p:cNvPr id="59614" name="Group 222"/>
          <p:cNvGrpSpPr>
            <a:grpSpLocks/>
          </p:cNvGrpSpPr>
          <p:nvPr/>
        </p:nvGrpSpPr>
        <p:grpSpPr bwMode="auto">
          <a:xfrm>
            <a:off x="7270750" y="2981325"/>
            <a:ext cx="1168400" cy="1473200"/>
            <a:chOff x="4580" y="1878"/>
            <a:chExt cx="736" cy="928"/>
          </a:xfrm>
        </p:grpSpPr>
        <p:sp>
          <p:nvSpPr>
            <p:cNvPr id="59615"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16"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0</a:t>
              </a:r>
            </a:p>
          </p:txBody>
        </p:sp>
      </p:grpSp>
      <p:grpSp>
        <p:nvGrpSpPr>
          <p:cNvPr id="59617" name="Group 225"/>
          <p:cNvGrpSpPr>
            <a:grpSpLocks/>
          </p:cNvGrpSpPr>
          <p:nvPr/>
        </p:nvGrpSpPr>
        <p:grpSpPr bwMode="auto">
          <a:xfrm>
            <a:off x="7270750" y="2981325"/>
            <a:ext cx="1168400" cy="1473200"/>
            <a:chOff x="4580" y="1878"/>
            <a:chExt cx="736" cy="928"/>
          </a:xfrm>
        </p:grpSpPr>
        <p:sp>
          <p:nvSpPr>
            <p:cNvPr id="59618"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19"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9</a:t>
              </a:r>
            </a:p>
          </p:txBody>
        </p:sp>
      </p:grpSp>
      <p:grpSp>
        <p:nvGrpSpPr>
          <p:cNvPr id="59620" name="Group 228"/>
          <p:cNvGrpSpPr>
            <a:grpSpLocks/>
          </p:cNvGrpSpPr>
          <p:nvPr/>
        </p:nvGrpSpPr>
        <p:grpSpPr bwMode="auto">
          <a:xfrm>
            <a:off x="7270750" y="2981325"/>
            <a:ext cx="1168400" cy="1473200"/>
            <a:chOff x="4580" y="1878"/>
            <a:chExt cx="736" cy="928"/>
          </a:xfrm>
        </p:grpSpPr>
        <p:sp>
          <p:nvSpPr>
            <p:cNvPr id="59621"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22"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8</a:t>
              </a:r>
            </a:p>
          </p:txBody>
        </p:sp>
      </p:grpSp>
      <p:grpSp>
        <p:nvGrpSpPr>
          <p:cNvPr id="59623" name="Group 231"/>
          <p:cNvGrpSpPr>
            <a:grpSpLocks/>
          </p:cNvGrpSpPr>
          <p:nvPr/>
        </p:nvGrpSpPr>
        <p:grpSpPr bwMode="auto">
          <a:xfrm>
            <a:off x="7270750" y="2981325"/>
            <a:ext cx="1168400" cy="1473200"/>
            <a:chOff x="4580" y="1878"/>
            <a:chExt cx="736" cy="928"/>
          </a:xfrm>
        </p:grpSpPr>
        <p:sp>
          <p:nvSpPr>
            <p:cNvPr id="59624"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25"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7</a:t>
              </a:r>
            </a:p>
          </p:txBody>
        </p:sp>
      </p:grpSp>
      <p:grpSp>
        <p:nvGrpSpPr>
          <p:cNvPr id="59626" name="Group 234"/>
          <p:cNvGrpSpPr>
            <a:grpSpLocks/>
          </p:cNvGrpSpPr>
          <p:nvPr/>
        </p:nvGrpSpPr>
        <p:grpSpPr bwMode="auto">
          <a:xfrm>
            <a:off x="7270750" y="2981325"/>
            <a:ext cx="1168400" cy="1473200"/>
            <a:chOff x="4580" y="1878"/>
            <a:chExt cx="736" cy="928"/>
          </a:xfrm>
        </p:grpSpPr>
        <p:sp>
          <p:nvSpPr>
            <p:cNvPr id="59627"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28"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6</a:t>
              </a:r>
            </a:p>
          </p:txBody>
        </p:sp>
      </p:grpSp>
      <p:grpSp>
        <p:nvGrpSpPr>
          <p:cNvPr id="59629" name="Group 237"/>
          <p:cNvGrpSpPr>
            <a:grpSpLocks/>
          </p:cNvGrpSpPr>
          <p:nvPr/>
        </p:nvGrpSpPr>
        <p:grpSpPr bwMode="auto">
          <a:xfrm>
            <a:off x="7270750" y="2981325"/>
            <a:ext cx="1168400" cy="1473200"/>
            <a:chOff x="4580" y="1878"/>
            <a:chExt cx="736" cy="928"/>
          </a:xfrm>
        </p:grpSpPr>
        <p:sp>
          <p:nvSpPr>
            <p:cNvPr id="59630"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31"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5</a:t>
              </a:r>
            </a:p>
          </p:txBody>
        </p:sp>
      </p:grpSp>
      <p:grpSp>
        <p:nvGrpSpPr>
          <p:cNvPr id="59632" name="Group 240"/>
          <p:cNvGrpSpPr>
            <a:grpSpLocks/>
          </p:cNvGrpSpPr>
          <p:nvPr/>
        </p:nvGrpSpPr>
        <p:grpSpPr bwMode="auto">
          <a:xfrm>
            <a:off x="7270750" y="2981325"/>
            <a:ext cx="1168400" cy="1473200"/>
            <a:chOff x="4580" y="1878"/>
            <a:chExt cx="736" cy="928"/>
          </a:xfrm>
        </p:grpSpPr>
        <p:sp>
          <p:nvSpPr>
            <p:cNvPr id="59633"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34"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4</a:t>
              </a:r>
            </a:p>
          </p:txBody>
        </p:sp>
      </p:grpSp>
      <p:grpSp>
        <p:nvGrpSpPr>
          <p:cNvPr id="59635" name="Group 243"/>
          <p:cNvGrpSpPr>
            <a:grpSpLocks/>
          </p:cNvGrpSpPr>
          <p:nvPr/>
        </p:nvGrpSpPr>
        <p:grpSpPr bwMode="auto">
          <a:xfrm>
            <a:off x="7270750" y="2981325"/>
            <a:ext cx="1168400" cy="1473200"/>
            <a:chOff x="4580" y="1878"/>
            <a:chExt cx="736" cy="928"/>
          </a:xfrm>
        </p:grpSpPr>
        <p:sp>
          <p:nvSpPr>
            <p:cNvPr id="59636"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37"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3</a:t>
              </a:r>
            </a:p>
          </p:txBody>
        </p:sp>
      </p:grpSp>
      <p:grpSp>
        <p:nvGrpSpPr>
          <p:cNvPr id="59638" name="Group 246"/>
          <p:cNvGrpSpPr>
            <a:grpSpLocks/>
          </p:cNvGrpSpPr>
          <p:nvPr/>
        </p:nvGrpSpPr>
        <p:grpSpPr bwMode="auto">
          <a:xfrm>
            <a:off x="7270750" y="2981325"/>
            <a:ext cx="1168400" cy="1473200"/>
            <a:chOff x="4580" y="1878"/>
            <a:chExt cx="736" cy="928"/>
          </a:xfrm>
        </p:grpSpPr>
        <p:sp>
          <p:nvSpPr>
            <p:cNvPr id="59639"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40"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2</a:t>
              </a:r>
            </a:p>
          </p:txBody>
        </p:sp>
      </p:grpSp>
      <p:grpSp>
        <p:nvGrpSpPr>
          <p:cNvPr id="59641" name="Group 249"/>
          <p:cNvGrpSpPr>
            <a:grpSpLocks/>
          </p:cNvGrpSpPr>
          <p:nvPr/>
        </p:nvGrpSpPr>
        <p:grpSpPr bwMode="auto">
          <a:xfrm>
            <a:off x="7270750" y="2981325"/>
            <a:ext cx="1168400" cy="1473200"/>
            <a:chOff x="4580" y="1878"/>
            <a:chExt cx="736" cy="928"/>
          </a:xfrm>
        </p:grpSpPr>
        <p:sp>
          <p:nvSpPr>
            <p:cNvPr id="59642"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43"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1</a:t>
              </a:r>
            </a:p>
          </p:txBody>
        </p:sp>
      </p:grpSp>
      <p:grpSp>
        <p:nvGrpSpPr>
          <p:cNvPr id="59644" name="Group 252"/>
          <p:cNvGrpSpPr>
            <a:grpSpLocks/>
          </p:cNvGrpSpPr>
          <p:nvPr/>
        </p:nvGrpSpPr>
        <p:grpSpPr bwMode="auto">
          <a:xfrm>
            <a:off x="7270750" y="2981325"/>
            <a:ext cx="1168400" cy="1473200"/>
            <a:chOff x="4580" y="1878"/>
            <a:chExt cx="736" cy="928"/>
          </a:xfrm>
        </p:grpSpPr>
        <p:sp>
          <p:nvSpPr>
            <p:cNvPr id="59645"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46"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0</a:t>
              </a:r>
            </a:p>
          </p:txBody>
        </p:sp>
      </p:grpSp>
      <p:grpSp>
        <p:nvGrpSpPr>
          <p:cNvPr id="59647" name="Group 255"/>
          <p:cNvGrpSpPr>
            <a:grpSpLocks/>
          </p:cNvGrpSpPr>
          <p:nvPr/>
        </p:nvGrpSpPr>
        <p:grpSpPr bwMode="auto">
          <a:xfrm>
            <a:off x="6030913" y="2981325"/>
            <a:ext cx="1168400" cy="1473200"/>
            <a:chOff x="4580" y="1878"/>
            <a:chExt cx="736" cy="928"/>
          </a:xfrm>
        </p:grpSpPr>
        <p:sp>
          <p:nvSpPr>
            <p:cNvPr id="59648"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49"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0</a:t>
              </a:r>
            </a:p>
          </p:txBody>
        </p:sp>
      </p:grpSp>
      <p:sp>
        <p:nvSpPr>
          <p:cNvPr id="59650" name="Freeform 258"/>
          <p:cNvSpPr>
            <a:spLocks noEditPoints="1"/>
          </p:cNvSpPr>
          <p:nvPr/>
        </p:nvSpPr>
        <p:spPr bwMode="auto">
          <a:xfrm>
            <a:off x="447675" y="2051050"/>
            <a:ext cx="8248650" cy="320516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651" name="Text Box 259"/>
          <p:cNvSpPr txBox="1">
            <a:spLocks noChangeArrowheads="1"/>
          </p:cNvSpPr>
          <p:nvPr/>
        </p:nvSpPr>
        <p:spPr bwMode="auto">
          <a:xfrm>
            <a:off x="115887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Hours</a:t>
            </a:r>
            <a:endParaRPr lang="en-GB" altLang="en-US" sz="2400">
              <a:solidFill>
                <a:schemeClr val="bg1"/>
              </a:solidFill>
            </a:endParaRPr>
          </a:p>
        </p:txBody>
      </p:sp>
      <p:sp>
        <p:nvSpPr>
          <p:cNvPr id="59652" name="Text Box 260"/>
          <p:cNvSpPr txBox="1">
            <a:spLocks noChangeArrowheads="1"/>
          </p:cNvSpPr>
          <p:nvPr/>
        </p:nvSpPr>
        <p:spPr bwMode="auto">
          <a:xfrm>
            <a:off x="3824288" y="4733925"/>
            <a:ext cx="1495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Minutes</a:t>
            </a:r>
            <a:endParaRPr lang="en-GB" altLang="en-US" sz="2400">
              <a:solidFill>
                <a:schemeClr val="bg1"/>
              </a:solidFill>
            </a:endParaRPr>
          </a:p>
        </p:txBody>
      </p:sp>
      <p:sp>
        <p:nvSpPr>
          <p:cNvPr id="59653" name="Text Box 261"/>
          <p:cNvSpPr txBox="1">
            <a:spLocks noChangeArrowheads="1"/>
          </p:cNvSpPr>
          <p:nvPr/>
        </p:nvSpPr>
        <p:spPr bwMode="auto">
          <a:xfrm>
            <a:off x="648652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Seconds</a:t>
            </a:r>
            <a:endParaRPr lang="en-GB" altLang="en-US" sz="2400">
              <a:solidFill>
                <a:schemeClr val="bg1"/>
              </a:solidFill>
            </a:endParaRPr>
          </a:p>
        </p:txBody>
      </p:sp>
      <p:sp>
        <p:nvSpPr>
          <p:cNvPr id="59655" name="AutoShape 263"/>
          <p:cNvSpPr>
            <a:spLocks noChangeArrowheads="1"/>
          </p:cNvSpPr>
          <p:nvPr/>
        </p:nvSpPr>
        <p:spPr bwMode="auto">
          <a:xfrm rot="16200000">
            <a:off x="-913606" y="3472656"/>
            <a:ext cx="3151188"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656" name="AutoShape 264"/>
          <p:cNvSpPr>
            <a:spLocks noChangeArrowheads="1"/>
          </p:cNvSpPr>
          <p:nvPr/>
        </p:nvSpPr>
        <p:spPr bwMode="auto">
          <a:xfrm>
            <a:off x="473075" y="2085975"/>
            <a:ext cx="8197850"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9657" name="Group 265"/>
          <p:cNvGrpSpPr>
            <a:grpSpLocks/>
          </p:cNvGrpSpPr>
          <p:nvPr/>
        </p:nvGrpSpPr>
        <p:grpSpPr bwMode="auto">
          <a:xfrm>
            <a:off x="3162300" y="3373438"/>
            <a:ext cx="120650" cy="693737"/>
            <a:chOff x="1939" y="2444"/>
            <a:chExt cx="81" cy="463"/>
          </a:xfrm>
        </p:grpSpPr>
        <p:sp>
          <p:nvSpPr>
            <p:cNvPr id="59658"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659"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9660" name="Group 268"/>
          <p:cNvGrpSpPr>
            <a:grpSpLocks/>
          </p:cNvGrpSpPr>
          <p:nvPr/>
        </p:nvGrpSpPr>
        <p:grpSpPr bwMode="auto">
          <a:xfrm>
            <a:off x="5843588" y="3373438"/>
            <a:ext cx="120650" cy="693737"/>
            <a:chOff x="1939" y="2444"/>
            <a:chExt cx="81" cy="463"/>
          </a:xfrm>
        </p:grpSpPr>
        <p:sp>
          <p:nvSpPr>
            <p:cNvPr id="59661"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662"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9663" name="Group 271"/>
          <p:cNvGrpSpPr>
            <a:grpSpLocks/>
          </p:cNvGrpSpPr>
          <p:nvPr/>
        </p:nvGrpSpPr>
        <p:grpSpPr bwMode="auto">
          <a:xfrm>
            <a:off x="706438" y="2768600"/>
            <a:ext cx="7731125" cy="1905000"/>
            <a:chOff x="445" y="1744"/>
            <a:chExt cx="4870" cy="1200"/>
          </a:xfrm>
        </p:grpSpPr>
        <p:grpSp>
          <p:nvGrpSpPr>
            <p:cNvPr id="59664" name="Group 272"/>
            <p:cNvGrpSpPr>
              <a:grpSpLocks/>
            </p:cNvGrpSpPr>
            <p:nvPr/>
          </p:nvGrpSpPr>
          <p:grpSpPr bwMode="auto">
            <a:xfrm>
              <a:off x="445" y="1744"/>
              <a:ext cx="734" cy="1200"/>
              <a:chOff x="448" y="1746"/>
              <a:chExt cx="724" cy="1188"/>
            </a:xfrm>
          </p:grpSpPr>
          <p:grpSp>
            <p:nvGrpSpPr>
              <p:cNvPr id="59665" name="Group 273"/>
              <p:cNvGrpSpPr>
                <a:grpSpLocks/>
              </p:cNvGrpSpPr>
              <p:nvPr/>
            </p:nvGrpSpPr>
            <p:grpSpPr bwMode="auto">
              <a:xfrm>
                <a:off x="454" y="1752"/>
                <a:ext cx="712" cy="1176"/>
                <a:chOff x="454" y="1752"/>
                <a:chExt cx="712" cy="1176"/>
              </a:xfrm>
            </p:grpSpPr>
            <p:sp>
              <p:nvSpPr>
                <p:cNvPr id="59666"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667"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9668"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9669" name="Group 277"/>
            <p:cNvGrpSpPr>
              <a:grpSpLocks/>
            </p:cNvGrpSpPr>
            <p:nvPr/>
          </p:nvGrpSpPr>
          <p:grpSpPr bwMode="auto">
            <a:xfrm>
              <a:off x="1225" y="1744"/>
              <a:ext cx="734" cy="1200"/>
              <a:chOff x="448" y="1746"/>
              <a:chExt cx="724" cy="1188"/>
            </a:xfrm>
          </p:grpSpPr>
          <p:grpSp>
            <p:nvGrpSpPr>
              <p:cNvPr id="59670" name="Group 278"/>
              <p:cNvGrpSpPr>
                <a:grpSpLocks/>
              </p:cNvGrpSpPr>
              <p:nvPr/>
            </p:nvGrpSpPr>
            <p:grpSpPr bwMode="auto">
              <a:xfrm>
                <a:off x="454" y="1752"/>
                <a:ext cx="712" cy="1176"/>
                <a:chOff x="454" y="1752"/>
                <a:chExt cx="712" cy="1176"/>
              </a:xfrm>
            </p:grpSpPr>
            <p:sp>
              <p:nvSpPr>
                <p:cNvPr id="59671"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672"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9673"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9674" name="Group 282"/>
            <p:cNvGrpSpPr>
              <a:grpSpLocks/>
            </p:cNvGrpSpPr>
            <p:nvPr/>
          </p:nvGrpSpPr>
          <p:grpSpPr bwMode="auto">
            <a:xfrm flipH="1">
              <a:off x="4581" y="1744"/>
              <a:ext cx="734" cy="1200"/>
              <a:chOff x="448" y="1746"/>
              <a:chExt cx="724" cy="1188"/>
            </a:xfrm>
          </p:grpSpPr>
          <p:grpSp>
            <p:nvGrpSpPr>
              <p:cNvPr id="59675" name="Group 283"/>
              <p:cNvGrpSpPr>
                <a:grpSpLocks/>
              </p:cNvGrpSpPr>
              <p:nvPr/>
            </p:nvGrpSpPr>
            <p:grpSpPr bwMode="auto">
              <a:xfrm>
                <a:off x="454" y="1752"/>
                <a:ext cx="712" cy="1176"/>
                <a:chOff x="454" y="1752"/>
                <a:chExt cx="712" cy="1176"/>
              </a:xfrm>
            </p:grpSpPr>
            <p:sp>
              <p:nvSpPr>
                <p:cNvPr id="59676"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677"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9678"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9679" name="Group 287"/>
            <p:cNvGrpSpPr>
              <a:grpSpLocks/>
            </p:cNvGrpSpPr>
            <p:nvPr/>
          </p:nvGrpSpPr>
          <p:grpSpPr bwMode="auto">
            <a:xfrm flipH="1">
              <a:off x="3799" y="1744"/>
              <a:ext cx="734" cy="1200"/>
              <a:chOff x="448" y="1746"/>
              <a:chExt cx="724" cy="1188"/>
            </a:xfrm>
          </p:grpSpPr>
          <p:grpSp>
            <p:nvGrpSpPr>
              <p:cNvPr id="59680" name="Group 288"/>
              <p:cNvGrpSpPr>
                <a:grpSpLocks/>
              </p:cNvGrpSpPr>
              <p:nvPr/>
            </p:nvGrpSpPr>
            <p:grpSpPr bwMode="auto">
              <a:xfrm>
                <a:off x="454" y="1752"/>
                <a:ext cx="712" cy="1176"/>
                <a:chOff x="454" y="1752"/>
                <a:chExt cx="712" cy="1176"/>
              </a:xfrm>
            </p:grpSpPr>
            <p:sp>
              <p:nvSpPr>
                <p:cNvPr id="59681"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682"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9683"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9684"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685"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9654" name="Text Box 262"/>
          <p:cNvSpPr txBox="1">
            <a:spLocks noChangeArrowheads="1"/>
          </p:cNvSpPr>
          <p:nvPr/>
        </p:nvSpPr>
        <p:spPr bwMode="auto">
          <a:xfrm>
            <a:off x="2257425" y="2139950"/>
            <a:ext cx="4629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800" dirty="0">
                <a:solidFill>
                  <a:schemeClr val="bg1"/>
                </a:solidFill>
              </a:rPr>
              <a:t>Be Back In</a:t>
            </a:r>
            <a:endParaRPr lang="en-GB" altLang="en-US" sz="2800" dirty="0">
              <a:solidFill>
                <a:schemeClr val="bg1"/>
              </a:solidFill>
            </a:endParaRPr>
          </a:p>
        </p:txBody>
      </p:sp>
      <p:sp>
        <p:nvSpPr>
          <p:cNvPr id="294" name="Rectangle 69"/>
          <p:cNvSpPr>
            <a:spLocks noChangeArrowheads="1"/>
          </p:cNvSpPr>
          <p:nvPr/>
        </p:nvSpPr>
        <p:spPr bwMode="auto">
          <a:xfrm>
            <a:off x="-68026" y="228600"/>
            <a:ext cx="9144000" cy="1143000"/>
          </a:xfrm>
          <a:prstGeom prst="rect">
            <a:avLst/>
          </a:prstGeom>
          <a:noFill/>
          <a:ln w="9525">
            <a:noFill/>
            <a:miter lim="800000"/>
            <a:headEnd/>
            <a:tailEnd/>
          </a:ln>
          <a:effectLst/>
        </p:spPr>
        <p:txBody>
          <a:bodyPr anchor="ctr"/>
          <a:lstStyle/>
          <a:p>
            <a:pPr algn="ctr">
              <a:defRPr/>
            </a:pPr>
            <a:r>
              <a:rPr lang="en-US" sz="5400" dirty="0">
                <a:solidFill>
                  <a:srgbClr val="FF3300"/>
                </a:solidFill>
                <a:effectLst>
                  <a:outerShdw blurRad="38100" dist="38100" dir="2700000" algn="tl">
                    <a:srgbClr val="C0C0C0"/>
                  </a:outerShdw>
                </a:effectLst>
                <a:cs typeface="+mn-cs"/>
              </a:rPr>
              <a:t>Time to be</a:t>
            </a:r>
            <a:br>
              <a:rPr lang="en-US" sz="5400" dirty="0">
                <a:solidFill>
                  <a:srgbClr val="FF3300"/>
                </a:solidFill>
                <a:effectLst>
                  <a:outerShdw blurRad="38100" dist="38100" dir="2700000" algn="tl">
                    <a:srgbClr val="C0C0C0"/>
                  </a:outerShdw>
                </a:effectLst>
                <a:cs typeface="+mn-cs"/>
              </a:rPr>
            </a:br>
            <a:r>
              <a:rPr lang="en-US" sz="5400" dirty="0">
                <a:solidFill>
                  <a:srgbClr val="FF3300"/>
                </a:solidFill>
                <a:effectLst>
                  <a:outerShdw blurRad="38100" dist="38100" dir="2700000" algn="tl">
                    <a:srgbClr val="C0C0C0"/>
                  </a:outerShdw>
                </a:effectLst>
                <a:cs typeface="+mn-cs"/>
              </a:rPr>
              <a:t>BACK!</a:t>
            </a:r>
          </a:p>
        </p:txBody>
      </p:sp>
      <p:pic>
        <p:nvPicPr>
          <p:cNvPr id="296" name="Picture 3" descr="C:\Users\Steve\AppData\Local\Microsoft\Windows\Temporary Internet Files\Content.IE5\7495MLVR\MP90030586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6534" y="5265834"/>
            <a:ext cx="1063560" cy="1615322"/>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2" y="5251450"/>
            <a:ext cx="1644650" cy="1644650"/>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2" descr="C:\Users\Steve\AppData\Local\Microsoft\Windows\Temporary Internet Files\Content.IE5\5KR3RXCE\MC90005396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3431" y="404154"/>
            <a:ext cx="1700213" cy="1646896"/>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5" descr="C:\Users\Steve\AppData\Local\Microsoft\Windows\Temporary Internet Files\Content.IE5\C7SIBBZU\MC90043993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60" y="91271"/>
            <a:ext cx="1469471" cy="2048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1460283"/>
      </p:ext>
    </p:extLst>
  </p:cSld>
  <p:clrMapOvr>
    <a:masterClrMapping/>
  </p:clrMapOvr>
  <p:transition advClick="0" advTm="6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9431"/>
                                        </p:tgtEl>
                                      </p:cBhvr>
                                    </p:animEffect>
                                    <p:set>
                                      <p:cBhvr>
                                        <p:cTn id="7" dur="1" fill="hold">
                                          <p:stCondLst>
                                            <p:cond delay="499"/>
                                          </p:stCondLst>
                                        </p:cTn>
                                        <p:tgtEl>
                                          <p:spTgt spid="59431"/>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9437"/>
                                        </p:tgtEl>
                                      </p:cBhvr>
                                    </p:animEffect>
                                    <p:set>
                                      <p:cBhvr>
                                        <p:cTn id="10" dur="1" fill="hold">
                                          <p:stCondLst>
                                            <p:cond delay="499"/>
                                          </p:stCondLst>
                                        </p:cTn>
                                        <p:tgtEl>
                                          <p:spTgt spid="59437"/>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9446"/>
                                        </p:tgtEl>
                                      </p:cBhvr>
                                    </p:animEffect>
                                    <p:set>
                                      <p:cBhvr>
                                        <p:cTn id="13" dur="1" fill="hold">
                                          <p:stCondLst>
                                            <p:cond delay="499"/>
                                          </p:stCondLst>
                                        </p:cTn>
                                        <p:tgtEl>
                                          <p:spTgt spid="59446"/>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9476"/>
                                        </p:tgtEl>
                                        <p:attrNameLst>
                                          <p:attrName>style.visibility</p:attrName>
                                        </p:attrNameLst>
                                      </p:cBhvr>
                                      <p:to>
                                        <p:strVal val="visible"/>
                                      </p:to>
                                    </p:set>
                                    <p:animEffect transition="in" filter="slide(fromTop)">
                                      <p:cBhvr>
                                        <p:cTn id="16" dur="500"/>
                                        <p:tgtEl>
                                          <p:spTgt spid="59476"/>
                                        </p:tgtEl>
                                      </p:cBhvr>
                                    </p:animEffect>
                                  </p:childTnLst>
                                </p:cTn>
                              </p:par>
                              <p:par>
                                <p:cTn id="17" presetID="12" presetClass="entr" presetSubtype="1" fill="hold" nodeType="withEffect">
                                  <p:stCondLst>
                                    <p:cond delay="0"/>
                                  </p:stCondLst>
                                  <p:childTnLst>
                                    <p:set>
                                      <p:cBhvr>
                                        <p:cTn id="18" dur="1" fill="hold">
                                          <p:stCondLst>
                                            <p:cond delay="0"/>
                                          </p:stCondLst>
                                        </p:cTn>
                                        <p:tgtEl>
                                          <p:spTgt spid="59473"/>
                                        </p:tgtEl>
                                        <p:attrNameLst>
                                          <p:attrName>style.visibility</p:attrName>
                                        </p:attrNameLst>
                                      </p:cBhvr>
                                      <p:to>
                                        <p:strVal val="visible"/>
                                      </p:to>
                                    </p:set>
                                    <p:animEffect transition="in" filter="slide(fromTop)">
                                      <p:cBhvr>
                                        <p:cTn id="19" dur="500"/>
                                        <p:tgtEl>
                                          <p:spTgt spid="59473"/>
                                        </p:tgtEl>
                                      </p:cBhvr>
                                    </p:animEffect>
                                  </p:childTnLst>
                                </p:cTn>
                              </p:par>
                              <p:par>
                                <p:cTn id="20" presetID="12" presetClass="entr" presetSubtype="1" fill="hold" nodeType="withEffect">
                                  <p:stCondLst>
                                    <p:cond delay="0"/>
                                  </p:stCondLst>
                                  <p:childTnLst>
                                    <p:set>
                                      <p:cBhvr>
                                        <p:cTn id="21" dur="1" fill="hold">
                                          <p:stCondLst>
                                            <p:cond delay="0"/>
                                          </p:stCondLst>
                                        </p:cTn>
                                        <p:tgtEl>
                                          <p:spTgt spid="59434"/>
                                        </p:tgtEl>
                                        <p:attrNameLst>
                                          <p:attrName>style.visibility</p:attrName>
                                        </p:attrNameLst>
                                      </p:cBhvr>
                                      <p:to>
                                        <p:strVal val="visible"/>
                                      </p:to>
                                    </p:set>
                                    <p:animEffect transition="in" filter="slide(fromTop)">
                                      <p:cBhvr>
                                        <p:cTn id="22" dur="500"/>
                                        <p:tgtEl>
                                          <p:spTgt spid="59434"/>
                                        </p:tgtEl>
                                      </p:cBhvr>
                                    </p:animEffect>
                                  </p:childTnLst>
                                </p:cTn>
                              </p:par>
                              <p:par>
                                <p:cTn id="23" presetID="12" presetClass="exit" presetSubtype="4" fill="hold" nodeType="withEffect">
                                  <p:stCondLst>
                                    <p:cond delay="1000"/>
                                  </p:stCondLst>
                                  <p:childTnLst>
                                    <p:animEffect transition="out" filter="slide(fromBottom)">
                                      <p:cBhvr>
                                        <p:cTn id="24" dur="500"/>
                                        <p:tgtEl>
                                          <p:spTgt spid="59434"/>
                                        </p:tgtEl>
                                      </p:cBhvr>
                                    </p:animEffect>
                                    <p:set>
                                      <p:cBhvr>
                                        <p:cTn id="25" dur="1" fill="hold">
                                          <p:stCondLst>
                                            <p:cond delay="499"/>
                                          </p:stCondLst>
                                        </p:cTn>
                                        <p:tgtEl>
                                          <p:spTgt spid="59434"/>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9449"/>
                                        </p:tgtEl>
                                        <p:attrNameLst>
                                          <p:attrName>style.visibility</p:attrName>
                                        </p:attrNameLst>
                                      </p:cBhvr>
                                      <p:to>
                                        <p:strVal val="visible"/>
                                      </p:to>
                                    </p:set>
                                    <p:animEffect transition="in" filter="slide(fromTop)">
                                      <p:cBhvr>
                                        <p:cTn id="28" dur="500"/>
                                        <p:tgtEl>
                                          <p:spTgt spid="59449"/>
                                        </p:tgtEl>
                                      </p:cBhvr>
                                    </p:animEffect>
                                  </p:childTnLst>
                                </p:cTn>
                              </p:par>
                              <p:par>
                                <p:cTn id="29" presetID="12" presetClass="exit" presetSubtype="4" fill="hold" nodeType="withEffect">
                                  <p:stCondLst>
                                    <p:cond delay="2000"/>
                                  </p:stCondLst>
                                  <p:childTnLst>
                                    <p:animEffect transition="out" filter="slide(fromBottom)">
                                      <p:cBhvr>
                                        <p:cTn id="30" dur="500"/>
                                        <p:tgtEl>
                                          <p:spTgt spid="59449"/>
                                        </p:tgtEl>
                                      </p:cBhvr>
                                    </p:animEffect>
                                    <p:set>
                                      <p:cBhvr>
                                        <p:cTn id="31" dur="1" fill="hold">
                                          <p:stCondLst>
                                            <p:cond delay="499"/>
                                          </p:stCondLst>
                                        </p:cTn>
                                        <p:tgtEl>
                                          <p:spTgt spid="59449"/>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9452"/>
                                        </p:tgtEl>
                                        <p:attrNameLst>
                                          <p:attrName>style.visibility</p:attrName>
                                        </p:attrNameLst>
                                      </p:cBhvr>
                                      <p:to>
                                        <p:strVal val="visible"/>
                                      </p:to>
                                    </p:set>
                                    <p:animEffect transition="in" filter="slide(fromTop)">
                                      <p:cBhvr>
                                        <p:cTn id="34" dur="500"/>
                                        <p:tgtEl>
                                          <p:spTgt spid="59452"/>
                                        </p:tgtEl>
                                      </p:cBhvr>
                                    </p:animEffect>
                                  </p:childTnLst>
                                </p:cTn>
                              </p:par>
                              <p:par>
                                <p:cTn id="35" presetID="12" presetClass="exit" presetSubtype="4" fill="hold" nodeType="withEffect">
                                  <p:stCondLst>
                                    <p:cond delay="3000"/>
                                  </p:stCondLst>
                                  <p:childTnLst>
                                    <p:animEffect transition="out" filter="slide(fromBottom)">
                                      <p:cBhvr>
                                        <p:cTn id="36" dur="500"/>
                                        <p:tgtEl>
                                          <p:spTgt spid="59452"/>
                                        </p:tgtEl>
                                      </p:cBhvr>
                                    </p:animEffect>
                                    <p:set>
                                      <p:cBhvr>
                                        <p:cTn id="37" dur="1" fill="hold">
                                          <p:stCondLst>
                                            <p:cond delay="499"/>
                                          </p:stCondLst>
                                        </p:cTn>
                                        <p:tgtEl>
                                          <p:spTgt spid="59452"/>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9455"/>
                                        </p:tgtEl>
                                        <p:attrNameLst>
                                          <p:attrName>style.visibility</p:attrName>
                                        </p:attrNameLst>
                                      </p:cBhvr>
                                      <p:to>
                                        <p:strVal val="visible"/>
                                      </p:to>
                                    </p:set>
                                    <p:animEffect transition="in" filter="slide(fromTop)">
                                      <p:cBhvr>
                                        <p:cTn id="40" dur="500"/>
                                        <p:tgtEl>
                                          <p:spTgt spid="59455"/>
                                        </p:tgtEl>
                                      </p:cBhvr>
                                    </p:animEffect>
                                  </p:childTnLst>
                                </p:cTn>
                              </p:par>
                              <p:par>
                                <p:cTn id="41" presetID="12" presetClass="exit" presetSubtype="4" fill="hold" nodeType="withEffect">
                                  <p:stCondLst>
                                    <p:cond delay="4000"/>
                                  </p:stCondLst>
                                  <p:childTnLst>
                                    <p:animEffect transition="out" filter="slide(fromBottom)">
                                      <p:cBhvr>
                                        <p:cTn id="42" dur="500"/>
                                        <p:tgtEl>
                                          <p:spTgt spid="59455"/>
                                        </p:tgtEl>
                                      </p:cBhvr>
                                    </p:animEffect>
                                    <p:set>
                                      <p:cBhvr>
                                        <p:cTn id="43" dur="1" fill="hold">
                                          <p:stCondLst>
                                            <p:cond delay="499"/>
                                          </p:stCondLst>
                                        </p:cTn>
                                        <p:tgtEl>
                                          <p:spTgt spid="59455"/>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9458"/>
                                        </p:tgtEl>
                                        <p:attrNameLst>
                                          <p:attrName>style.visibility</p:attrName>
                                        </p:attrNameLst>
                                      </p:cBhvr>
                                      <p:to>
                                        <p:strVal val="visible"/>
                                      </p:to>
                                    </p:set>
                                    <p:animEffect transition="in" filter="slide(fromTop)">
                                      <p:cBhvr>
                                        <p:cTn id="46" dur="500"/>
                                        <p:tgtEl>
                                          <p:spTgt spid="59458"/>
                                        </p:tgtEl>
                                      </p:cBhvr>
                                    </p:animEffect>
                                  </p:childTnLst>
                                </p:cTn>
                              </p:par>
                              <p:par>
                                <p:cTn id="47" presetID="12" presetClass="exit" presetSubtype="4" fill="hold" nodeType="withEffect">
                                  <p:stCondLst>
                                    <p:cond delay="5000"/>
                                  </p:stCondLst>
                                  <p:childTnLst>
                                    <p:animEffect transition="out" filter="slide(fromBottom)">
                                      <p:cBhvr>
                                        <p:cTn id="48" dur="500"/>
                                        <p:tgtEl>
                                          <p:spTgt spid="59458"/>
                                        </p:tgtEl>
                                      </p:cBhvr>
                                    </p:animEffect>
                                    <p:set>
                                      <p:cBhvr>
                                        <p:cTn id="49" dur="1" fill="hold">
                                          <p:stCondLst>
                                            <p:cond delay="499"/>
                                          </p:stCondLst>
                                        </p:cTn>
                                        <p:tgtEl>
                                          <p:spTgt spid="59458"/>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9461"/>
                                        </p:tgtEl>
                                        <p:attrNameLst>
                                          <p:attrName>style.visibility</p:attrName>
                                        </p:attrNameLst>
                                      </p:cBhvr>
                                      <p:to>
                                        <p:strVal val="visible"/>
                                      </p:to>
                                    </p:set>
                                    <p:animEffect transition="in" filter="slide(fromTop)">
                                      <p:cBhvr>
                                        <p:cTn id="52" dur="500"/>
                                        <p:tgtEl>
                                          <p:spTgt spid="59461"/>
                                        </p:tgtEl>
                                      </p:cBhvr>
                                    </p:animEffect>
                                  </p:childTnLst>
                                </p:cTn>
                              </p:par>
                              <p:par>
                                <p:cTn id="53" presetID="12" presetClass="exit" presetSubtype="4" fill="hold" nodeType="withEffect">
                                  <p:stCondLst>
                                    <p:cond delay="6000"/>
                                  </p:stCondLst>
                                  <p:childTnLst>
                                    <p:animEffect transition="out" filter="slide(fromBottom)">
                                      <p:cBhvr>
                                        <p:cTn id="54" dur="500"/>
                                        <p:tgtEl>
                                          <p:spTgt spid="59461"/>
                                        </p:tgtEl>
                                      </p:cBhvr>
                                    </p:animEffect>
                                    <p:set>
                                      <p:cBhvr>
                                        <p:cTn id="55" dur="1" fill="hold">
                                          <p:stCondLst>
                                            <p:cond delay="499"/>
                                          </p:stCondLst>
                                        </p:cTn>
                                        <p:tgtEl>
                                          <p:spTgt spid="59461"/>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9464"/>
                                        </p:tgtEl>
                                        <p:attrNameLst>
                                          <p:attrName>style.visibility</p:attrName>
                                        </p:attrNameLst>
                                      </p:cBhvr>
                                      <p:to>
                                        <p:strVal val="visible"/>
                                      </p:to>
                                    </p:set>
                                    <p:animEffect transition="in" filter="slide(fromTop)">
                                      <p:cBhvr>
                                        <p:cTn id="58" dur="500"/>
                                        <p:tgtEl>
                                          <p:spTgt spid="59464"/>
                                        </p:tgtEl>
                                      </p:cBhvr>
                                    </p:animEffect>
                                  </p:childTnLst>
                                </p:cTn>
                              </p:par>
                              <p:par>
                                <p:cTn id="59" presetID="12" presetClass="exit" presetSubtype="4" fill="hold" nodeType="withEffect">
                                  <p:stCondLst>
                                    <p:cond delay="7000"/>
                                  </p:stCondLst>
                                  <p:childTnLst>
                                    <p:animEffect transition="out" filter="slide(fromBottom)">
                                      <p:cBhvr>
                                        <p:cTn id="60" dur="500"/>
                                        <p:tgtEl>
                                          <p:spTgt spid="59464"/>
                                        </p:tgtEl>
                                      </p:cBhvr>
                                    </p:animEffect>
                                    <p:set>
                                      <p:cBhvr>
                                        <p:cTn id="61" dur="1" fill="hold">
                                          <p:stCondLst>
                                            <p:cond delay="499"/>
                                          </p:stCondLst>
                                        </p:cTn>
                                        <p:tgtEl>
                                          <p:spTgt spid="59464"/>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9467"/>
                                        </p:tgtEl>
                                        <p:attrNameLst>
                                          <p:attrName>style.visibility</p:attrName>
                                        </p:attrNameLst>
                                      </p:cBhvr>
                                      <p:to>
                                        <p:strVal val="visible"/>
                                      </p:to>
                                    </p:set>
                                    <p:animEffect transition="in" filter="slide(fromTop)">
                                      <p:cBhvr>
                                        <p:cTn id="64" dur="500"/>
                                        <p:tgtEl>
                                          <p:spTgt spid="59467"/>
                                        </p:tgtEl>
                                      </p:cBhvr>
                                    </p:animEffect>
                                  </p:childTnLst>
                                </p:cTn>
                              </p:par>
                              <p:par>
                                <p:cTn id="65" presetID="12" presetClass="exit" presetSubtype="4" fill="hold" nodeType="withEffect">
                                  <p:stCondLst>
                                    <p:cond delay="8000"/>
                                  </p:stCondLst>
                                  <p:childTnLst>
                                    <p:animEffect transition="out" filter="slide(fromBottom)">
                                      <p:cBhvr>
                                        <p:cTn id="66" dur="500"/>
                                        <p:tgtEl>
                                          <p:spTgt spid="59467"/>
                                        </p:tgtEl>
                                      </p:cBhvr>
                                    </p:animEffect>
                                    <p:set>
                                      <p:cBhvr>
                                        <p:cTn id="67" dur="1" fill="hold">
                                          <p:stCondLst>
                                            <p:cond delay="499"/>
                                          </p:stCondLst>
                                        </p:cTn>
                                        <p:tgtEl>
                                          <p:spTgt spid="59467"/>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9470"/>
                                        </p:tgtEl>
                                        <p:attrNameLst>
                                          <p:attrName>style.visibility</p:attrName>
                                        </p:attrNameLst>
                                      </p:cBhvr>
                                      <p:to>
                                        <p:strVal val="visible"/>
                                      </p:to>
                                    </p:set>
                                    <p:animEffect transition="in" filter="slide(fromTop)">
                                      <p:cBhvr>
                                        <p:cTn id="70" dur="500"/>
                                        <p:tgtEl>
                                          <p:spTgt spid="59470"/>
                                        </p:tgtEl>
                                      </p:cBhvr>
                                    </p:animEffect>
                                  </p:childTnLst>
                                </p:cTn>
                              </p:par>
                              <p:par>
                                <p:cTn id="71" presetID="12" presetClass="exit" presetSubtype="4" fill="hold" nodeType="withEffect">
                                  <p:stCondLst>
                                    <p:cond delay="9000"/>
                                  </p:stCondLst>
                                  <p:childTnLst>
                                    <p:animEffect transition="out" filter="slide(fromBottom)">
                                      <p:cBhvr>
                                        <p:cTn id="72" dur="500"/>
                                        <p:tgtEl>
                                          <p:spTgt spid="59470"/>
                                        </p:tgtEl>
                                      </p:cBhvr>
                                    </p:animEffect>
                                    <p:set>
                                      <p:cBhvr>
                                        <p:cTn id="73" dur="1" fill="hold">
                                          <p:stCondLst>
                                            <p:cond delay="499"/>
                                          </p:stCondLst>
                                        </p:cTn>
                                        <p:tgtEl>
                                          <p:spTgt spid="59470"/>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9482"/>
                                        </p:tgtEl>
                                        <p:attrNameLst>
                                          <p:attrName>style.visibility</p:attrName>
                                        </p:attrNameLst>
                                      </p:cBhvr>
                                      <p:to>
                                        <p:strVal val="visible"/>
                                      </p:to>
                                    </p:set>
                                    <p:animEffect transition="in" filter="slide(fromTop)">
                                      <p:cBhvr>
                                        <p:cTn id="76" dur="500"/>
                                        <p:tgtEl>
                                          <p:spTgt spid="59482"/>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9488"/>
                                        </p:tgtEl>
                                        <p:attrNameLst>
                                          <p:attrName>style.visibility</p:attrName>
                                        </p:attrNameLst>
                                      </p:cBhvr>
                                      <p:to>
                                        <p:strVal val="visible"/>
                                      </p:to>
                                    </p:set>
                                    <p:animEffect transition="in" filter="slide(fromTop)">
                                      <p:cBhvr>
                                        <p:cTn id="79" dur="500"/>
                                        <p:tgtEl>
                                          <p:spTgt spid="59488"/>
                                        </p:tgtEl>
                                      </p:cBhvr>
                                    </p:animEffect>
                                  </p:childTnLst>
                                </p:cTn>
                              </p:par>
                              <p:par>
                                <p:cTn id="80" presetID="12" presetClass="exit" presetSubtype="4" fill="hold" nodeType="withEffect">
                                  <p:stCondLst>
                                    <p:cond delay="10000"/>
                                  </p:stCondLst>
                                  <p:childTnLst>
                                    <p:animEffect transition="out" filter="slide(fromBottom)">
                                      <p:cBhvr>
                                        <p:cTn id="81" dur="500"/>
                                        <p:tgtEl>
                                          <p:spTgt spid="59482"/>
                                        </p:tgtEl>
                                      </p:cBhvr>
                                    </p:animEffect>
                                    <p:set>
                                      <p:cBhvr>
                                        <p:cTn id="82" dur="1" fill="hold">
                                          <p:stCondLst>
                                            <p:cond delay="499"/>
                                          </p:stCondLst>
                                        </p:cTn>
                                        <p:tgtEl>
                                          <p:spTgt spid="59482"/>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9473"/>
                                        </p:tgtEl>
                                      </p:cBhvr>
                                    </p:animEffect>
                                    <p:set>
                                      <p:cBhvr>
                                        <p:cTn id="85" dur="1" fill="hold">
                                          <p:stCondLst>
                                            <p:cond delay="499"/>
                                          </p:stCondLst>
                                        </p:cTn>
                                        <p:tgtEl>
                                          <p:spTgt spid="59473"/>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9485"/>
                                        </p:tgtEl>
                                        <p:attrNameLst>
                                          <p:attrName>style.visibility</p:attrName>
                                        </p:attrNameLst>
                                      </p:cBhvr>
                                      <p:to>
                                        <p:strVal val="visible"/>
                                      </p:to>
                                    </p:set>
                                    <p:animEffect transition="in" filter="slide(fromTop)">
                                      <p:cBhvr>
                                        <p:cTn id="88" dur="500"/>
                                        <p:tgtEl>
                                          <p:spTgt spid="59485"/>
                                        </p:tgtEl>
                                      </p:cBhvr>
                                    </p:animEffect>
                                  </p:childTnLst>
                                </p:cTn>
                              </p:par>
                              <p:par>
                                <p:cTn id="89" presetID="12" presetClass="exit" presetSubtype="4" fill="hold" nodeType="withEffect">
                                  <p:stCondLst>
                                    <p:cond delay="11000"/>
                                  </p:stCondLst>
                                  <p:childTnLst>
                                    <p:animEffect transition="out" filter="slide(fromBottom)">
                                      <p:cBhvr>
                                        <p:cTn id="90" dur="500"/>
                                        <p:tgtEl>
                                          <p:spTgt spid="59488"/>
                                        </p:tgtEl>
                                      </p:cBhvr>
                                    </p:animEffect>
                                    <p:set>
                                      <p:cBhvr>
                                        <p:cTn id="91" dur="1" fill="hold">
                                          <p:stCondLst>
                                            <p:cond delay="499"/>
                                          </p:stCondLst>
                                        </p:cTn>
                                        <p:tgtEl>
                                          <p:spTgt spid="59488"/>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9491"/>
                                        </p:tgtEl>
                                        <p:attrNameLst>
                                          <p:attrName>style.visibility</p:attrName>
                                        </p:attrNameLst>
                                      </p:cBhvr>
                                      <p:to>
                                        <p:strVal val="visible"/>
                                      </p:to>
                                    </p:set>
                                    <p:animEffect transition="in" filter="slide(fromTop)">
                                      <p:cBhvr>
                                        <p:cTn id="94" dur="500"/>
                                        <p:tgtEl>
                                          <p:spTgt spid="59491"/>
                                        </p:tgtEl>
                                      </p:cBhvr>
                                    </p:animEffect>
                                  </p:childTnLst>
                                </p:cTn>
                              </p:par>
                              <p:par>
                                <p:cTn id="95" presetID="12" presetClass="exit" presetSubtype="4" fill="hold" nodeType="withEffect">
                                  <p:stCondLst>
                                    <p:cond delay="12000"/>
                                  </p:stCondLst>
                                  <p:childTnLst>
                                    <p:animEffect transition="out" filter="slide(fromBottom)">
                                      <p:cBhvr>
                                        <p:cTn id="96" dur="500"/>
                                        <p:tgtEl>
                                          <p:spTgt spid="59491"/>
                                        </p:tgtEl>
                                      </p:cBhvr>
                                    </p:animEffect>
                                    <p:set>
                                      <p:cBhvr>
                                        <p:cTn id="97" dur="1" fill="hold">
                                          <p:stCondLst>
                                            <p:cond delay="499"/>
                                          </p:stCondLst>
                                        </p:cTn>
                                        <p:tgtEl>
                                          <p:spTgt spid="59491"/>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9494"/>
                                        </p:tgtEl>
                                        <p:attrNameLst>
                                          <p:attrName>style.visibility</p:attrName>
                                        </p:attrNameLst>
                                      </p:cBhvr>
                                      <p:to>
                                        <p:strVal val="visible"/>
                                      </p:to>
                                    </p:set>
                                    <p:animEffect transition="in" filter="slide(fromTop)">
                                      <p:cBhvr>
                                        <p:cTn id="100" dur="500"/>
                                        <p:tgtEl>
                                          <p:spTgt spid="59494"/>
                                        </p:tgtEl>
                                      </p:cBhvr>
                                    </p:animEffect>
                                  </p:childTnLst>
                                </p:cTn>
                              </p:par>
                              <p:par>
                                <p:cTn id="101" presetID="12" presetClass="exit" presetSubtype="4" fill="hold" nodeType="withEffect">
                                  <p:stCondLst>
                                    <p:cond delay="13000"/>
                                  </p:stCondLst>
                                  <p:childTnLst>
                                    <p:animEffect transition="out" filter="slide(fromBottom)">
                                      <p:cBhvr>
                                        <p:cTn id="102" dur="500"/>
                                        <p:tgtEl>
                                          <p:spTgt spid="59494"/>
                                        </p:tgtEl>
                                      </p:cBhvr>
                                    </p:animEffect>
                                    <p:set>
                                      <p:cBhvr>
                                        <p:cTn id="103" dur="1" fill="hold">
                                          <p:stCondLst>
                                            <p:cond delay="499"/>
                                          </p:stCondLst>
                                        </p:cTn>
                                        <p:tgtEl>
                                          <p:spTgt spid="59494"/>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9497"/>
                                        </p:tgtEl>
                                        <p:attrNameLst>
                                          <p:attrName>style.visibility</p:attrName>
                                        </p:attrNameLst>
                                      </p:cBhvr>
                                      <p:to>
                                        <p:strVal val="visible"/>
                                      </p:to>
                                    </p:set>
                                    <p:animEffect transition="in" filter="slide(fromTop)">
                                      <p:cBhvr>
                                        <p:cTn id="106" dur="500"/>
                                        <p:tgtEl>
                                          <p:spTgt spid="59497"/>
                                        </p:tgtEl>
                                      </p:cBhvr>
                                    </p:animEffect>
                                  </p:childTnLst>
                                </p:cTn>
                              </p:par>
                              <p:par>
                                <p:cTn id="107" presetID="12" presetClass="exit" presetSubtype="4" fill="hold" nodeType="withEffect">
                                  <p:stCondLst>
                                    <p:cond delay="14000"/>
                                  </p:stCondLst>
                                  <p:childTnLst>
                                    <p:animEffect transition="out" filter="slide(fromBottom)">
                                      <p:cBhvr>
                                        <p:cTn id="108" dur="500"/>
                                        <p:tgtEl>
                                          <p:spTgt spid="59497"/>
                                        </p:tgtEl>
                                      </p:cBhvr>
                                    </p:animEffect>
                                    <p:set>
                                      <p:cBhvr>
                                        <p:cTn id="109" dur="1" fill="hold">
                                          <p:stCondLst>
                                            <p:cond delay="499"/>
                                          </p:stCondLst>
                                        </p:cTn>
                                        <p:tgtEl>
                                          <p:spTgt spid="59497"/>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9500"/>
                                        </p:tgtEl>
                                        <p:attrNameLst>
                                          <p:attrName>style.visibility</p:attrName>
                                        </p:attrNameLst>
                                      </p:cBhvr>
                                      <p:to>
                                        <p:strVal val="visible"/>
                                      </p:to>
                                    </p:set>
                                    <p:animEffect transition="in" filter="slide(fromTop)">
                                      <p:cBhvr>
                                        <p:cTn id="112" dur="500"/>
                                        <p:tgtEl>
                                          <p:spTgt spid="59500"/>
                                        </p:tgtEl>
                                      </p:cBhvr>
                                    </p:animEffect>
                                  </p:childTnLst>
                                </p:cTn>
                              </p:par>
                              <p:par>
                                <p:cTn id="113" presetID="12" presetClass="exit" presetSubtype="4" fill="hold" nodeType="withEffect">
                                  <p:stCondLst>
                                    <p:cond delay="15000"/>
                                  </p:stCondLst>
                                  <p:childTnLst>
                                    <p:animEffect transition="out" filter="slide(fromBottom)">
                                      <p:cBhvr>
                                        <p:cTn id="114" dur="500"/>
                                        <p:tgtEl>
                                          <p:spTgt spid="59500"/>
                                        </p:tgtEl>
                                      </p:cBhvr>
                                    </p:animEffect>
                                    <p:set>
                                      <p:cBhvr>
                                        <p:cTn id="115" dur="1" fill="hold">
                                          <p:stCondLst>
                                            <p:cond delay="499"/>
                                          </p:stCondLst>
                                        </p:cTn>
                                        <p:tgtEl>
                                          <p:spTgt spid="59500"/>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9503"/>
                                        </p:tgtEl>
                                        <p:attrNameLst>
                                          <p:attrName>style.visibility</p:attrName>
                                        </p:attrNameLst>
                                      </p:cBhvr>
                                      <p:to>
                                        <p:strVal val="visible"/>
                                      </p:to>
                                    </p:set>
                                    <p:animEffect transition="in" filter="slide(fromTop)">
                                      <p:cBhvr>
                                        <p:cTn id="118" dur="500"/>
                                        <p:tgtEl>
                                          <p:spTgt spid="59503"/>
                                        </p:tgtEl>
                                      </p:cBhvr>
                                    </p:animEffect>
                                  </p:childTnLst>
                                </p:cTn>
                              </p:par>
                              <p:par>
                                <p:cTn id="119" presetID="12" presetClass="exit" presetSubtype="4" fill="hold" nodeType="withEffect">
                                  <p:stCondLst>
                                    <p:cond delay="16000"/>
                                  </p:stCondLst>
                                  <p:childTnLst>
                                    <p:animEffect transition="out" filter="slide(fromBottom)">
                                      <p:cBhvr>
                                        <p:cTn id="120" dur="500"/>
                                        <p:tgtEl>
                                          <p:spTgt spid="59503"/>
                                        </p:tgtEl>
                                      </p:cBhvr>
                                    </p:animEffect>
                                    <p:set>
                                      <p:cBhvr>
                                        <p:cTn id="121" dur="1" fill="hold">
                                          <p:stCondLst>
                                            <p:cond delay="499"/>
                                          </p:stCondLst>
                                        </p:cTn>
                                        <p:tgtEl>
                                          <p:spTgt spid="59503"/>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9506"/>
                                        </p:tgtEl>
                                        <p:attrNameLst>
                                          <p:attrName>style.visibility</p:attrName>
                                        </p:attrNameLst>
                                      </p:cBhvr>
                                      <p:to>
                                        <p:strVal val="visible"/>
                                      </p:to>
                                    </p:set>
                                    <p:animEffect transition="in" filter="slide(fromTop)">
                                      <p:cBhvr>
                                        <p:cTn id="124" dur="500"/>
                                        <p:tgtEl>
                                          <p:spTgt spid="59506"/>
                                        </p:tgtEl>
                                      </p:cBhvr>
                                    </p:animEffect>
                                  </p:childTnLst>
                                </p:cTn>
                              </p:par>
                              <p:par>
                                <p:cTn id="125" presetID="12" presetClass="exit" presetSubtype="4" fill="hold" nodeType="withEffect">
                                  <p:stCondLst>
                                    <p:cond delay="17000"/>
                                  </p:stCondLst>
                                  <p:childTnLst>
                                    <p:animEffect transition="out" filter="slide(fromBottom)">
                                      <p:cBhvr>
                                        <p:cTn id="126" dur="500"/>
                                        <p:tgtEl>
                                          <p:spTgt spid="59506"/>
                                        </p:tgtEl>
                                      </p:cBhvr>
                                    </p:animEffect>
                                    <p:set>
                                      <p:cBhvr>
                                        <p:cTn id="127" dur="1" fill="hold">
                                          <p:stCondLst>
                                            <p:cond delay="499"/>
                                          </p:stCondLst>
                                        </p:cTn>
                                        <p:tgtEl>
                                          <p:spTgt spid="59506"/>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9509"/>
                                        </p:tgtEl>
                                        <p:attrNameLst>
                                          <p:attrName>style.visibility</p:attrName>
                                        </p:attrNameLst>
                                      </p:cBhvr>
                                      <p:to>
                                        <p:strVal val="visible"/>
                                      </p:to>
                                    </p:set>
                                    <p:animEffect transition="in" filter="slide(fromTop)">
                                      <p:cBhvr>
                                        <p:cTn id="130" dur="500"/>
                                        <p:tgtEl>
                                          <p:spTgt spid="59509"/>
                                        </p:tgtEl>
                                      </p:cBhvr>
                                    </p:animEffect>
                                  </p:childTnLst>
                                </p:cTn>
                              </p:par>
                              <p:par>
                                <p:cTn id="131" presetID="12" presetClass="exit" presetSubtype="4" fill="hold" nodeType="withEffect">
                                  <p:stCondLst>
                                    <p:cond delay="18000"/>
                                  </p:stCondLst>
                                  <p:childTnLst>
                                    <p:animEffect transition="out" filter="slide(fromBottom)">
                                      <p:cBhvr>
                                        <p:cTn id="132" dur="500"/>
                                        <p:tgtEl>
                                          <p:spTgt spid="59509"/>
                                        </p:tgtEl>
                                      </p:cBhvr>
                                    </p:animEffect>
                                    <p:set>
                                      <p:cBhvr>
                                        <p:cTn id="133" dur="1" fill="hold">
                                          <p:stCondLst>
                                            <p:cond delay="499"/>
                                          </p:stCondLst>
                                        </p:cTn>
                                        <p:tgtEl>
                                          <p:spTgt spid="59509"/>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9512"/>
                                        </p:tgtEl>
                                        <p:attrNameLst>
                                          <p:attrName>style.visibility</p:attrName>
                                        </p:attrNameLst>
                                      </p:cBhvr>
                                      <p:to>
                                        <p:strVal val="visible"/>
                                      </p:to>
                                    </p:set>
                                    <p:animEffect transition="in" filter="slide(fromTop)">
                                      <p:cBhvr>
                                        <p:cTn id="136" dur="500"/>
                                        <p:tgtEl>
                                          <p:spTgt spid="59512"/>
                                        </p:tgtEl>
                                      </p:cBhvr>
                                    </p:animEffect>
                                  </p:childTnLst>
                                </p:cTn>
                              </p:par>
                              <p:par>
                                <p:cTn id="137" presetID="12" presetClass="exit" presetSubtype="4" fill="hold" nodeType="withEffect">
                                  <p:stCondLst>
                                    <p:cond delay="19000"/>
                                  </p:stCondLst>
                                  <p:childTnLst>
                                    <p:animEffect transition="out" filter="slide(fromBottom)">
                                      <p:cBhvr>
                                        <p:cTn id="138" dur="500"/>
                                        <p:tgtEl>
                                          <p:spTgt spid="59512"/>
                                        </p:tgtEl>
                                      </p:cBhvr>
                                    </p:animEffect>
                                    <p:set>
                                      <p:cBhvr>
                                        <p:cTn id="139" dur="1" fill="hold">
                                          <p:stCondLst>
                                            <p:cond delay="499"/>
                                          </p:stCondLst>
                                        </p:cTn>
                                        <p:tgtEl>
                                          <p:spTgt spid="59512"/>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9515"/>
                                        </p:tgtEl>
                                        <p:attrNameLst>
                                          <p:attrName>style.visibility</p:attrName>
                                        </p:attrNameLst>
                                      </p:cBhvr>
                                      <p:to>
                                        <p:strVal val="visible"/>
                                      </p:to>
                                    </p:set>
                                    <p:animEffect transition="in" filter="slide(fromTop)">
                                      <p:cBhvr>
                                        <p:cTn id="142" dur="500"/>
                                        <p:tgtEl>
                                          <p:spTgt spid="59515"/>
                                        </p:tgtEl>
                                      </p:cBhvr>
                                    </p:animEffect>
                                  </p:childTnLst>
                                </p:cTn>
                              </p:par>
                              <p:par>
                                <p:cTn id="143" presetID="12" presetClass="exit" presetSubtype="4" fill="hold" nodeType="withEffect">
                                  <p:stCondLst>
                                    <p:cond delay="20000"/>
                                  </p:stCondLst>
                                  <p:childTnLst>
                                    <p:animEffect transition="out" filter="slide(fromBottom)">
                                      <p:cBhvr>
                                        <p:cTn id="144" dur="500"/>
                                        <p:tgtEl>
                                          <p:spTgt spid="59515"/>
                                        </p:tgtEl>
                                      </p:cBhvr>
                                    </p:animEffect>
                                    <p:set>
                                      <p:cBhvr>
                                        <p:cTn id="145" dur="1" fill="hold">
                                          <p:stCondLst>
                                            <p:cond delay="499"/>
                                          </p:stCondLst>
                                        </p:cTn>
                                        <p:tgtEl>
                                          <p:spTgt spid="59515"/>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9485"/>
                                        </p:tgtEl>
                                      </p:cBhvr>
                                    </p:animEffect>
                                    <p:set>
                                      <p:cBhvr>
                                        <p:cTn id="148" dur="1" fill="hold">
                                          <p:stCondLst>
                                            <p:cond delay="499"/>
                                          </p:stCondLst>
                                        </p:cTn>
                                        <p:tgtEl>
                                          <p:spTgt spid="59485"/>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9518"/>
                                        </p:tgtEl>
                                        <p:attrNameLst>
                                          <p:attrName>style.visibility</p:attrName>
                                        </p:attrNameLst>
                                      </p:cBhvr>
                                      <p:to>
                                        <p:strVal val="visible"/>
                                      </p:to>
                                    </p:set>
                                    <p:animEffect transition="in" filter="slide(fromTop)">
                                      <p:cBhvr>
                                        <p:cTn id="151" dur="500"/>
                                        <p:tgtEl>
                                          <p:spTgt spid="59518"/>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9521"/>
                                        </p:tgtEl>
                                        <p:attrNameLst>
                                          <p:attrName>style.visibility</p:attrName>
                                        </p:attrNameLst>
                                      </p:cBhvr>
                                      <p:to>
                                        <p:strVal val="visible"/>
                                      </p:to>
                                    </p:set>
                                    <p:animEffect transition="in" filter="slide(fromTop)">
                                      <p:cBhvr>
                                        <p:cTn id="154" dur="500"/>
                                        <p:tgtEl>
                                          <p:spTgt spid="59521"/>
                                        </p:tgtEl>
                                      </p:cBhvr>
                                    </p:animEffect>
                                  </p:childTnLst>
                                </p:cTn>
                              </p:par>
                              <p:par>
                                <p:cTn id="155" presetID="12" presetClass="exit" presetSubtype="4" fill="hold" nodeType="withEffect">
                                  <p:stCondLst>
                                    <p:cond delay="21000"/>
                                  </p:stCondLst>
                                  <p:childTnLst>
                                    <p:animEffect transition="out" filter="slide(fromBottom)">
                                      <p:cBhvr>
                                        <p:cTn id="156" dur="500"/>
                                        <p:tgtEl>
                                          <p:spTgt spid="59521"/>
                                        </p:tgtEl>
                                      </p:cBhvr>
                                    </p:animEffect>
                                    <p:set>
                                      <p:cBhvr>
                                        <p:cTn id="157" dur="1" fill="hold">
                                          <p:stCondLst>
                                            <p:cond delay="499"/>
                                          </p:stCondLst>
                                        </p:cTn>
                                        <p:tgtEl>
                                          <p:spTgt spid="59521"/>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9524"/>
                                        </p:tgtEl>
                                        <p:attrNameLst>
                                          <p:attrName>style.visibility</p:attrName>
                                        </p:attrNameLst>
                                      </p:cBhvr>
                                      <p:to>
                                        <p:strVal val="visible"/>
                                      </p:to>
                                    </p:set>
                                    <p:animEffect transition="in" filter="slide(fromTop)">
                                      <p:cBhvr>
                                        <p:cTn id="160" dur="500"/>
                                        <p:tgtEl>
                                          <p:spTgt spid="59524"/>
                                        </p:tgtEl>
                                      </p:cBhvr>
                                    </p:animEffect>
                                  </p:childTnLst>
                                </p:cTn>
                              </p:par>
                              <p:par>
                                <p:cTn id="161" presetID="12" presetClass="exit" presetSubtype="4" fill="hold" nodeType="withEffect">
                                  <p:stCondLst>
                                    <p:cond delay="22000"/>
                                  </p:stCondLst>
                                  <p:childTnLst>
                                    <p:animEffect transition="out" filter="slide(fromBottom)">
                                      <p:cBhvr>
                                        <p:cTn id="162" dur="500"/>
                                        <p:tgtEl>
                                          <p:spTgt spid="59524"/>
                                        </p:tgtEl>
                                      </p:cBhvr>
                                    </p:animEffect>
                                    <p:set>
                                      <p:cBhvr>
                                        <p:cTn id="163" dur="1" fill="hold">
                                          <p:stCondLst>
                                            <p:cond delay="499"/>
                                          </p:stCondLst>
                                        </p:cTn>
                                        <p:tgtEl>
                                          <p:spTgt spid="59524"/>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9527"/>
                                        </p:tgtEl>
                                        <p:attrNameLst>
                                          <p:attrName>style.visibility</p:attrName>
                                        </p:attrNameLst>
                                      </p:cBhvr>
                                      <p:to>
                                        <p:strVal val="visible"/>
                                      </p:to>
                                    </p:set>
                                    <p:animEffect transition="in" filter="slide(fromTop)">
                                      <p:cBhvr>
                                        <p:cTn id="166" dur="500"/>
                                        <p:tgtEl>
                                          <p:spTgt spid="59527"/>
                                        </p:tgtEl>
                                      </p:cBhvr>
                                    </p:animEffect>
                                  </p:childTnLst>
                                </p:cTn>
                              </p:par>
                              <p:par>
                                <p:cTn id="167" presetID="12" presetClass="exit" presetSubtype="4" fill="hold" nodeType="withEffect">
                                  <p:stCondLst>
                                    <p:cond delay="23000"/>
                                  </p:stCondLst>
                                  <p:childTnLst>
                                    <p:animEffect transition="out" filter="slide(fromBottom)">
                                      <p:cBhvr>
                                        <p:cTn id="168" dur="500"/>
                                        <p:tgtEl>
                                          <p:spTgt spid="59527"/>
                                        </p:tgtEl>
                                      </p:cBhvr>
                                    </p:animEffect>
                                    <p:set>
                                      <p:cBhvr>
                                        <p:cTn id="169" dur="1" fill="hold">
                                          <p:stCondLst>
                                            <p:cond delay="499"/>
                                          </p:stCondLst>
                                        </p:cTn>
                                        <p:tgtEl>
                                          <p:spTgt spid="59527"/>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9530"/>
                                        </p:tgtEl>
                                        <p:attrNameLst>
                                          <p:attrName>style.visibility</p:attrName>
                                        </p:attrNameLst>
                                      </p:cBhvr>
                                      <p:to>
                                        <p:strVal val="visible"/>
                                      </p:to>
                                    </p:set>
                                    <p:animEffect transition="in" filter="slide(fromTop)">
                                      <p:cBhvr>
                                        <p:cTn id="172" dur="500"/>
                                        <p:tgtEl>
                                          <p:spTgt spid="59530"/>
                                        </p:tgtEl>
                                      </p:cBhvr>
                                    </p:animEffect>
                                  </p:childTnLst>
                                </p:cTn>
                              </p:par>
                              <p:par>
                                <p:cTn id="173" presetID="12" presetClass="exit" presetSubtype="4" fill="hold" nodeType="withEffect">
                                  <p:stCondLst>
                                    <p:cond delay="24000"/>
                                  </p:stCondLst>
                                  <p:childTnLst>
                                    <p:animEffect transition="out" filter="slide(fromBottom)">
                                      <p:cBhvr>
                                        <p:cTn id="174" dur="500"/>
                                        <p:tgtEl>
                                          <p:spTgt spid="59530"/>
                                        </p:tgtEl>
                                      </p:cBhvr>
                                    </p:animEffect>
                                    <p:set>
                                      <p:cBhvr>
                                        <p:cTn id="175" dur="1" fill="hold">
                                          <p:stCondLst>
                                            <p:cond delay="499"/>
                                          </p:stCondLst>
                                        </p:cTn>
                                        <p:tgtEl>
                                          <p:spTgt spid="59530"/>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9533"/>
                                        </p:tgtEl>
                                        <p:attrNameLst>
                                          <p:attrName>style.visibility</p:attrName>
                                        </p:attrNameLst>
                                      </p:cBhvr>
                                      <p:to>
                                        <p:strVal val="visible"/>
                                      </p:to>
                                    </p:set>
                                    <p:animEffect transition="in" filter="slide(fromTop)">
                                      <p:cBhvr>
                                        <p:cTn id="178" dur="500"/>
                                        <p:tgtEl>
                                          <p:spTgt spid="59533"/>
                                        </p:tgtEl>
                                      </p:cBhvr>
                                    </p:animEffect>
                                  </p:childTnLst>
                                </p:cTn>
                              </p:par>
                              <p:par>
                                <p:cTn id="179" presetID="12" presetClass="exit" presetSubtype="4" fill="hold" nodeType="withEffect">
                                  <p:stCondLst>
                                    <p:cond delay="25000"/>
                                  </p:stCondLst>
                                  <p:childTnLst>
                                    <p:animEffect transition="out" filter="slide(fromBottom)">
                                      <p:cBhvr>
                                        <p:cTn id="180" dur="500"/>
                                        <p:tgtEl>
                                          <p:spTgt spid="59533"/>
                                        </p:tgtEl>
                                      </p:cBhvr>
                                    </p:animEffect>
                                    <p:set>
                                      <p:cBhvr>
                                        <p:cTn id="181" dur="1" fill="hold">
                                          <p:stCondLst>
                                            <p:cond delay="499"/>
                                          </p:stCondLst>
                                        </p:cTn>
                                        <p:tgtEl>
                                          <p:spTgt spid="59533"/>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9536"/>
                                        </p:tgtEl>
                                        <p:attrNameLst>
                                          <p:attrName>style.visibility</p:attrName>
                                        </p:attrNameLst>
                                      </p:cBhvr>
                                      <p:to>
                                        <p:strVal val="visible"/>
                                      </p:to>
                                    </p:set>
                                    <p:animEffect transition="in" filter="slide(fromTop)">
                                      <p:cBhvr>
                                        <p:cTn id="184" dur="500"/>
                                        <p:tgtEl>
                                          <p:spTgt spid="59536"/>
                                        </p:tgtEl>
                                      </p:cBhvr>
                                    </p:animEffect>
                                  </p:childTnLst>
                                </p:cTn>
                              </p:par>
                              <p:par>
                                <p:cTn id="185" presetID="12" presetClass="exit" presetSubtype="4" fill="hold" nodeType="withEffect">
                                  <p:stCondLst>
                                    <p:cond delay="26000"/>
                                  </p:stCondLst>
                                  <p:childTnLst>
                                    <p:animEffect transition="out" filter="slide(fromBottom)">
                                      <p:cBhvr>
                                        <p:cTn id="186" dur="500"/>
                                        <p:tgtEl>
                                          <p:spTgt spid="59536"/>
                                        </p:tgtEl>
                                      </p:cBhvr>
                                    </p:animEffect>
                                    <p:set>
                                      <p:cBhvr>
                                        <p:cTn id="187" dur="1" fill="hold">
                                          <p:stCondLst>
                                            <p:cond delay="499"/>
                                          </p:stCondLst>
                                        </p:cTn>
                                        <p:tgtEl>
                                          <p:spTgt spid="59536"/>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9539"/>
                                        </p:tgtEl>
                                        <p:attrNameLst>
                                          <p:attrName>style.visibility</p:attrName>
                                        </p:attrNameLst>
                                      </p:cBhvr>
                                      <p:to>
                                        <p:strVal val="visible"/>
                                      </p:to>
                                    </p:set>
                                    <p:animEffect transition="in" filter="slide(fromTop)">
                                      <p:cBhvr>
                                        <p:cTn id="190" dur="500"/>
                                        <p:tgtEl>
                                          <p:spTgt spid="59539"/>
                                        </p:tgtEl>
                                      </p:cBhvr>
                                    </p:animEffect>
                                  </p:childTnLst>
                                </p:cTn>
                              </p:par>
                              <p:par>
                                <p:cTn id="191" presetID="12" presetClass="exit" presetSubtype="4" fill="hold" nodeType="withEffect">
                                  <p:stCondLst>
                                    <p:cond delay="27000"/>
                                  </p:stCondLst>
                                  <p:childTnLst>
                                    <p:animEffect transition="out" filter="slide(fromBottom)">
                                      <p:cBhvr>
                                        <p:cTn id="192" dur="500"/>
                                        <p:tgtEl>
                                          <p:spTgt spid="59539"/>
                                        </p:tgtEl>
                                      </p:cBhvr>
                                    </p:animEffect>
                                    <p:set>
                                      <p:cBhvr>
                                        <p:cTn id="193" dur="1" fill="hold">
                                          <p:stCondLst>
                                            <p:cond delay="499"/>
                                          </p:stCondLst>
                                        </p:cTn>
                                        <p:tgtEl>
                                          <p:spTgt spid="59539"/>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9542"/>
                                        </p:tgtEl>
                                        <p:attrNameLst>
                                          <p:attrName>style.visibility</p:attrName>
                                        </p:attrNameLst>
                                      </p:cBhvr>
                                      <p:to>
                                        <p:strVal val="visible"/>
                                      </p:to>
                                    </p:set>
                                    <p:animEffect transition="in" filter="slide(fromTop)">
                                      <p:cBhvr>
                                        <p:cTn id="196" dur="500"/>
                                        <p:tgtEl>
                                          <p:spTgt spid="59542"/>
                                        </p:tgtEl>
                                      </p:cBhvr>
                                    </p:animEffect>
                                  </p:childTnLst>
                                </p:cTn>
                              </p:par>
                              <p:par>
                                <p:cTn id="197" presetID="12" presetClass="exit" presetSubtype="4" fill="hold" nodeType="withEffect">
                                  <p:stCondLst>
                                    <p:cond delay="28000"/>
                                  </p:stCondLst>
                                  <p:childTnLst>
                                    <p:animEffect transition="out" filter="slide(fromBottom)">
                                      <p:cBhvr>
                                        <p:cTn id="198" dur="500"/>
                                        <p:tgtEl>
                                          <p:spTgt spid="59542"/>
                                        </p:tgtEl>
                                      </p:cBhvr>
                                    </p:animEffect>
                                    <p:set>
                                      <p:cBhvr>
                                        <p:cTn id="199" dur="1" fill="hold">
                                          <p:stCondLst>
                                            <p:cond delay="499"/>
                                          </p:stCondLst>
                                        </p:cTn>
                                        <p:tgtEl>
                                          <p:spTgt spid="59542"/>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9545"/>
                                        </p:tgtEl>
                                        <p:attrNameLst>
                                          <p:attrName>style.visibility</p:attrName>
                                        </p:attrNameLst>
                                      </p:cBhvr>
                                      <p:to>
                                        <p:strVal val="visible"/>
                                      </p:to>
                                    </p:set>
                                    <p:animEffect transition="in" filter="slide(fromTop)">
                                      <p:cBhvr>
                                        <p:cTn id="202" dur="500"/>
                                        <p:tgtEl>
                                          <p:spTgt spid="59545"/>
                                        </p:tgtEl>
                                      </p:cBhvr>
                                    </p:animEffect>
                                  </p:childTnLst>
                                </p:cTn>
                              </p:par>
                              <p:par>
                                <p:cTn id="203" presetID="12" presetClass="exit" presetSubtype="4" fill="hold" nodeType="withEffect">
                                  <p:stCondLst>
                                    <p:cond delay="29000"/>
                                  </p:stCondLst>
                                  <p:childTnLst>
                                    <p:animEffect transition="out" filter="slide(fromBottom)">
                                      <p:cBhvr>
                                        <p:cTn id="204" dur="500"/>
                                        <p:tgtEl>
                                          <p:spTgt spid="59545"/>
                                        </p:tgtEl>
                                      </p:cBhvr>
                                    </p:animEffect>
                                    <p:set>
                                      <p:cBhvr>
                                        <p:cTn id="205" dur="1" fill="hold">
                                          <p:stCondLst>
                                            <p:cond delay="499"/>
                                          </p:stCondLst>
                                        </p:cTn>
                                        <p:tgtEl>
                                          <p:spTgt spid="59545"/>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9548"/>
                                        </p:tgtEl>
                                        <p:attrNameLst>
                                          <p:attrName>style.visibility</p:attrName>
                                        </p:attrNameLst>
                                      </p:cBhvr>
                                      <p:to>
                                        <p:strVal val="visible"/>
                                      </p:to>
                                    </p:set>
                                    <p:animEffect transition="in" filter="slide(fromTop)">
                                      <p:cBhvr>
                                        <p:cTn id="208" dur="500"/>
                                        <p:tgtEl>
                                          <p:spTgt spid="59548"/>
                                        </p:tgtEl>
                                      </p:cBhvr>
                                    </p:animEffect>
                                  </p:childTnLst>
                                </p:cTn>
                              </p:par>
                              <p:par>
                                <p:cTn id="209" presetID="12" presetClass="exit" presetSubtype="4" fill="hold" nodeType="withEffect">
                                  <p:stCondLst>
                                    <p:cond delay="30000"/>
                                  </p:stCondLst>
                                  <p:childTnLst>
                                    <p:animEffect transition="out" filter="slide(fromBottom)">
                                      <p:cBhvr>
                                        <p:cTn id="210" dur="500"/>
                                        <p:tgtEl>
                                          <p:spTgt spid="59518"/>
                                        </p:tgtEl>
                                      </p:cBhvr>
                                    </p:animEffect>
                                    <p:set>
                                      <p:cBhvr>
                                        <p:cTn id="211" dur="1" fill="hold">
                                          <p:stCondLst>
                                            <p:cond delay="499"/>
                                          </p:stCondLst>
                                        </p:cTn>
                                        <p:tgtEl>
                                          <p:spTgt spid="59518"/>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9551"/>
                                        </p:tgtEl>
                                        <p:attrNameLst>
                                          <p:attrName>style.visibility</p:attrName>
                                        </p:attrNameLst>
                                      </p:cBhvr>
                                      <p:to>
                                        <p:strVal val="visible"/>
                                      </p:to>
                                    </p:set>
                                    <p:animEffect transition="in" filter="slide(fromTop)">
                                      <p:cBhvr>
                                        <p:cTn id="214" dur="500"/>
                                        <p:tgtEl>
                                          <p:spTgt spid="59551"/>
                                        </p:tgtEl>
                                      </p:cBhvr>
                                    </p:animEffect>
                                  </p:childTnLst>
                                </p:cTn>
                              </p:par>
                              <p:par>
                                <p:cTn id="215" presetID="12" presetClass="exit" presetSubtype="4" fill="hold" nodeType="withEffect">
                                  <p:stCondLst>
                                    <p:cond delay="30000"/>
                                  </p:stCondLst>
                                  <p:childTnLst>
                                    <p:animEffect transition="out" filter="slide(fromBottom)">
                                      <p:cBhvr>
                                        <p:cTn id="216" dur="500"/>
                                        <p:tgtEl>
                                          <p:spTgt spid="59548"/>
                                        </p:tgtEl>
                                      </p:cBhvr>
                                    </p:animEffect>
                                    <p:set>
                                      <p:cBhvr>
                                        <p:cTn id="217" dur="1" fill="hold">
                                          <p:stCondLst>
                                            <p:cond delay="499"/>
                                          </p:stCondLst>
                                        </p:cTn>
                                        <p:tgtEl>
                                          <p:spTgt spid="59548"/>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9581"/>
                                        </p:tgtEl>
                                        <p:attrNameLst>
                                          <p:attrName>style.visibility</p:attrName>
                                        </p:attrNameLst>
                                      </p:cBhvr>
                                      <p:to>
                                        <p:strVal val="visible"/>
                                      </p:to>
                                    </p:set>
                                    <p:animEffect transition="in" filter="slide(fromTop)">
                                      <p:cBhvr>
                                        <p:cTn id="220" dur="500"/>
                                        <p:tgtEl>
                                          <p:spTgt spid="59581"/>
                                        </p:tgtEl>
                                      </p:cBhvr>
                                    </p:animEffect>
                                  </p:childTnLst>
                                </p:cTn>
                              </p:par>
                              <p:par>
                                <p:cTn id="221" presetID="12" presetClass="exit" presetSubtype="4" fill="hold" nodeType="withEffect">
                                  <p:stCondLst>
                                    <p:cond delay="31000"/>
                                  </p:stCondLst>
                                  <p:childTnLst>
                                    <p:animEffect transition="out" filter="slide(fromBottom)">
                                      <p:cBhvr>
                                        <p:cTn id="222" dur="500"/>
                                        <p:tgtEl>
                                          <p:spTgt spid="59551"/>
                                        </p:tgtEl>
                                      </p:cBhvr>
                                    </p:animEffect>
                                    <p:set>
                                      <p:cBhvr>
                                        <p:cTn id="223" dur="1" fill="hold">
                                          <p:stCondLst>
                                            <p:cond delay="499"/>
                                          </p:stCondLst>
                                        </p:cTn>
                                        <p:tgtEl>
                                          <p:spTgt spid="59551"/>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9554"/>
                                        </p:tgtEl>
                                        <p:attrNameLst>
                                          <p:attrName>style.visibility</p:attrName>
                                        </p:attrNameLst>
                                      </p:cBhvr>
                                      <p:to>
                                        <p:strVal val="visible"/>
                                      </p:to>
                                    </p:set>
                                    <p:animEffect transition="in" filter="slide(fromTop)">
                                      <p:cBhvr>
                                        <p:cTn id="226" dur="500"/>
                                        <p:tgtEl>
                                          <p:spTgt spid="59554"/>
                                        </p:tgtEl>
                                      </p:cBhvr>
                                    </p:animEffect>
                                  </p:childTnLst>
                                </p:cTn>
                              </p:par>
                              <p:par>
                                <p:cTn id="227" presetID="12" presetClass="exit" presetSubtype="4" fill="hold" nodeType="withEffect">
                                  <p:stCondLst>
                                    <p:cond delay="32000"/>
                                  </p:stCondLst>
                                  <p:childTnLst>
                                    <p:animEffect transition="out" filter="slide(fromBottom)">
                                      <p:cBhvr>
                                        <p:cTn id="228" dur="500"/>
                                        <p:tgtEl>
                                          <p:spTgt spid="59554"/>
                                        </p:tgtEl>
                                      </p:cBhvr>
                                    </p:animEffect>
                                    <p:set>
                                      <p:cBhvr>
                                        <p:cTn id="229" dur="1" fill="hold">
                                          <p:stCondLst>
                                            <p:cond delay="499"/>
                                          </p:stCondLst>
                                        </p:cTn>
                                        <p:tgtEl>
                                          <p:spTgt spid="59554"/>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9557"/>
                                        </p:tgtEl>
                                        <p:attrNameLst>
                                          <p:attrName>style.visibility</p:attrName>
                                        </p:attrNameLst>
                                      </p:cBhvr>
                                      <p:to>
                                        <p:strVal val="visible"/>
                                      </p:to>
                                    </p:set>
                                    <p:animEffect transition="in" filter="slide(fromTop)">
                                      <p:cBhvr>
                                        <p:cTn id="232" dur="500"/>
                                        <p:tgtEl>
                                          <p:spTgt spid="59557"/>
                                        </p:tgtEl>
                                      </p:cBhvr>
                                    </p:animEffect>
                                  </p:childTnLst>
                                </p:cTn>
                              </p:par>
                              <p:par>
                                <p:cTn id="233" presetID="12" presetClass="exit" presetSubtype="4" fill="hold" nodeType="withEffect">
                                  <p:stCondLst>
                                    <p:cond delay="33000"/>
                                  </p:stCondLst>
                                  <p:childTnLst>
                                    <p:animEffect transition="out" filter="slide(fromBottom)">
                                      <p:cBhvr>
                                        <p:cTn id="234" dur="500"/>
                                        <p:tgtEl>
                                          <p:spTgt spid="59557"/>
                                        </p:tgtEl>
                                      </p:cBhvr>
                                    </p:animEffect>
                                    <p:set>
                                      <p:cBhvr>
                                        <p:cTn id="235" dur="1" fill="hold">
                                          <p:stCondLst>
                                            <p:cond delay="499"/>
                                          </p:stCondLst>
                                        </p:cTn>
                                        <p:tgtEl>
                                          <p:spTgt spid="59557"/>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9560"/>
                                        </p:tgtEl>
                                        <p:attrNameLst>
                                          <p:attrName>style.visibility</p:attrName>
                                        </p:attrNameLst>
                                      </p:cBhvr>
                                      <p:to>
                                        <p:strVal val="visible"/>
                                      </p:to>
                                    </p:set>
                                    <p:animEffect transition="in" filter="slide(fromTop)">
                                      <p:cBhvr>
                                        <p:cTn id="238" dur="500"/>
                                        <p:tgtEl>
                                          <p:spTgt spid="59560"/>
                                        </p:tgtEl>
                                      </p:cBhvr>
                                    </p:animEffect>
                                  </p:childTnLst>
                                </p:cTn>
                              </p:par>
                              <p:par>
                                <p:cTn id="239" presetID="12" presetClass="exit" presetSubtype="4" fill="hold" nodeType="withEffect">
                                  <p:stCondLst>
                                    <p:cond delay="34000"/>
                                  </p:stCondLst>
                                  <p:childTnLst>
                                    <p:animEffect transition="out" filter="slide(fromBottom)">
                                      <p:cBhvr>
                                        <p:cTn id="240" dur="500"/>
                                        <p:tgtEl>
                                          <p:spTgt spid="59560"/>
                                        </p:tgtEl>
                                      </p:cBhvr>
                                    </p:animEffect>
                                    <p:set>
                                      <p:cBhvr>
                                        <p:cTn id="241" dur="1" fill="hold">
                                          <p:stCondLst>
                                            <p:cond delay="499"/>
                                          </p:stCondLst>
                                        </p:cTn>
                                        <p:tgtEl>
                                          <p:spTgt spid="59560"/>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9563"/>
                                        </p:tgtEl>
                                        <p:attrNameLst>
                                          <p:attrName>style.visibility</p:attrName>
                                        </p:attrNameLst>
                                      </p:cBhvr>
                                      <p:to>
                                        <p:strVal val="visible"/>
                                      </p:to>
                                    </p:set>
                                    <p:animEffect transition="in" filter="slide(fromTop)">
                                      <p:cBhvr>
                                        <p:cTn id="244" dur="500"/>
                                        <p:tgtEl>
                                          <p:spTgt spid="59563"/>
                                        </p:tgtEl>
                                      </p:cBhvr>
                                    </p:animEffect>
                                  </p:childTnLst>
                                </p:cTn>
                              </p:par>
                              <p:par>
                                <p:cTn id="245" presetID="12" presetClass="exit" presetSubtype="4" fill="hold" nodeType="withEffect">
                                  <p:stCondLst>
                                    <p:cond delay="35000"/>
                                  </p:stCondLst>
                                  <p:childTnLst>
                                    <p:animEffect transition="out" filter="slide(fromBottom)">
                                      <p:cBhvr>
                                        <p:cTn id="246" dur="500"/>
                                        <p:tgtEl>
                                          <p:spTgt spid="59563"/>
                                        </p:tgtEl>
                                      </p:cBhvr>
                                    </p:animEffect>
                                    <p:set>
                                      <p:cBhvr>
                                        <p:cTn id="247" dur="1" fill="hold">
                                          <p:stCondLst>
                                            <p:cond delay="499"/>
                                          </p:stCondLst>
                                        </p:cTn>
                                        <p:tgtEl>
                                          <p:spTgt spid="59563"/>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9566"/>
                                        </p:tgtEl>
                                        <p:attrNameLst>
                                          <p:attrName>style.visibility</p:attrName>
                                        </p:attrNameLst>
                                      </p:cBhvr>
                                      <p:to>
                                        <p:strVal val="visible"/>
                                      </p:to>
                                    </p:set>
                                    <p:animEffect transition="in" filter="slide(fromTop)">
                                      <p:cBhvr>
                                        <p:cTn id="250" dur="500"/>
                                        <p:tgtEl>
                                          <p:spTgt spid="59566"/>
                                        </p:tgtEl>
                                      </p:cBhvr>
                                    </p:animEffect>
                                  </p:childTnLst>
                                </p:cTn>
                              </p:par>
                              <p:par>
                                <p:cTn id="251" presetID="12" presetClass="exit" presetSubtype="4" fill="hold" nodeType="withEffect">
                                  <p:stCondLst>
                                    <p:cond delay="36000"/>
                                  </p:stCondLst>
                                  <p:childTnLst>
                                    <p:animEffect transition="out" filter="slide(fromBottom)">
                                      <p:cBhvr>
                                        <p:cTn id="252" dur="500"/>
                                        <p:tgtEl>
                                          <p:spTgt spid="59566"/>
                                        </p:tgtEl>
                                      </p:cBhvr>
                                    </p:animEffect>
                                    <p:set>
                                      <p:cBhvr>
                                        <p:cTn id="253" dur="1" fill="hold">
                                          <p:stCondLst>
                                            <p:cond delay="499"/>
                                          </p:stCondLst>
                                        </p:cTn>
                                        <p:tgtEl>
                                          <p:spTgt spid="59566"/>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9569"/>
                                        </p:tgtEl>
                                        <p:attrNameLst>
                                          <p:attrName>style.visibility</p:attrName>
                                        </p:attrNameLst>
                                      </p:cBhvr>
                                      <p:to>
                                        <p:strVal val="visible"/>
                                      </p:to>
                                    </p:set>
                                    <p:animEffect transition="in" filter="slide(fromTop)">
                                      <p:cBhvr>
                                        <p:cTn id="256" dur="500"/>
                                        <p:tgtEl>
                                          <p:spTgt spid="59569"/>
                                        </p:tgtEl>
                                      </p:cBhvr>
                                    </p:animEffect>
                                  </p:childTnLst>
                                </p:cTn>
                              </p:par>
                              <p:par>
                                <p:cTn id="257" presetID="12" presetClass="exit" presetSubtype="4" fill="hold" nodeType="withEffect">
                                  <p:stCondLst>
                                    <p:cond delay="37000"/>
                                  </p:stCondLst>
                                  <p:childTnLst>
                                    <p:animEffect transition="out" filter="slide(fromBottom)">
                                      <p:cBhvr>
                                        <p:cTn id="258" dur="500"/>
                                        <p:tgtEl>
                                          <p:spTgt spid="59569"/>
                                        </p:tgtEl>
                                      </p:cBhvr>
                                    </p:animEffect>
                                    <p:set>
                                      <p:cBhvr>
                                        <p:cTn id="259" dur="1" fill="hold">
                                          <p:stCondLst>
                                            <p:cond delay="499"/>
                                          </p:stCondLst>
                                        </p:cTn>
                                        <p:tgtEl>
                                          <p:spTgt spid="59569"/>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9572"/>
                                        </p:tgtEl>
                                        <p:attrNameLst>
                                          <p:attrName>style.visibility</p:attrName>
                                        </p:attrNameLst>
                                      </p:cBhvr>
                                      <p:to>
                                        <p:strVal val="visible"/>
                                      </p:to>
                                    </p:set>
                                    <p:animEffect transition="in" filter="slide(fromTop)">
                                      <p:cBhvr>
                                        <p:cTn id="262" dur="500"/>
                                        <p:tgtEl>
                                          <p:spTgt spid="59572"/>
                                        </p:tgtEl>
                                      </p:cBhvr>
                                    </p:animEffect>
                                  </p:childTnLst>
                                </p:cTn>
                              </p:par>
                              <p:par>
                                <p:cTn id="263" presetID="12" presetClass="exit" presetSubtype="4" fill="hold" nodeType="withEffect">
                                  <p:stCondLst>
                                    <p:cond delay="38000"/>
                                  </p:stCondLst>
                                  <p:childTnLst>
                                    <p:animEffect transition="out" filter="slide(fromBottom)">
                                      <p:cBhvr>
                                        <p:cTn id="264" dur="500"/>
                                        <p:tgtEl>
                                          <p:spTgt spid="59572"/>
                                        </p:tgtEl>
                                      </p:cBhvr>
                                    </p:animEffect>
                                    <p:set>
                                      <p:cBhvr>
                                        <p:cTn id="265" dur="1" fill="hold">
                                          <p:stCondLst>
                                            <p:cond delay="499"/>
                                          </p:stCondLst>
                                        </p:cTn>
                                        <p:tgtEl>
                                          <p:spTgt spid="59572"/>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9575"/>
                                        </p:tgtEl>
                                        <p:attrNameLst>
                                          <p:attrName>style.visibility</p:attrName>
                                        </p:attrNameLst>
                                      </p:cBhvr>
                                      <p:to>
                                        <p:strVal val="visible"/>
                                      </p:to>
                                    </p:set>
                                    <p:animEffect transition="in" filter="slide(fromTop)">
                                      <p:cBhvr>
                                        <p:cTn id="268" dur="500"/>
                                        <p:tgtEl>
                                          <p:spTgt spid="59575"/>
                                        </p:tgtEl>
                                      </p:cBhvr>
                                    </p:animEffect>
                                  </p:childTnLst>
                                </p:cTn>
                              </p:par>
                              <p:par>
                                <p:cTn id="269" presetID="12" presetClass="exit" presetSubtype="4" fill="hold" nodeType="withEffect">
                                  <p:stCondLst>
                                    <p:cond delay="39000"/>
                                  </p:stCondLst>
                                  <p:childTnLst>
                                    <p:animEffect transition="out" filter="slide(fromBottom)">
                                      <p:cBhvr>
                                        <p:cTn id="270" dur="500"/>
                                        <p:tgtEl>
                                          <p:spTgt spid="59575"/>
                                        </p:tgtEl>
                                      </p:cBhvr>
                                    </p:animEffect>
                                    <p:set>
                                      <p:cBhvr>
                                        <p:cTn id="271" dur="1" fill="hold">
                                          <p:stCondLst>
                                            <p:cond delay="499"/>
                                          </p:stCondLst>
                                        </p:cTn>
                                        <p:tgtEl>
                                          <p:spTgt spid="59575"/>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9578"/>
                                        </p:tgtEl>
                                        <p:attrNameLst>
                                          <p:attrName>style.visibility</p:attrName>
                                        </p:attrNameLst>
                                      </p:cBhvr>
                                      <p:to>
                                        <p:strVal val="visible"/>
                                      </p:to>
                                    </p:set>
                                    <p:animEffect transition="in" filter="slide(fromTop)">
                                      <p:cBhvr>
                                        <p:cTn id="274" dur="500"/>
                                        <p:tgtEl>
                                          <p:spTgt spid="59578"/>
                                        </p:tgtEl>
                                      </p:cBhvr>
                                    </p:animEffect>
                                  </p:childTnLst>
                                </p:cTn>
                              </p:par>
                              <p:par>
                                <p:cTn id="275" presetID="12" presetClass="exit" presetSubtype="4" fill="hold" nodeType="withEffect">
                                  <p:stCondLst>
                                    <p:cond delay="40000"/>
                                  </p:stCondLst>
                                  <p:childTnLst>
                                    <p:animEffect transition="out" filter="slide(fromBottom)">
                                      <p:cBhvr>
                                        <p:cTn id="276" dur="500"/>
                                        <p:tgtEl>
                                          <p:spTgt spid="59578"/>
                                        </p:tgtEl>
                                      </p:cBhvr>
                                    </p:animEffect>
                                    <p:set>
                                      <p:cBhvr>
                                        <p:cTn id="277" dur="1" fill="hold">
                                          <p:stCondLst>
                                            <p:cond delay="499"/>
                                          </p:stCondLst>
                                        </p:cTn>
                                        <p:tgtEl>
                                          <p:spTgt spid="59578"/>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9584"/>
                                        </p:tgtEl>
                                        <p:attrNameLst>
                                          <p:attrName>style.visibility</p:attrName>
                                        </p:attrNameLst>
                                      </p:cBhvr>
                                      <p:to>
                                        <p:strVal val="visible"/>
                                      </p:to>
                                    </p:set>
                                    <p:animEffect transition="in" filter="slide(fromTop)">
                                      <p:cBhvr>
                                        <p:cTn id="280" dur="500"/>
                                        <p:tgtEl>
                                          <p:spTgt spid="59584"/>
                                        </p:tgtEl>
                                      </p:cBhvr>
                                    </p:animEffect>
                                  </p:childTnLst>
                                </p:cTn>
                              </p:par>
                              <p:par>
                                <p:cTn id="281" presetID="12" presetClass="exit" presetSubtype="4" fill="hold" nodeType="withEffect">
                                  <p:stCondLst>
                                    <p:cond delay="40000"/>
                                  </p:stCondLst>
                                  <p:childTnLst>
                                    <p:animEffect transition="out" filter="slide(fromBottom)">
                                      <p:cBhvr>
                                        <p:cTn id="282" dur="500"/>
                                        <p:tgtEl>
                                          <p:spTgt spid="59581"/>
                                        </p:tgtEl>
                                      </p:cBhvr>
                                    </p:animEffect>
                                    <p:set>
                                      <p:cBhvr>
                                        <p:cTn id="283" dur="1" fill="hold">
                                          <p:stCondLst>
                                            <p:cond delay="499"/>
                                          </p:stCondLst>
                                        </p:cTn>
                                        <p:tgtEl>
                                          <p:spTgt spid="59581"/>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9587"/>
                                        </p:tgtEl>
                                        <p:attrNameLst>
                                          <p:attrName>style.visibility</p:attrName>
                                        </p:attrNameLst>
                                      </p:cBhvr>
                                      <p:to>
                                        <p:strVal val="visible"/>
                                      </p:to>
                                    </p:set>
                                    <p:animEffect transition="in" filter="slide(fromTop)">
                                      <p:cBhvr>
                                        <p:cTn id="286" dur="500"/>
                                        <p:tgtEl>
                                          <p:spTgt spid="59587"/>
                                        </p:tgtEl>
                                      </p:cBhvr>
                                    </p:animEffect>
                                  </p:childTnLst>
                                </p:cTn>
                              </p:par>
                              <p:par>
                                <p:cTn id="287" presetID="12" presetClass="exit" presetSubtype="4" fill="hold" nodeType="withEffect">
                                  <p:stCondLst>
                                    <p:cond delay="41000"/>
                                  </p:stCondLst>
                                  <p:childTnLst>
                                    <p:animEffect transition="out" filter="slide(fromBottom)">
                                      <p:cBhvr>
                                        <p:cTn id="288" dur="500"/>
                                        <p:tgtEl>
                                          <p:spTgt spid="59587"/>
                                        </p:tgtEl>
                                      </p:cBhvr>
                                    </p:animEffect>
                                    <p:set>
                                      <p:cBhvr>
                                        <p:cTn id="289" dur="1" fill="hold">
                                          <p:stCondLst>
                                            <p:cond delay="499"/>
                                          </p:stCondLst>
                                        </p:cTn>
                                        <p:tgtEl>
                                          <p:spTgt spid="59587"/>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9590"/>
                                        </p:tgtEl>
                                        <p:attrNameLst>
                                          <p:attrName>style.visibility</p:attrName>
                                        </p:attrNameLst>
                                      </p:cBhvr>
                                      <p:to>
                                        <p:strVal val="visible"/>
                                      </p:to>
                                    </p:set>
                                    <p:animEffect transition="in" filter="slide(fromTop)">
                                      <p:cBhvr>
                                        <p:cTn id="292" dur="500"/>
                                        <p:tgtEl>
                                          <p:spTgt spid="59590"/>
                                        </p:tgtEl>
                                      </p:cBhvr>
                                    </p:animEffect>
                                  </p:childTnLst>
                                </p:cTn>
                              </p:par>
                              <p:par>
                                <p:cTn id="293" presetID="12" presetClass="exit" presetSubtype="4" fill="hold" nodeType="withEffect">
                                  <p:stCondLst>
                                    <p:cond delay="42000"/>
                                  </p:stCondLst>
                                  <p:childTnLst>
                                    <p:animEffect transition="out" filter="slide(fromBottom)">
                                      <p:cBhvr>
                                        <p:cTn id="294" dur="500"/>
                                        <p:tgtEl>
                                          <p:spTgt spid="59590"/>
                                        </p:tgtEl>
                                      </p:cBhvr>
                                    </p:animEffect>
                                    <p:set>
                                      <p:cBhvr>
                                        <p:cTn id="295" dur="1" fill="hold">
                                          <p:stCondLst>
                                            <p:cond delay="499"/>
                                          </p:stCondLst>
                                        </p:cTn>
                                        <p:tgtEl>
                                          <p:spTgt spid="59590"/>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9593"/>
                                        </p:tgtEl>
                                        <p:attrNameLst>
                                          <p:attrName>style.visibility</p:attrName>
                                        </p:attrNameLst>
                                      </p:cBhvr>
                                      <p:to>
                                        <p:strVal val="visible"/>
                                      </p:to>
                                    </p:set>
                                    <p:animEffect transition="in" filter="slide(fromTop)">
                                      <p:cBhvr>
                                        <p:cTn id="298" dur="500"/>
                                        <p:tgtEl>
                                          <p:spTgt spid="59593"/>
                                        </p:tgtEl>
                                      </p:cBhvr>
                                    </p:animEffect>
                                  </p:childTnLst>
                                </p:cTn>
                              </p:par>
                              <p:par>
                                <p:cTn id="299" presetID="12" presetClass="exit" presetSubtype="4" fill="hold" nodeType="withEffect">
                                  <p:stCondLst>
                                    <p:cond delay="43000"/>
                                  </p:stCondLst>
                                  <p:childTnLst>
                                    <p:animEffect transition="out" filter="slide(fromBottom)">
                                      <p:cBhvr>
                                        <p:cTn id="300" dur="500"/>
                                        <p:tgtEl>
                                          <p:spTgt spid="59593"/>
                                        </p:tgtEl>
                                      </p:cBhvr>
                                    </p:animEffect>
                                    <p:set>
                                      <p:cBhvr>
                                        <p:cTn id="301" dur="1" fill="hold">
                                          <p:stCondLst>
                                            <p:cond delay="499"/>
                                          </p:stCondLst>
                                        </p:cTn>
                                        <p:tgtEl>
                                          <p:spTgt spid="59593"/>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9596"/>
                                        </p:tgtEl>
                                        <p:attrNameLst>
                                          <p:attrName>style.visibility</p:attrName>
                                        </p:attrNameLst>
                                      </p:cBhvr>
                                      <p:to>
                                        <p:strVal val="visible"/>
                                      </p:to>
                                    </p:set>
                                    <p:animEffect transition="in" filter="slide(fromTop)">
                                      <p:cBhvr>
                                        <p:cTn id="304" dur="500"/>
                                        <p:tgtEl>
                                          <p:spTgt spid="59596"/>
                                        </p:tgtEl>
                                      </p:cBhvr>
                                    </p:animEffect>
                                  </p:childTnLst>
                                </p:cTn>
                              </p:par>
                              <p:par>
                                <p:cTn id="305" presetID="12" presetClass="exit" presetSubtype="4" fill="hold" nodeType="withEffect">
                                  <p:stCondLst>
                                    <p:cond delay="44000"/>
                                  </p:stCondLst>
                                  <p:childTnLst>
                                    <p:animEffect transition="out" filter="slide(fromBottom)">
                                      <p:cBhvr>
                                        <p:cTn id="306" dur="500"/>
                                        <p:tgtEl>
                                          <p:spTgt spid="59596"/>
                                        </p:tgtEl>
                                      </p:cBhvr>
                                    </p:animEffect>
                                    <p:set>
                                      <p:cBhvr>
                                        <p:cTn id="307" dur="1" fill="hold">
                                          <p:stCondLst>
                                            <p:cond delay="499"/>
                                          </p:stCondLst>
                                        </p:cTn>
                                        <p:tgtEl>
                                          <p:spTgt spid="59596"/>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9599"/>
                                        </p:tgtEl>
                                        <p:attrNameLst>
                                          <p:attrName>style.visibility</p:attrName>
                                        </p:attrNameLst>
                                      </p:cBhvr>
                                      <p:to>
                                        <p:strVal val="visible"/>
                                      </p:to>
                                    </p:set>
                                    <p:animEffect transition="in" filter="slide(fromTop)">
                                      <p:cBhvr>
                                        <p:cTn id="310" dur="500"/>
                                        <p:tgtEl>
                                          <p:spTgt spid="59599"/>
                                        </p:tgtEl>
                                      </p:cBhvr>
                                    </p:animEffect>
                                  </p:childTnLst>
                                </p:cTn>
                              </p:par>
                              <p:par>
                                <p:cTn id="311" presetID="12" presetClass="exit" presetSubtype="4" fill="hold" nodeType="withEffect">
                                  <p:stCondLst>
                                    <p:cond delay="45000"/>
                                  </p:stCondLst>
                                  <p:childTnLst>
                                    <p:animEffect transition="out" filter="slide(fromBottom)">
                                      <p:cBhvr>
                                        <p:cTn id="312" dur="500"/>
                                        <p:tgtEl>
                                          <p:spTgt spid="59599"/>
                                        </p:tgtEl>
                                      </p:cBhvr>
                                    </p:animEffect>
                                    <p:set>
                                      <p:cBhvr>
                                        <p:cTn id="313" dur="1" fill="hold">
                                          <p:stCondLst>
                                            <p:cond delay="499"/>
                                          </p:stCondLst>
                                        </p:cTn>
                                        <p:tgtEl>
                                          <p:spTgt spid="59599"/>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9602"/>
                                        </p:tgtEl>
                                        <p:attrNameLst>
                                          <p:attrName>style.visibility</p:attrName>
                                        </p:attrNameLst>
                                      </p:cBhvr>
                                      <p:to>
                                        <p:strVal val="visible"/>
                                      </p:to>
                                    </p:set>
                                    <p:animEffect transition="in" filter="slide(fromTop)">
                                      <p:cBhvr>
                                        <p:cTn id="316" dur="500"/>
                                        <p:tgtEl>
                                          <p:spTgt spid="59602"/>
                                        </p:tgtEl>
                                      </p:cBhvr>
                                    </p:animEffect>
                                  </p:childTnLst>
                                </p:cTn>
                              </p:par>
                              <p:par>
                                <p:cTn id="317" presetID="12" presetClass="exit" presetSubtype="4" fill="hold" nodeType="withEffect">
                                  <p:stCondLst>
                                    <p:cond delay="46000"/>
                                  </p:stCondLst>
                                  <p:childTnLst>
                                    <p:animEffect transition="out" filter="slide(fromBottom)">
                                      <p:cBhvr>
                                        <p:cTn id="318" dur="500"/>
                                        <p:tgtEl>
                                          <p:spTgt spid="59602"/>
                                        </p:tgtEl>
                                      </p:cBhvr>
                                    </p:animEffect>
                                    <p:set>
                                      <p:cBhvr>
                                        <p:cTn id="319" dur="1" fill="hold">
                                          <p:stCondLst>
                                            <p:cond delay="499"/>
                                          </p:stCondLst>
                                        </p:cTn>
                                        <p:tgtEl>
                                          <p:spTgt spid="59602"/>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9605"/>
                                        </p:tgtEl>
                                        <p:attrNameLst>
                                          <p:attrName>style.visibility</p:attrName>
                                        </p:attrNameLst>
                                      </p:cBhvr>
                                      <p:to>
                                        <p:strVal val="visible"/>
                                      </p:to>
                                    </p:set>
                                    <p:animEffect transition="in" filter="slide(fromTop)">
                                      <p:cBhvr>
                                        <p:cTn id="322" dur="500"/>
                                        <p:tgtEl>
                                          <p:spTgt spid="59605"/>
                                        </p:tgtEl>
                                      </p:cBhvr>
                                    </p:animEffect>
                                  </p:childTnLst>
                                </p:cTn>
                              </p:par>
                              <p:par>
                                <p:cTn id="323" presetID="12" presetClass="exit" presetSubtype="4" fill="hold" nodeType="withEffect">
                                  <p:stCondLst>
                                    <p:cond delay="47000"/>
                                  </p:stCondLst>
                                  <p:childTnLst>
                                    <p:animEffect transition="out" filter="slide(fromBottom)">
                                      <p:cBhvr>
                                        <p:cTn id="324" dur="500"/>
                                        <p:tgtEl>
                                          <p:spTgt spid="59605"/>
                                        </p:tgtEl>
                                      </p:cBhvr>
                                    </p:animEffect>
                                    <p:set>
                                      <p:cBhvr>
                                        <p:cTn id="325" dur="1" fill="hold">
                                          <p:stCondLst>
                                            <p:cond delay="499"/>
                                          </p:stCondLst>
                                        </p:cTn>
                                        <p:tgtEl>
                                          <p:spTgt spid="59605"/>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9608"/>
                                        </p:tgtEl>
                                        <p:attrNameLst>
                                          <p:attrName>style.visibility</p:attrName>
                                        </p:attrNameLst>
                                      </p:cBhvr>
                                      <p:to>
                                        <p:strVal val="visible"/>
                                      </p:to>
                                    </p:set>
                                    <p:animEffect transition="in" filter="slide(fromTop)">
                                      <p:cBhvr>
                                        <p:cTn id="328" dur="500"/>
                                        <p:tgtEl>
                                          <p:spTgt spid="59608"/>
                                        </p:tgtEl>
                                      </p:cBhvr>
                                    </p:animEffect>
                                  </p:childTnLst>
                                </p:cTn>
                              </p:par>
                              <p:par>
                                <p:cTn id="329" presetID="12" presetClass="exit" presetSubtype="4" fill="hold" nodeType="withEffect">
                                  <p:stCondLst>
                                    <p:cond delay="48000"/>
                                  </p:stCondLst>
                                  <p:childTnLst>
                                    <p:animEffect transition="out" filter="slide(fromBottom)">
                                      <p:cBhvr>
                                        <p:cTn id="330" dur="500"/>
                                        <p:tgtEl>
                                          <p:spTgt spid="59608"/>
                                        </p:tgtEl>
                                      </p:cBhvr>
                                    </p:animEffect>
                                    <p:set>
                                      <p:cBhvr>
                                        <p:cTn id="331" dur="1" fill="hold">
                                          <p:stCondLst>
                                            <p:cond delay="499"/>
                                          </p:stCondLst>
                                        </p:cTn>
                                        <p:tgtEl>
                                          <p:spTgt spid="59608"/>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9611"/>
                                        </p:tgtEl>
                                        <p:attrNameLst>
                                          <p:attrName>style.visibility</p:attrName>
                                        </p:attrNameLst>
                                      </p:cBhvr>
                                      <p:to>
                                        <p:strVal val="visible"/>
                                      </p:to>
                                    </p:set>
                                    <p:animEffect transition="in" filter="slide(fromTop)">
                                      <p:cBhvr>
                                        <p:cTn id="334" dur="500"/>
                                        <p:tgtEl>
                                          <p:spTgt spid="59611"/>
                                        </p:tgtEl>
                                      </p:cBhvr>
                                    </p:animEffect>
                                  </p:childTnLst>
                                </p:cTn>
                              </p:par>
                              <p:par>
                                <p:cTn id="335" presetID="12" presetClass="exit" presetSubtype="4" fill="hold" nodeType="withEffect">
                                  <p:stCondLst>
                                    <p:cond delay="49000"/>
                                  </p:stCondLst>
                                  <p:childTnLst>
                                    <p:animEffect transition="out" filter="slide(fromBottom)">
                                      <p:cBhvr>
                                        <p:cTn id="336" dur="500"/>
                                        <p:tgtEl>
                                          <p:spTgt spid="59611"/>
                                        </p:tgtEl>
                                      </p:cBhvr>
                                    </p:animEffect>
                                    <p:set>
                                      <p:cBhvr>
                                        <p:cTn id="337" dur="1" fill="hold">
                                          <p:stCondLst>
                                            <p:cond delay="499"/>
                                          </p:stCondLst>
                                        </p:cTn>
                                        <p:tgtEl>
                                          <p:spTgt spid="59611"/>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9614"/>
                                        </p:tgtEl>
                                        <p:attrNameLst>
                                          <p:attrName>style.visibility</p:attrName>
                                        </p:attrNameLst>
                                      </p:cBhvr>
                                      <p:to>
                                        <p:strVal val="visible"/>
                                      </p:to>
                                    </p:set>
                                    <p:animEffect transition="in" filter="slide(fromTop)">
                                      <p:cBhvr>
                                        <p:cTn id="340" dur="500"/>
                                        <p:tgtEl>
                                          <p:spTgt spid="59614"/>
                                        </p:tgtEl>
                                      </p:cBhvr>
                                    </p:animEffect>
                                  </p:childTnLst>
                                </p:cTn>
                              </p:par>
                              <p:par>
                                <p:cTn id="341" presetID="12" presetClass="exit" presetSubtype="4" fill="hold" nodeType="withEffect">
                                  <p:stCondLst>
                                    <p:cond delay="50000"/>
                                  </p:stCondLst>
                                  <p:childTnLst>
                                    <p:animEffect transition="out" filter="slide(fromBottom)">
                                      <p:cBhvr>
                                        <p:cTn id="342" dur="500"/>
                                        <p:tgtEl>
                                          <p:spTgt spid="59584"/>
                                        </p:tgtEl>
                                      </p:cBhvr>
                                    </p:animEffect>
                                    <p:set>
                                      <p:cBhvr>
                                        <p:cTn id="343" dur="1" fill="hold">
                                          <p:stCondLst>
                                            <p:cond delay="499"/>
                                          </p:stCondLst>
                                        </p:cTn>
                                        <p:tgtEl>
                                          <p:spTgt spid="59584"/>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9647"/>
                                        </p:tgtEl>
                                        <p:attrNameLst>
                                          <p:attrName>style.visibility</p:attrName>
                                        </p:attrNameLst>
                                      </p:cBhvr>
                                      <p:to>
                                        <p:strVal val="visible"/>
                                      </p:to>
                                    </p:set>
                                    <p:animEffect transition="in" filter="slide(fromTop)">
                                      <p:cBhvr>
                                        <p:cTn id="346" dur="500"/>
                                        <p:tgtEl>
                                          <p:spTgt spid="59647"/>
                                        </p:tgtEl>
                                      </p:cBhvr>
                                    </p:animEffect>
                                  </p:childTnLst>
                                </p:cTn>
                              </p:par>
                              <p:par>
                                <p:cTn id="347" presetID="12" presetClass="exit" presetSubtype="4" fill="hold" nodeType="withEffect">
                                  <p:stCondLst>
                                    <p:cond delay="50000"/>
                                  </p:stCondLst>
                                  <p:childTnLst>
                                    <p:animEffect transition="out" filter="slide(fromBottom)">
                                      <p:cBhvr>
                                        <p:cTn id="348" dur="500"/>
                                        <p:tgtEl>
                                          <p:spTgt spid="59614"/>
                                        </p:tgtEl>
                                      </p:cBhvr>
                                    </p:animEffect>
                                    <p:set>
                                      <p:cBhvr>
                                        <p:cTn id="349" dur="1" fill="hold">
                                          <p:stCondLst>
                                            <p:cond delay="499"/>
                                          </p:stCondLst>
                                        </p:cTn>
                                        <p:tgtEl>
                                          <p:spTgt spid="59614"/>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9617"/>
                                        </p:tgtEl>
                                        <p:attrNameLst>
                                          <p:attrName>style.visibility</p:attrName>
                                        </p:attrNameLst>
                                      </p:cBhvr>
                                      <p:to>
                                        <p:strVal val="visible"/>
                                      </p:to>
                                    </p:set>
                                    <p:animEffect transition="in" filter="slide(fromTop)">
                                      <p:cBhvr>
                                        <p:cTn id="352" dur="500"/>
                                        <p:tgtEl>
                                          <p:spTgt spid="59617"/>
                                        </p:tgtEl>
                                      </p:cBhvr>
                                    </p:animEffect>
                                  </p:childTnLst>
                                </p:cTn>
                              </p:par>
                              <p:par>
                                <p:cTn id="353" presetID="12" presetClass="exit" presetSubtype="4" fill="hold" nodeType="withEffect">
                                  <p:stCondLst>
                                    <p:cond delay="51000"/>
                                  </p:stCondLst>
                                  <p:childTnLst>
                                    <p:animEffect transition="out" filter="slide(fromBottom)">
                                      <p:cBhvr>
                                        <p:cTn id="354" dur="500"/>
                                        <p:tgtEl>
                                          <p:spTgt spid="59617"/>
                                        </p:tgtEl>
                                      </p:cBhvr>
                                    </p:animEffect>
                                    <p:set>
                                      <p:cBhvr>
                                        <p:cTn id="355" dur="1" fill="hold">
                                          <p:stCondLst>
                                            <p:cond delay="499"/>
                                          </p:stCondLst>
                                        </p:cTn>
                                        <p:tgtEl>
                                          <p:spTgt spid="59617"/>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9620"/>
                                        </p:tgtEl>
                                        <p:attrNameLst>
                                          <p:attrName>style.visibility</p:attrName>
                                        </p:attrNameLst>
                                      </p:cBhvr>
                                      <p:to>
                                        <p:strVal val="visible"/>
                                      </p:to>
                                    </p:set>
                                    <p:animEffect transition="in" filter="slide(fromTop)">
                                      <p:cBhvr>
                                        <p:cTn id="358" dur="500"/>
                                        <p:tgtEl>
                                          <p:spTgt spid="59620"/>
                                        </p:tgtEl>
                                      </p:cBhvr>
                                    </p:animEffect>
                                  </p:childTnLst>
                                </p:cTn>
                              </p:par>
                              <p:par>
                                <p:cTn id="359" presetID="12" presetClass="exit" presetSubtype="4" fill="hold" nodeType="withEffect">
                                  <p:stCondLst>
                                    <p:cond delay="52000"/>
                                  </p:stCondLst>
                                  <p:childTnLst>
                                    <p:animEffect transition="out" filter="slide(fromBottom)">
                                      <p:cBhvr>
                                        <p:cTn id="360" dur="500"/>
                                        <p:tgtEl>
                                          <p:spTgt spid="59620"/>
                                        </p:tgtEl>
                                      </p:cBhvr>
                                    </p:animEffect>
                                    <p:set>
                                      <p:cBhvr>
                                        <p:cTn id="361" dur="1" fill="hold">
                                          <p:stCondLst>
                                            <p:cond delay="499"/>
                                          </p:stCondLst>
                                        </p:cTn>
                                        <p:tgtEl>
                                          <p:spTgt spid="59620"/>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9623"/>
                                        </p:tgtEl>
                                        <p:attrNameLst>
                                          <p:attrName>style.visibility</p:attrName>
                                        </p:attrNameLst>
                                      </p:cBhvr>
                                      <p:to>
                                        <p:strVal val="visible"/>
                                      </p:to>
                                    </p:set>
                                    <p:animEffect transition="in" filter="slide(fromTop)">
                                      <p:cBhvr>
                                        <p:cTn id="364" dur="500"/>
                                        <p:tgtEl>
                                          <p:spTgt spid="59623"/>
                                        </p:tgtEl>
                                      </p:cBhvr>
                                    </p:animEffect>
                                  </p:childTnLst>
                                </p:cTn>
                              </p:par>
                              <p:par>
                                <p:cTn id="365" presetID="12" presetClass="exit" presetSubtype="4" fill="hold" nodeType="withEffect">
                                  <p:stCondLst>
                                    <p:cond delay="53000"/>
                                  </p:stCondLst>
                                  <p:childTnLst>
                                    <p:animEffect transition="out" filter="slide(fromBottom)">
                                      <p:cBhvr>
                                        <p:cTn id="366" dur="500"/>
                                        <p:tgtEl>
                                          <p:spTgt spid="59623"/>
                                        </p:tgtEl>
                                      </p:cBhvr>
                                    </p:animEffect>
                                    <p:set>
                                      <p:cBhvr>
                                        <p:cTn id="367" dur="1" fill="hold">
                                          <p:stCondLst>
                                            <p:cond delay="499"/>
                                          </p:stCondLst>
                                        </p:cTn>
                                        <p:tgtEl>
                                          <p:spTgt spid="59623"/>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9626"/>
                                        </p:tgtEl>
                                        <p:attrNameLst>
                                          <p:attrName>style.visibility</p:attrName>
                                        </p:attrNameLst>
                                      </p:cBhvr>
                                      <p:to>
                                        <p:strVal val="visible"/>
                                      </p:to>
                                    </p:set>
                                    <p:animEffect transition="in" filter="slide(fromTop)">
                                      <p:cBhvr>
                                        <p:cTn id="370" dur="500"/>
                                        <p:tgtEl>
                                          <p:spTgt spid="59626"/>
                                        </p:tgtEl>
                                      </p:cBhvr>
                                    </p:animEffect>
                                  </p:childTnLst>
                                </p:cTn>
                              </p:par>
                              <p:par>
                                <p:cTn id="371" presetID="12" presetClass="exit" presetSubtype="4" fill="hold" nodeType="withEffect">
                                  <p:stCondLst>
                                    <p:cond delay="54000"/>
                                  </p:stCondLst>
                                  <p:childTnLst>
                                    <p:animEffect transition="out" filter="slide(fromBottom)">
                                      <p:cBhvr>
                                        <p:cTn id="372" dur="500"/>
                                        <p:tgtEl>
                                          <p:spTgt spid="59626"/>
                                        </p:tgtEl>
                                      </p:cBhvr>
                                    </p:animEffect>
                                    <p:set>
                                      <p:cBhvr>
                                        <p:cTn id="373" dur="1" fill="hold">
                                          <p:stCondLst>
                                            <p:cond delay="499"/>
                                          </p:stCondLst>
                                        </p:cTn>
                                        <p:tgtEl>
                                          <p:spTgt spid="59626"/>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9629"/>
                                        </p:tgtEl>
                                        <p:attrNameLst>
                                          <p:attrName>style.visibility</p:attrName>
                                        </p:attrNameLst>
                                      </p:cBhvr>
                                      <p:to>
                                        <p:strVal val="visible"/>
                                      </p:to>
                                    </p:set>
                                    <p:animEffect transition="in" filter="slide(fromTop)">
                                      <p:cBhvr>
                                        <p:cTn id="376" dur="500"/>
                                        <p:tgtEl>
                                          <p:spTgt spid="59629"/>
                                        </p:tgtEl>
                                      </p:cBhvr>
                                    </p:animEffect>
                                  </p:childTnLst>
                                </p:cTn>
                              </p:par>
                              <p:par>
                                <p:cTn id="377" presetID="12" presetClass="exit" presetSubtype="4" fill="hold" nodeType="withEffect">
                                  <p:stCondLst>
                                    <p:cond delay="55000"/>
                                  </p:stCondLst>
                                  <p:childTnLst>
                                    <p:animEffect transition="out" filter="slide(fromBottom)">
                                      <p:cBhvr>
                                        <p:cTn id="378" dur="500"/>
                                        <p:tgtEl>
                                          <p:spTgt spid="59629"/>
                                        </p:tgtEl>
                                      </p:cBhvr>
                                    </p:animEffect>
                                    <p:set>
                                      <p:cBhvr>
                                        <p:cTn id="379" dur="1" fill="hold">
                                          <p:stCondLst>
                                            <p:cond delay="499"/>
                                          </p:stCondLst>
                                        </p:cTn>
                                        <p:tgtEl>
                                          <p:spTgt spid="59629"/>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9632"/>
                                        </p:tgtEl>
                                        <p:attrNameLst>
                                          <p:attrName>style.visibility</p:attrName>
                                        </p:attrNameLst>
                                      </p:cBhvr>
                                      <p:to>
                                        <p:strVal val="visible"/>
                                      </p:to>
                                    </p:set>
                                    <p:animEffect transition="in" filter="slide(fromTop)">
                                      <p:cBhvr>
                                        <p:cTn id="382" dur="500"/>
                                        <p:tgtEl>
                                          <p:spTgt spid="59632"/>
                                        </p:tgtEl>
                                      </p:cBhvr>
                                    </p:animEffect>
                                  </p:childTnLst>
                                </p:cTn>
                              </p:par>
                              <p:par>
                                <p:cTn id="383" presetID="12" presetClass="exit" presetSubtype="4" fill="hold" nodeType="withEffect">
                                  <p:stCondLst>
                                    <p:cond delay="56000"/>
                                  </p:stCondLst>
                                  <p:childTnLst>
                                    <p:animEffect transition="out" filter="slide(fromBottom)">
                                      <p:cBhvr>
                                        <p:cTn id="384" dur="500"/>
                                        <p:tgtEl>
                                          <p:spTgt spid="59632"/>
                                        </p:tgtEl>
                                      </p:cBhvr>
                                    </p:animEffect>
                                    <p:set>
                                      <p:cBhvr>
                                        <p:cTn id="385" dur="1" fill="hold">
                                          <p:stCondLst>
                                            <p:cond delay="499"/>
                                          </p:stCondLst>
                                        </p:cTn>
                                        <p:tgtEl>
                                          <p:spTgt spid="59632"/>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9635"/>
                                        </p:tgtEl>
                                        <p:attrNameLst>
                                          <p:attrName>style.visibility</p:attrName>
                                        </p:attrNameLst>
                                      </p:cBhvr>
                                      <p:to>
                                        <p:strVal val="visible"/>
                                      </p:to>
                                    </p:set>
                                    <p:animEffect transition="in" filter="slide(fromTop)">
                                      <p:cBhvr>
                                        <p:cTn id="388" dur="500"/>
                                        <p:tgtEl>
                                          <p:spTgt spid="59635"/>
                                        </p:tgtEl>
                                      </p:cBhvr>
                                    </p:animEffect>
                                  </p:childTnLst>
                                </p:cTn>
                              </p:par>
                              <p:par>
                                <p:cTn id="389" presetID="12" presetClass="exit" presetSubtype="4" fill="hold" nodeType="withEffect">
                                  <p:stCondLst>
                                    <p:cond delay="57000"/>
                                  </p:stCondLst>
                                  <p:childTnLst>
                                    <p:animEffect transition="out" filter="slide(fromBottom)">
                                      <p:cBhvr>
                                        <p:cTn id="390" dur="500"/>
                                        <p:tgtEl>
                                          <p:spTgt spid="59635"/>
                                        </p:tgtEl>
                                      </p:cBhvr>
                                    </p:animEffect>
                                    <p:set>
                                      <p:cBhvr>
                                        <p:cTn id="391" dur="1" fill="hold">
                                          <p:stCondLst>
                                            <p:cond delay="499"/>
                                          </p:stCondLst>
                                        </p:cTn>
                                        <p:tgtEl>
                                          <p:spTgt spid="59635"/>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9638"/>
                                        </p:tgtEl>
                                        <p:attrNameLst>
                                          <p:attrName>style.visibility</p:attrName>
                                        </p:attrNameLst>
                                      </p:cBhvr>
                                      <p:to>
                                        <p:strVal val="visible"/>
                                      </p:to>
                                    </p:set>
                                    <p:animEffect transition="in" filter="slide(fromTop)">
                                      <p:cBhvr>
                                        <p:cTn id="394" dur="500"/>
                                        <p:tgtEl>
                                          <p:spTgt spid="59638"/>
                                        </p:tgtEl>
                                      </p:cBhvr>
                                    </p:animEffect>
                                  </p:childTnLst>
                                </p:cTn>
                              </p:par>
                              <p:par>
                                <p:cTn id="395" presetID="12" presetClass="exit" presetSubtype="4" fill="hold" nodeType="withEffect">
                                  <p:stCondLst>
                                    <p:cond delay="58000"/>
                                  </p:stCondLst>
                                  <p:childTnLst>
                                    <p:animEffect transition="out" filter="slide(fromBottom)">
                                      <p:cBhvr>
                                        <p:cTn id="396" dur="500"/>
                                        <p:tgtEl>
                                          <p:spTgt spid="59638"/>
                                        </p:tgtEl>
                                      </p:cBhvr>
                                    </p:animEffect>
                                    <p:set>
                                      <p:cBhvr>
                                        <p:cTn id="397" dur="1" fill="hold">
                                          <p:stCondLst>
                                            <p:cond delay="499"/>
                                          </p:stCondLst>
                                        </p:cTn>
                                        <p:tgtEl>
                                          <p:spTgt spid="59638"/>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9641"/>
                                        </p:tgtEl>
                                        <p:attrNameLst>
                                          <p:attrName>style.visibility</p:attrName>
                                        </p:attrNameLst>
                                      </p:cBhvr>
                                      <p:to>
                                        <p:strVal val="visible"/>
                                      </p:to>
                                    </p:set>
                                    <p:animEffect transition="in" filter="slide(fromTop)">
                                      <p:cBhvr>
                                        <p:cTn id="400" dur="500"/>
                                        <p:tgtEl>
                                          <p:spTgt spid="59641"/>
                                        </p:tgtEl>
                                      </p:cBhvr>
                                    </p:animEffect>
                                  </p:childTnLst>
                                </p:cTn>
                              </p:par>
                              <p:par>
                                <p:cTn id="401" presetID="12" presetClass="exit" presetSubtype="4" fill="hold" nodeType="withEffect">
                                  <p:stCondLst>
                                    <p:cond delay="59000"/>
                                  </p:stCondLst>
                                  <p:childTnLst>
                                    <p:animEffect transition="out" filter="slide(fromBottom)">
                                      <p:cBhvr>
                                        <p:cTn id="402" dur="500"/>
                                        <p:tgtEl>
                                          <p:spTgt spid="59641"/>
                                        </p:tgtEl>
                                      </p:cBhvr>
                                    </p:animEffect>
                                    <p:set>
                                      <p:cBhvr>
                                        <p:cTn id="403" dur="1" fill="hold">
                                          <p:stCondLst>
                                            <p:cond delay="499"/>
                                          </p:stCondLst>
                                        </p:cTn>
                                        <p:tgtEl>
                                          <p:spTgt spid="59641"/>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9644"/>
                                        </p:tgtEl>
                                        <p:attrNameLst>
                                          <p:attrName>style.visibility</p:attrName>
                                        </p:attrNameLst>
                                      </p:cBhvr>
                                      <p:to>
                                        <p:strVal val="visible"/>
                                      </p:to>
                                    </p:set>
                                    <p:animEffect transition="in" filter="slide(fromTop)">
                                      <p:cBhvr>
                                        <p:cTn id="406" dur="500"/>
                                        <p:tgtEl>
                                          <p:spTgt spid="59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5"/>
          <p:cNvSpPr>
            <a:spLocks noGrp="1"/>
          </p:cNvSpPr>
          <p:nvPr>
            <p:ph type="sldNum" sz="quarter" idx="12"/>
          </p:nvPr>
        </p:nvSpPr>
        <p:spPr>
          <a:noFill/>
        </p:spPr>
        <p:txBody>
          <a:bodyPr/>
          <a:lstStyle/>
          <a:p>
            <a:fld id="{8F19C745-D8AF-4593-93FD-18C912E44829}" type="slidenum">
              <a:rPr lang="en-US" smtClean="0"/>
              <a:pPr/>
              <a:t>53</a:t>
            </a:fld>
            <a:endParaRPr lang="en-US" dirty="0"/>
          </a:p>
        </p:txBody>
      </p:sp>
      <p:sp>
        <p:nvSpPr>
          <p:cNvPr id="180292" name="Text Box 68"/>
          <p:cNvSpPr txBox="1">
            <a:spLocks noChangeArrowheads="1"/>
          </p:cNvSpPr>
          <p:nvPr/>
        </p:nvSpPr>
        <p:spPr bwMode="auto">
          <a:xfrm>
            <a:off x="822960" y="1143000"/>
            <a:ext cx="7818120" cy="2169825"/>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marL="174625" indent="-174625">
              <a:spcBef>
                <a:spcPct val="50000"/>
              </a:spcBef>
              <a:buFont typeface="Arial" pitchFamily="34" charset="0"/>
              <a:buChar char="•"/>
              <a:defRPr/>
            </a:pPr>
            <a:r>
              <a:rPr lang="en-US" u="sng" dirty="0"/>
              <a:t>Each team may designate zero, one or two Liberos in each set.</a:t>
            </a:r>
            <a:endParaRPr lang="en-US" dirty="0">
              <a:cs typeface="+mn-cs"/>
            </a:endParaRPr>
          </a:p>
          <a:p>
            <a:pPr marL="174625" indent="-174625">
              <a:spcBef>
                <a:spcPct val="50000"/>
              </a:spcBef>
              <a:buFont typeface="Arial" pitchFamily="34" charset="0"/>
              <a:buChar char="•"/>
              <a:defRPr/>
            </a:pPr>
            <a:r>
              <a:rPr lang="en-US" dirty="0">
                <a:cs typeface="+mn-cs"/>
              </a:rPr>
              <a:t>One Libero will be designated the Acting Libero by the coach</a:t>
            </a:r>
            <a:br>
              <a:rPr lang="en-US" dirty="0">
                <a:cs typeface="+mn-cs"/>
              </a:rPr>
            </a:br>
            <a:r>
              <a:rPr lang="en-US" dirty="0">
                <a:cs typeface="+mn-cs"/>
              </a:rPr>
              <a:t>(L on the Libero Control Sheet)</a:t>
            </a:r>
          </a:p>
          <a:p>
            <a:pPr marL="174625" indent="-174625">
              <a:spcBef>
                <a:spcPct val="50000"/>
              </a:spcBef>
              <a:buFont typeface="Arial" pitchFamily="34" charset="0"/>
              <a:buChar char="•"/>
              <a:defRPr/>
            </a:pPr>
            <a:r>
              <a:rPr lang="en-US" dirty="0">
                <a:cs typeface="+mn-cs"/>
              </a:rPr>
              <a:t>The other Libero will be the second or Reserve Libero</a:t>
            </a:r>
            <a:br>
              <a:rPr lang="en-US" dirty="0">
                <a:cs typeface="+mn-cs"/>
              </a:rPr>
            </a:br>
            <a:r>
              <a:rPr lang="en-US" dirty="0">
                <a:cs typeface="+mn-cs"/>
              </a:rPr>
              <a:t>(R</a:t>
            </a:r>
            <a:r>
              <a:rPr lang="en-US" dirty="0"/>
              <a:t> on the Libero Control Sheet)</a:t>
            </a:r>
          </a:p>
          <a:p>
            <a:pPr marL="174625" indent="-174625">
              <a:spcBef>
                <a:spcPct val="50000"/>
              </a:spcBef>
              <a:buFont typeface="Arial" pitchFamily="34" charset="0"/>
              <a:buChar char="•"/>
              <a:defRPr/>
            </a:pPr>
            <a:r>
              <a:rPr lang="en-US" dirty="0"/>
              <a:t>Only one Libero may be on the court at any time</a:t>
            </a:r>
          </a:p>
        </p:txBody>
      </p:sp>
      <p:sp>
        <p:nvSpPr>
          <p:cNvPr id="180293" name="Rectangle 69"/>
          <p:cNvSpPr>
            <a:spLocks noChangeArrowheads="1"/>
          </p:cNvSpPr>
          <p:nvPr/>
        </p:nvSpPr>
        <p:spPr bwMode="auto">
          <a:xfrm>
            <a:off x="0" y="76200"/>
            <a:ext cx="9144000" cy="1143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Rule on the LIBERO</a:t>
            </a:r>
          </a:p>
        </p:txBody>
      </p:sp>
      <p:pic>
        <p:nvPicPr>
          <p:cNvPr id="62" name="Picture 16" descr="Vball9"/>
          <p:cNvPicPr>
            <a:picLocks noChangeAspect="1" noChangeArrowheads="1"/>
          </p:cNvPicPr>
          <p:nvPr/>
        </p:nvPicPr>
        <p:blipFill>
          <a:blip r:embed="rId2" cstate="print"/>
          <a:srcRect/>
          <a:stretch>
            <a:fillRect/>
          </a:stretch>
        </p:blipFill>
        <p:spPr bwMode="auto">
          <a:xfrm>
            <a:off x="244475" y="6459538"/>
            <a:ext cx="230188" cy="238125"/>
          </a:xfrm>
          <a:prstGeom prst="rect">
            <a:avLst/>
          </a:prstGeom>
          <a:noFill/>
          <a:ln w="9525">
            <a:noFill/>
            <a:miter lim="800000"/>
            <a:headEnd/>
            <a:tailEnd/>
          </a:ln>
        </p:spPr>
      </p:pic>
      <p:pic>
        <p:nvPicPr>
          <p:cNvPr id="118" name="Picture 117" descr="LC2.jpg"/>
          <p:cNvPicPr>
            <a:picLocks noChangeAspect="1"/>
          </p:cNvPicPr>
          <p:nvPr/>
        </p:nvPicPr>
        <p:blipFill>
          <a:blip r:embed="rId3" cstate="print"/>
          <a:stretch>
            <a:fillRect/>
          </a:stretch>
        </p:blipFill>
        <p:spPr>
          <a:xfrm>
            <a:off x="2311908" y="4370290"/>
            <a:ext cx="4454652" cy="2121950"/>
          </a:xfrm>
          <a:prstGeom prst="rect">
            <a:avLst/>
          </a:prstGeom>
        </p:spPr>
      </p:pic>
      <p:cxnSp>
        <p:nvCxnSpPr>
          <p:cNvPr id="4" name="Straight Arrow Connector 3">
            <a:extLst>
              <a:ext uri="{FF2B5EF4-FFF2-40B4-BE49-F238E27FC236}">
                <a16:creationId xmlns:a16="http://schemas.microsoft.com/office/drawing/2014/main" id="{DB776768-B76A-6FE4-6829-E97E1D7E7A73}"/>
              </a:ext>
            </a:extLst>
          </p:cNvPr>
          <p:cNvCxnSpPr/>
          <p:nvPr/>
        </p:nvCxnSpPr>
        <p:spPr bwMode="auto">
          <a:xfrm flipH="1">
            <a:off x="2788920" y="2286000"/>
            <a:ext cx="1783080" cy="2651760"/>
          </a:xfrm>
          <a:prstGeom prst="straightConnector1">
            <a:avLst/>
          </a:prstGeom>
          <a:solidFill>
            <a:schemeClr val="accent1"/>
          </a:solidFill>
          <a:ln w="38100" cap="flat" cmpd="sng" algn="ctr">
            <a:solidFill>
              <a:srgbClr val="0000FF"/>
            </a:solidFill>
            <a:prstDash val="dash"/>
            <a:round/>
            <a:headEnd type="none" w="med" len="med"/>
            <a:tailEnd type="triangle"/>
          </a:ln>
          <a:effectLst/>
        </p:spPr>
      </p:cxnSp>
      <p:cxnSp>
        <p:nvCxnSpPr>
          <p:cNvPr id="6" name="Straight Arrow Connector 5">
            <a:extLst>
              <a:ext uri="{FF2B5EF4-FFF2-40B4-BE49-F238E27FC236}">
                <a16:creationId xmlns:a16="http://schemas.microsoft.com/office/drawing/2014/main" id="{4A424701-AABB-15C0-432D-4EBFFE8C2738}"/>
              </a:ext>
            </a:extLst>
          </p:cNvPr>
          <p:cNvCxnSpPr/>
          <p:nvPr/>
        </p:nvCxnSpPr>
        <p:spPr bwMode="auto">
          <a:xfrm flipH="1">
            <a:off x="3063240" y="3017520"/>
            <a:ext cx="1508760" cy="1874520"/>
          </a:xfrm>
          <a:prstGeom prst="straightConnector1">
            <a:avLst/>
          </a:prstGeom>
          <a:solidFill>
            <a:schemeClr val="accent1"/>
          </a:solidFill>
          <a:ln w="38100" cap="flat" cmpd="sng" algn="ctr">
            <a:solidFill>
              <a:srgbClr val="0000FF"/>
            </a:solidFill>
            <a:prstDash val="dash"/>
            <a:round/>
            <a:headEnd type="none" w="med" len="med"/>
            <a:tailEnd type="triangle"/>
          </a:ln>
          <a:effectLst/>
        </p:spPr>
      </p:cxnSp>
      <p:pic>
        <p:nvPicPr>
          <p:cNvPr id="7" name="Picture 9" descr="Click Next">
            <a:extLst>
              <a:ext uri="{FF2B5EF4-FFF2-40B4-BE49-F238E27FC236}">
                <a16:creationId xmlns:a16="http://schemas.microsoft.com/office/drawing/2014/main" id="{193512C7-C6AC-C7B6-42EF-7D9C10B845D9}"/>
              </a:ext>
            </a:extLst>
          </p:cNvPr>
          <p:cNvPicPr>
            <a:picLocks noChangeAspect="1" noChangeArrowheads="1"/>
          </p:cNvPicPr>
          <p:nvPr/>
        </p:nvPicPr>
        <p:blipFill>
          <a:blip r:embed="rId4" cstate="print"/>
          <a:srcRect/>
          <a:stretch>
            <a:fillRect/>
          </a:stretch>
        </p:blipFill>
        <p:spPr bwMode="auto">
          <a:xfrm>
            <a:off x="8868092" y="2148840"/>
            <a:ext cx="230188" cy="230188"/>
          </a:xfrm>
          <a:prstGeom prst="rect">
            <a:avLst/>
          </a:prstGeom>
          <a:noFill/>
          <a:ln w="9525">
            <a:noFill/>
            <a:miter lim="800000"/>
            <a:headEnd/>
            <a:tailEnd/>
          </a:ln>
        </p:spPr>
      </p:pic>
      <p:pic>
        <p:nvPicPr>
          <p:cNvPr id="8" name="Picture 9" descr="Click Next">
            <a:extLst>
              <a:ext uri="{FF2B5EF4-FFF2-40B4-BE49-F238E27FC236}">
                <a16:creationId xmlns:a16="http://schemas.microsoft.com/office/drawing/2014/main" id="{E3E3D4A1-4C94-DD43-1C37-E1A621C1694C}"/>
              </a:ext>
            </a:extLst>
          </p:cNvPr>
          <p:cNvPicPr>
            <a:picLocks noChangeAspect="1" noChangeArrowheads="1"/>
          </p:cNvPicPr>
          <p:nvPr/>
        </p:nvPicPr>
        <p:blipFill>
          <a:blip r:embed="rId4" cstate="print"/>
          <a:srcRect/>
          <a:stretch>
            <a:fillRect/>
          </a:stretch>
        </p:blipFill>
        <p:spPr bwMode="auto">
          <a:xfrm>
            <a:off x="8868092" y="2834640"/>
            <a:ext cx="230188" cy="230188"/>
          </a:xfrm>
          <a:prstGeom prst="rect">
            <a:avLst/>
          </a:prstGeom>
          <a:noFill/>
          <a:ln w="9525">
            <a:noFill/>
            <a:miter lim="800000"/>
            <a:headEnd/>
            <a:tailEnd/>
          </a:ln>
        </p:spPr>
      </p:pic>
    </p:spTree>
    <p:extLst>
      <p:ext uri="{BB962C8B-B14F-4D97-AF65-F5344CB8AC3E}">
        <p14:creationId xmlns:p14="http://schemas.microsoft.com/office/powerpoint/2010/main" val="6117094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500"/>
                                  </p:stCondLst>
                                  <p:childTnLst>
                                    <p:set>
                                      <p:cBhvr>
                                        <p:cTn id="6" dur="1" fill="hold">
                                          <p:stCondLst>
                                            <p:cond delay="0"/>
                                          </p:stCondLst>
                                        </p:cTn>
                                        <p:tgtEl>
                                          <p:spTgt spid="180292">
                                            <p:txEl>
                                              <p:pRg st="0" end="0"/>
                                            </p:txEl>
                                          </p:spTgt>
                                        </p:tgtEl>
                                        <p:attrNameLst>
                                          <p:attrName>style.visibility</p:attrName>
                                        </p:attrNameLst>
                                      </p:cBhvr>
                                      <p:to>
                                        <p:strVal val="visible"/>
                                      </p:to>
                                    </p:set>
                                    <p:animEffect transition="in" filter="wipe(up)">
                                      <p:cBhvr>
                                        <p:cTn id="7" dur="500"/>
                                        <p:tgtEl>
                                          <p:spTgt spid="180292">
                                            <p:txEl>
                                              <p:pRg st="0" end="0"/>
                                            </p:txEl>
                                          </p:spTgt>
                                        </p:tgtEl>
                                      </p:cBhvr>
                                    </p:animEffect>
                                  </p:childTnLst>
                                </p:cTn>
                              </p:par>
                            </p:childTnLst>
                          </p:cTn>
                        </p:par>
                        <p:par>
                          <p:cTn id="8" fill="hold">
                            <p:stCondLst>
                              <p:cond delay="1000"/>
                            </p:stCondLst>
                            <p:childTnLst>
                              <p:par>
                                <p:cTn id="9" presetID="22" presetClass="entr" presetSubtype="1" fill="hold" nodeType="afterEffect">
                                  <p:stCondLst>
                                    <p:cond delay="2000"/>
                                  </p:stCondLst>
                                  <p:childTnLst>
                                    <p:set>
                                      <p:cBhvr>
                                        <p:cTn id="10" dur="1" fill="hold">
                                          <p:stCondLst>
                                            <p:cond delay="0"/>
                                          </p:stCondLst>
                                        </p:cTn>
                                        <p:tgtEl>
                                          <p:spTgt spid="180292">
                                            <p:txEl>
                                              <p:pRg st="1" end="1"/>
                                            </p:txEl>
                                          </p:spTgt>
                                        </p:tgtEl>
                                        <p:attrNameLst>
                                          <p:attrName>style.visibility</p:attrName>
                                        </p:attrNameLst>
                                      </p:cBhvr>
                                      <p:to>
                                        <p:strVal val="visible"/>
                                      </p:to>
                                    </p:set>
                                    <p:animEffect transition="in" filter="wipe(up)">
                                      <p:cBhvr>
                                        <p:cTn id="11" dur="500"/>
                                        <p:tgtEl>
                                          <p:spTgt spid="180292">
                                            <p:txEl>
                                              <p:pRg st="1" end="1"/>
                                            </p:txEl>
                                          </p:spTgt>
                                        </p:tgtEl>
                                      </p:cBhvr>
                                    </p:animEffect>
                                  </p:childTnLst>
                                </p:cTn>
                              </p:par>
                            </p:childTnLst>
                          </p:cTn>
                        </p:par>
                        <p:par>
                          <p:cTn id="12" fill="hold">
                            <p:stCondLst>
                              <p:cond delay="35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4000"/>
                            </p:stCondLst>
                            <p:childTnLst>
                              <p:par>
                                <p:cTn id="17" presetID="53"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Effect transition="in" filter="fade">
                                      <p:cBhvr>
                                        <p:cTn id="21" dur="1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2000"/>
                                        <p:tgtEl>
                                          <p:spTgt spid="7"/>
                                        </p:tgtEl>
                                      </p:cBhvr>
                                    </p:animEffect>
                                    <p:set>
                                      <p:cBhvr>
                                        <p:cTn id="26" dur="1" fill="hold">
                                          <p:stCondLst>
                                            <p:cond delay="1999"/>
                                          </p:stCondLst>
                                        </p:cTn>
                                        <p:tgtEl>
                                          <p:spTgt spid="7"/>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500"/>
                                        <p:tgtEl>
                                          <p:spTgt spid="4"/>
                                        </p:tgtEl>
                                      </p:cBhvr>
                                    </p:animEffect>
                                    <p:set>
                                      <p:cBhvr>
                                        <p:cTn id="29" dur="1" fill="hold">
                                          <p:stCondLst>
                                            <p:cond delay="499"/>
                                          </p:stCondLst>
                                        </p:cTn>
                                        <p:tgtEl>
                                          <p:spTgt spid="4"/>
                                        </p:tgtEl>
                                        <p:attrNameLst>
                                          <p:attrName>style.visibility</p:attrName>
                                        </p:attrNameLst>
                                      </p:cBhvr>
                                      <p:to>
                                        <p:strVal val="hidden"/>
                                      </p:to>
                                    </p:set>
                                  </p:childTnLst>
                                </p:cTn>
                              </p:par>
                            </p:childTnLst>
                          </p:cTn>
                        </p:par>
                        <p:par>
                          <p:cTn id="30" fill="hold">
                            <p:stCondLst>
                              <p:cond delay="2000"/>
                            </p:stCondLst>
                            <p:childTnLst>
                              <p:par>
                                <p:cTn id="31" presetID="22" presetClass="entr" presetSubtype="1" fill="hold" nodeType="afterEffect">
                                  <p:stCondLst>
                                    <p:cond delay="250"/>
                                  </p:stCondLst>
                                  <p:childTnLst>
                                    <p:set>
                                      <p:cBhvr>
                                        <p:cTn id="32" dur="1" fill="hold">
                                          <p:stCondLst>
                                            <p:cond delay="0"/>
                                          </p:stCondLst>
                                        </p:cTn>
                                        <p:tgtEl>
                                          <p:spTgt spid="180292">
                                            <p:txEl>
                                              <p:pRg st="2" end="2"/>
                                            </p:txEl>
                                          </p:spTgt>
                                        </p:tgtEl>
                                        <p:attrNameLst>
                                          <p:attrName>style.visibility</p:attrName>
                                        </p:attrNameLst>
                                      </p:cBhvr>
                                      <p:to>
                                        <p:strVal val="visible"/>
                                      </p:to>
                                    </p:set>
                                    <p:animEffect transition="in" filter="wipe(up)">
                                      <p:cBhvr>
                                        <p:cTn id="33" dur="500"/>
                                        <p:tgtEl>
                                          <p:spTgt spid="180292">
                                            <p:txEl>
                                              <p:pRg st="2" end="2"/>
                                            </p:txEl>
                                          </p:spTgt>
                                        </p:tgtEl>
                                      </p:cBhvr>
                                    </p:animEffect>
                                  </p:childTnLst>
                                </p:cTn>
                              </p:par>
                            </p:childTnLst>
                          </p:cTn>
                        </p:par>
                        <p:par>
                          <p:cTn id="34" fill="hold">
                            <p:stCondLst>
                              <p:cond delay="2750"/>
                            </p:stCondLst>
                            <p:childTnLst>
                              <p:par>
                                <p:cTn id="35" presetID="22" presetClass="entr" presetSubtype="1"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up)">
                                      <p:cBhvr>
                                        <p:cTn id="37" dur="500"/>
                                        <p:tgtEl>
                                          <p:spTgt spid="6"/>
                                        </p:tgtEl>
                                      </p:cBhvr>
                                    </p:animEffect>
                                  </p:childTnLst>
                                </p:cTn>
                              </p:par>
                            </p:childTnLst>
                          </p:cTn>
                        </p:par>
                        <p:par>
                          <p:cTn id="38" fill="hold">
                            <p:stCondLst>
                              <p:cond delay="3250"/>
                            </p:stCondLst>
                            <p:childTnLst>
                              <p:par>
                                <p:cTn id="39" presetID="53"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1000" fill="hold"/>
                                        <p:tgtEl>
                                          <p:spTgt spid="8"/>
                                        </p:tgtEl>
                                        <p:attrNameLst>
                                          <p:attrName>ppt_w</p:attrName>
                                        </p:attrNameLst>
                                      </p:cBhvr>
                                      <p:tavLst>
                                        <p:tav tm="0">
                                          <p:val>
                                            <p:fltVal val="0"/>
                                          </p:val>
                                        </p:tav>
                                        <p:tav tm="100000">
                                          <p:val>
                                            <p:strVal val="#ppt_w"/>
                                          </p:val>
                                        </p:tav>
                                      </p:tavLst>
                                    </p:anim>
                                    <p:anim calcmode="lin" valueType="num">
                                      <p:cBhvr>
                                        <p:cTn id="42" dur="1000" fill="hold"/>
                                        <p:tgtEl>
                                          <p:spTgt spid="8"/>
                                        </p:tgtEl>
                                        <p:attrNameLst>
                                          <p:attrName>ppt_h</p:attrName>
                                        </p:attrNameLst>
                                      </p:cBhvr>
                                      <p:tavLst>
                                        <p:tav tm="0">
                                          <p:val>
                                            <p:fltVal val="0"/>
                                          </p:val>
                                        </p:tav>
                                        <p:tav tm="100000">
                                          <p:val>
                                            <p:strVal val="#ppt_h"/>
                                          </p:val>
                                        </p:tav>
                                      </p:tavLst>
                                    </p:anim>
                                    <p:animEffect transition="in" filter="fade">
                                      <p:cBhvr>
                                        <p:cTn id="43" dur="10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2000"/>
                                        <p:tgtEl>
                                          <p:spTgt spid="8"/>
                                        </p:tgtEl>
                                      </p:cBhvr>
                                    </p:animEffect>
                                    <p:set>
                                      <p:cBhvr>
                                        <p:cTn id="48" dur="1" fill="hold">
                                          <p:stCondLst>
                                            <p:cond delay="1999"/>
                                          </p:stCondLst>
                                        </p:cTn>
                                        <p:tgtEl>
                                          <p:spTgt spid="8"/>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6"/>
                                        </p:tgtEl>
                                      </p:cBhvr>
                                    </p:animEffect>
                                    <p:set>
                                      <p:cBhvr>
                                        <p:cTn id="51" dur="1" fill="hold">
                                          <p:stCondLst>
                                            <p:cond delay="499"/>
                                          </p:stCondLst>
                                        </p:cTn>
                                        <p:tgtEl>
                                          <p:spTgt spid="6"/>
                                        </p:tgtEl>
                                        <p:attrNameLst>
                                          <p:attrName>style.visibility</p:attrName>
                                        </p:attrNameLst>
                                      </p:cBhvr>
                                      <p:to>
                                        <p:strVal val="hidden"/>
                                      </p:to>
                                    </p:set>
                                  </p:childTnLst>
                                </p:cTn>
                              </p:par>
                            </p:childTnLst>
                          </p:cTn>
                        </p:par>
                        <p:par>
                          <p:cTn id="52" fill="hold">
                            <p:stCondLst>
                              <p:cond delay="2000"/>
                            </p:stCondLst>
                            <p:childTnLst>
                              <p:par>
                                <p:cTn id="53" presetID="22" presetClass="entr" presetSubtype="1" fill="hold" nodeType="afterEffect">
                                  <p:stCondLst>
                                    <p:cond delay="250"/>
                                  </p:stCondLst>
                                  <p:childTnLst>
                                    <p:set>
                                      <p:cBhvr>
                                        <p:cTn id="54" dur="1" fill="hold">
                                          <p:stCondLst>
                                            <p:cond delay="0"/>
                                          </p:stCondLst>
                                        </p:cTn>
                                        <p:tgtEl>
                                          <p:spTgt spid="180292">
                                            <p:txEl>
                                              <p:pRg st="3" end="3"/>
                                            </p:txEl>
                                          </p:spTgt>
                                        </p:tgtEl>
                                        <p:attrNameLst>
                                          <p:attrName>style.visibility</p:attrName>
                                        </p:attrNameLst>
                                      </p:cBhvr>
                                      <p:to>
                                        <p:strVal val="visible"/>
                                      </p:to>
                                    </p:set>
                                    <p:animEffect transition="in" filter="wipe(up)">
                                      <p:cBhvr>
                                        <p:cTn id="55" dur="500"/>
                                        <p:tgtEl>
                                          <p:spTgt spid="180292">
                                            <p:txEl>
                                              <p:pRg st="3" end="3"/>
                                            </p:txEl>
                                          </p:spTgt>
                                        </p:tgtEl>
                                      </p:cBhvr>
                                    </p:animEffect>
                                  </p:childTnLst>
                                </p:cTn>
                              </p:par>
                            </p:childTnLst>
                          </p:cTn>
                        </p:par>
                        <p:par>
                          <p:cTn id="56" fill="hold">
                            <p:stCondLst>
                              <p:cond delay="2750"/>
                            </p:stCondLst>
                            <p:childTnLst>
                              <p:par>
                                <p:cTn id="57" presetID="4" presetClass="entr" presetSubtype="32" fill="hold"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box(out)">
                                      <p:cBhvr>
                                        <p:cTn id="5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5"/>
          <p:cNvSpPr>
            <a:spLocks noGrp="1"/>
          </p:cNvSpPr>
          <p:nvPr>
            <p:ph type="sldNum" sz="quarter" idx="12"/>
          </p:nvPr>
        </p:nvSpPr>
        <p:spPr>
          <a:noFill/>
        </p:spPr>
        <p:txBody>
          <a:bodyPr/>
          <a:lstStyle/>
          <a:p>
            <a:fld id="{8F19C745-D8AF-4593-93FD-18C912E44829}" type="slidenum">
              <a:rPr lang="en-US" smtClean="0"/>
              <a:pPr/>
              <a:t>54</a:t>
            </a:fld>
            <a:endParaRPr lang="en-US" dirty="0"/>
          </a:p>
        </p:txBody>
      </p:sp>
      <p:sp>
        <p:nvSpPr>
          <p:cNvPr id="180292" name="Text Box 68"/>
          <p:cNvSpPr txBox="1">
            <a:spLocks noChangeArrowheads="1"/>
          </p:cNvSpPr>
          <p:nvPr/>
        </p:nvSpPr>
        <p:spPr bwMode="auto">
          <a:xfrm>
            <a:off x="1403350" y="1189038"/>
            <a:ext cx="6197600" cy="701675"/>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a:spAutoFit/>
          </a:bodyPr>
          <a:lstStyle/>
          <a:p>
            <a:pPr algn="ctr">
              <a:spcBef>
                <a:spcPct val="50000"/>
              </a:spcBef>
              <a:defRPr/>
            </a:pPr>
            <a:r>
              <a:rPr lang="en-US" sz="2000" dirty="0">
                <a:cs typeface="+mn-cs"/>
              </a:rPr>
              <a:t>Assistant Scorer / Libero Control </a:t>
            </a:r>
            <a:br>
              <a:rPr lang="en-US" sz="2000" dirty="0">
                <a:cs typeface="+mn-cs"/>
              </a:rPr>
            </a:br>
            <a:r>
              <a:rPr lang="en-US" sz="2000" dirty="0">
                <a:cs typeface="+mn-cs"/>
              </a:rPr>
              <a:t>should enter the line up of teams having a Libero</a:t>
            </a:r>
          </a:p>
        </p:txBody>
      </p:sp>
      <p:sp>
        <p:nvSpPr>
          <p:cNvPr id="180293" name="Rectangle 69"/>
          <p:cNvSpPr>
            <a:spLocks noChangeArrowheads="1"/>
          </p:cNvSpPr>
          <p:nvPr/>
        </p:nvSpPr>
        <p:spPr bwMode="auto">
          <a:xfrm>
            <a:off x="0" y="76200"/>
            <a:ext cx="9144000" cy="1143000"/>
          </a:xfrm>
          <a:prstGeom prst="rect">
            <a:avLst/>
          </a:prstGeom>
          <a:noFill/>
          <a:ln w="9525">
            <a:noFill/>
            <a:miter lim="800000"/>
            <a:headEnd/>
            <a:tailEnd/>
          </a:ln>
          <a:effectLst/>
        </p:spPr>
        <p:txBody>
          <a:bodyPr anchor="ctr"/>
          <a:lstStyle/>
          <a:p>
            <a:pPr algn="ctr">
              <a:defRPr/>
            </a:pPr>
            <a:r>
              <a:rPr lang="en-US" sz="3200" dirty="0">
                <a:solidFill>
                  <a:srgbClr val="FF3300"/>
                </a:solidFill>
                <a:effectLst>
                  <a:outerShdw blurRad="38100" dist="38100" dir="2700000" algn="tl">
                    <a:srgbClr val="C0C0C0"/>
                  </a:outerShdw>
                </a:effectLst>
                <a:cs typeface="+mn-cs"/>
              </a:rPr>
              <a:t>Controlling the LIBERO</a:t>
            </a:r>
          </a:p>
        </p:txBody>
      </p:sp>
      <p:pic>
        <p:nvPicPr>
          <p:cNvPr id="62" name="Picture 16" descr="Vball9"/>
          <p:cNvPicPr>
            <a:picLocks noChangeAspect="1" noChangeArrowheads="1"/>
          </p:cNvPicPr>
          <p:nvPr/>
        </p:nvPicPr>
        <p:blipFill>
          <a:blip r:embed="rId2" cstate="print"/>
          <a:srcRect/>
          <a:stretch>
            <a:fillRect/>
          </a:stretch>
        </p:blipFill>
        <p:spPr bwMode="auto">
          <a:xfrm>
            <a:off x="244475" y="6459538"/>
            <a:ext cx="230188" cy="238125"/>
          </a:xfrm>
          <a:prstGeom prst="rect">
            <a:avLst/>
          </a:prstGeom>
          <a:noFill/>
          <a:ln w="9525">
            <a:noFill/>
            <a:miter lim="800000"/>
            <a:headEnd/>
            <a:tailEnd/>
          </a:ln>
        </p:spPr>
      </p:pic>
      <p:pic>
        <p:nvPicPr>
          <p:cNvPr id="63" name="Picture 62" descr="LC1.jpg"/>
          <p:cNvPicPr>
            <a:picLocks noChangeAspect="1"/>
          </p:cNvPicPr>
          <p:nvPr/>
        </p:nvPicPr>
        <p:blipFill>
          <a:blip r:embed="rId3" cstate="print"/>
          <a:stretch>
            <a:fillRect/>
          </a:stretch>
        </p:blipFill>
        <p:spPr>
          <a:xfrm>
            <a:off x="1371600" y="2253175"/>
            <a:ext cx="3886200" cy="2919763"/>
          </a:xfrm>
          <a:prstGeom prst="rect">
            <a:avLst/>
          </a:prstGeom>
        </p:spPr>
      </p:pic>
      <p:pic>
        <p:nvPicPr>
          <p:cNvPr id="64" name="Picture 63" descr="L_Up_Set1DD.jpg"/>
          <p:cNvPicPr>
            <a:picLocks noChangeAspect="1"/>
          </p:cNvPicPr>
          <p:nvPr/>
        </p:nvPicPr>
        <p:blipFill>
          <a:blip r:embed="rId4" cstate="print"/>
          <a:stretch>
            <a:fillRect/>
          </a:stretch>
        </p:blipFill>
        <p:spPr>
          <a:xfrm>
            <a:off x="4663440" y="2929610"/>
            <a:ext cx="2834640" cy="3471190"/>
          </a:xfrm>
          <a:prstGeom prst="rect">
            <a:avLst/>
          </a:prstGeom>
        </p:spPr>
      </p:pic>
      <p:sp>
        <p:nvSpPr>
          <p:cNvPr id="65" name="Rectangle 22"/>
          <p:cNvSpPr>
            <a:spLocks noChangeArrowheads="1"/>
          </p:cNvSpPr>
          <p:nvPr/>
        </p:nvSpPr>
        <p:spPr bwMode="auto">
          <a:xfrm>
            <a:off x="1790700" y="2962313"/>
            <a:ext cx="212725" cy="244475"/>
          </a:xfrm>
          <a:prstGeom prst="rect">
            <a:avLst/>
          </a:prstGeom>
          <a:noFill/>
          <a:ln w="9525">
            <a:noFill/>
            <a:miter lim="800000"/>
            <a:headEnd/>
            <a:tailEnd/>
          </a:ln>
        </p:spPr>
        <p:txBody>
          <a:bodyPr wrap="none" lIns="0" tIns="0" rIns="0" bIns="0">
            <a:spAutoFit/>
          </a:bodyPr>
          <a:lstStyle/>
          <a:p>
            <a:r>
              <a:rPr lang="en-US" sz="1600" dirty="0">
                <a:solidFill>
                  <a:srgbClr val="0000FF"/>
                </a:solidFill>
                <a:latin typeface="Comic Sans MS" pitchFamily="66" charset="0"/>
              </a:rPr>
              <a:t> 2</a:t>
            </a:r>
            <a:endParaRPr lang="en-US" b="0" dirty="0">
              <a:latin typeface="Comic Sans MS" pitchFamily="66" charset="0"/>
            </a:endParaRPr>
          </a:p>
        </p:txBody>
      </p:sp>
      <p:sp>
        <p:nvSpPr>
          <p:cNvPr id="66" name="Rectangle 24"/>
          <p:cNvSpPr>
            <a:spLocks noChangeArrowheads="1"/>
          </p:cNvSpPr>
          <p:nvPr/>
        </p:nvSpPr>
        <p:spPr bwMode="auto">
          <a:xfrm>
            <a:off x="1790700" y="3343313"/>
            <a:ext cx="212725" cy="244475"/>
          </a:xfrm>
          <a:prstGeom prst="rect">
            <a:avLst/>
          </a:prstGeom>
          <a:noFill/>
          <a:ln w="9525">
            <a:noFill/>
            <a:miter lim="800000"/>
            <a:headEnd/>
            <a:tailEnd/>
          </a:ln>
        </p:spPr>
        <p:txBody>
          <a:bodyPr wrap="none" lIns="0" tIns="0" rIns="0" bIns="0">
            <a:spAutoFit/>
          </a:bodyPr>
          <a:lstStyle/>
          <a:p>
            <a:r>
              <a:rPr lang="en-US" sz="1600" dirty="0">
                <a:solidFill>
                  <a:srgbClr val="0000FF"/>
                </a:solidFill>
                <a:latin typeface="Comic Sans MS" pitchFamily="66" charset="0"/>
              </a:rPr>
              <a:t> 4</a:t>
            </a:r>
            <a:endParaRPr lang="en-US" b="0" dirty="0">
              <a:latin typeface="Comic Sans MS" pitchFamily="66" charset="0"/>
            </a:endParaRPr>
          </a:p>
        </p:txBody>
      </p:sp>
      <p:sp>
        <p:nvSpPr>
          <p:cNvPr id="67" name="Rectangle 26"/>
          <p:cNvSpPr>
            <a:spLocks noChangeArrowheads="1"/>
          </p:cNvSpPr>
          <p:nvPr/>
        </p:nvSpPr>
        <p:spPr bwMode="auto">
          <a:xfrm>
            <a:off x="1796878" y="3724313"/>
            <a:ext cx="214802" cy="246221"/>
          </a:xfrm>
          <a:prstGeom prst="rect">
            <a:avLst/>
          </a:prstGeom>
          <a:noFill/>
          <a:ln w="9525">
            <a:noFill/>
            <a:miter lim="800000"/>
            <a:headEnd/>
            <a:tailEnd/>
          </a:ln>
        </p:spPr>
        <p:txBody>
          <a:bodyPr wrap="none" lIns="0" tIns="0" rIns="0" bIns="0">
            <a:spAutoFit/>
          </a:bodyPr>
          <a:lstStyle/>
          <a:p>
            <a:r>
              <a:rPr lang="en-US" sz="1600" dirty="0">
                <a:solidFill>
                  <a:srgbClr val="0000FF"/>
                </a:solidFill>
                <a:latin typeface="Comic Sans MS" pitchFamily="66" charset="0"/>
              </a:rPr>
              <a:t> 6</a:t>
            </a:r>
            <a:endParaRPr lang="en-US" b="0" dirty="0">
              <a:latin typeface="Comic Sans MS" pitchFamily="66" charset="0"/>
            </a:endParaRPr>
          </a:p>
        </p:txBody>
      </p:sp>
      <p:sp>
        <p:nvSpPr>
          <p:cNvPr id="68" name="Rectangle 28"/>
          <p:cNvSpPr>
            <a:spLocks noChangeArrowheads="1"/>
          </p:cNvSpPr>
          <p:nvPr/>
        </p:nvSpPr>
        <p:spPr bwMode="auto">
          <a:xfrm>
            <a:off x="1808163" y="4105313"/>
            <a:ext cx="212725" cy="244475"/>
          </a:xfrm>
          <a:prstGeom prst="rect">
            <a:avLst/>
          </a:prstGeom>
          <a:noFill/>
          <a:ln w="9525">
            <a:noFill/>
            <a:miter lim="800000"/>
            <a:headEnd/>
            <a:tailEnd/>
          </a:ln>
        </p:spPr>
        <p:txBody>
          <a:bodyPr wrap="none" lIns="0" tIns="0" rIns="0" bIns="0">
            <a:spAutoFit/>
          </a:bodyPr>
          <a:lstStyle/>
          <a:p>
            <a:pPr algn="ctr"/>
            <a:r>
              <a:rPr lang="en-US" sz="1600" dirty="0">
                <a:solidFill>
                  <a:srgbClr val="0000FF"/>
                </a:solidFill>
                <a:latin typeface="Comic Sans MS" pitchFamily="66" charset="0"/>
              </a:rPr>
              <a:t> 8</a:t>
            </a:r>
            <a:endParaRPr lang="en-US" b="0" dirty="0">
              <a:latin typeface="Comic Sans MS" pitchFamily="66" charset="0"/>
            </a:endParaRPr>
          </a:p>
        </p:txBody>
      </p:sp>
      <p:sp>
        <p:nvSpPr>
          <p:cNvPr id="69" name="Rectangle 30"/>
          <p:cNvSpPr>
            <a:spLocks noChangeArrowheads="1"/>
          </p:cNvSpPr>
          <p:nvPr/>
        </p:nvSpPr>
        <p:spPr bwMode="auto">
          <a:xfrm>
            <a:off x="1752600" y="4486313"/>
            <a:ext cx="336550" cy="244475"/>
          </a:xfrm>
          <a:prstGeom prst="rect">
            <a:avLst/>
          </a:prstGeom>
          <a:noFill/>
          <a:ln w="9525">
            <a:noFill/>
            <a:miter lim="800000"/>
            <a:headEnd/>
            <a:tailEnd/>
          </a:ln>
        </p:spPr>
        <p:txBody>
          <a:bodyPr wrap="none" lIns="0" tIns="0" rIns="0" bIns="0">
            <a:spAutoFit/>
          </a:bodyPr>
          <a:lstStyle/>
          <a:p>
            <a:r>
              <a:rPr lang="en-US" sz="1600" dirty="0">
                <a:solidFill>
                  <a:srgbClr val="0000FF"/>
                </a:solidFill>
                <a:latin typeface="Comic Sans MS" pitchFamily="66" charset="0"/>
              </a:rPr>
              <a:t> 10</a:t>
            </a:r>
            <a:endParaRPr lang="en-US" b="0" dirty="0">
              <a:latin typeface="Comic Sans MS" pitchFamily="66" charset="0"/>
            </a:endParaRPr>
          </a:p>
        </p:txBody>
      </p:sp>
      <p:sp>
        <p:nvSpPr>
          <p:cNvPr id="70" name="Rectangle 32"/>
          <p:cNvSpPr>
            <a:spLocks noChangeArrowheads="1"/>
          </p:cNvSpPr>
          <p:nvPr/>
        </p:nvSpPr>
        <p:spPr bwMode="auto">
          <a:xfrm>
            <a:off x="1828800" y="4867313"/>
            <a:ext cx="247650" cy="244475"/>
          </a:xfrm>
          <a:prstGeom prst="rect">
            <a:avLst/>
          </a:prstGeom>
          <a:noFill/>
          <a:ln w="9525">
            <a:noFill/>
            <a:miter lim="800000"/>
            <a:headEnd/>
            <a:tailEnd/>
          </a:ln>
        </p:spPr>
        <p:txBody>
          <a:bodyPr wrap="none" lIns="0" tIns="0" rIns="0" bIns="0">
            <a:spAutoFit/>
          </a:bodyPr>
          <a:lstStyle/>
          <a:p>
            <a:r>
              <a:rPr lang="en-US" sz="1600" dirty="0">
                <a:solidFill>
                  <a:srgbClr val="0000FF"/>
                </a:solidFill>
                <a:latin typeface="Comic Sans MS" pitchFamily="66" charset="0"/>
              </a:rPr>
              <a:t>12</a:t>
            </a:r>
            <a:endParaRPr lang="en-US" b="0" dirty="0">
              <a:latin typeface="Comic Sans MS" pitchFamily="66" charset="0"/>
            </a:endParaRPr>
          </a:p>
        </p:txBody>
      </p:sp>
      <p:sp>
        <p:nvSpPr>
          <p:cNvPr id="71" name="Rectangle 33"/>
          <p:cNvSpPr>
            <a:spLocks noChangeArrowheads="1"/>
          </p:cNvSpPr>
          <p:nvPr/>
        </p:nvSpPr>
        <p:spPr bwMode="auto">
          <a:xfrm>
            <a:off x="1409700" y="2841663"/>
            <a:ext cx="1588" cy="274637"/>
          </a:xfrm>
          <a:prstGeom prst="rect">
            <a:avLst/>
          </a:prstGeom>
          <a:noFill/>
          <a:ln w="9525">
            <a:noFill/>
            <a:miter lim="800000"/>
            <a:headEnd/>
            <a:tailEnd/>
          </a:ln>
        </p:spPr>
        <p:txBody>
          <a:bodyPr wrap="none" lIns="0" tIns="0" rIns="0" bIns="0">
            <a:spAutoFit/>
          </a:bodyPr>
          <a:lstStyle/>
          <a:p>
            <a:endParaRPr lang="en-US" b="0" dirty="0"/>
          </a:p>
        </p:txBody>
      </p:sp>
      <p:sp>
        <p:nvSpPr>
          <p:cNvPr id="72" name="Rectangle 36"/>
          <p:cNvSpPr>
            <a:spLocks noChangeArrowheads="1"/>
          </p:cNvSpPr>
          <p:nvPr/>
        </p:nvSpPr>
        <p:spPr bwMode="auto">
          <a:xfrm>
            <a:off x="2619375" y="3894175"/>
            <a:ext cx="1588" cy="274638"/>
          </a:xfrm>
          <a:prstGeom prst="rect">
            <a:avLst/>
          </a:prstGeom>
          <a:noFill/>
          <a:ln w="9525">
            <a:noFill/>
            <a:miter lim="800000"/>
            <a:headEnd/>
            <a:tailEnd/>
          </a:ln>
        </p:spPr>
        <p:txBody>
          <a:bodyPr wrap="none" lIns="0" tIns="0" rIns="0" bIns="0">
            <a:spAutoFit/>
          </a:bodyPr>
          <a:lstStyle/>
          <a:p>
            <a:endParaRPr lang="en-US" b="0" dirty="0"/>
          </a:p>
        </p:txBody>
      </p:sp>
      <p:sp>
        <p:nvSpPr>
          <p:cNvPr id="73" name="Rectangle 37"/>
          <p:cNvSpPr>
            <a:spLocks noChangeArrowheads="1"/>
          </p:cNvSpPr>
          <p:nvPr/>
        </p:nvSpPr>
        <p:spPr bwMode="auto">
          <a:xfrm>
            <a:off x="2619375" y="4151350"/>
            <a:ext cx="1588" cy="274638"/>
          </a:xfrm>
          <a:prstGeom prst="rect">
            <a:avLst/>
          </a:prstGeom>
          <a:noFill/>
          <a:ln w="9525">
            <a:noFill/>
            <a:miter lim="800000"/>
            <a:headEnd/>
            <a:tailEnd/>
          </a:ln>
        </p:spPr>
        <p:txBody>
          <a:bodyPr wrap="none" lIns="0" tIns="0" rIns="0" bIns="0">
            <a:spAutoFit/>
          </a:bodyPr>
          <a:lstStyle/>
          <a:p>
            <a:endParaRPr lang="en-US" b="0" dirty="0"/>
          </a:p>
        </p:txBody>
      </p:sp>
      <p:sp>
        <p:nvSpPr>
          <p:cNvPr id="74" name="Rectangle 38"/>
          <p:cNvSpPr>
            <a:spLocks noChangeArrowheads="1"/>
          </p:cNvSpPr>
          <p:nvPr/>
        </p:nvSpPr>
        <p:spPr bwMode="auto">
          <a:xfrm>
            <a:off x="2619375" y="2865475"/>
            <a:ext cx="1588" cy="274638"/>
          </a:xfrm>
          <a:prstGeom prst="rect">
            <a:avLst/>
          </a:prstGeom>
          <a:noFill/>
          <a:ln w="9525">
            <a:noFill/>
            <a:miter lim="800000"/>
            <a:headEnd/>
            <a:tailEnd/>
          </a:ln>
        </p:spPr>
        <p:txBody>
          <a:bodyPr wrap="none" lIns="0" tIns="0" rIns="0" bIns="0">
            <a:spAutoFit/>
          </a:bodyPr>
          <a:lstStyle/>
          <a:p>
            <a:endParaRPr lang="en-US" b="0" dirty="0"/>
          </a:p>
        </p:txBody>
      </p:sp>
      <p:sp>
        <p:nvSpPr>
          <p:cNvPr id="75" name="Rectangle 39"/>
          <p:cNvSpPr>
            <a:spLocks noChangeArrowheads="1"/>
          </p:cNvSpPr>
          <p:nvPr/>
        </p:nvSpPr>
        <p:spPr bwMode="auto">
          <a:xfrm>
            <a:off x="2619375" y="3122650"/>
            <a:ext cx="1588" cy="274638"/>
          </a:xfrm>
          <a:prstGeom prst="rect">
            <a:avLst/>
          </a:prstGeom>
          <a:noFill/>
          <a:ln w="9525">
            <a:noFill/>
            <a:miter lim="800000"/>
            <a:headEnd/>
            <a:tailEnd/>
          </a:ln>
        </p:spPr>
        <p:txBody>
          <a:bodyPr wrap="none" lIns="0" tIns="0" rIns="0" bIns="0">
            <a:spAutoFit/>
          </a:bodyPr>
          <a:lstStyle/>
          <a:p>
            <a:endParaRPr lang="en-US" b="0" dirty="0"/>
          </a:p>
        </p:txBody>
      </p:sp>
      <p:sp>
        <p:nvSpPr>
          <p:cNvPr id="76" name="Rectangle 41"/>
          <p:cNvSpPr>
            <a:spLocks noChangeArrowheads="1"/>
          </p:cNvSpPr>
          <p:nvPr/>
        </p:nvSpPr>
        <p:spPr bwMode="auto">
          <a:xfrm>
            <a:off x="2619375" y="3637000"/>
            <a:ext cx="1588" cy="274638"/>
          </a:xfrm>
          <a:prstGeom prst="rect">
            <a:avLst/>
          </a:prstGeom>
          <a:noFill/>
          <a:ln w="9525">
            <a:noFill/>
            <a:miter lim="800000"/>
            <a:headEnd/>
            <a:tailEnd/>
          </a:ln>
        </p:spPr>
        <p:txBody>
          <a:bodyPr wrap="none" lIns="0" tIns="0" rIns="0" bIns="0">
            <a:spAutoFit/>
          </a:bodyPr>
          <a:lstStyle/>
          <a:p>
            <a:endParaRPr lang="en-US" b="0" dirty="0"/>
          </a:p>
        </p:txBody>
      </p:sp>
      <p:sp>
        <p:nvSpPr>
          <p:cNvPr id="77" name="Line 90"/>
          <p:cNvSpPr>
            <a:spLocks noChangeShapeType="1"/>
          </p:cNvSpPr>
          <p:nvPr/>
        </p:nvSpPr>
        <p:spPr bwMode="auto">
          <a:xfrm>
            <a:off x="1981200" y="4341850"/>
            <a:ext cx="1588" cy="1588"/>
          </a:xfrm>
          <a:prstGeom prst="line">
            <a:avLst/>
          </a:prstGeom>
          <a:noFill/>
          <a:ln w="0">
            <a:solidFill>
              <a:srgbClr val="C0C0C0"/>
            </a:solidFill>
            <a:round/>
            <a:headEnd/>
            <a:tailEnd/>
          </a:ln>
        </p:spPr>
        <p:txBody>
          <a:bodyPr/>
          <a:lstStyle/>
          <a:p>
            <a:endParaRPr lang="en-US" dirty="0"/>
          </a:p>
        </p:txBody>
      </p:sp>
      <p:sp>
        <p:nvSpPr>
          <p:cNvPr id="78" name="Rectangle 91"/>
          <p:cNvSpPr>
            <a:spLocks noChangeArrowheads="1"/>
          </p:cNvSpPr>
          <p:nvPr/>
        </p:nvSpPr>
        <p:spPr bwMode="auto">
          <a:xfrm>
            <a:off x="1981200" y="4341850"/>
            <a:ext cx="9525" cy="9525"/>
          </a:xfrm>
          <a:prstGeom prst="rect">
            <a:avLst/>
          </a:prstGeom>
          <a:solidFill>
            <a:srgbClr val="C0C0C0"/>
          </a:solidFill>
          <a:ln w="9525">
            <a:noFill/>
            <a:miter lim="800000"/>
            <a:headEnd/>
            <a:tailEnd/>
          </a:ln>
        </p:spPr>
        <p:txBody>
          <a:bodyPr/>
          <a:lstStyle/>
          <a:p>
            <a:endParaRPr lang="en-US" dirty="0"/>
          </a:p>
        </p:txBody>
      </p:sp>
      <p:sp>
        <p:nvSpPr>
          <p:cNvPr id="79" name="Line 92"/>
          <p:cNvSpPr>
            <a:spLocks noChangeShapeType="1"/>
          </p:cNvSpPr>
          <p:nvPr/>
        </p:nvSpPr>
        <p:spPr bwMode="auto">
          <a:xfrm>
            <a:off x="2590800" y="4341850"/>
            <a:ext cx="1588" cy="1588"/>
          </a:xfrm>
          <a:prstGeom prst="line">
            <a:avLst/>
          </a:prstGeom>
          <a:noFill/>
          <a:ln w="0">
            <a:solidFill>
              <a:srgbClr val="C0C0C0"/>
            </a:solidFill>
            <a:round/>
            <a:headEnd/>
            <a:tailEnd/>
          </a:ln>
        </p:spPr>
        <p:txBody>
          <a:bodyPr/>
          <a:lstStyle/>
          <a:p>
            <a:endParaRPr lang="en-US" dirty="0"/>
          </a:p>
        </p:txBody>
      </p:sp>
      <p:sp>
        <p:nvSpPr>
          <p:cNvPr id="80" name="Rectangle 93"/>
          <p:cNvSpPr>
            <a:spLocks noChangeArrowheads="1"/>
          </p:cNvSpPr>
          <p:nvPr/>
        </p:nvSpPr>
        <p:spPr bwMode="auto">
          <a:xfrm>
            <a:off x="2590800" y="4341850"/>
            <a:ext cx="9525" cy="9525"/>
          </a:xfrm>
          <a:prstGeom prst="rect">
            <a:avLst/>
          </a:prstGeom>
          <a:solidFill>
            <a:srgbClr val="C0C0C0"/>
          </a:solidFill>
          <a:ln w="9525">
            <a:noFill/>
            <a:miter lim="800000"/>
            <a:headEnd/>
            <a:tailEnd/>
          </a:ln>
        </p:spPr>
        <p:txBody>
          <a:bodyPr/>
          <a:lstStyle/>
          <a:p>
            <a:endParaRPr lang="en-US" dirty="0"/>
          </a:p>
        </p:txBody>
      </p:sp>
      <p:sp>
        <p:nvSpPr>
          <p:cNvPr id="81" name="Line 94"/>
          <p:cNvSpPr>
            <a:spLocks noChangeShapeType="1"/>
          </p:cNvSpPr>
          <p:nvPr/>
        </p:nvSpPr>
        <p:spPr bwMode="auto">
          <a:xfrm>
            <a:off x="3200400" y="4341850"/>
            <a:ext cx="1588" cy="1588"/>
          </a:xfrm>
          <a:prstGeom prst="line">
            <a:avLst/>
          </a:prstGeom>
          <a:noFill/>
          <a:ln w="0">
            <a:solidFill>
              <a:srgbClr val="C0C0C0"/>
            </a:solidFill>
            <a:round/>
            <a:headEnd/>
            <a:tailEnd/>
          </a:ln>
        </p:spPr>
        <p:txBody>
          <a:bodyPr/>
          <a:lstStyle/>
          <a:p>
            <a:endParaRPr lang="en-US" dirty="0"/>
          </a:p>
        </p:txBody>
      </p:sp>
      <p:sp>
        <p:nvSpPr>
          <p:cNvPr id="82" name="Rectangle 95"/>
          <p:cNvSpPr>
            <a:spLocks noChangeArrowheads="1"/>
          </p:cNvSpPr>
          <p:nvPr/>
        </p:nvSpPr>
        <p:spPr bwMode="auto">
          <a:xfrm>
            <a:off x="3200400" y="4341850"/>
            <a:ext cx="9525" cy="9525"/>
          </a:xfrm>
          <a:prstGeom prst="rect">
            <a:avLst/>
          </a:prstGeom>
          <a:solidFill>
            <a:srgbClr val="C0C0C0"/>
          </a:solidFill>
          <a:ln w="9525">
            <a:noFill/>
            <a:miter lim="800000"/>
            <a:headEnd/>
            <a:tailEnd/>
          </a:ln>
        </p:spPr>
        <p:txBody>
          <a:bodyPr/>
          <a:lstStyle/>
          <a:p>
            <a:endParaRPr lang="en-US" dirty="0"/>
          </a:p>
        </p:txBody>
      </p:sp>
      <p:sp>
        <p:nvSpPr>
          <p:cNvPr id="83" name="Line 96"/>
          <p:cNvSpPr>
            <a:spLocks noChangeShapeType="1"/>
          </p:cNvSpPr>
          <p:nvPr/>
        </p:nvSpPr>
        <p:spPr bwMode="auto">
          <a:xfrm>
            <a:off x="3810000" y="4341850"/>
            <a:ext cx="1588" cy="1588"/>
          </a:xfrm>
          <a:prstGeom prst="line">
            <a:avLst/>
          </a:prstGeom>
          <a:noFill/>
          <a:ln w="0">
            <a:solidFill>
              <a:srgbClr val="C0C0C0"/>
            </a:solidFill>
            <a:round/>
            <a:headEnd/>
            <a:tailEnd/>
          </a:ln>
        </p:spPr>
        <p:txBody>
          <a:bodyPr/>
          <a:lstStyle/>
          <a:p>
            <a:endParaRPr lang="en-US" dirty="0"/>
          </a:p>
        </p:txBody>
      </p:sp>
      <p:sp>
        <p:nvSpPr>
          <p:cNvPr id="84" name="Rectangle 97"/>
          <p:cNvSpPr>
            <a:spLocks noChangeArrowheads="1"/>
          </p:cNvSpPr>
          <p:nvPr/>
        </p:nvSpPr>
        <p:spPr bwMode="auto">
          <a:xfrm>
            <a:off x="3810000" y="4341850"/>
            <a:ext cx="9525" cy="9525"/>
          </a:xfrm>
          <a:prstGeom prst="rect">
            <a:avLst/>
          </a:prstGeom>
          <a:solidFill>
            <a:srgbClr val="C0C0C0"/>
          </a:solidFill>
          <a:ln w="9525">
            <a:noFill/>
            <a:miter lim="800000"/>
            <a:headEnd/>
            <a:tailEnd/>
          </a:ln>
        </p:spPr>
        <p:txBody>
          <a:bodyPr/>
          <a:lstStyle/>
          <a:p>
            <a:endParaRPr lang="en-US" dirty="0"/>
          </a:p>
        </p:txBody>
      </p:sp>
      <p:sp>
        <p:nvSpPr>
          <p:cNvPr id="85" name="Line 98"/>
          <p:cNvSpPr>
            <a:spLocks noChangeShapeType="1"/>
          </p:cNvSpPr>
          <p:nvPr/>
        </p:nvSpPr>
        <p:spPr bwMode="auto">
          <a:xfrm>
            <a:off x="4419600" y="4341850"/>
            <a:ext cx="1588" cy="1588"/>
          </a:xfrm>
          <a:prstGeom prst="line">
            <a:avLst/>
          </a:prstGeom>
          <a:noFill/>
          <a:ln w="0">
            <a:solidFill>
              <a:srgbClr val="C0C0C0"/>
            </a:solidFill>
            <a:round/>
            <a:headEnd/>
            <a:tailEnd/>
          </a:ln>
        </p:spPr>
        <p:txBody>
          <a:bodyPr/>
          <a:lstStyle/>
          <a:p>
            <a:endParaRPr lang="en-US" dirty="0"/>
          </a:p>
        </p:txBody>
      </p:sp>
      <p:sp>
        <p:nvSpPr>
          <p:cNvPr id="86" name="Rectangle 99"/>
          <p:cNvSpPr>
            <a:spLocks noChangeArrowheads="1"/>
          </p:cNvSpPr>
          <p:nvPr/>
        </p:nvSpPr>
        <p:spPr bwMode="auto">
          <a:xfrm>
            <a:off x="4419600" y="4341850"/>
            <a:ext cx="9525" cy="9525"/>
          </a:xfrm>
          <a:prstGeom prst="rect">
            <a:avLst/>
          </a:prstGeom>
          <a:solidFill>
            <a:srgbClr val="C0C0C0"/>
          </a:solidFill>
          <a:ln w="9525">
            <a:noFill/>
            <a:miter lim="800000"/>
            <a:headEnd/>
            <a:tailEnd/>
          </a:ln>
        </p:spPr>
        <p:txBody>
          <a:bodyPr/>
          <a:lstStyle/>
          <a:p>
            <a:endParaRPr lang="en-US" dirty="0"/>
          </a:p>
        </p:txBody>
      </p:sp>
      <p:sp>
        <p:nvSpPr>
          <p:cNvPr id="87" name="Line 100"/>
          <p:cNvSpPr>
            <a:spLocks noChangeShapeType="1"/>
          </p:cNvSpPr>
          <p:nvPr/>
        </p:nvSpPr>
        <p:spPr bwMode="auto">
          <a:xfrm>
            <a:off x="5029200" y="4341850"/>
            <a:ext cx="1588" cy="1588"/>
          </a:xfrm>
          <a:prstGeom prst="line">
            <a:avLst/>
          </a:prstGeom>
          <a:noFill/>
          <a:ln w="0">
            <a:solidFill>
              <a:srgbClr val="C0C0C0"/>
            </a:solidFill>
            <a:round/>
            <a:headEnd/>
            <a:tailEnd/>
          </a:ln>
        </p:spPr>
        <p:txBody>
          <a:bodyPr/>
          <a:lstStyle/>
          <a:p>
            <a:endParaRPr lang="en-US" dirty="0"/>
          </a:p>
        </p:txBody>
      </p:sp>
      <p:sp>
        <p:nvSpPr>
          <p:cNvPr id="88" name="Rectangle 101"/>
          <p:cNvSpPr>
            <a:spLocks noChangeArrowheads="1"/>
          </p:cNvSpPr>
          <p:nvPr/>
        </p:nvSpPr>
        <p:spPr bwMode="auto">
          <a:xfrm>
            <a:off x="5029200" y="4341850"/>
            <a:ext cx="9525" cy="9525"/>
          </a:xfrm>
          <a:prstGeom prst="rect">
            <a:avLst/>
          </a:prstGeom>
          <a:solidFill>
            <a:srgbClr val="C0C0C0"/>
          </a:solidFill>
          <a:ln w="9525">
            <a:noFill/>
            <a:miter lim="800000"/>
            <a:headEnd/>
            <a:tailEnd/>
          </a:ln>
        </p:spPr>
        <p:txBody>
          <a:bodyPr/>
          <a:lstStyle/>
          <a:p>
            <a:endParaRPr lang="en-US" dirty="0"/>
          </a:p>
        </p:txBody>
      </p:sp>
      <p:sp>
        <p:nvSpPr>
          <p:cNvPr id="89" name="Line 102"/>
          <p:cNvSpPr>
            <a:spLocks noChangeShapeType="1"/>
          </p:cNvSpPr>
          <p:nvPr/>
        </p:nvSpPr>
        <p:spPr bwMode="auto">
          <a:xfrm>
            <a:off x="5638800" y="4341850"/>
            <a:ext cx="1588" cy="1588"/>
          </a:xfrm>
          <a:prstGeom prst="line">
            <a:avLst/>
          </a:prstGeom>
          <a:noFill/>
          <a:ln w="0">
            <a:solidFill>
              <a:srgbClr val="C0C0C0"/>
            </a:solidFill>
            <a:round/>
            <a:headEnd/>
            <a:tailEnd/>
          </a:ln>
        </p:spPr>
        <p:txBody>
          <a:bodyPr/>
          <a:lstStyle/>
          <a:p>
            <a:endParaRPr lang="en-US" dirty="0"/>
          </a:p>
        </p:txBody>
      </p:sp>
      <p:sp>
        <p:nvSpPr>
          <p:cNvPr id="90" name="Rectangle 103"/>
          <p:cNvSpPr>
            <a:spLocks noChangeArrowheads="1"/>
          </p:cNvSpPr>
          <p:nvPr/>
        </p:nvSpPr>
        <p:spPr bwMode="auto">
          <a:xfrm>
            <a:off x="5638800" y="4341850"/>
            <a:ext cx="9525" cy="9525"/>
          </a:xfrm>
          <a:prstGeom prst="rect">
            <a:avLst/>
          </a:prstGeom>
          <a:solidFill>
            <a:srgbClr val="C0C0C0"/>
          </a:solidFill>
          <a:ln w="9525">
            <a:noFill/>
            <a:miter lim="800000"/>
            <a:headEnd/>
            <a:tailEnd/>
          </a:ln>
        </p:spPr>
        <p:txBody>
          <a:bodyPr/>
          <a:lstStyle/>
          <a:p>
            <a:endParaRPr lang="en-US" dirty="0"/>
          </a:p>
        </p:txBody>
      </p:sp>
      <p:sp>
        <p:nvSpPr>
          <p:cNvPr id="91" name="Line 104"/>
          <p:cNvSpPr>
            <a:spLocks noChangeShapeType="1"/>
          </p:cNvSpPr>
          <p:nvPr/>
        </p:nvSpPr>
        <p:spPr bwMode="auto">
          <a:xfrm>
            <a:off x="6248400" y="4341850"/>
            <a:ext cx="1588" cy="1588"/>
          </a:xfrm>
          <a:prstGeom prst="line">
            <a:avLst/>
          </a:prstGeom>
          <a:noFill/>
          <a:ln w="0">
            <a:solidFill>
              <a:srgbClr val="C0C0C0"/>
            </a:solidFill>
            <a:round/>
            <a:headEnd/>
            <a:tailEnd/>
          </a:ln>
        </p:spPr>
        <p:txBody>
          <a:bodyPr/>
          <a:lstStyle/>
          <a:p>
            <a:endParaRPr lang="en-US" dirty="0"/>
          </a:p>
        </p:txBody>
      </p:sp>
      <p:sp>
        <p:nvSpPr>
          <p:cNvPr id="92" name="Rectangle 105"/>
          <p:cNvSpPr>
            <a:spLocks noChangeArrowheads="1"/>
          </p:cNvSpPr>
          <p:nvPr/>
        </p:nvSpPr>
        <p:spPr bwMode="auto">
          <a:xfrm>
            <a:off x="6248400" y="4341850"/>
            <a:ext cx="9525" cy="9525"/>
          </a:xfrm>
          <a:prstGeom prst="rect">
            <a:avLst/>
          </a:prstGeom>
          <a:solidFill>
            <a:srgbClr val="C0C0C0"/>
          </a:solidFill>
          <a:ln w="9525">
            <a:noFill/>
            <a:miter lim="800000"/>
            <a:headEnd/>
            <a:tailEnd/>
          </a:ln>
        </p:spPr>
        <p:txBody>
          <a:bodyPr/>
          <a:lstStyle/>
          <a:p>
            <a:endParaRPr lang="en-US" dirty="0"/>
          </a:p>
        </p:txBody>
      </p:sp>
      <p:sp>
        <p:nvSpPr>
          <p:cNvPr id="93" name="Line 110"/>
          <p:cNvSpPr>
            <a:spLocks noChangeShapeType="1"/>
          </p:cNvSpPr>
          <p:nvPr/>
        </p:nvSpPr>
        <p:spPr bwMode="auto">
          <a:xfrm>
            <a:off x="6257925" y="2617825"/>
            <a:ext cx="1588" cy="1588"/>
          </a:xfrm>
          <a:prstGeom prst="line">
            <a:avLst/>
          </a:prstGeom>
          <a:noFill/>
          <a:ln w="0">
            <a:solidFill>
              <a:srgbClr val="C0C0C0"/>
            </a:solidFill>
            <a:round/>
            <a:headEnd/>
            <a:tailEnd/>
          </a:ln>
        </p:spPr>
        <p:txBody>
          <a:bodyPr/>
          <a:lstStyle/>
          <a:p>
            <a:endParaRPr lang="en-US" dirty="0"/>
          </a:p>
        </p:txBody>
      </p:sp>
      <p:sp>
        <p:nvSpPr>
          <p:cNvPr id="94" name="Rectangle 111"/>
          <p:cNvSpPr>
            <a:spLocks noChangeArrowheads="1"/>
          </p:cNvSpPr>
          <p:nvPr/>
        </p:nvSpPr>
        <p:spPr bwMode="auto">
          <a:xfrm>
            <a:off x="6257925" y="2617825"/>
            <a:ext cx="9525" cy="9525"/>
          </a:xfrm>
          <a:prstGeom prst="rect">
            <a:avLst/>
          </a:prstGeom>
          <a:solidFill>
            <a:srgbClr val="C0C0C0"/>
          </a:solidFill>
          <a:ln w="9525">
            <a:noFill/>
            <a:miter lim="800000"/>
            <a:headEnd/>
            <a:tailEnd/>
          </a:ln>
        </p:spPr>
        <p:txBody>
          <a:bodyPr/>
          <a:lstStyle/>
          <a:p>
            <a:endParaRPr lang="en-US" dirty="0"/>
          </a:p>
        </p:txBody>
      </p:sp>
      <p:sp>
        <p:nvSpPr>
          <p:cNvPr id="95" name="Line 118"/>
          <p:cNvSpPr>
            <a:spLocks noChangeShapeType="1"/>
          </p:cNvSpPr>
          <p:nvPr/>
        </p:nvSpPr>
        <p:spPr bwMode="auto">
          <a:xfrm>
            <a:off x="6257925" y="3551275"/>
            <a:ext cx="1588" cy="1588"/>
          </a:xfrm>
          <a:prstGeom prst="line">
            <a:avLst/>
          </a:prstGeom>
          <a:noFill/>
          <a:ln w="0">
            <a:solidFill>
              <a:srgbClr val="C0C0C0"/>
            </a:solidFill>
            <a:round/>
            <a:headEnd/>
            <a:tailEnd/>
          </a:ln>
        </p:spPr>
        <p:txBody>
          <a:bodyPr/>
          <a:lstStyle/>
          <a:p>
            <a:endParaRPr lang="en-US" dirty="0"/>
          </a:p>
        </p:txBody>
      </p:sp>
      <p:sp>
        <p:nvSpPr>
          <p:cNvPr id="96" name="Rectangle 119"/>
          <p:cNvSpPr>
            <a:spLocks noChangeArrowheads="1"/>
          </p:cNvSpPr>
          <p:nvPr/>
        </p:nvSpPr>
        <p:spPr bwMode="auto">
          <a:xfrm>
            <a:off x="6257925" y="3551275"/>
            <a:ext cx="9525" cy="9525"/>
          </a:xfrm>
          <a:prstGeom prst="rect">
            <a:avLst/>
          </a:prstGeom>
          <a:solidFill>
            <a:srgbClr val="C0C0C0"/>
          </a:solidFill>
          <a:ln w="9525">
            <a:noFill/>
            <a:miter lim="800000"/>
            <a:headEnd/>
            <a:tailEnd/>
          </a:ln>
        </p:spPr>
        <p:txBody>
          <a:bodyPr/>
          <a:lstStyle/>
          <a:p>
            <a:endParaRPr lang="en-US" dirty="0"/>
          </a:p>
        </p:txBody>
      </p:sp>
      <p:sp>
        <p:nvSpPr>
          <p:cNvPr id="97" name="Line 120"/>
          <p:cNvSpPr>
            <a:spLocks noChangeShapeType="1"/>
          </p:cNvSpPr>
          <p:nvPr/>
        </p:nvSpPr>
        <p:spPr bwMode="auto">
          <a:xfrm>
            <a:off x="6257925" y="3808450"/>
            <a:ext cx="1588" cy="1588"/>
          </a:xfrm>
          <a:prstGeom prst="line">
            <a:avLst/>
          </a:prstGeom>
          <a:noFill/>
          <a:ln w="0">
            <a:solidFill>
              <a:srgbClr val="C0C0C0"/>
            </a:solidFill>
            <a:round/>
            <a:headEnd/>
            <a:tailEnd/>
          </a:ln>
        </p:spPr>
        <p:txBody>
          <a:bodyPr/>
          <a:lstStyle/>
          <a:p>
            <a:endParaRPr lang="en-US" dirty="0"/>
          </a:p>
        </p:txBody>
      </p:sp>
      <p:sp>
        <p:nvSpPr>
          <p:cNvPr id="98" name="Rectangle 121"/>
          <p:cNvSpPr>
            <a:spLocks noChangeArrowheads="1"/>
          </p:cNvSpPr>
          <p:nvPr/>
        </p:nvSpPr>
        <p:spPr bwMode="auto">
          <a:xfrm>
            <a:off x="6257925" y="3808450"/>
            <a:ext cx="9525" cy="9525"/>
          </a:xfrm>
          <a:prstGeom prst="rect">
            <a:avLst/>
          </a:prstGeom>
          <a:solidFill>
            <a:srgbClr val="C0C0C0"/>
          </a:solidFill>
          <a:ln w="9525">
            <a:noFill/>
            <a:miter lim="800000"/>
            <a:headEnd/>
            <a:tailEnd/>
          </a:ln>
        </p:spPr>
        <p:txBody>
          <a:bodyPr/>
          <a:lstStyle/>
          <a:p>
            <a:endParaRPr lang="en-US" dirty="0"/>
          </a:p>
        </p:txBody>
      </p:sp>
      <p:sp>
        <p:nvSpPr>
          <p:cNvPr id="99" name="Line 124"/>
          <p:cNvSpPr>
            <a:spLocks noChangeShapeType="1"/>
          </p:cNvSpPr>
          <p:nvPr/>
        </p:nvSpPr>
        <p:spPr bwMode="auto">
          <a:xfrm>
            <a:off x="6257925" y="4332325"/>
            <a:ext cx="1588" cy="1588"/>
          </a:xfrm>
          <a:prstGeom prst="line">
            <a:avLst/>
          </a:prstGeom>
          <a:noFill/>
          <a:ln w="0">
            <a:solidFill>
              <a:srgbClr val="C0C0C0"/>
            </a:solidFill>
            <a:round/>
            <a:headEnd/>
            <a:tailEnd/>
          </a:ln>
        </p:spPr>
        <p:txBody>
          <a:bodyPr/>
          <a:lstStyle/>
          <a:p>
            <a:endParaRPr lang="en-US" dirty="0"/>
          </a:p>
        </p:txBody>
      </p:sp>
      <p:sp>
        <p:nvSpPr>
          <p:cNvPr id="100" name="Rectangle 125"/>
          <p:cNvSpPr>
            <a:spLocks noChangeArrowheads="1"/>
          </p:cNvSpPr>
          <p:nvPr/>
        </p:nvSpPr>
        <p:spPr bwMode="auto">
          <a:xfrm>
            <a:off x="6257925" y="4332325"/>
            <a:ext cx="9525" cy="9525"/>
          </a:xfrm>
          <a:prstGeom prst="rect">
            <a:avLst/>
          </a:prstGeom>
          <a:solidFill>
            <a:srgbClr val="C0C0C0"/>
          </a:solidFill>
          <a:ln w="9525">
            <a:noFill/>
            <a:miter lim="800000"/>
            <a:headEnd/>
            <a:tailEnd/>
          </a:ln>
        </p:spPr>
        <p:txBody>
          <a:bodyPr/>
          <a:lstStyle/>
          <a:p>
            <a:endParaRPr lang="en-US" dirty="0"/>
          </a:p>
        </p:txBody>
      </p:sp>
      <p:sp>
        <p:nvSpPr>
          <p:cNvPr id="101" name="Text Box 127"/>
          <p:cNvSpPr txBox="1">
            <a:spLocks noChangeArrowheads="1"/>
          </p:cNvSpPr>
          <p:nvPr/>
        </p:nvSpPr>
        <p:spPr bwMode="auto">
          <a:xfrm>
            <a:off x="2141220" y="2507301"/>
            <a:ext cx="510540" cy="369332"/>
          </a:xfrm>
          <a:prstGeom prst="rect">
            <a:avLst/>
          </a:prstGeom>
          <a:noFill/>
          <a:ln w="9525">
            <a:noFill/>
            <a:miter lim="800000"/>
            <a:headEnd/>
            <a:tailEnd/>
          </a:ln>
        </p:spPr>
        <p:txBody>
          <a:bodyPr wrap="square">
            <a:spAutoFit/>
          </a:bodyPr>
          <a:lstStyle/>
          <a:p>
            <a:pPr>
              <a:spcBef>
                <a:spcPct val="50000"/>
              </a:spcBef>
            </a:pPr>
            <a:r>
              <a:rPr lang="en-US" dirty="0">
                <a:solidFill>
                  <a:srgbClr val="0000FF"/>
                </a:solidFill>
                <a:latin typeface="Comic Sans MS" pitchFamily="66" charset="0"/>
              </a:rPr>
              <a:t>15</a:t>
            </a:r>
          </a:p>
        </p:txBody>
      </p:sp>
      <p:sp>
        <p:nvSpPr>
          <p:cNvPr id="102" name="Text Box 5"/>
          <p:cNvSpPr txBox="1">
            <a:spLocks noChangeArrowheads="1"/>
          </p:cNvSpPr>
          <p:nvPr/>
        </p:nvSpPr>
        <p:spPr bwMode="auto">
          <a:xfrm>
            <a:off x="4895850" y="4181513"/>
            <a:ext cx="666750"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8</a:t>
            </a:r>
          </a:p>
        </p:txBody>
      </p:sp>
      <p:sp>
        <p:nvSpPr>
          <p:cNvPr id="103" name="Text Box 6"/>
          <p:cNvSpPr txBox="1">
            <a:spLocks noChangeArrowheads="1"/>
          </p:cNvSpPr>
          <p:nvPr/>
        </p:nvSpPr>
        <p:spPr bwMode="auto">
          <a:xfrm>
            <a:off x="5732463" y="4181513"/>
            <a:ext cx="668337"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6c</a:t>
            </a:r>
          </a:p>
        </p:txBody>
      </p:sp>
      <p:sp>
        <p:nvSpPr>
          <p:cNvPr id="104" name="Text Box 7"/>
          <p:cNvSpPr txBox="1">
            <a:spLocks noChangeArrowheads="1"/>
          </p:cNvSpPr>
          <p:nvPr/>
        </p:nvSpPr>
        <p:spPr bwMode="auto">
          <a:xfrm>
            <a:off x="6629400" y="4181513"/>
            <a:ext cx="668338"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4</a:t>
            </a:r>
          </a:p>
        </p:txBody>
      </p:sp>
      <p:sp>
        <p:nvSpPr>
          <p:cNvPr id="105" name="Text Box 8"/>
          <p:cNvSpPr txBox="1">
            <a:spLocks noChangeArrowheads="1"/>
          </p:cNvSpPr>
          <p:nvPr/>
        </p:nvSpPr>
        <p:spPr bwMode="auto">
          <a:xfrm>
            <a:off x="4895850" y="5172113"/>
            <a:ext cx="666750"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10</a:t>
            </a:r>
          </a:p>
        </p:txBody>
      </p:sp>
      <p:sp>
        <p:nvSpPr>
          <p:cNvPr id="106" name="Text Box 9"/>
          <p:cNvSpPr txBox="1">
            <a:spLocks noChangeArrowheads="1"/>
          </p:cNvSpPr>
          <p:nvPr/>
        </p:nvSpPr>
        <p:spPr bwMode="auto">
          <a:xfrm>
            <a:off x="5732463" y="5172113"/>
            <a:ext cx="668337"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12</a:t>
            </a:r>
          </a:p>
        </p:txBody>
      </p:sp>
      <p:sp>
        <p:nvSpPr>
          <p:cNvPr id="107" name="Text Box 10"/>
          <p:cNvSpPr txBox="1">
            <a:spLocks noChangeArrowheads="1"/>
          </p:cNvSpPr>
          <p:nvPr/>
        </p:nvSpPr>
        <p:spPr bwMode="auto">
          <a:xfrm>
            <a:off x="6570663" y="5172113"/>
            <a:ext cx="668337"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2</a:t>
            </a:r>
          </a:p>
        </p:txBody>
      </p:sp>
      <p:sp>
        <p:nvSpPr>
          <p:cNvPr id="108" name="Text Box 11"/>
          <p:cNvSpPr txBox="1">
            <a:spLocks noChangeArrowheads="1"/>
          </p:cNvSpPr>
          <p:nvPr/>
        </p:nvSpPr>
        <p:spPr bwMode="auto">
          <a:xfrm>
            <a:off x="6523446" y="3326303"/>
            <a:ext cx="608874" cy="461665"/>
          </a:xfrm>
          <a:prstGeom prst="rect">
            <a:avLst/>
          </a:prstGeom>
          <a:noFill/>
          <a:ln w="9525">
            <a:noFill/>
            <a:miter lim="800000"/>
            <a:headEnd/>
            <a:tailEnd/>
          </a:ln>
        </p:spPr>
        <p:txBody>
          <a:bodyPr wrap="square">
            <a:spAutoFit/>
          </a:bodyPr>
          <a:lstStyle/>
          <a:p>
            <a:pPr>
              <a:spcBef>
                <a:spcPct val="50000"/>
              </a:spcBef>
            </a:pPr>
            <a:r>
              <a:rPr lang="en-US" sz="2400" dirty="0">
                <a:solidFill>
                  <a:srgbClr val="006699"/>
                </a:solidFill>
                <a:latin typeface="Comic Sans MS" pitchFamily="66" charset="0"/>
              </a:rPr>
              <a:t>15</a:t>
            </a:r>
          </a:p>
        </p:txBody>
      </p:sp>
      <p:sp>
        <p:nvSpPr>
          <p:cNvPr id="109" name="Text Box 13"/>
          <p:cNvSpPr txBox="1">
            <a:spLocks noChangeArrowheads="1"/>
          </p:cNvSpPr>
          <p:nvPr/>
        </p:nvSpPr>
        <p:spPr bwMode="auto">
          <a:xfrm>
            <a:off x="5120640" y="3386175"/>
            <a:ext cx="1458912" cy="336550"/>
          </a:xfrm>
          <a:prstGeom prst="rect">
            <a:avLst/>
          </a:prstGeom>
          <a:noFill/>
          <a:ln w="9525">
            <a:noFill/>
            <a:miter lim="800000"/>
            <a:headEnd/>
            <a:tailEnd/>
          </a:ln>
        </p:spPr>
        <p:txBody>
          <a:bodyPr>
            <a:spAutoFit/>
          </a:bodyPr>
          <a:lstStyle/>
          <a:p>
            <a:pPr algn="ctr">
              <a:spcBef>
                <a:spcPct val="50000"/>
              </a:spcBef>
            </a:pPr>
            <a:r>
              <a:rPr lang="en-US" sz="1600" dirty="0">
                <a:solidFill>
                  <a:srgbClr val="006699"/>
                </a:solidFill>
                <a:latin typeface="Comic Sans MS" pitchFamily="66" charset="0"/>
              </a:rPr>
              <a:t>Cougars</a:t>
            </a:r>
          </a:p>
        </p:txBody>
      </p:sp>
      <p:sp>
        <p:nvSpPr>
          <p:cNvPr id="110" name="Line 128"/>
          <p:cNvSpPr>
            <a:spLocks noChangeShapeType="1"/>
          </p:cNvSpPr>
          <p:nvPr/>
        </p:nvSpPr>
        <p:spPr bwMode="auto">
          <a:xfrm flipH="1" flipV="1">
            <a:off x="2590800" y="2673388"/>
            <a:ext cx="4267200" cy="76200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11" name="Line 129"/>
          <p:cNvSpPr>
            <a:spLocks noChangeShapeType="1"/>
          </p:cNvSpPr>
          <p:nvPr/>
        </p:nvSpPr>
        <p:spPr bwMode="auto">
          <a:xfrm flipH="1" flipV="1">
            <a:off x="2209800" y="3130588"/>
            <a:ext cx="4495800" cy="213360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12" name="Line 130"/>
          <p:cNvSpPr>
            <a:spLocks noChangeShapeType="1"/>
          </p:cNvSpPr>
          <p:nvPr/>
        </p:nvSpPr>
        <p:spPr bwMode="auto">
          <a:xfrm flipH="1" flipV="1">
            <a:off x="2209800" y="3511588"/>
            <a:ext cx="4648200" cy="91440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13" name="Line 131"/>
          <p:cNvSpPr>
            <a:spLocks noChangeShapeType="1"/>
          </p:cNvSpPr>
          <p:nvPr/>
        </p:nvSpPr>
        <p:spPr bwMode="auto">
          <a:xfrm flipH="1" flipV="1">
            <a:off x="2209800" y="3892588"/>
            <a:ext cx="3657600" cy="45720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14" name="Line 132"/>
          <p:cNvSpPr>
            <a:spLocks noChangeShapeType="1"/>
          </p:cNvSpPr>
          <p:nvPr/>
        </p:nvSpPr>
        <p:spPr bwMode="auto">
          <a:xfrm flipH="1" flipV="1">
            <a:off x="2209800" y="4197388"/>
            <a:ext cx="2895600" cy="22860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15" name="Line 133"/>
          <p:cNvSpPr>
            <a:spLocks noChangeShapeType="1"/>
          </p:cNvSpPr>
          <p:nvPr/>
        </p:nvSpPr>
        <p:spPr bwMode="auto">
          <a:xfrm flipH="1" flipV="1">
            <a:off x="2209800" y="4654588"/>
            <a:ext cx="2743200" cy="68580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16" name="Line 134"/>
          <p:cNvSpPr>
            <a:spLocks noChangeShapeType="1"/>
          </p:cNvSpPr>
          <p:nvPr/>
        </p:nvSpPr>
        <p:spPr bwMode="auto">
          <a:xfrm flipH="1" flipV="1">
            <a:off x="2209800" y="4959388"/>
            <a:ext cx="3657600" cy="30480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17" name="Rectangle 140"/>
          <p:cNvSpPr>
            <a:spLocks noChangeArrowheads="1"/>
          </p:cNvSpPr>
          <p:nvPr/>
        </p:nvSpPr>
        <p:spPr bwMode="auto">
          <a:xfrm>
            <a:off x="6629400" y="2929610"/>
            <a:ext cx="777240" cy="783446"/>
          </a:xfrm>
          <a:prstGeom prst="rect">
            <a:avLst/>
          </a:prstGeom>
          <a:noFill/>
          <a:ln w="38100">
            <a:solidFill>
              <a:srgbClr val="CC0099"/>
            </a:solidFill>
            <a:miter lim="800000"/>
            <a:headEnd/>
            <a:tailEnd/>
          </a:ln>
        </p:spPr>
        <p:txBody>
          <a:bodyPr wrap="none" anchor="ctr"/>
          <a:lstStyle/>
          <a:p>
            <a:endParaRPr lang="en-US" dirty="0"/>
          </a:p>
        </p:txBody>
      </p:sp>
      <p:sp>
        <p:nvSpPr>
          <p:cNvPr id="61" name="Text Box 127"/>
          <p:cNvSpPr txBox="1">
            <a:spLocks noChangeArrowheads="1"/>
          </p:cNvSpPr>
          <p:nvPr/>
        </p:nvSpPr>
        <p:spPr bwMode="auto">
          <a:xfrm>
            <a:off x="2637012" y="2507184"/>
            <a:ext cx="411480" cy="369332"/>
          </a:xfrm>
          <a:prstGeom prst="rect">
            <a:avLst/>
          </a:prstGeom>
          <a:noFill/>
          <a:ln w="9525">
            <a:noFill/>
            <a:miter lim="800000"/>
            <a:headEnd/>
            <a:tailEnd/>
          </a:ln>
        </p:spPr>
        <p:txBody>
          <a:bodyPr wrap="square">
            <a:spAutoFit/>
          </a:bodyPr>
          <a:lstStyle/>
          <a:p>
            <a:pPr>
              <a:spcBef>
                <a:spcPct val="50000"/>
              </a:spcBef>
            </a:pPr>
            <a:r>
              <a:rPr lang="en-US" dirty="0">
                <a:solidFill>
                  <a:srgbClr val="0000FF"/>
                </a:solidFill>
                <a:latin typeface="Comic Sans MS" pitchFamily="66" charset="0"/>
              </a:rPr>
              <a:t>9</a:t>
            </a:r>
          </a:p>
        </p:txBody>
      </p:sp>
      <p:sp>
        <p:nvSpPr>
          <p:cNvPr id="118" name="Text Box 11"/>
          <p:cNvSpPr txBox="1">
            <a:spLocks noChangeArrowheads="1"/>
          </p:cNvSpPr>
          <p:nvPr/>
        </p:nvSpPr>
        <p:spPr bwMode="auto">
          <a:xfrm>
            <a:off x="7033506" y="3329251"/>
            <a:ext cx="411480" cy="461665"/>
          </a:xfrm>
          <a:prstGeom prst="rect">
            <a:avLst/>
          </a:prstGeom>
          <a:noFill/>
          <a:ln w="9525">
            <a:noFill/>
            <a:miter lim="800000"/>
            <a:headEnd/>
            <a:tailEnd/>
          </a:ln>
        </p:spPr>
        <p:txBody>
          <a:bodyPr wrap="square">
            <a:spAutoFit/>
          </a:bodyPr>
          <a:lstStyle/>
          <a:p>
            <a:pPr>
              <a:spcBef>
                <a:spcPct val="50000"/>
              </a:spcBef>
            </a:pPr>
            <a:r>
              <a:rPr lang="en-US" sz="2400" dirty="0">
                <a:solidFill>
                  <a:srgbClr val="006699"/>
                </a:solidFill>
                <a:latin typeface="Comic Sans MS" pitchFamily="66" charset="0"/>
              </a:rPr>
              <a:t>9</a:t>
            </a:r>
          </a:p>
        </p:txBody>
      </p:sp>
      <p:sp>
        <p:nvSpPr>
          <p:cNvPr id="119" name="Text Box 68"/>
          <p:cNvSpPr txBox="1">
            <a:spLocks noChangeArrowheads="1"/>
          </p:cNvSpPr>
          <p:nvPr/>
        </p:nvSpPr>
        <p:spPr bwMode="auto">
          <a:xfrm>
            <a:off x="5440680" y="1965960"/>
            <a:ext cx="3566160" cy="338554"/>
          </a:xfrm>
          <a:prstGeom prst="rect">
            <a:avLst/>
          </a:prstGeom>
          <a:solidFill>
            <a:srgbClr val="FFFF00"/>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lgn="ctr">
              <a:spcBef>
                <a:spcPct val="50000"/>
              </a:spcBef>
              <a:defRPr/>
            </a:pPr>
            <a:r>
              <a:rPr lang="en-US" sz="1600" dirty="0">
                <a:cs typeface="+mn-cs"/>
              </a:rPr>
              <a:t>You may enter the team name here</a:t>
            </a:r>
          </a:p>
        </p:txBody>
      </p:sp>
      <p:sp>
        <p:nvSpPr>
          <p:cNvPr id="120" name="Line 134"/>
          <p:cNvSpPr>
            <a:spLocks noChangeShapeType="1"/>
          </p:cNvSpPr>
          <p:nvPr/>
        </p:nvSpPr>
        <p:spPr bwMode="auto">
          <a:xfrm flipH="1">
            <a:off x="4408207" y="2377439"/>
            <a:ext cx="2889530" cy="220825"/>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121" name="Text Box 13"/>
          <p:cNvSpPr txBox="1">
            <a:spLocks noChangeArrowheads="1"/>
          </p:cNvSpPr>
          <p:nvPr/>
        </p:nvSpPr>
        <p:spPr bwMode="auto">
          <a:xfrm>
            <a:off x="3021648" y="2423160"/>
            <a:ext cx="1458912" cy="369332"/>
          </a:xfrm>
          <a:prstGeom prst="rect">
            <a:avLst/>
          </a:prstGeom>
          <a:noFill/>
          <a:ln w="9525">
            <a:noFill/>
            <a:miter lim="800000"/>
            <a:headEnd/>
            <a:tailEnd/>
          </a:ln>
        </p:spPr>
        <p:txBody>
          <a:bodyPr>
            <a:spAutoFit/>
          </a:bodyPr>
          <a:lstStyle/>
          <a:p>
            <a:pPr algn="ctr">
              <a:spcBef>
                <a:spcPct val="50000"/>
              </a:spcBef>
            </a:pPr>
            <a:r>
              <a:rPr lang="en-US" dirty="0">
                <a:solidFill>
                  <a:srgbClr val="006699"/>
                </a:solidFill>
                <a:latin typeface="Comic Sans MS" pitchFamily="66" charset="0"/>
              </a:rPr>
              <a:t>COUGARS</a:t>
            </a:r>
          </a:p>
        </p:txBody>
      </p:sp>
      <p:sp>
        <p:nvSpPr>
          <p:cNvPr id="122" name="Text Box 68">
            <a:extLst>
              <a:ext uri="{FF2B5EF4-FFF2-40B4-BE49-F238E27FC236}">
                <a16:creationId xmlns:a16="http://schemas.microsoft.com/office/drawing/2014/main" id="{54CCD03D-7749-446A-B1C3-6DC1AF5EA482}"/>
              </a:ext>
            </a:extLst>
          </p:cNvPr>
          <p:cNvSpPr txBox="1">
            <a:spLocks noChangeArrowheads="1"/>
          </p:cNvSpPr>
          <p:nvPr/>
        </p:nvSpPr>
        <p:spPr bwMode="auto">
          <a:xfrm>
            <a:off x="457200" y="5440680"/>
            <a:ext cx="4160520" cy="830997"/>
          </a:xfrm>
          <a:prstGeom prst="rect">
            <a:avLst/>
          </a:prstGeom>
          <a:solidFill>
            <a:srgbClr val="FFFF00"/>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lgn="ctr">
              <a:spcBef>
                <a:spcPct val="50000"/>
              </a:spcBef>
              <a:defRPr/>
            </a:pPr>
            <a:r>
              <a:rPr lang="en-US" sz="1600" dirty="0">
                <a:cs typeface="+mn-cs"/>
              </a:rPr>
              <a:t>It is not required to track the game captain or changes of the game captain</a:t>
            </a:r>
            <a:br>
              <a:rPr lang="en-US" sz="1600" dirty="0">
                <a:cs typeface="+mn-cs"/>
              </a:rPr>
            </a:br>
            <a:r>
              <a:rPr lang="en-US" sz="1600" dirty="0">
                <a:cs typeface="+mn-cs"/>
              </a:rPr>
              <a:t>on the Libero Control Sheet.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80292"/>
                                        </p:tgtEl>
                                        <p:attrNameLst>
                                          <p:attrName>style.visibility</p:attrName>
                                        </p:attrNameLst>
                                      </p:cBhvr>
                                      <p:to>
                                        <p:strVal val="visible"/>
                                      </p:to>
                                    </p:set>
                                    <p:animEffect transition="in" filter="wipe(up)">
                                      <p:cBhvr>
                                        <p:cTn id="7" dur="1000"/>
                                        <p:tgtEl>
                                          <p:spTgt spid="180292"/>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117"/>
                                        </p:tgtEl>
                                        <p:attrNameLst>
                                          <p:attrName>style.visibility</p:attrName>
                                        </p:attrNameLst>
                                      </p:cBhvr>
                                      <p:to>
                                        <p:strVal val="visible"/>
                                      </p:to>
                                    </p:set>
                                    <p:animEffect transition="in" filter="fade">
                                      <p:cBhvr>
                                        <p:cTn id="11" dur="1000"/>
                                        <p:tgtEl>
                                          <p:spTgt spid="117"/>
                                        </p:tgtEl>
                                      </p:cBhvr>
                                    </p:animEffect>
                                  </p:childTnLst>
                                  <p:subTnLst>
                                    <p:set>
                                      <p:cBhvr override="childStyle">
                                        <p:cTn dur="1" fill="hold" display="0" masterRel="sameClick" afterEffect="1">
                                          <p:stCondLst>
                                            <p:cond evt="end" delay="0">
                                              <p:tn val="9"/>
                                            </p:cond>
                                          </p:stCondLst>
                                        </p:cTn>
                                        <p:tgtEl>
                                          <p:spTgt spid="117"/>
                                        </p:tgtEl>
                                        <p:attrNameLst>
                                          <p:attrName>style.visibility</p:attrName>
                                        </p:attrNameLst>
                                      </p:cBhvr>
                                      <p:to>
                                        <p:strVal val="hidden"/>
                                      </p:to>
                                    </p:set>
                                  </p:subTnLst>
                                </p:cTn>
                              </p:par>
                            </p:childTnLst>
                          </p:cTn>
                        </p:par>
                        <p:par>
                          <p:cTn id="12" fill="hold">
                            <p:stCondLst>
                              <p:cond delay="2500"/>
                            </p:stCondLst>
                            <p:childTnLst>
                              <p:par>
                                <p:cTn id="13" presetID="22" presetClass="entr" presetSubtype="4" fill="hold" grpId="0" nodeType="afterEffect">
                                  <p:stCondLst>
                                    <p:cond delay="0"/>
                                  </p:stCondLst>
                                  <p:childTnLst>
                                    <p:set>
                                      <p:cBhvr>
                                        <p:cTn id="14" dur="1" fill="hold">
                                          <p:stCondLst>
                                            <p:cond delay="0"/>
                                          </p:stCondLst>
                                        </p:cTn>
                                        <p:tgtEl>
                                          <p:spTgt spid="110"/>
                                        </p:tgtEl>
                                        <p:attrNameLst>
                                          <p:attrName>style.visibility</p:attrName>
                                        </p:attrNameLst>
                                      </p:cBhvr>
                                      <p:to>
                                        <p:strVal val="visible"/>
                                      </p:to>
                                    </p:set>
                                    <p:animEffect transition="in" filter="wipe(down)">
                                      <p:cBhvr>
                                        <p:cTn id="15" dur="1000"/>
                                        <p:tgtEl>
                                          <p:spTgt spid="110"/>
                                        </p:tgtEl>
                                      </p:cBhvr>
                                    </p:animEffect>
                                  </p:childTnLst>
                                  <p:subTnLst>
                                    <p:set>
                                      <p:cBhvr override="childStyle">
                                        <p:cTn dur="1" fill="hold" display="0" masterRel="sameClick" afterEffect="1">
                                          <p:stCondLst>
                                            <p:cond evt="end" delay="0">
                                              <p:tn val="13"/>
                                            </p:cond>
                                          </p:stCondLst>
                                        </p:cTn>
                                        <p:tgtEl>
                                          <p:spTgt spid="110"/>
                                        </p:tgtEl>
                                        <p:attrNameLst>
                                          <p:attrName>style.visibility</p:attrName>
                                        </p:attrNameLst>
                                      </p:cBhvr>
                                      <p:to>
                                        <p:strVal val="hidden"/>
                                      </p:to>
                                    </p:set>
                                  </p:subTnLst>
                                </p:cTn>
                              </p:par>
                            </p:childTnLst>
                          </p:cTn>
                        </p:par>
                        <p:par>
                          <p:cTn id="16" fill="hold">
                            <p:stCondLst>
                              <p:cond delay="3500"/>
                            </p:stCondLst>
                            <p:childTnLst>
                              <p:par>
                                <p:cTn id="17" presetID="4" presetClass="entr" presetSubtype="16" fill="hold" grpId="0" nodeType="afterEffect">
                                  <p:stCondLst>
                                    <p:cond delay="0"/>
                                  </p:stCondLst>
                                  <p:childTnLst>
                                    <p:set>
                                      <p:cBhvr>
                                        <p:cTn id="18" dur="1" fill="hold">
                                          <p:stCondLst>
                                            <p:cond delay="0"/>
                                          </p:stCondLst>
                                        </p:cTn>
                                        <p:tgtEl>
                                          <p:spTgt spid="101"/>
                                        </p:tgtEl>
                                        <p:attrNameLst>
                                          <p:attrName>style.visibility</p:attrName>
                                        </p:attrNameLst>
                                      </p:cBhvr>
                                      <p:to>
                                        <p:strVal val="visible"/>
                                      </p:to>
                                    </p:set>
                                    <p:animEffect transition="in" filter="box(in)">
                                      <p:cBhvr>
                                        <p:cTn id="19" dur="500"/>
                                        <p:tgtEl>
                                          <p:spTgt spid="101"/>
                                        </p:tgtEl>
                                      </p:cBhvr>
                                    </p:animEffect>
                                  </p:childTnLst>
                                </p:cTn>
                              </p:par>
                            </p:childTnLst>
                          </p:cTn>
                        </p:par>
                        <p:par>
                          <p:cTn id="20" fill="hold">
                            <p:stCondLst>
                              <p:cond delay="4000"/>
                            </p:stCondLst>
                            <p:childTnLst>
                              <p:par>
                                <p:cTn id="21" presetID="4" presetClass="entr" presetSubtype="16" fill="hold" grpId="0"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box(in)">
                                      <p:cBhvr>
                                        <p:cTn id="23" dur="500"/>
                                        <p:tgtEl>
                                          <p:spTgt spid="61"/>
                                        </p:tgtEl>
                                      </p:cBhvr>
                                    </p:animEffect>
                                  </p:childTnLst>
                                </p:cTn>
                              </p:par>
                            </p:childTnLst>
                          </p:cTn>
                        </p:par>
                        <p:par>
                          <p:cTn id="24" fill="hold">
                            <p:stCondLst>
                              <p:cond delay="4500"/>
                            </p:stCondLst>
                            <p:childTnLst>
                              <p:par>
                                <p:cTn id="25" presetID="22" presetClass="entr" presetSubtype="4" fill="hold" grpId="0" nodeType="afterEffect">
                                  <p:stCondLst>
                                    <p:cond delay="0"/>
                                  </p:stCondLst>
                                  <p:childTnLst>
                                    <p:set>
                                      <p:cBhvr>
                                        <p:cTn id="26" dur="1" fill="hold">
                                          <p:stCondLst>
                                            <p:cond delay="0"/>
                                          </p:stCondLst>
                                        </p:cTn>
                                        <p:tgtEl>
                                          <p:spTgt spid="111"/>
                                        </p:tgtEl>
                                        <p:attrNameLst>
                                          <p:attrName>style.visibility</p:attrName>
                                        </p:attrNameLst>
                                      </p:cBhvr>
                                      <p:to>
                                        <p:strVal val="visible"/>
                                      </p:to>
                                    </p:set>
                                    <p:animEffect transition="in" filter="wipe(down)">
                                      <p:cBhvr>
                                        <p:cTn id="27" dur="1000"/>
                                        <p:tgtEl>
                                          <p:spTgt spid="111"/>
                                        </p:tgtEl>
                                      </p:cBhvr>
                                    </p:animEffect>
                                  </p:childTnLst>
                                  <p:subTnLst>
                                    <p:set>
                                      <p:cBhvr override="childStyle">
                                        <p:cTn dur="1" fill="hold" display="0" masterRel="sameClick" afterEffect="1">
                                          <p:stCondLst>
                                            <p:cond evt="end" delay="0">
                                              <p:tn val="25"/>
                                            </p:cond>
                                          </p:stCondLst>
                                        </p:cTn>
                                        <p:tgtEl>
                                          <p:spTgt spid="111"/>
                                        </p:tgtEl>
                                        <p:attrNameLst>
                                          <p:attrName>style.visibility</p:attrName>
                                        </p:attrNameLst>
                                      </p:cBhvr>
                                      <p:to>
                                        <p:strVal val="hidden"/>
                                      </p:to>
                                    </p:set>
                                  </p:subTnLst>
                                </p:cTn>
                              </p:par>
                            </p:childTnLst>
                          </p:cTn>
                        </p:par>
                        <p:par>
                          <p:cTn id="28" fill="hold">
                            <p:stCondLst>
                              <p:cond delay="5500"/>
                            </p:stCondLst>
                            <p:childTnLst>
                              <p:par>
                                <p:cTn id="29" presetID="4" presetClass="entr" presetSubtype="16" fill="hold" grpId="0"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box(in)">
                                      <p:cBhvr>
                                        <p:cTn id="31" dur="500"/>
                                        <p:tgtEl>
                                          <p:spTgt spid="65"/>
                                        </p:tgtEl>
                                      </p:cBhvr>
                                    </p:animEffect>
                                  </p:childTnLst>
                                </p:cTn>
                              </p:par>
                            </p:childTnLst>
                          </p:cTn>
                        </p:par>
                        <p:par>
                          <p:cTn id="32" fill="hold">
                            <p:stCondLst>
                              <p:cond delay="6000"/>
                            </p:stCondLst>
                            <p:childTnLst>
                              <p:par>
                                <p:cTn id="33" presetID="22" presetClass="entr" presetSubtype="4" fill="hold" grpId="0" nodeType="afterEffect">
                                  <p:stCondLst>
                                    <p:cond delay="0"/>
                                  </p:stCondLst>
                                  <p:childTnLst>
                                    <p:set>
                                      <p:cBhvr>
                                        <p:cTn id="34" dur="1" fill="hold">
                                          <p:stCondLst>
                                            <p:cond delay="0"/>
                                          </p:stCondLst>
                                        </p:cTn>
                                        <p:tgtEl>
                                          <p:spTgt spid="112"/>
                                        </p:tgtEl>
                                        <p:attrNameLst>
                                          <p:attrName>style.visibility</p:attrName>
                                        </p:attrNameLst>
                                      </p:cBhvr>
                                      <p:to>
                                        <p:strVal val="visible"/>
                                      </p:to>
                                    </p:set>
                                    <p:animEffect transition="in" filter="wipe(down)">
                                      <p:cBhvr>
                                        <p:cTn id="35" dur="1000"/>
                                        <p:tgtEl>
                                          <p:spTgt spid="112"/>
                                        </p:tgtEl>
                                      </p:cBhvr>
                                    </p:animEffect>
                                  </p:childTnLst>
                                  <p:subTnLst>
                                    <p:set>
                                      <p:cBhvr override="childStyle">
                                        <p:cTn dur="1" fill="hold" display="0" masterRel="sameClick" afterEffect="1">
                                          <p:stCondLst>
                                            <p:cond evt="end" delay="0">
                                              <p:tn val="33"/>
                                            </p:cond>
                                          </p:stCondLst>
                                        </p:cTn>
                                        <p:tgtEl>
                                          <p:spTgt spid="112"/>
                                        </p:tgtEl>
                                        <p:attrNameLst>
                                          <p:attrName>style.visibility</p:attrName>
                                        </p:attrNameLst>
                                      </p:cBhvr>
                                      <p:to>
                                        <p:strVal val="hidden"/>
                                      </p:to>
                                    </p:set>
                                  </p:subTnLst>
                                </p:cTn>
                              </p:par>
                            </p:childTnLst>
                          </p:cTn>
                        </p:par>
                        <p:par>
                          <p:cTn id="36" fill="hold">
                            <p:stCondLst>
                              <p:cond delay="7000"/>
                            </p:stCondLst>
                            <p:childTnLst>
                              <p:par>
                                <p:cTn id="37" presetID="4" presetClass="entr" presetSubtype="16"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box(in)">
                                      <p:cBhvr>
                                        <p:cTn id="39" dur="500"/>
                                        <p:tgtEl>
                                          <p:spTgt spid="66"/>
                                        </p:tgtEl>
                                      </p:cBhvr>
                                    </p:animEffect>
                                  </p:childTnLst>
                                </p:cTn>
                              </p:par>
                            </p:childTnLst>
                          </p:cTn>
                        </p:par>
                        <p:par>
                          <p:cTn id="40" fill="hold">
                            <p:stCondLst>
                              <p:cond delay="7500"/>
                            </p:stCondLst>
                            <p:childTnLst>
                              <p:par>
                                <p:cTn id="41" presetID="22" presetClass="entr" presetSubtype="4" fill="hold" grpId="0" nodeType="afterEffect">
                                  <p:stCondLst>
                                    <p:cond delay="0"/>
                                  </p:stCondLst>
                                  <p:childTnLst>
                                    <p:set>
                                      <p:cBhvr>
                                        <p:cTn id="42" dur="1" fill="hold">
                                          <p:stCondLst>
                                            <p:cond delay="0"/>
                                          </p:stCondLst>
                                        </p:cTn>
                                        <p:tgtEl>
                                          <p:spTgt spid="113"/>
                                        </p:tgtEl>
                                        <p:attrNameLst>
                                          <p:attrName>style.visibility</p:attrName>
                                        </p:attrNameLst>
                                      </p:cBhvr>
                                      <p:to>
                                        <p:strVal val="visible"/>
                                      </p:to>
                                    </p:set>
                                    <p:animEffect transition="in" filter="wipe(down)">
                                      <p:cBhvr>
                                        <p:cTn id="43" dur="1000"/>
                                        <p:tgtEl>
                                          <p:spTgt spid="113"/>
                                        </p:tgtEl>
                                      </p:cBhvr>
                                    </p:animEffect>
                                  </p:childTnLst>
                                  <p:subTnLst>
                                    <p:set>
                                      <p:cBhvr override="childStyle">
                                        <p:cTn dur="1" fill="hold" display="0" masterRel="sameClick" afterEffect="1">
                                          <p:stCondLst>
                                            <p:cond evt="end" delay="0">
                                              <p:tn val="41"/>
                                            </p:cond>
                                          </p:stCondLst>
                                        </p:cTn>
                                        <p:tgtEl>
                                          <p:spTgt spid="113"/>
                                        </p:tgtEl>
                                        <p:attrNameLst>
                                          <p:attrName>style.visibility</p:attrName>
                                        </p:attrNameLst>
                                      </p:cBhvr>
                                      <p:to>
                                        <p:strVal val="hidden"/>
                                      </p:to>
                                    </p:set>
                                  </p:subTnLst>
                                </p:cTn>
                              </p:par>
                            </p:childTnLst>
                          </p:cTn>
                        </p:par>
                        <p:par>
                          <p:cTn id="44" fill="hold">
                            <p:stCondLst>
                              <p:cond delay="8500"/>
                            </p:stCondLst>
                            <p:childTnLst>
                              <p:par>
                                <p:cTn id="45" presetID="4" presetClass="entr" presetSubtype="16" fill="hold" grpId="0" nodeType="after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box(in)">
                                      <p:cBhvr>
                                        <p:cTn id="47" dur="500"/>
                                        <p:tgtEl>
                                          <p:spTgt spid="67"/>
                                        </p:tgtEl>
                                      </p:cBhvr>
                                    </p:animEffect>
                                  </p:childTnLst>
                                </p:cTn>
                              </p:par>
                            </p:childTnLst>
                          </p:cTn>
                        </p:par>
                        <p:par>
                          <p:cTn id="48" fill="hold">
                            <p:stCondLst>
                              <p:cond delay="9000"/>
                            </p:stCondLst>
                            <p:childTnLst>
                              <p:par>
                                <p:cTn id="49" presetID="22" presetClass="entr" presetSubtype="8" fill="hold" grpId="0" nodeType="afterEffect">
                                  <p:stCondLst>
                                    <p:cond delay="1000"/>
                                  </p:stCondLst>
                                  <p:childTnLst>
                                    <p:set>
                                      <p:cBhvr>
                                        <p:cTn id="50" dur="1" fill="hold">
                                          <p:stCondLst>
                                            <p:cond delay="0"/>
                                          </p:stCondLst>
                                        </p:cTn>
                                        <p:tgtEl>
                                          <p:spTgt spid="122"/>
                                        </p:tgtEl>
                                        <p:attrNameLst>
                                          <p:attrName>style.visibility</p:attrName>
                                        </p:attrNameLst>
                                      </p:cBhvr>
                                      <p:to>
                                        <p:strVal val="visible"/>
                                      </p:to>
                                    </p:set>
                                    <p:animEffect transition="in" filter="wipe(left)">
                                      <p:cBhvr>
                                        <p:cTn id="51" dur="2000"/>
                                        <p:tgtEl>
                                          <p:spTgt spid="122"/>
                                        </p:tgtEl>
                                      </p:cBhvr>
                                    </p:animEffect>
                                  </p:childTnLst>
                                </p:cTn>
                              </p:par>
                            </p:childTnLst>
                          </p:cTn>
                        </p:par>
                        <p:par>
                          <p:cTn id="52" fill="hold">
                            <p:stCondLst>
                              <p:cond delay="12000"/>
                            </p:stCondLst>
                            <p:childTnLst>
                              <p:par>
                                <p:cTn id="53" presetID="22" presetClass="entr" presetSubtype="4" fill="hold" grpId="0" nodeType="afterEffect">
                                  <p:stCondLst>
                                    <p:cond delay="0"/>
                                  </p:stCondLst>
                                  <p:childTnLst>
                                    <p:set>
                                      <p:cBhvr>
                                        <p:cTn id="54" dur="1" fill="hold">
                                          <p:stCondLst>
                                            <p:cond delay="0"/>
                                          </p:stCondLst>
                                        </p:cTn>
                                        <p:tgtEl>
                                          <p:spTgt spid="114"/>
                                        </p:tgtEl>
                                        <p:attrNameLst>
                                          <p:attrName>style.visibility</p:attrName>
                                        </p:attrNameLst>
                                      </p:cBhvr>
                                      <p:to>
                                        <p:strVal val="visible"/>
                                      </p:to>
                                    </p:set>
                                    <p:animEffect transition="in" filter="wipe(down)">
                                      <p:cBhvr>
                                        <p:cTn id="55" dur="1000"/>
                                        <p:tgtEl>
                                          <p:spTgt spid="114"/>
                                        </p:tgtEl>
                                      </p:cBhvr>
                                    </p:animEffect>
                                  </p:childTnLst>
                                  <p:subTnLst>
                                    <p:set>
                                      <p:cBhvr override="childStyle">
                                        <p:cTn dur="1" fill="hold" display="0" masterRel="sameClick" afterEffect="1">
                                          <p:stCondLst>
                                            <p:cond evt="end" delay="0">
                                              <p:tn val="53"/>
                                            </p:cond>
                                          </p:stCondLst>
                                        </p:cTn>
                                        <p:tgtEl>
                                          <p:spTgt spid="114"/>
                                        </p:tgtEl>
                                        <p:attrNameLst>
                                          <p:attrName>style.visibility</p:attrName>
                                        </p:attrNameLst>
                                      </p:cBhvr>
                                      <p:to>
                                        <p:strVal val="hidden"/>
                                      </p:to>
                                    </p:set>
                                  </p:subTnLst>
                                </p:cTn>
                              </p:par>
                            </p:childTnLst>
                          </p:cTn>
                        </p:par>
                        <p:par>
                          <p:cTn id="56" fill="hold">
                            <p:stCondLst>
                              <p:cond delay="13000"/>
                            </p:stCondLst>
                            <p:childTnLst>
                              <p:par>
                                <p:cTn id="57" presetID="4" presetClass="entr" presetSubtype="16" fill="hold" grpId="0" nodeType="after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box(in)">
                                      <p:cBhvr>
                                        <p:cTn id="59" dur="500"/>
                                        <p:tgtEl>
                                          <p:spTgt spid="68"/>
                                        </p:tgtEl>
                                      </p:cBhvr>
                                    </p:animEffect>
                                  </p:childTnLst>
                                </p:cTn>
                              </p:par>
                            </p:childTnLst>
                          </p:cTn>
                        </p:par>
                        <p:par>
                          <p:cTn id="60" fill="hold">
                            <p:stCondLst>
                              <p:cond delay="13500"/>
                            </p:stCondLst>
                            <p:childTnLst>
                              <p:par>
                                <p:cTn id="61" presetID="22" presetClass="entr" presetSubtype="4" fill="hold" grpId="0" nodeType="afterEffect">
                                  <p:stCondLst>
                                    <p:cond delay="0"/>
                                  </p:stCondLst>
                                  <p:childTnLst>
                                    <p:set>
                                      <p:cBhvr>
                                        <p:cTn id="62" dur="1" fill="hold">
                                          <p:stCondLst>
                                            <p:cond delay="0"/>
                                          </p:stCondLst>
                                        </p:cTn>
                                        <p:tgtEl>
                                          <p:spTgt spid="115"/>
                                        </p:tgtEl>
                                        <p:attrNameLst>
                                          <p:attrName>style.visibility</p:attrName>
                                        </p:attrNameLst>
                                      </p:cBhvr>
                                      <p:to>
                                        <p:strVal val="visible"/>
                                      </p:to>
                                    </p:set>
                                    <p:animEffect transition="in" filter="wipe(down)">
                                      <p:cBhvr>
                                        <p:cTn id="63" dur="1000"/>
                                        <p:tgtEl>
                                          <p:spTgt spid="115"/>
                                        </p:tgtEl>
                                      </p:cBhvr>
                                    </p:animEffect>
                                  </p:childTnLst>
                                  <p:subTnLst>
                                    <p:set>
                                      <p:cBhvr override="childStyle">
                                        <p:cTn dur="1" fill="hold" display="0" masterRel="sameClick" afterEffect="1">
                                          <p:stCondLst>
                                            <p:cond evt="end" delay="0">
                                              <p:tn val="61"/>
                                            </p:cond>
                                          </p:stCondLst>
                                        </p:cTn>
                                        <p:tgtEl>
                                          <p:spTgt spid="115"/>
                                        </p:tgtEl>
                                        <p:attrNameLst>
                                          <p:attrName>style.visibility</p:attrName>
                                        </p:attrNameLst>
                                      </p:cBhvr>
                                      <p:to>
                                        <p:strVal val="hidden"/>
                                      </p:to>
                                    </p:set>
                                  </p:subTnLst>
                                </p:cTn>
                              </p:par>
                            </p:childTnLst>
                          </p:cTn>
                        </p:par>
                        <p:par>
                          <p:cTn id="64" fill="hold">
                            <p:stCondLst>
                              <p:cond delay="14500"/>
                            </p:stCondLst>
                            <p:childTnLst>
                              <p:par>
                                <p:cTn id="65" presetID="4" presetClass="entr" presetSubtype="16" fill="hold" grpId="0" nodeType="afterEffect">
                                  <p:stCondLst>
                                    <p:cond delay="0"/>
                                  </p:stCondLst>
                                  <p:childTnLst>
                                    <p:set>
                                      <p:cBhvr>
                                        <p:cTn id="66" dur="1" fill="hold">
                                          <p:stCondLst>
                                            <p:cond delay="0"/>
                                          </p:stCondLst>
                                        </p:cTn>
                                        <p:tgtEl>
                                          <p:spTgt spid="69"/>
                                        </p:tgtEl>
                                        <p:attrNameLst>
                                          <p:attrName>style.visibility</p:attrName>
                                        </p:attrNameLst>
                                      </p:cBhvr>
                                      <p:to>
                                        <p:strVal val="visible"/>
                                      </p:to>
                                    </p:set>
                                    <p:animEffect transition="in" filter="box(in)">
                                      <p:cBhvr>
                                        <p:cTn id="67" dur="500"/>
                                        <p:tgtEl>
                                          <p:spTgt spid="69"/>
                                        </p:tgtEl>
                                      </p:cBhvr>
                                    </p:animEffect>
                                  </p:childTnLst>
                                </p:cTn>
                              </p:par>
                            </p:childTnLst>
                          </p:cTn>
                        </p:par>
                        <p:par>
                          <p:cTn id="68" fill="hold">
                            <p:stCondLst>
                              <p:cond delay="15000"/>
                            </p:stCondLst>
                            <p:childTnLst>
                              <p:par>
                                <p:cTn id="69" presetID="22" presetClass="entr" presetSubtype="4" fill="hold" grpId="0" nodeType="afterEffect">
                                  <p:stCondLst>
                                    <p:cond delay="0"/>
                                  </p:stCondLst>
                                  <p:childTnLst>
                                    <p:set>
                                      <p:cBhvr>
                                        <p:cTn id="70" dur="1" fill="hold">
                                          <p:stCondLst>
                                            <p:cond delay="0"/>
                                          </p:stCondLst>
                                        </p:cTn>
                                        <p:tgtEl>
                                          <p:spTgt spid="116"/>
                                        </p:tgtEl>
                                        <p:attrNameLst>
                                          <p:attrName>style.visibility</p:attrName>
                                        </p:attrNameLst>
                                      </p:cBhvr>
                                      <p:to>
                                        <p:strVal val="visible"/>
                                      </p:to>
                                    </p:set>
                                    <p:animEffect transition="in" filter="wipe(down)">
                                      <p:cBhvr>
                                        <p:cTn id="71" dur="1000"/>
                                        <p:tgtEl>
                                          <p:spTgt spid="116"/>
                                        </p:tgtEl>
                                      </p:cBhvr>
                                    </p:animEffect>
                                  </p:childTnLst>
                                  <p:subTnLst>
                                    <p:set>
                                      <p:cBhvr override="childStyle">
                                        <p:cTn dur="1" fill="hold" display="0" masterRel="sameClick" afterEffect="1">
                                          <p:stCondLst>
                                            <p:cond evt="end" delay="0">
                                              <p:tn val="69"/>
                                            </p:cond>
                                          </p:stCondLst>
                                        </p:cTn>
                                        <p:tgtEl>
                                          <p:spTgt spid="116"/>
                                        </p:tgtEl>
                                        <p:attrNameLst>
                                          <p:attrName>style.visibility</p:attrName>
                                        </p:attrNameLst>
                                      </p:cBhvr>
                                      <p:to>
                                        <p:strVal val="hidden"/>
                                      </p:to>
                                    </p:set>
                                  </p:subTnLst>
                                </p:cTn>
                              </p:par>
                            </p:childTnLst>
                          </p:cTn>
                        </p:par>
                        <p:par>
                          <p:cTn id="72" fill="hold">
                            <p:stCondLst>
                              <p:cond delay="16000"/>
                            </p:stCondLst>
                            <p:childTnLst>
                              <p:par>
                                <p:cTn id="73" presetID="4" presetClass="entr" presetSubtype="16" fill="hold" grpId="0" nodeType="afterEffect">
                                  <p:stCondLst>
                                    <p:cond delay="0"/>
                                  </p:stCondLst>
                                  <p:childTnLst>
                                    <p:set>
                                      <p:cBhvr>
                                        <p:cTn id="74" dur="1" fill="hold">
                                          <p:stCondLst>
                                            <p:cond delay="0"/>
                                          </p:stCondLst>
                                        </p:cTn>
                                        <p:tgtEl>
                                          <p:spTgt spid="70"/>
                                        </p:tgtEl>
                                        <p:attrNameLst>
                                          <p:attrName>style.visibility</p:attrName>
                                        </p:attrNameLst>
                                      </p:cBhvr>
                                      <p:to>
                                        <p:strVal val="visible"/>
                                      </p:to>
                                    </p:set>
                                    <p:animEffect transition="in" filter="box(in)">
                                      <p:cBhvr>
                                        <p:cTn id="75" dur="500"/>
                                        <p:tgtEl>
                                          <p:spTgt spid="70"/>
                                        </p:tgtEl>
                                      </p:cBhvr>
                                    </p:animEffect>
                                  </p:childTnLst>
                                </p:cTn>
                              </p:par>
                            </p:childTnLst>
                          </p:cTn>
                        </p:par>
                        <p:par>
                          <p:cTn id="76" fill="hold">
                            <p:stCondLst>
                              <p:cond delay="16500"/>
                            </p:stCondLst>
                            <p:childTnLst>
                              <p:par>
                                <p:cTn id="77" presetID="22" presetClass="entr" presetSubtype="8" fill="hold" grpId="0" nodeType="afterEffect">
                                  <p:stCondLst>
                                    <p:cond delay="1000"/>
                                  </p:stCondLst>
                                  <p:childTnLst>
                                    <p:set>
                                      <p:cBhvr>
                                        <p:cTn id="78" dur="1" fill="hold">
                                          <p:stCondLst>
                                            <p:cond delay="0"/>
                                          </p:stCondLst>
                                        </p:cTn>
                                        <p:tgtEl>
                                          <p:spTgt spid="119"/>
                                        </p:tgtEl>
                                        <p:attrNameLst>
                                          <p:attrName>style.visibility</p:attrName>
                                        </p:attrNameLst>
                                      </p:cBhvr>
                                      <p:to>
                                        <p:strVal val="visible"/>
                                      </p:to>
                                    </p:set>
                                    <p:animEffect transition="in" filter="wipe(left)">
                                      <p:cBhvr>
                                        <p:cTn id="79" dur="1000"/>
                                        <p:tgtEl>
                                          <p:spTgt spid="119"/>
                                        </p:tgtEl>
                                      </p:cBhvr>
                                    </p:animEffect>
                                  </p:childTnLst>
                                </p:cTn>
                              </p:par>
                            </p:childTnLst>
                          </p:cTn>
                        </p:par>
                        <p:par>
                          <p:cTn id="80" fill="hold">
                            <p:stCondLst>
                              <p:cond delay="18500"/>
                            </p:stCondLst>
                            <p:childTnLst>
                              <p:par>
                                <p:cTn id="81" presetID="22" presetClass="entr" presetSubtype="2" fill="hold" grpId="0" nodeType="afterEffect">
                                  <p:stCondLst>
                                    <p:cond delay="0"/>
                                  </p:stCondLst>
                                  <p:childTnLst>
                                    <p:set>
                                      <p:cBhvr>
                                        <p:cTn id="82" dur="1" fill="hold">
                                          <p:stCondLst>
                                            <p:cond delay="0"/>
                                          </p:stCondLst>
                                        </p:cTn>
                                        <p:tgtEl>
                                          <p:spTgt spid="120"/>
                                        </p:tgtEl>
                                        <p:attrNameLst>
                                          <p:attrName>style.visibility</p:attrName>
                                        </p:attrNameLst>
                                      </p:cBhvr>
                                      <p:to>
                                        <p:strVal val="visible"/>
                                      </p:to>
                                    </p:set>
                                    <p:animEffect transition="in" filter="wipe(right)">
                                      <p:cBhvr>
                                        <p:cTn id="83" dur="1000"/>
                                        <p:tgtEl>
                                          <p:spTgt spid="120"/>
                                        </p:tgtEl>
                                      </p:cBhvr>
                                    </p:animEffect>
                                  </p:childTnLst>
                                  <p:subTnLst>
                                    <p:set>
                                      <p:cBhvr override="childStyle">
                                        <p:cTn dur="1" fill="hold" display="0" masterRel="sameClick" afterEffect="1">
                                          <p:stCondLst>
                                            <p:cond evt="end" delay="0">
                                              <p:tn val="81"/>
                                            </p:cond>
                                          </p:stCondLst>
                                        </p:cTn>
                                        <p:tgtEl>
                                          <p:spTgt spid="120"/>
                                        </p:tgtEl>
                                        <p:attrNameLst>
                                          <p:attrName>style.visibility</p:attrName>
                                        </p:attrNameLst>
                                      </p:cBhvr>
                                      <p:to>
                                        <p:strVal val="hidden"/>
                                      </p:to>
                                    </p:set>
                                  </p:subTnLst>
                                </p:cTn>
                              </p:par>
                            </p:childTnLst>
                          </p:cTn>
                        </p:par>
                        <p:par>
                          <p:cTn id="84" fill="hold">
                            <p:stCondLst>
                              <p:cond delay="19500"/>
                            </p:stCondLst>
                            <p:childTnLst>
                              <p:par>
                                <p:cTn id="85" presetID="22" presetClass="entr" presetSubtype="8" fill="hold" grpId="0" nodeType="afterEffect">
                                  <p:stCondLst>
                                    <p:cond delay="0"/>
                                  </p:stCondLst>
                                  <p:childTnLst>
                                    <p:set>
                                      <p:cBhvr>
                                        <p:cTn id="86" dur="1" fill="hold">
                                          <p:stCondLst>
                                            <p:cond delay="0"/>
                                          </p:stCondLst>
                                        </p:cTn>
                                        <p:tgtEl>
                                          <p:spTgt spid="121"/>
                                        </p:tgtEl>
                                        <p:attrNameLst>
                                          <p:attrName>style.visibility</p:attrName>
                                        </p:attrNameLst>
                                      </p:cBhvr>
                                      <p:to>
                                        <p:strVal val="visible"/>
                                      </p:to>
                                    </p:set>
                                    <p:animEffect transition="in" filter="wipe(left)">
                                      <p:cBhvr>
                                        <p:cTn id="87" dur="500"/>
                                        <p:tgtEl>
                                          <p:spTgt spid="121"/>
                                        </p:tgtEl>
                                      </p:cBhvr>
                                    </p:animEffect>
                                  </p:childTnLst>
                                </p:cTn>
                              </p:par>
                            </p:childTnLst>
                          </p:cTn>
                        </p:par>
                        <p:par>
                          <p:cTn id="88" fill="hold">
                            <p:stCondLst>
                              <p:cond delay="20000"/>
                            </p:stCondLst>
                            <p:childTnLst>
                              <p:par>
                                <p:cTn id="89" presetID="4" presetClass="entr" presetSubtype="32" fill="hold" nodeType="afterEffect">
                                  <p:stCondLst>
                                    <p:cond delay="0"/>
                                  </p:stCondLst>
                                  <p:childTnLst>
                                    <p:set>
                                      <p:cBhvr>
                                        <p:cTn id="90" dur="1" fill="hold">
                                          <p:stCondLst>
                                            <p:cond delay="0"/>
                                          </p:stCondLst>
                                        </p:cTn>
                                        <p:tgtEl>
                                          <p:spTgt spid="62"/>
                                        </p:tgtEl>
                                        <p:attrNameLst>
                                          <p:attrName>style.visibility</p:attrName>
                                        </p:attrNameLst>
                                      </p:cBhvr>
                                      <p:to>
                                        <p:strVal val="visible"/>
                                      </p:to>
                                    </p:set>
                                    <p:animEffect transition="in" filter="box(out)">
                                      <p:cBhvr>
                                        <p:cTn id="91"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92" grpId="0" animBg="1"/>
      <p:bldP spid="65" grpId="0"/>
      <p:bldP spid="66" grpId="0"/>
      <p:bldP spid="67" grpId="0"/>
      <p:bldP spid="68" grpId="0"/>
      <p:bldP spid="69" grpId="0"/>
      <p:bldP spid="70" grpId="0"/>
      <p:bldP spid="101" grpId="0"/>
      <p:bldP spid="110" grpId="0" animBg="1"/>
      <p:bldP spid="111" grpId="0" animBg="1"/>
      <p:bldP spid="112" grpId="0" animBg="1"/>
      <p:bldP spid="113" grpId="0" animBg="1"/>
      <p:bldP spid="114" grpId="0" animBg="1"/>
      <p:bldP spid="115" grpId="0" animBg="1"/>
      <p:bldP spid="116" grpId="0" animBg="1"/>
      <p:bldP spid="117" grpId="0" animBg="1"/>
      <p:bldP spid="61" grpId="0"/>
      <p:bldP spid="119" grpId="0" animBg="1"/>
      <p:bldP spid="120" grpId="0" animBg="1"/>
      <p:bldP spid="121" grpId="0"/>
      <p:bldP spid="12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LC1.jpg"/>
          <p:cNvPicPr>
            <a:picLocks noChangeAspect="1"/>
          </p:cNvPicPr>
          <p:nvPr/>
        </p:nvPicPr>
        <p:blipFill>
          <a:blip r:embed="rId2" cstate="print"/>
          <a:stretch>
            <a:fillRect/>
          </a:stretch>
        </p:blipFill>
        <p:spPr>
          <a:xfrm>
            <a:off x="2194560" y="3115277"/>
            <a:ext cx="3886200" cy="2919763"/>
          </a:xfrm>
          <a:prstGeom prst="rect">
            <a:avLst/>
          </a:prstGeom>
        </p:spPr>
      </p:pic>
      <p:sp>
        <p:nvSpPr>
          <p:cNvPr id="35851" name="Text Box 4"/>
          <p:cNvSpPr txBox="1">
            <a:spLocks noChangeArrowheads="1"/>
          </p:cNvSpPr>
          <p:nvPr/>
        </p:nvSpPr>
        <p:spPr bwMode="auto">
          <a:xfrm>
            <a:off x="2834640" y="3379708"/>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15</a:t>
            </a:r>
          </a:p>
        </p:txBody>
      </p:sp>
      <p:sp>
        <p:nvSpPr>
          <p:cNvPr id="35853" name="Text Box 6"/>
          <p:cNvSpPr txBox="1">
            <a:spLocks noChangeArrowheads="1"/>
          </p:cNvSpPr>
          <p:nvPr/>
        </p:nvSpPr>
        <p:spPr bwMode="auto">
          <a:xfrm>
            <a:off x="2468880" y="3745468"/>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2</a:t>
            </a:r>
          </a:p>
        </p:txBody>
      </p:sp>
      <p:sp>
        <p:nvSpPr>
          <p:cNvPr id="35854" name="Text Box 7"/>
          <p:cNvSpPr txBox="1">
            <a:spLocks noChangeArrowheads="1"/>
          </p:cNvSpPr>
          <p:nvPr/>
        </p:nvSpPr>
        <p:spPr bwMode="auto">
          <a:xfrm>
            <a:off x="2468880" y="4202668"/>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4</a:t>
            </a:r>
          </a:p>
        </p:txBody>
      </p:sp>
      <p:sp>
        <p:nvSpPr>
          <p:cNvPr id="35855" name="Text Box 8"/>
          <p:cNvSpPr txBox="1">
            <a:spLocks noChangeArrowheads="1"/>
          </p:cNvSpPr>
          <p:nvPr/>
        </p:nvSpPr>
        <p:spPr bwMode="auto">
          <a:xfrm>
            <a:off x="2454366" y="4540794"/>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6</a:t>
            </a:r>
          </a:p>
        </p:txBody>
      </p:sp>
      <p:sp>
        <p:nvSpPr>
          <p:cNvPr id="35856" name="Text Box 9"/>
          <p:cNvSpPr txBox="1">
            <a:spLocks noChangeArrowheads="1"/>
          </p:cNvSpPr>
          <p:nvPr/>
        </p:nvSpPr>
        <p:spPr bwMode="auto">
          <a:xfrm>
            <a:off x="2468880" y="493776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8</a:t>
            </a:r>
          </a:p>
        </p:txBody>
      </p:sp>
      <p:sp>
        <p:nvSpPr>
          <p:cNvPr id="35857" name="Text Box 10"/>
          <p:cNvSpPr txBox="1">
            <a:spLocks noChangeArrowheads="1"/>
          </p:cNvSpPr>
          <p:nvPr/>
        </p:nvSpPr>
        <p:spPr bwMode="auto">
          <a:xfrm>
            <a:off x="2423160" y="530352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10</a:t>
            </a:r>
          </a:p>
        </p:txBody>
      </p:sp>
      <p:sp>
        <p:nvSpPr>
          <p:cNvPr id="35858" name="Text Box 11"/>
          <p:cNvSpPr txBox="1">
            <a:spLocks noChangeArrowheads="1"/>
          </p:cNvSpPr>
          <p:nvPr/>
        </p:nvSpPr>
        <p:spPr bwMode="auto">
          <a:xfrm>
            <a:off x="2423160" y="566928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12</a:t>
            </a:r>
          </a:p>
        </p:txBody>
      </p:sp>
      <p:sp>
        <p:nvSpPr>
          <p:cNvPr id="35844" name="Text Box 13"/>
          <p:cNvSpPr txBox="1">
            <a:spLocks noChangeArrowheads="1"/>
          </p:cNvSpPr>
          <p:nvPr/>
        </p:nvSpPr>
        <p:spPr bwMode="auto">
          <a:xfrm>
            <a:off x="2926080" y="5669280"/>
            <a:ext cx="381000" cy="36933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L</a:t>
            </a:r>
          </a:p>
        </p:txBody>
      </p:sp>
      <p:sp>
        <p:nvSpPr>
          <p:cNvPr id="35845" name="Slide Number Placeholder 4"/>
          <p:cNvSpPr>
            <a:spLocks noGrp="1"/>
          </p:cNvSpPr>
          <p:nvPr>
            <p:ph type="sldNum" sz="quarter" idx="12"/>
          </p:nvPr>
        </p:nvSpPr>
        <p:spPr>
          <a:noFill/>
        </p:spPr>
        <p:txBody>
          <a:bodyPr/>
          <a:lstStyle/>
          <a:p>
            <a:fld id="{E0C2D4C4-B703-4CB8-96E8-4B5836C05DAF}" type="slidenum">
              <a:rPr lang="en-US" smtClean="0"/>
              <a:pPr/>
              <a:t>55</a:t>
            </a:fld>
            <a:endParaRPr lang="en-US" dirty="0"/>
          </a:p>
        </p:txBody>
      </p:sp>
      <p:sp>
        <p:nvSpPr>
          <p:cNvPr id="94217" name="Text Box 9"/>
          <p:cNvSpPr txBox="1">
            <a:spLocks noChangeArrowheads="1"/>
          </p:cNvSpPr>
          <p:nvPr/>
        </p:nvSpPr>
        <p:spPr bwMode="auto">
          <a:xfrm>
            <a:off x="1825625" y="1600200"/>
            <a:ext cx="4875213" cy="641350"/>
          </a:xfrm>
          <a:prstGeom prst="rect">
            <a:avLst/>
          </a:prstGeom>
          <a:solidFill>
            <a:srgbClr val="FFFF00"/>
          </a:solidFill>
          <a:ln w="9525">
            <a:noFill/>
            <a:miter lim="800000"/>
            <a:headEnd/>
            <a:tailEnd/>
          </a:ln>
          <a:effectLst>
            <a:outerShdw blurRad="50800" dist="38100" dir="2700000" algn="tl" rotWithShape="0">
              <a:prstClr val="black">
                <a:alpha val="40000"/>
              </a:prstClr>
            </a:outerShdw>
          </a:effectLst>
        </p:spPr>
        <p:txBody>
          <a:bodyPr>
            <a:spAutoFit/>
          </a:bodyPr>
          <a:lstStyle/>
          <a:p>
            <a:pPr algn="ctr">
              <a:spcBef>
                <a:spcPct val="50000"/>
              </a:spcBef>
              <a:defRPr/>
            </a:pPr>
            <a:r>
              <a:rPr lang="en-US" b="0" dirty="0">
                <a:cs typeface="+mn-cs"/>
              </a:rPr>
              <a:t>Cougars’ Libero replaces #12. </a:t>
            </a:r>
            <a:br>
              <a:rPr lang="en-US" b="0" dirty="0">
                <a:cs typeface="+mn-cs"/>
              </a:rPr>
            </a:br>
            <a:r>
              <a:rPr lang="en-US" dirty="0">
                <a:cs typeface="+mn-cs"/>
              </a:rPr>
              <a:t>Write an L on the line next to player #12</a:t>
            </a:r>
          </a:p>
        </p:txBody>
      </p:sp>
      <p:sp>
        <p:nvSpPr>
          <p:cNvPr id="94218" name="Line 10"/>
          <p:cNvSpPr>
            <a:spLocks noChangeShapeType="1"/>
          </p:cNvSpPr>
          <p:nvPr/>
        </p:nvSpPr>
        <p:spPr bwMode="auto">
          <a:xfrm flipH="1">
            <a:off x="3154680" y="2286000"/>
            <a:ext cx="2103120" cy="3520440"/>
          </a:xfrm>
          <a:prstGeom prst="line">
            <a:avLst/>
          </a:prstGeom>
          <a:noFill/>
          <a:ln w="38100">
            <a:solidFill>
              <a:srgbClr val="0000FF"/>
            </a:solidFill>
            <a:prstDash val="sysDot"/>
            <a:round/>
            <a:headEnd/>
            <a:tailEnd type="triangle" w="med" len="med"/>
          </a:ln>
        </p:spPr>
        <p:txBody>
          <a:bodyPr/>
          <a:lstStyle/>
          <a:p>
            <a:endParaRPr lang="en-US" dirty="0"/>
          </a:p>
        </p:txBody>
      </p:sp>
      <p:sp>
        <p:nvSpPr>
          <p:cNvPr id="94222" name="Rectangle 14"/>
          <p:cNvSpPr>
            <a:spLocks noGrp="1" noChangeArrowheads="1"/>
          </p:cNvSpPr>
          <p:nvPr>
            <p:ph type="title"/>
          </p:nvPr>
        </p:nvSpPr>
        <p:spPr/>
        <p:txBody>
          <a:bodyPr/>
          <a:lstStyle/>
          <a:p>
            <a:pPr eaLnBrk="1" hangingPunct="1">
              <a:defRPr/>
            </a:pPr>
            <a:r>
              <a:rPr lang="en-US" dirty="0">
                <a:effectLst>
                  <a:outerShdw blurRad="38100" dist="38100" dir="2700000" algn="tl">
                    <a:srgbClr val="C0C0C0"/>
                  </a:outerShdw>
                </a:effectLst>
              </a:rPr>
              <a:t>Controlling the LIBERO</a:t>
            </a:r>
          </a:p>
        </p:txBody>
      </p:sp>
      <p:pic>
        <p:nvPicPr>
          <p:cNvPr id="19"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21" name="Text Box 4"/>
          <p:cNvSpPr txBox="1">
            <a:spLocks noChangeArrowheads="1"/>
          </p:cNvSpPr>
          <p:nvPr/>
        </p:nvSpPr>
        <p:spPr bwMode="auto">
          <a:xfrm>
            <a:off x="3246120" y="338328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9</a:t>
            </a:r>
          </a:p>
        </p:txBody>
      </p:sp>
      <p:sp>
        <p:nvSpPr>
          <p:cNvPr id="17" name="Text Box 13"/>
          <p:cNvSpPr txBox="1">
            <a:spLocks noChangeArrowheads="1"/>
          </p:cNvSpPr>
          <p:nvPr/>
        </p:nvSpPr>
        <p:spPr bwMode="auto">
          <a:xfrm>
            <a:off x="3844608" y="3291840"/>
            <a:ext cx="1458912" cy="369332"/>
          </a:xfrm>
          <a:prstGeom prst="rect">
            <a:avLst/>
          </a:prstGeom>
          <a:noFill/>
          <a:ln w="9525">
            <a:noFill/>
            <a:miter lim="800000"/>
            <a:headEnd/>
            <a:tailEnd/>
          </a:ln>
        </p:spPr>
        <p:txBody>
          <a:bodyPr>
            <a:spAutoFit/>
          </a:bodyPr>
          <a:lstStyle/>
          <a:p>
            <a:pPr algn="ctr">
              <a:spcBef>
                <a:spcPct val="50000"/>
              </a:spcBef>
            </a:pPr>
            <a:r>
              <a:rPr lang="en-US" dirty="0">
                <a:solidFill>
                  <a:srgbClr val="006699"/>
                </a:solidFill>
                <a:latin typeface="Comic Sans MS" pitchFamily="66" charset="0"/>
              </a:rPr>
              <a:t>COUGARS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94217"/>
                                        </p:tgtEl>
                                        <p:attrNameLst>
                                          <p:attrName>style.visibility</p:attrName>
                                        </p:attrNameLst>
                                      </p:cBhvr>
                                      <p:to>
                                        <p:strVal val="visible"/>
                                      </p:to>
                                    </p:set>
                                    <p:animEffect transition="in" filter="fade">
                                      <p:cBhvr>
                                        <p:cTn id="7" dur="1000"/>
                                        <p:tgtEl>
                                          <p:spTgt spid="94217"/>
                                        </p:tgtEl>
                                      </p:cBhvr>
                                    </p:animEffect>
                                    <p:anim calcmode="lin" valueType="num">
                                      <p:cBhvr>
                                        <p:cTn id="8" dur="1000" fill="hold"/>
                                        <p:tgtEl>
                                          <p:spTgt spid="94217"/>
                                        </p:tgtEl>
                                        <p:attrNameLst>
                                          <p:attrName>ppt_x</p:attrName>
                                        </p:attrNameLst>
                                      </p:cBhvr>
                                      <p:tavLst>
                                        <p:tav tm="0">
                                          <p:val>
                                            <p:strVal val="#ppt_x"/>
                                          </p:val>
                                        </p:tav>
                                        <p:tav tm="100000">
                                          <p:val>
                                            <p:strVal val="#ppt_x"/>
                                          </p:val>
                                        </p:tav>
                                      </p:tavLst>
                                    </p:anim>
                                    <p:anim calcmode="lin" valueType="num">
                                      <p:cBhvr>
                                        <p:cTn id="9" dur="900" decel="100000" fill="hold"/>
                                        <p:tgtEl>
                                          <p:spTgt spid="9421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421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1" fill="hold" grpId="0" nodeType="afterEffect">
                                  <p:stCondLst>
                                    <p:cond delay="1500"/>
                                  </p:stCondLst>
                                  <p:childTnLst>
                                    <p:set>
                                      <p:cBhvr>
                                        <p:cTn id="13" dur="1" fill="hold">
                                          <p:stCondLst>
                                            <p:cond delay="0"/>
                                          </p:stCondLst>
                                        </p:cTn>
                                        <p:tgtEl>
                                          <p:spTgt spid="94218"/>
                                        </p:tgtEl>
                                        <p:attrNameLst>
                                          <p:attrName>style.visibility</p:attrName>
                                        </p:attrNameLst>
                                      </p:cBhvr>
                                      <p:to>
                                        <p:strVal val="visible"/>
                                      </p:to>
                                    </p:set>
                                    <p:animEffect transition="in" filter="wipe(up)">
                                      <p:cBhvr>
                                        <p:cTn id="14" dur="2000"/>
                                        <p:tgtEl>
                                          <p:spTgt spid="94218"/>
                                        </p:tgtEl>
                                      </p:cBhvr>
                                    </p:animEffect>
                                  </p:childTnLst>
                                  <p:subTnLst>
                                    <p:set>
                                      <p:cBhvr override="childStyle">
                                        <p:cTn dur="1" fill="hold" display="0" masterRel="sameClick" afterEffect="1">
                                          <p:stCondLst>
                                            <p:cond evt="end" delay="0">
                                              <p:tn val="12"/>
                                            </p:cond>
                                          </p:stCondLst>
                                        </p:cTn>
                                        <p:tgtEl>
                                          <p:spTgt spid="94218"/>
                                        </p:tgtEl>
                                        <p:attrNameLst>
                                          <p:attrName>style.visibility</p:attrName>
                                        </p:attrNameLst>
                                      </p:cBhvr>
                                      <p:to>
                                        <p:strVal val="hidden"/>
                                      </p:to>
                                    </p:set>
                                  </p:subTnLst>
                                </p:cTn>
                              </p:par>
                            </p:childTnLst>
                          </p:cTn>
                        </p:par>
                        <p:par>
                          <p:cTn id="15" fill="hold">
                            <p:stCondLst>
                              <p:cond delay="4500"/>
                            </p:stCondLst>
                            <p:childTnLst>
                              <p:par>
                                <p:cTn id="16" presetID="22" presetClass="entr" presetSubtype="8" fill="hold" grpId="0" nodeType="afterEffect">
                                  <p:stCondLst>
                                    <p:cond delay="0"/>
                                  </p:stCondLst>
                                  <p:childTnLst>
                                    <p:set>
                                      <p:cBhvr>
                                        <p:cTn id="17" dur="1" fill="hold">
                                          <p:stCondLst>
                                            <p:cond delay="0"/>
                                          </p:stCondLst>
                                        </p:cTn>
                                        <p:tgtEl>
                                          <p:spTgt spid="35844"/>
                                        </p:tgtEl>
                                        <p:attrNameLst>
                                          <p:attrName>style.visibility</p:attrName>
                                        </p:attrNameLst>
                                      </p:cBhvr>
                                      <p:to>
                                        <p:strVal val="visible"/>
                                      </p:to>
                                    </p:set>
                                    <p:animEffect transition="in" filter="wipe(left)">
                                      <p:cBhvr>
                                        <p:cTn id="18" dur="500"/>
                                        <p:tgtEl>
                                          <p:spTgt spid="35844"/>
                                        </p:tgtEl>
                                      </p:cBhvr>
                                    </p:animEffect>
                                  </p:childTnLst>
                                </p:cTn>
                              </p:par>
                            </p:childTnLst>
                          </p:cTn>
                        </p:par>
                        <p:par>
                          <p:cTn id="19" fill="hold">
                            <p:stCondLst>
                              <p:cond delay="5000"/>
                            </p:stCondLst>
                            <p:childTnLst>
                              <p:par>
                                <p:cTn id="20" presetID="4" presetClass="entr" presetSubtype="32"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ox(out)">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p:bldP spid="94217" grpId="0" animBg="1" autoUpdateAnimBg="0"/>
      <p:bldP spid="9421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LC1.jpg"/>
          <p:cNvPicPr>
            <a:picLocks noChangeAspect="1"/>
          </p:cNvPicPr>
          <p:nvPr/>
        </p:nvPicPr>
        <p:blipFill>
          <a:blip r:embed="rId2" cstate="print"/>
          <a:stretch>
            <a:fillRect/>
          </a:stretch>
        </p:blipFill>
        <p:spPr>
          <a:xfrm>
            <a:off x="2194560" y="3115277"/>
            <a:ext cx="3886200" cy="2919763"/>
          </a:xfrm>
          <a:prstGeom prst="rect">
            <a:avLst/>
          </a:prstGeom>
        </p:spPr>
      </p:pic>
      <p:sp>
        <p:nvSpPr>
          <p:cNvPr id="23" name="Text Box 4"/>
          <p:cNvSpPr txBox="1">
            <a:spLocks noChangeArrowheads="1"/>
          </p:cNvSpPr>
          <p:nvPr/>
        </p:nvSpPr>
        <p:spPr bwMode="auto">
          <a:xfrm>
            <a:off x="2834640" y="3379708"/>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15</a:t>
            </a:r>
          </a:p>
        </p:txBody>
      </p:sp>
      <p:sp>
        <p:nvSpPr>
          <p:cNvPr id="24" name="Text Box 6"/>
          <p:cNvSpPr txBox="1">
            <a:spLocks noChangeArrowheads="1"/>
          </p:cNvSpPr>
          <p:nvPr/>
        </p:nvSpPr>
        <p:spPr bwMode="auto">
          <a:xfrm>
            <a:off x="2468880" y="3745468"/>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2</a:t>
            </a:r>
          </a:p>
        </p:txBody>
      </p:sp>
      <p:sp>
        <p:nvSpPr>
          <p:cNvPr id="25" name="Text Box 7"/>
          <p:cNvSpPr txBox="1">
            <a:spLocks noChangeArrowheads="1"/>
          </p:cNvSpPr>
          <p:nvPr/>
        </p:nvSpPr>
        <p:spPr bwMode="auto">
          <a:xfrm>
            <a:off x="2468880" y="4202668"/>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4</a:t>
            </a:r>
          </a:p>
        </p:txBody>
      </p:sp>
      <p:sp>
        <p:nvSpPr>
          <p:cNvPr id="26" name="Text Box 8"/>
          <p:cNvSpPr txBox="1">
            <a:spLocks noChangeArrowheads="1"/>
          </p:cNvSpPr>
          <p:nvPr/>
        </p:nvSpPr>
        <p:spPr bwMode="auto">
          <a:xfrm>
            <a:off x="2454366" y="4540794"/>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6</a:t>
            </a:r>
          </a:p>
        </p:txBody>
      </p:sp>
      <p:sp>
        <p:nvSpPr>
          <p:cNvPr id="27" name="Text Box 9"/>
          <p:cNvSpPr txBox="1">
            <a:spLocks noChangeArrowheads="1"/>
          </p:cNvSpPr>
          <p:nvPr/>
        </p:nvSpPr>
        <p:spPr bwMode="auto">
          <a:xfrm>
            <a:off x="2468880" y="493776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8</a:t>
            </a:r>
          </a:p>
        </p:txBody>
      </p:sp>
      <p:sp>
        <p:nvSpPr>
          <p:cNvPr id="28" name="Text Box 10"/>
          <p:cNvSpPr txBox="1">
            <a:spLocks noChangeArrowheads="1"/>
          </p:cNvSpPr>
          <p:nvPr/>
        </p:nvSpPr>
        <p:spPr bwMode="auto">
          <a:xfrm>
            <a:off x="2423160" y="530352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10</a:t>
            </a:r>
          </a:p>
        </p:txBody>
      </p:sp>
      <p:sp>
        <p:nvSpPr>
          <p:cNvPr id="29" name="Text Box 11"/>
          <p:cNvSpPr txBox="1">
            <a:spLocks noChangeArrowheads="1"/>
          </p:cNvSpPr>
          <p:nvPr/>
        </p:nvSpPr>
        <p:spPr bwMode="auto">
          <a:xfrm>
            <a:off x="2423160" y="566928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12</a:t>
            </a:r>
          </a:p>
        </p:txBody>
      </p:sp>
      <p:sp>
        <p:nvSpPr>
          <p:cNvPr id="30" name="Text Box 13"/>
          <p:cNvSpPr txBox="1">
            <a:spLocks noChangeArrowheads="1"/>
          </p:cNvSpPr>
          <p:nvPr/>
        </p:nvSpPr>
        <p:spPr bwMode="auto">
          <a:xfrm>
            <a:off x="2926080" y="5669280"/>
            <a:ext cx="381000" cy="36933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L</a:t>
            </a:r>
          </a:p>
        </p:txBody>
      </p:sp>
      <p:sp>
        <p:nvSpPr>
          <p:cNvPr id="31" name="Text Box 4"/>
          <p:cNvSpPr txBox="1">
            <a:spLocks noChangeArrowheads="1"/>
          </p:cNvSpPr>
          <p:nvPr/>
        </p:nvSpPr>
        <p:spPr bwMode="auto">
          <a:xfrm>
            <a:off x="3246120" y="338328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9</a:t>
            </a:r>
          </a:p>
        </p:txBody>
      </p:sp>
      <p:sp>
        <p:nvSpPr>
          <p:cNvPr id="36866" name="Slide Number Placeholder 4"/>
          <p:cNvSpPr>
            <a:spLocks noGrp="1"/>
          </p:cNvSpPr>
          <p:nvPr>
            <p:ph type="sldNum" sz="quarter" idx="12"/>
          </p:nvPr>
        </p:nvSpPr>
        <p:spPr>
          <a:noFill/>
        </p:spPr>
        <p:txBody>
          <a:bodyPr/>
          <a:lstStyle/>
          <a:p>
            <a:fld id="{0FA1A7AA-3E3C-49A8-88B0-58C366D3B06A}" type="slidenum">
              <a:rPr lang="en-US" smtClean="0"/>
              <a:pPr/>
              <a:t>56</a:t>
            </a:fld>
            <a:endParaRPr lang="en-US" dirty="0"/>
          </a:p>
        </p:txBody>
      </p:sp>
      <p:sp>
        <p:nvSpPr>
          <p:cNvPr id="237582" name="Text Box 14"/>
          <p:cNvSpPr txBox="1">
            <a:spLocks noChangeArrowheads="1"/>
          </p:cNvSpPr>
          <p:nvPr/>
        </p:nvSpPr>
        <p:spPr bwMode="auto">
          <a:xfrm>
            <a:off x="594360" y="1219200"/>
            <a:ext cx="8046720" cy="1508105"/>
          </a:xfrm>
          <a:prstGeom prst="rect">
            <a:avLst/>
          </a:prstGeom>
          <a:solidFill>
            <a:srgbClr val="FFFF00"/>
          </a:solidFill>
          <a:ln w="9525">
            <a:noFill/>
            <a:miter lim="800000"/>
            <a:headEnd/>
            <a:tailEnd/>
          </a:ln>
          <a:effectLst>
            <a:outerShdw blurRad="50800" dist="38100" dir="2700000" algn="tl" rotWithShape="0">
              <a:prstClr val="black">
                <a:alpha val="40000"/>
              </a:prstClr>
            </a:outerShdw>
          </a:effectLst>
        </p:spPr>
        <p:txBody>
          <a:bodyPr wrap="square" tIns="137160" bIns="137160">
            <a:spAutoFit/>
          </a:bodyPr>
          <a:lstStyle/>
          <a:p>
            <a:pPr>
              <a:spcBef>
                <a:spcPct val="50000"/>
              </a:spcBef>
              <a:buFont typeface="Arial" charset="0"/>
              <a:buChar char="•"/>
              <a:defRPr/>
            </a:pPr>
            <a:r>
              <a:rPr lang="en-US" sz="1600" b="0" dirty="0">
                <a:latin typeface="+mn-lt"/>
                <a:cs typeface="+mn-cs"/>
              </a:rPr>
              <a:t> When the Libero leaves, the player whose # is before the L must replace the Libero.  </a:t>
            </a:r>
            <a:br>
              <a:rPr lang="en-US" sz="1600" b="0" dirty="0">
                <a:latin typeface="+mn-lt"/>
                <a:cs typeface="+mn-cs"/>
              </a:rPr>
            </a:br>
            <a:r>
              <a:rPr lang="en-US" sz="1600" b="0" dirty="0">
                <a:latin typeface="+mn-lt"/>
                <a:cs typeface="+mn-cs"/>
              </a:rPr>
              <a:t>Cougars’ #12 replaces the Libero.  </a:t>
            </a:r>
            <a:r>
              <a:rPr lang="en-US" sz="1600" dirty="0">
                <a:solidFill>
                  <a:srgbClr val="3366CC"/>
                </a:solidFill>
                <a:latin typeface="+mn-lt"/>
                <a:cs typeface="+mn-cs"/>
              </a:rPr>
              <a:t>Write 12 next to the L</a:t>
            </a:r>
            <a:r>
              <a:rPr lang="en-US" sz="1600" dirty="0">
                <a:latin typeface="+mn-lt"/>
                <a:cs typeface="+mn-cs"/>
              </a:rPr>
              <a:t>.</a:t>
            </a:r>
            <a:endParaRPr lang="en-US" sz="1600" b="0" dirty="0">
              <a:latin typeface="+mn-lt"/>
              <a:cs typeface="+mn-cs"/>
            </a:endParaRPr>
          </a:p>
          <a:p>
            <a:pPr>
              <a:spcBef>
                <a:spcPct val="50000"/>
              </a:spcBef>
              <a:buFont typeface="Arial" charset="0"/>
              <a:buChar char="•"/>
              <a:defRPr/>
            </a:pPr>
            <a:r>
              <a:rPr lang="en-US" sz="1600" dirty="0">
                <a:solidFill>
                  <a:srgbClr val="3366CC"/>
                </a:solidFill>
                <a:latin typeface="+mn-lt"/>
                <a:cs typeface="+mn-cs"/>
              </a:rPr>
              <a:t> The Libero Must sit out one completed Rally before re-entering the set</a:t>
            </a:r>
            <a:r>
              <a:rPr lang="en-US" sz="1600" dirty="0">
                <a:latin typeface="+mn-lt"/>
                <a:cs typeface="+mn-cs"/>
              </a:rPr>
              <a:t>.</a:t>
            </a:r>
          </a:p>
          <a:p>
            <a:pPr>
              <a:spcBef>
                <a:spcPct val="50000"/>
              </a:spcBef>
              <a:buFont typeface="Arial" charset="0"/>
              <a:buChar char="•"/>
              <a:defRPr/>
            </a:pPr>
            <a:r>
              <a:rPr lang="en-US" sz="1600" b="0" dirty="0">
                <a:latin typeface="+mn-lt"/>
                <a:cs typeface="+mn-cs"/>
              </a:rPr>
              <a:t> The  Assistant Scorer should check that the Libero DOES NOT play the front row.</a:t>
            </a:r>
            <a:endParaRPr lang="en-US" sz="1600" dirty="0">
              <a:latin typeface="+mn-lt"/>
              <a:cs typeface="+mn-cs"/>
            </a:endParaRPr>
          </a:p>
        </p:txBody>
      </p:sp>
      <p:sp>
        <p:nvSpPr>
          <p:cNvPr id="237583" name="Line 15"/>
          <p:cNvSpPr>
            <a:spLocks noChangeShapeType="1"/>
          </p:cNvSpPr>
          <p:nvPr/>
        </p:nvSpPr>
        <p:spPr bwMode="auto">
          <a:xfrm flipH="1">
            <a:off x="3474720" y="1737361"/>
            <a:ext cx="2560320" cy="3977640"/>
          </a:xfrm>
          <a:prstGeom prst="line">
            <a:avLst/>
          </a:prstGeom>
          <a:noFill/>
          <a:ln w="38100">
            <a:solidFill>
              <a:srgbClr val="0000FF"/>
            </a:solidFill>
            <a:prstDash val="sysDot"/>
            <a:round/>
            <a:headEnd/>
            <a:tailEnd type="triangle" w="med" len="med"/>
          </a:ln>
        </p:spPr>
        <p:txBody>
          <a:bodyPr/>
          <a:lstStyle/>
          <a:p>
            <a:endParaRPr lang="en-US" dirty="0"/>
          </a:p>
        </p:txBody>
      </p:sp>
      <p:sp>
        <p:nvSpPr>
          <p:cNvPr id="237585" name="Text Box 17"/>
          <p:cNvSpPr txBox="1">
            <a:spLocks noChangeArrowheads="1"/>
          </p:cNvSpPr>
          <p:nvPr/>
        </p:nvSpPr>
        <p:spPr bwMode="auto">
          <a:xfrm>
            <a:off x="3108960" y="5669280"/>
            <a:ext cx="595313" cy="36933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12</a:t>
            </a:r>
          </a:p>
        </p:txBody>
      </p:sp>
      <p:sp>
        <p:nvSpPr>
          <p:cNvPr id="237586" name="Rectangle 18"/>
          <p:cNvSpPr>
            <a:spLocks noGrp="1" noChangeArrowheads="1"/>
          </p:cNvSpPr>
          <p:nvPr>
            <p:ph type="title"/>
          </p:nvPr>
        </p:nvSpPr>
        <p:spPr/>
        <p:txBody>
          <a:bodyPr/>
          <a:lstStyle/>
          <a:p>
            <a:pPr eaLnBrk="1" hangingPunct="1">
              <a:defRPr/>
            </a:pPr>
            <a:r>
              <a:rPr lang="en-US" dirty="0">
                <a:effectLst>
                  <a:outerShdw blurRad="38100" dist="38100" dir="2700000" algn="tl">
                    <a:srgbClr val="C0C0C0"/>
                  </a:outerShdw>
                </a:effectLst>
              </a:rPr>
              <a:t>Controlling the LIBERO</a:t>
            </a:r>
          </a:p>
        </p:txBody>
      </p:sp>
      <p:pic>
        <p:nvPicPr>
          <p:cNvPr id="21"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18" name="Text Box 13"/>
          <p:cNvSpPr txBox="1">
            <a:spLocks noChangeArrowheads="1"/>
          </p:cNvSpPr>
          <p:nvPr/>
        </p:nvSpPr>
        <p:spPr bwMode="auto">
          <a:xfrm>
            <a:off x="3844608" y="3291840"/>
            <a:ext cx="1458912" cy="369332"/>
          </a:xfrm>
          <a:prstGeom prst="rect">
            <a:avLst/>
          </a:prstGeom>
          <a:noFill/>
          <a:ln w="9525">
            <a:noFill/>
            <a:miter lim="800000"/>
            <a:headEnd/>
            <a:tailEnd/>
          </a:ln>
        </p:spPr>
        <p:txBody>
          <a:bodyPr>
            <a:spAutoFit/>
          </a:bodyPr>
          <a:lstStyle/>
          <a:p>
            <a:pPr algn="ctr">
              <a:spcBef>
                <a:spcPct val="50000"/>
              </a:spcBef>
            </a:pPr>
            <a:r>
              <a:rPr lang="en-US" dirty="0">
                <a:solidFill>
                  <a:srgbClr val="006699"/>
                </a:solidFill>
                <a:latin typeface="Comic Sans MS" pitchFamily="66" charset="0"/>
              </a:rPr>
              <a:t>COUGARS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37582">
                                            <p:txEl>
                                              <p:pRg st="0" end="0"/>
                                            </p:txEl>
                                          </p:spTgt>
                                        </p:tgtEl>
                                        <p:attrNameLst>
                                          <p:attrName>style.visibility</p:attrName>
                                        </p:attrNameLst>
                                      </p:cBhvr>
                                      <p:to>
                                        <p:strVal val="visible"/>
                                      </p:to>
                                    </p:set>
                                    <p:animEffect transition="in" filter="wipe(up)">
                                      <p:cBhvr>
                                        <p:cTn id="7" dur="2000"/>
                                        <p:tgtEl>
                                          <p:spTgt spid="237582">
                                            <p:txEl>
                                              <p:pRg st="0" end="0"/>
                                            </p:txEl>
                                          </p:spTgt>
                                        </p:tgtEl>
                                      </p:cBhvr>
                                    </p:animEffect>
                                  </p:childTnLst>
                                </p:cTn>
                              </p:par>
                            </p:childTnLst>
                          </p:cTn>
                        </p:par>
                        <p:par>
                          <p:cTn id="8" fill="hold">
                            <p:stCondLst>
                              <p:cond delay="2000"/>
                            </p:stCondLst>
                            <p:childTnLst>
                              <p:par>
                                <p:cTn id="9" presetID="22" presetClass="entr" presetSubtype="1" fill="hold" grpId="0" nodeType="afterEffect">
                                  <p:stCondLst>
                                    <p:cond delay="4500"/>
                                  </p:stCondLst>
                                  <p:childTnLst>
                                    <p:set>
                                      <p:cBhvr>
                                        <p:cTn id="10" dur="1" fill="hold">
                                          <p:stCondLst>
                                            <p:cond delay="0"/>
                                          </p:stCondLst>
                                        </p:cTn>
                                        <p:tgtEl>
                                          <p:spTgt spid="237583"/>
                                        </p:tgtEl>
                                        <p:attrNameLst>
                                          <p:attrName>style.visibility</p:attrName>
                                        </p:attrNameLst>
                                      </p:cBhvr>
                                      <p:to>
                                        <p:strVal val="visible"/>
                                      </p:to>
                                    </p:set>
                                    <p:animEffect transition="in" filter="wipe(up)">
                                      <p:cBhvr>
                                        <p:cTn id="11" dur="1000"/>
                                        <p:tgtEl>
                                          <p:spTgt spid="237583"/>
                                        </p:tgtEl>
                                      </p:cBhvr>
                                    </p:animEffect>
                                  </p:childTnLst>
                                  <p:subTnLst>
                                    <p:set>
                                      <p:cBhvr override="childStyle">
                                        <p:cTn dur="1" fill="hold" display="0" masterRel="sameClick" afterEffect="1">
                                          <p:stCondLst>
                                            <p:cond evt="end" delay="0">
                                              <p:tn val="9"/>
                                            </p:cond>
                                          </p:stCondLst>
                                        </p:cTn>
                                        <p:tgtEl>
                                          <p:spTgt spid="237583"/>
                                        </p:tgtEl>
                                        <p:attrNameLst>
                                          <p:attrName>style.visibility</p:attrName>
                                        </p:attrNameLst>
                                      </p:cBhvr>
                                      <p:to>
                                        <p:strVal val="hidden"/>
                                      </p:to>
                                    </p:set>
                                  </p:subTnLst>
                                </p:cTn>
                              </p:par>
                            </p:childTnLst>
                          </p:cTn>
                        </p:par>
                        <p:par>
                          <p:cTn id="12" fill="hold">
                            <p:stCondLst>
                              <p:cond delay="7500"/>
                            </p:stCondLst>
                            <p:childTnLst>
                              <p:par>
                                <p:cTn id="13" presetID="22" presetClass="entr" presetSubtype="8" fill="hold" grpId="0" nodeType="afterEffect">
                                  <p:stCondLst>
                                    <p:cond delay="0"/>
                                  </p:stCondLst>
                                  <p:childTnLst>
                                    <p:set>
                                      <p:cBhvr>
                                        <p:cTn id="14" dur="1" fill="hold">
                                          <p:stCondLst>
                                            <p:cond delay="0"/>
                                          </p:stCondLst>
                                        </p:cTn>
                                        <p:tgtEl>
                                          <p:spTgt spid="237585"/>
                                        </p:tgtEl>
                                        <p:attrNameLst>
                                          <p:attrName>style.visibility</p:attrName>
                                        </p:attrNameLst>
                                      </p:cBhvr>
                                      <p:to>
                                        <p:strVal val="visible"/>
                                      </p:to>
                                    </p:set>
                                    <p:animEffect transition="in" filter="wipe(left)">
                                      <p:cBhvr>
                                        <p:cTn id="15" dur="2000"/>
                                        <p:tgtEl>
                                          <p:spTgt spid="237585"/>
                                        </p:tgtEl>
                                      </p:cBhvr>
                                    </p:animEffect>
                                  </p:childTnLst>
                                </p:cTn>
                              </p:par>
                            </p:childTnLst>
                          </p:cTn>
                        </p:par>
                        <p:par>
                          <p:cTn id="16" fill="hold">
                            <p:stCondLst>
                              <p:cond delay="9500"/>
                            </p:stCondLst>
                            <p:childTnLst>
                              <p:par>
                                <p:cTn id="17" presetID="22" presetClass="entr" presetSubtype="1" fill="hold" nodeType="afterEffect">
                                  <p:stCondLst>
                                    <p:cond delay="0"/>
                                  </p:stCondLst>
                                  <p:childTnLst>
                                    <p:set>
                                      <p:cBhvr>
                                        <p:cTn id="18" dur="1" fill="hold">
                                          <p:stCondLst>
                                            <p:cond delay="0"/>
                                          </p:stCondLst>
                                        </p:cTn>
                                        <p:tgtEl>
                                          <p:spTgt spid="237582">
                                            <p:txEl>
                                              <p:pRg st="1" end="1"/>
                                            </p:txEl>
                                          </p:spTgt>
                                        </p:tgtEl>
                                        <p:attrNameLst>
                                          <p:attrName>style.visibility</p:attrName>
                                        </p:attrNameLst>
                                      </p:cBhvr>
                                      <p:to>
                                        <p:strVal val="visible"/>
                                      </p:to>
                                    </p:set>
                                    <p:animEffect transition="in" filter="wipe(up)">
                                      <p:cBhvr>
                                        <p:cTn id="19" dur="2000"/>
                                        <p:tgtEl>
                                          <p:spTgt spid="237582">
                                            <p:txEl>
                                              <p:pRg st="1" end="1"/>
                                            </p:txEl>
                                          </p:spTgt>
                                        </p:tgtEl>
                                      </p:cBhvr>
                                    </p:animEffect>
                                  </p:childTnLst>
                                </p:cTn>
                              </p:par>
                            </p:childTnLst>
                          </p:cTn>
                        </p:par>
                        <p:par>
                          <p:cTn id="20" fill="hold">
                            <p:stCondLst>
                              <p:cond delay="11500"/>
                            </p:stCondLst>
                            <p:childTnLst>
                              <p:par>
                                <p:cTn id="21" presetID="22" presetClass="entr" presetSubtype="1" fill="hold" nodeType="afterEffect">
                                  <p:stCondLst>
                                    <p:cond delay="2500"/>
                                  </p:stCondLst>
                                  <p:childTnLst>
                                    <p:set>
                                      <p:cBhvr>
                                        <p:cTn id="22" dur="1" fill="hold">
                                          <p:stCondLst>
                                            <p:cond delay="0"/>
                                          </p:stCondLst>
                                        </p:cTn>
                                        <p:tgtEl>
                                          <p:spTgt spid="237582">
                                            <p:txEl>
                                              <p:pRg st="2" end="2"/>
                                            </p:txEl>
                                          </p:spTgt>
                                        </p:tgtEl>
                                        <p:attrNameLst>
                                          <p:attrName>style.visibility</p:attrName>
                                        </p:attrNameLst>
                                      </p:cBhvr>
                                      <p:to>
                                        <p:strVal val="visible"/>
                                      </p:to>
                                    </p:set>
                                    <p:animEffect transition="in" filter="wipe(up)">
                                      <p:cBhvr>
                                        <p:cTn id="23" dur="2000"/>
                                        <p:tgtEl>
                                          <p:spTgt spid="237582">
                                            <p:txEl>
                                              <p:pRg st="2" end="2"/>
                                            </p:txEl>
                                          </p:spTgt>
                                        </p:tgtEl>
                                      </p:cBhvr>
                                    </p:animEffect>
                                  </p:childTnLst>
                                </p:cTn>
                              </p:par>
                            </p:childTnLst>
                          </p:cTn>
                        </p:par>
                        <p:par>
                          <p:cTn id="24" fill="hold">
                            <p:stCondLst>
                              <p:cond delay="16000"/>
                            </p:stCondLst>
                            <p:childTnLst>
                              <p:par>
                                <p:cTn id="25" presetID="4" presetClass="entr" presetSubtype="32"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ox(out)">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583" grpId="0" animBg="1"/>
      <p:bldP spid="23758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LC1.jpg"/>
          <p:cNvPicPr>
            <a:picLocks noChangeAspect="1"/>
          </p:cNvPicPr>
          <p:nvPr/>
        </p:nvPicPr>
        <p:blipFill>
          <a:blip r:embed="rId2" cstate="print"/>
          <a:stretch>
            <a:fillRect/>
          </a:stretch>
        </p:blipFill>
        <p:spPr>
          <a:xfrm>
            <a:off x="2194560" y="3115277"/>
            <a:ext cx="3886200" cy="2919763"/>
          </a:xfrm>
          <a:prstGeom prst="rect">
            <a:avLst/>
          </a:prstGeom>
        </p:spPr>
      </p:pic>
      <p:sp>
        <p:nvSpPr>
          <p:cNvPr id="25" name="Text Box 4"/>
          <p:cNvSpPr txBox="1">
            <a:spLocks noChangeArrowheads="1"/>
          </p:cNvSpPr>
          <p:nvPr/>
        </p:nvSpPr>
        <p:spPr bwMode="auto">
          <a:xfrm>
            <a:off x="2834640" y="3379708"/>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15</a:t>
            </a:r>
          </a:p>
        </p:txBody>
      </p:sp>
      <p:sp>
        <p:nvSpPr>
          <p:cNvPr id="26" name="Text Box 6"/>
          <p:cNvSpPr txBox="1">
            <a:spLocks noChangeArrowheads="1"/>
          </p:cNvSpPr>
          <p:nvPr/>
        </p:nvSpPr>
        <p:spPr bwMode="auto">
          <a:xfrm>
            <a:off x="2468880" y="3745468"/>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2</a:t>
            </a:r>
          </a:p>
        </p:txBody>
      </p:sp>
      <p:sp>
        <p:nvSpPr>
          <p:cNvPr id="27" name="Text Box 7"/>
          <p:cNvSpPr txBox="1">
            <a:spLocks noChangeArrowheads="1"/>
          </p:cNvSpPr>
          <p:nvPr/>
        </p:nvSpPr>
        <p:spPr bwMode="auto">
          <a:xfrm>
            <a:off x="2468880" y="4202668"/>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4</a:t>
            </a:r>
          </a:p>
        </p:txBody>
      </p:sp>
      <p:sp>
        <p:nvSpPr>
          <p:cNvPr id="28" name="Text Box 8"/>
          <p:cNvSpPr txBox="1">
            <a:spLocks noChangeArrowheads="1"/>
          </p:cNvSpPr>
          <p:nvPr/>
        </p:nvSpPr>
        <p:spPr bwMode="auto">
          <a:xfrm>
            <a:off x="2454366" y="4540794"/>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6</a:t>
            </a:r>
          </a:p>
        </p:txBody>
      </p:sp>
      <p:sp>
        <p:nvSpPr>
          <p:cNvPr id="29" name="Text Box 9"/>
          <p:cNvSpPr txBox="1">
            <a:spLocks noChangeArrowheads="1"/>
          </p:cNvSpPr>
          <p:nvPr/>
        </p:nvSpPr>
        <p:spPr bwMode="auto">
          <a:xfrm>
            <a:off x="2468880" y="493776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8</a:t>
            </a:r>
          </a:p>
        </p:txBody>
      </p:sp>
      <p:sp>
        <p:nvSpPr>
          <p:cNvPr id="30" name="Text Box 10"/>
          <p:cNvSpPr txBox="1">
            <a:spLocks noChangeArrowheads="1"/>
          </p:cNvSpPr>
          <p:nvPr/>
        </p:nvSpPr>
        <p:spPr bwMode="auto">
          <a:xfrm>
            <a:off x="2423160" y="530352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10</a:t>
            </a:r>
          </a:p>
        </p:txBody>
      </p:sp>
      <p:sp>
        <p:nvSpPr>
          <p:cNvPr id="31" name="Text Box 11"/>
          <p:cNvSpPr txBox="1">
            <a:spLocks noChangeArrowheads="1"/>
          </p:cNvSpPr>
          <p:nvPr/>
        </p:nvSpPr>
        <p:spPr bwMode="auto">
          <a:xfrm>
            <a:off x="2423160" y="566928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12</a:t>
            </a:r>
          </a:p>
        </p:txBody>
      </p:sp>
      <p:sp>
        <p:nvSpPr>
          <p:cNvPr id="32" name="Text Box 13"/>
          <p:cNvSpPr txBox="1">
            <a:spLocks noChangeArrowheads="1"/>
          </p:cNvSpPr>
          <p:nvPr/>
        </p:nvSpPr>
        <p:spPr bwMode="auto">
          <a:xfrm>
            <a:off x="2926080" y="5669280"/>
            <a:ext cx="381000" cy="36933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L</a:t>
            </a:r>
          </a:p>
        </p:txBody>
      </p:sp>
      <p:sp>
        <p:nvSpPr>
          <p:cNvPr id="33" name="Text Box 4"/>
          <p:cNvSpPr txBox="1">
            <a:spLocks noChangeArrowheads="1"/>
          </p:cNvSpPr>
          <p:nvPr/>
        </p:nvSpPr>
        <p:spPr bwMode="auto">
          <a:xfrm>
            <a:off x="3246120" y="338328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9</a:t>
            </a:r>
          </a:p>
        </p:txBody>
      </p:sp>
      <p:sp>
        <p:nvSpPr>
          <p:cNvPr id="34" name="Text Box 17"/>
          <p:cNvSpPr txBox="1">
            <a:spLocks noChangeArrowheads="1"/>
          </p:cNvSpPr>
          <p:nvPr/>
        </p:nvSpPr>
        <p:spPr bwMode="auto">
          <a:xfrm>
            <a:off x="3108960" y="5669280"/>
            <a:ext cx="595313" cy="36933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12</a:t>
            </a:r>
          </a:p>
        </p:txBody>
      </p:sp>
      <p:sp>
        <p:nvSpPr>
          <p:cNvPr id="97297" name="Rectangle 17"/>
          <p:cNvSpPr>
            <a:spLocks noGrp="1" noChangeArrowheads="1"/>
          </p:cNvSpPr>
          <p:nvPr>
            <p:ph type="title"/>
          </p:nvPr>
        </p:nvSpPr>
        <p:spPr/>
        <p:txBody>
          <a:bodyPr/>
          <a:lstStyle/>
          <a:p>
            <a:pPr eaLnBrk="1" hangingPunct="1">
              <a:defRPr/>
            </a:pPr>
            <a:r>
              <a:rPr lang="en-US" dirty="0">
                <a:effectLst>
                  <a:outerShdw blurRad="38100" dist="38100" dir="2700000" algn="tl">
                    <a:srgbClr val="C0C0C0"/>
                  </a:outerShdw>
                </a:effectLst>
              </a:rPr>
              <a:t>Controlling the LIBERO</a:t>
            </a:r>
          </a:p>
        </p:txBody>
      </p:sp>
      <p:sp>
        <p:nvSpPr>
          <p:cNvPr id="37896" name="Slide Number Placeholder 4"/>
          <p:cNvSpPr>
            <a:spLocks noGrp="1"/>
          </p:cNvSpPr>
          <p:nvPr>
            <p:ph type="sldNum" sz="quarter" idx="12"/>
          </p:nvPr>
        </p:nvSpPr>
        <p:spPr>
          <a:noFill/>
        </p:spPr>
        <p:txBody>
          <a:bodyPr/>
          <a:lstStyle/>
          <a:p>
            <a:fld id="{7C5A2B38-04A9-478D-B6C2-9450B75436CA}" type="slidenum">
              <a:rPr lang="en-US" smtClean="0"/>
              <a:pPr/>
              <a:t>57</a:t>
            </a:fld>
            <a:endParaRPr lang="en-US" dirty="0"/>
          </a:p>
        </p:txBody>
      </p:sp>
      <p:sp>
        <p:nvSpPr>
          <p:cNvPr id="97287" name="Text Box 7"/>
          <p:cNvSpPr txBox="1">
            <a:spLocks noChangeArrowheads="1"/>
          </p:cNvSpPr>
          <p:nvPr/>
        </p:nvSpPr>
        <p:spPr bwMode="auto">
          <a:xfrm>
            <a:off x="822325" y="1050925"/>
            <a:ext cx="7818438" cy="1800493"/>
          </a:xfrm>
          <a:prstGeom prst="rect">
            <a:avLst/>
          </a:prstGeom>
          <a:solidFill>
            <a:srgbClr val="FFFF00"/>
          </a:solidFill>
          <a:ln w="9525">
            <a:noFill/>
            <a:miter lim="800000"/>
            <a:headEnd/>
            <a:tailEnd/>
          </a:ln>
          <a:effectLst>
            <a:outerShdw blurRad="50800" dist="38100" dir="2700000" algn="tl" rotWithShape="0">
              <a:prstClr val="black">
                <a:alpha val="40000"/>
              </a:prstClr>
            </a:outerShdw>
          </a:effectLst>
        </p:spPr>
        <p:txBody>
          <a:bodyPr tIns="137160" bIns="137160">
            <a:spAutoFit/>
          </a:bodyPr>
          <a:lstStyle/>
          <a:p>
            <a:pPr marL="115888" indent="-115888">
              <a:spcBef>
                <a:spcPct val="50000"/>
              </a:spcBef>
              <a:buFont typeface="Arial" charset="0"/>
              <a:buChar char="•"/>
              <a:defRPr/>
            </a:pPr>
            <a:r>
              <a:rPr lang="en-US" b="0" dirty="0">
                <a:latin typeface="+mn-lt"/>
                <a:cs typeface="+mn-cs"/>
              </a:rPr>
              <a:t> The Assistant Scorer must also track regular substitutions.</a:t>
            </a:r>
            <a:br>
              <a:rPr lang="en-US" b="0" dirty="0">
                <a:latin typeface="+mn-lt"/>
                <a:cs typeface="+mn-cs"/>
              </a:rPr>
            </a:br>
            <a:r>
              <a:rPr lang="en-US" b="0" dirty="0">
                <a:latin typeface="+mn-lt"/>
                <a:cs typeface="+mn-cs"/>
              </a:rPr>
              <a:t>  Cougars’ #18 replaces #12. </a:t>
            </a:r>
            <a:r>
              <a:rPr lang="en-US" dirty="0">
                <a:solidFill>
                  <a:srgbClr val="3366CC"/>
                </a:solidFill>
                <a:latin typeface="+mn-lt"/>
                <a:cs typeface="+mn-cs"/>
              </a:rPr>
              <a:t>Slash the 12 and write 18</a:t>
            </a:r>
            <a:r>
              <a:rPr lang="en-US" dirty="0">
                <a:latin typeface="+mn-lt"/>
                <a:cs typeface="+mn-cs"/>
              </a:rPr>
              <a:t>.</a:t>
            </a:r>
          </a:p>
          <a:p>
            <a:pPr marL="115888" indent="-115888">
              <a:spcBef>
                <a:spcPct val="50000"/>
              </a:spcBef>
              <a:buFont typeface="Arial" charset="0"/>
              <a:buChar char="•"/>
              <a:defRPr/>
            </a:pPr>
            <a:r>
              <a:rPr lang="en-US" dirty="0">
                <a:latin typeface="+mn-lt"/>
                <a:cs typeface="+mn-cs"/>
              </a:rPr>
              <a:t> Remember that the Libero must always be replaced by the player  whose number is listed before the L.  A regular substitution may be made right away.</a:t>
            </a:r>
          </a:p>
        </p:txBody>
      </p:sp>
      <p:sp>
        <p:nvSpPr>
          <p:cNvPr id="97288" name="Line 8"/>
          <p:cNvSpPr>
            <a:spLocks noChangeShapeType="1"/>
          </p:cNvSpPr>
          <p:nvPr/>
        </p:nvSpPr>
        <p:spPr bwMode="auto">
          <a:xfrm flipH="1">
            <a:off x="3566159" y="1736725"/>
            <a:ext cx="1599565" cy="3932555"/>
          </a:xfrm>
          <a:prstGeom prst="line">
            <a:avLst/>
          </a:prstGeom>
          <a:noFill/>
          <a:ln w="38100">
            <a:solidFill>
              <a:srgbClr val="0000FF"/>
            </a:solidFill>
            <a:prstDash val="sysDot"/>
            <a:round/>
            <a:headEnd/>
            <a:tailEnd type="triangle" w="med" len="med"/>
          </a:ln>
        </p:spPr>
        <p:txBody>
          <a:bodyPr/>
          <a:lstStyle/>
          <a:p>
            <a:endParaRPr lang="en-US" dirty="0"/>
          </a:p>
        </p:txBody>
      </p:sp>
      <p:sp>
        <p:nvSpPr>
          <p:cNvPr id="97293" name="Line 13"/>
          <p:cNvSpPr>
            <a:spLocks noChangeShapeType="1"/>
          </p:cNvSpPr>
          <p:nvPr/>
        </p:nvSpPr>
        <p:spPr bwMode="auto">
          <a:xfrm flipH="1">
            <a:off x="3200400" y="5760720"/>
            <a:ext cx="304800" cy="228600"/>
          </a:xfrm>
          <a:prstGeom prst="line">
            <a:avLst/>
          </a:prstGeom>
          <a:noFill/>
          <a:ln w="38100">
            <a:solidFill>
              <a:schemeClr val="tx1"/>
            </a:solidFill>
            <a:round/>
            <a:headEnd/>
            <a:tailEnd/>
          </a:ln>
        </p:spPr>
        <p:txBody>
          <a:bodyPr/>
          <a:lstStyle/>
          <a:p>
            <a:endParaRPr lang="en-US" dirty="0"/>
          </a:p>
        </p:txBody>
      </p:sp>
      <p:sp>
        <p:nvSpPr>
          <p:cNvPr id="97294" name="Text Box 14"/>
          <p:cNvSpPr txBox="1">
            <a:spLocks noChangeArrowheads="1"/>
          </p:cNvSpPr>
          <p:nvPr/>
        </p:nvSpPr>
        <p:spPr bwMode="auto">
          <a:xfrm>
            <a:off x="3474720" y="5669280"/>
            <a:ext cx="595312" cy="36933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18</a:t>
            </a:r>
          </a:p>
        </p:txBody>
      </p:sp>
      <p:pic>
        <p:nvPicPr>
          <p:cNvPr id="23"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20" name="Text Box 13"/>
          <p:cNvSpPr txBox="1">
            <a:spLocks noChangeArrowheads="1"/>
          </p:cNvSpPr>
          <p:nvPr/>
        </p:nvSpPr>
        <p:spPr bwMode="auto">
          <a:xfrm>
            <a:off x="3840480" y="3291840"/>
            <a:ext cx="1458912" cy="369332"/>
          </a:xfrm>
          <a:prstGeom prst="rect">
            <a:avLst/>
          </a:prstGeom>
          <a:noFill/>
          <a:ln w="9525">
            <a:noFill/>
            <a:miter lim="800000"/>
            <a:headEnd/>
            <a:tailEnd/>
          </a:ln>
        </p:spPr>
        <p:txBody>
          <a:bodyPr>
            <a:spAutoFit/>
          </a:bodyPr>
          <a:lstStyle/>
          <a:p>
            <a:pPr algn="ctr">
              <a:spcBef>
                <a:spcPct val="50000"/>
              </a:spcBef>
            </a:pPr>
            <a:r>
              <a:rPr lang="en-US" dirty="0">
                <a:solidFill>
                  <a:srgbClr val="006699"/>
                </a:solidFill>
                <a:latin typeface="Comic Sans MS" pitchFamily="66" charset="0"/>
              </a:rPr>
              <a:t>COUGARS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7287">
                                            <p:txEl>
                                              <p:pRg st="0" end="0"/>
                                            </p:txEl>
                                          </p:spTgt>
                                        </p:tgtEl>
                                        <p:attrNameLst>
                                          <p:attrName>style.visibility</p:attrName>
                                        </p:attrNameLst>
                                      </p:cBhvr>
                                      <p:to>
                                        <p:strVal val="visible"/>
                                      </p:to>
                                    </p:set>
                                    <p:animEffect transition="in" filter="wipe(up)">
                                      <p:cBhvr>
                                        <p:cTn id="7" dur="1000"/>
                                        <p:tgtEl>
                                          <p:spTgt spid="97287">
                                            <p:txEl>
                                              <p:pRg st="0" end="0"/>
                                            </p:txEl>
                                          </p:spTgt>
                                        </p:tgtEl>
                                      </p:cBhvr>
                                    </p:animEffect>
                                  </p:childTnLst>
                                </p:cTn>
                              </p:par>
                            </p:childTnLst>
                          </p:cTn>
                        </p:par>
                        <p:par>
                          <p:cTn id="8" fill="hold">
                            <p:stCondLst>
                              <p:cond delay="1000"/>
                            </p:stCondLst>
                            <p:childTnLst>
                              <p:par>
                                <p:cTn id="9" presetID="22" presetClass="entr" presetSubtype="2" fill="hold" grpId="0" nodeType="afterEffect">
                                  <p:stCondLst>
                                    <p:cond delay="3000"/>
                                  </p:stCondLst>
                                  <p:childTnLst>
                                    <p:set>
                                      <p:cBhvr>
                                        <p:cTn id="10" dur="1" fill="hold">
                                          <p:stCondLst>
                                            <p:cond delay="0"/>
                                          </p:stCondLst>
                                        </p:cTn>
                                        <p:tgtEl>
                                          <p:spTgt spid="97288"/>
                                        </p:tgtEl>
                                        <p:attrNameLst>
                                          <p:attrName>style.visibility</p:attrName>
                                        </p:attrNameLst>
                                      </p:cBhvr>
                                      <p:to>
                                        <p:strVal val="visible"/>
                                      </p:to>
                                    </p:set>
                                    <p:animEffect transition="in" filter="wipe(right)">
                                      <p:cBhvr>
                                        <p:cTn id="11" dur="1000"/>
                                        <p:tgtEl>
                                          <p:spTgt spid="97288"/>
                                        </p:tgtEl>
                                      </p:cBhvr>
                                    </p:animEffect>
                                  </p:childTnLst>
                                  <p:subTnLst>
                                    <p:set>
                                      <p:cBhvr override="childStyle">
                                        <p:cTn dur="1" fill="hold" display="0" masterRel="sameClick" afterEffect="1">
                                          <p:stCondLst>
                                            <p:cond evt="end" delay="0">
                                              <p:tn val="9"/>
                                            </p:cond>
                                          </p:stCondLst>
                                        </p:cTn>
                                        <p:tgtEl>
                                          <p:spTgt spid="97288"/>
                                        </p:tgtEl>
                                        <p:attrNameLst>
                                          <p:attrName>style.visibility</p:attrName>
                                        </p:attrNameLst>
                                      </p:cBhvr>
                                      <p:to>
                                        <p:strVal val="hidden"/>
                                      </p:to>
                                    </p:set>
                                  </p:subTnLst>
                                </p:cTn>
                              </p:par>
                            </p:childTnLst>
                          </p:cTn>
                        </p:par>
                        <p:par>
                          <p:cTn id="12" fill="hold">
                            <p:stCondLst>
                              <p:cond delay="5000"/>
                            </p:stCondLst>
                            <p:childTnLst>
                              <p:par>
                                <p:cTn id="13" presetID="22" presetClass="entr" presetSubtype="1" fill="hold" grpId="0" nodeType="afterEffect">
                                  <p:stCondLst>
                                    <p:cond delay="0"/>
                                  </p:stCondLst>
                                  <p:childTnLst>
                                    <p:set>
                                      <p:cBhvr>
                                        <p:cTn id="14" dur="1" fill="hold">
                                          <p:stCondLst>
                                            <p:cond delay="0"/>
                                          </p:stCondLst>
                                        </p:cTn>
                                        <p:tgtEl>
                                          <p:spTgt spid="97293"/>
                                        </p:tgtEl>
                                        <p:attrNameLst>
                                          <p:attrName>style.visibility</p:attrName>
                                        </p:attrNameLst>
                                      </p:cBhvr>
                                      <p:to>
                                        <p:strVal val="visible"/>
                                      </p:to>
                                    </p:set>
                                    <p:animEffect transition="in" filter="wipe(up)">
                                      <p:cBhvr>
                                        <p:cTn id="15" dur="1000"/>
                                        <p:tgtEl>
                                          <p:spTgt spid="97293"/>
                                        </p:tgtEl>
                                      </p:cBhvr>
                                    </p:animEffect>
                                  </p:childTnLst>
                                </p:cTn>
                              </p:par>
                            </p:childTnLst>
                          </p:cTn>
                        </p:par>
                        <p:par>
                          <p:cTn id="16" fill="hold">
                            <p:stCondLst>
                              <p:cond delay="6000"/>
                            </p:stCondLst>
                            <p:childTnLst>
                              <p:par>
                                <p:cTn id="17" presetID="22" presetClass="entr" presetSubtype="8" fill="hold" grpId="0" nodeType="afterEffect">
                                  <p:stCondLst>
                                    <p:cond delay="0"/>
                                  </p:stCondLst>
                                  <p:childTnLst>
                                    <p:set>
                                      <p:cBhvr>
                                        <p:cTn id="18" dur="1" fill="hold">
                                          <p:stCondLst>
                                            <p:cond delay="0"/>
                                          </p:stCondLst>
                                        </p:cTn>
                                        <p:tgtEl>
                                          <p:spTgt spid="97294"/>
                                        </p:tgtEl>
                                        <p:attrNameLst>
                                          <p:attrName>style.visibility</p:attrName>
                                        </p:attrNameLst>
                                      </p:cBhvr>
                                      <p:to>
                                        <p:strVal val="visible"/>
                                      </p:to>
                                    </p:set>
                                    <p:animEffect transition="in" filter="wipe(left)">
                                      <p:cBhvr>
                                        <p:cTn id="19" dur="1000"/>
                                        <p:tgtEl>
                                          <p:spTgt spid="97294"/>
                                        </p:tgtEl>
                                      </p:cBhvr>
                                    </p:animEffect>
                                  </p:childTnLst>
                                </p:cTn>
                              </p:par>
                            </p:childTnLst>
                          </p:cTn>
                        </p:par>
                        <p:par>
                          <p:cTn id="20" fill="hold">
                            <p:stCondLst>
                              <p:cond delay="7000"/>
                            </p:stCondLst>
                            <p:childTnLst>
                              <p:par>
                                <p:cTn id="21" presetID="22" presetClass="entr" presetSubtype="1" fill="hold" nodeType="afterEffect">
                                  <p:stCondLst>
                                    <p:cond delay="0"/>
                                  </p:stCondLst>
                                  <p:childTnLst>
                                    <p:set>
                                      <p:cBhvr>
                                        <p:cTn id="22" dur="1" fill="hold">
                                          <p:stCondLst>
                                            <p:cond delay="0"/>
                                          </p:stCondLst>
                                        </p:cTn>
                                        <p:tgtEl>
                                          <p:spTgt spid="97287">
                                            <p:txEl>
                                              <p:pRg st="1" end="1"/>
                                            </p:txEl>
                                          </p:spTgt>
                                        </p:tgtEl>
                                        <p:attrNameLst>
                                          <p:attrName>style.visibility</p:attrName>
                                        </p:attrNameLst>
                                      </p:cBhvr>
                                      <p:to>
                                        <p:strVal val="visible"/>
                                      </p:to>
                                    </p:set>
                                    <p:animEffect transition="in" filter="wipe(up)">
                                      <p:cBhvr>
                                        <p:cTn id="23" dur="1000"/>
                                        <p:tgtEl>
                                          <p:spTgt spid="97287">
                                            <p:txEl>
                                              <p:pRg st="1" end="1"/>
                                            </p:txEl>
                                          </p:spTgt>
                                        </p:tgtEl>
                                      </p:cBhvr>
                                    </p:animEffect>
                                  </p:childTnLst>
                                </p:cTn>
                              </p:par>
                            </p:childTnLst>
                          </p:cTn>
                        </p:par>
                        <p:par>
                          <p:cTn id="24" fill="hold">
                            <p:stCondLst>
                              <p:cond delay="8000"/>
                            </p:stCondLst>
                            <p:childTnLst>
                              <p:par>
                                <p:cTn id="25" presetID="4" presetClass="entr" presetSubtype="32"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ox(out)">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8" grpId="0" animBg="1"/>
      <p:bldP spid="97293" grpId="0" animBg="1"/>
      <p:bldP spid="97294"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LC1.jpg"/>
          <p:cNvPicPr>
            <a:picLocks noChangeAspect="1"/>
          </p:cNvPicPr>
          <p:nvPr/>
        </p:nvPicPr>
        <p:blipFill>
          <a:blip r:embed="rId2" cstate="print"/>
          <a:stretch>
            <a:fillRect/>
          </a:stretch>
        </p:blipFill>
        <p:spPr>
          <a:xfrm>
            <a:off x="2194560" y="3115277"/>
            <a:ext cx="3886200" cy="2919763"/>
          </a:xfrm>
          <a:prstGeom prst="rect">
            <a:avLst/>
          </a:prstGeom>
        </p:spPr>
      </p:pic>
      <p:sp>
        <p:nvSpPr>
          <p:cNvPr id="25" name="Text Box 4"/>
          <p:cNvSpPr txBox="1">
            <a:spLocks noChangeArrowheads="1"/>
          </p:cNvSpPr>
          <p:nvPr/>
        </p:nvSpPr>
        <p:spPr bwMode="auto">
          <a:xfrm>
            <a:off x="2834640" y="3379708"/>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15</a:t>
            </a:r>
          </a:p>
        </p:txBody>
      </p:sp>
      <p:sp>
        <p:nvSpPr>
          <p:cNvPr id="26" name="Text Box 6"/>
          <p:cNvSpPr txBox="1">
            <a:spLocks noChangeArrowheads="1"/>
          </p:cNvSpPr>
          <p:nvPr/>
        </p:nvSpPr>
        <p:spPr bwMode="auto">
          <a:xfrm>
            <a:off x="2468880" y="3745468"/>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2</a:t>
            </a:r>
          </a:p>
        </p:txBody>
      </p:sp>
      <p:sp>
        <p:nvSpPr>
          <p:cNvPr id="27" name="Text Box 7"/>
          <p:cNvSpPr txBox="1">
            <a:spLocks noChangeArrowheads="1"/>
          </p:cNvSpPr>
          <p:nvPr/>
        </p:nvSpPr>
        <p:spPr bwMode="auto">
          <a:xfrm>
            <a:off x="2468880" y="4202668"/>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4</a:t>
            </a:r>
          </a:p>
        </p:txBody>
      </p:sp>
      <p:sp>
        <p:nvSpPr>
          <p:cNvPr id="28" name="Text Box 8"/>
          <p:cNvSpPr txBox="1">
            <a:spLocks noChangeArrowheads="1"/>
          </p:cNvSpPr>
          <p:nvPr/>
        </p:nvSpPr>
        <p:spPr bwMode="auto">
          <a:xfrm>
            <a:off x="2454366" y="4540794"/>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6</a:t>
            </a:r>
          </a:p>
        </p:txBody>
      </p:sp>
      <p:sp>
        <p:nvSpPr>
          <p:cNvPr id="29" name="Text Box 9"/>
          <p:cNvSpPr txBox="1">
            <a:spLocks noChangeArrowheads="1"/>
          </p:cNvSpPr>
          <p:nvPr/>
        </p:nvSpPr>
        <p:spPr bwMode="auto">
          <a:xfrm>
            <a:off x="2468880" y="493776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8</a:t>
            </a:r>
          </a:p>
        </p:txBody>
      </p:sp>
      <p:sp>
        <p:nvSpPr>
          <p:cNvPr id="30" name="Text Box 10"/>
          <p:cNvSpPr txBox="1">
            <a:spLocks noChangeArrowheads="1"/>
          </p:cNvSpPr>
          <p:nvPr/>
        </p:nvSpPr>
        <p:spPr bwMode="auto">
          <a:xfrm>
            <a:off x="2423160" y="530352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10</a:t>
            </a:r>
          </a:p>
        </p:txBody>
      </p:sp>
      <p:sp>
        <p:nvSpPr>
          <p:cNvPr id="31" name="Text Box 11"/>
          <p:cNvSpPr txBox="1">
            <a:spLocks noChangeArrowheads="1"/>
          </p:cNvSpPr>
          <p:nvPr/>
        </p:nvSpPr>
        <p:spPr bwMode="auto">
          <a:xfrm>
            <a:off x="2423160" y="566928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12</a:t>
            </a:r>
          </a:p>
        </p:txBody>
      </p:sp>
      <p:sp>
        <p:nvSpPr>
          <p:cNvPr id="32" name="Text Box 13"/>
          <p:cNvSpPr txBox="1">
            <a:spLocks noChangeArrowheads="1"/>
          </p:cNvSpPr>
          <p:nvPr/>
        </p:nvSpPr>
        <p:spPr bwMode="auto">
          <a:xfrm>
            <a:off x="2926080" y="5669280"/>
            <a:ext cx="381000" cy="36933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L</a:t>
            </a:r>
          </a:p>
        </p:txBody>
      </p:sp>
      <p:sp>
        <p:nvSpPr>
          <p:cNvPr id="33" name="Text Box 4"/>
          <p:cNvSpPr txBox="1">
            <a:spLocks noChangeArrowheads="1"/>
          </p:cNvSpPr>
          <p:nvPr/>
        </p:nvSpPr>
        <p:spPr bwMode="auto">
          <a:xfrm>
            <a:off x="3246120" y="338328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9</a:t>
            </a:r>
          </a:p>
        </p:txBody>
      </p:sp>
      <p:sp>
        <p:nvSpPr>
          <p:cNvPr id="34" name="Text Box 17"/>
          <p:cNvSpPr txBox="1">
            <a:spLocks noChangeArrowheads="1"/>
          </p:cNvSpPr>
          <p:nvPr/>
        </p:nvSpPr>
        <p:spPr bwMode="auto">
          <a:xfrm>
            <a:off x="3108960" y="5669280"/>
            <a:ext cx="595313" cy="36933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12</a:t>
            </a:r>
          </a:p>
        </p:txBody>
      </p:sp>
      <p:sp>
        <p:nvSpPr>
          <p:cNvPr id="97297" name="Rectangle 17"/>
          <p:cNvSpPr>
            <a:spLocks noGrp="1" noChangeArrowheads="1"/>
          </p:cNvSpPr>
          <p:nvPr>
            <p:ph type="title"/>
          </p:nvPr>
        </p:nvSpPr>
        <p:spPr/>
        <p:txBody>
          <a:bodyPr/>
          <a:lstStyle/>
          <a:p>
            <a:pPr eaLnBrk="1" hangingPunct="1">
              <a:defRPr/>
            </a:pPr>
            <a:r>
              <a:rPr lang="en-US" dirty="0">
                <a:effectLst>
                  <a:outerShdw blurRad="38100" dist="38100" dir="2700000" algn="tl">
                    <a:srgbClr val="C0C0C0"/>
                  </a:outerShdw>
                </a:effectLst>
              </a:rPr>
              <a:t>Controlling the LIBERO</a:t>
            </a:r>
          </a:p>
        </p:txBody>
      </p:sp>
      <p:sp>
        <p:nvSpPr>
          <p:cNvPr id="37896" name="Slide Number Placeholder 4"/>
          <p:cNvSpPr>
            <a:spLocks noGrp="1"/>
          </p:cNvSpPr>
          <p:nvPr>
            <p:ph type="sldNum" sz="quarter" idx="12"/>
          </p:nvPr>
        </p:nvSpPr>
        <p:spPr>
          <a:noFill/>
        </p:spPr>
        <p:txBody>
          <a:bodyPr/>
          <a:lstStyle/>
          <a:p>
            <a:fld id="{7C5A2B38-04A9-478D-B6C2-9450B75436CA}" type="slidenum">
              <a:rPr lang="en-US" smtClean="0"/>
              <a:pPr/>
              <a:t>58</a:t>
            </a:fld>
            <a:endParaRPr lang="en-US" dirty="0"/>
          </a:p>
        </p:txBody>
      </p:sp>
      <p:sp>
        <p:nvSpPr>
          <p:cNvPr id="97287" name="Text Box 7"/>
          <p:cNvSpPr txBox="1">
            <a:spLocks noChangeArrowheads="1"/>
          </p:cNvSpPr>
          <p:nvPr/>
        </p:nvSpPr>
        <p:spPr bwMode="auto">
          <a:xfrm>
            <a:off x="822325" y="1050925"/>
            <a:ext cx="7818438" cy="1384995"/>
          </a:xfrm>
          <a:prstGeom prst="rect">
            <a:avLst/>
          </a:prstGeom>
          <a:solidFill>
            <a:srgbClr val="FFFF00"/>
          </a:solidFill>
          <a:ln w="9525">
            <a:noFill/>
            <a:miter lim="800000"/>
            <a:headEnd/>
            <a:tailEnd/>
          </a:ln>
          <a:effectLst>
            <a:outerShdw blurRad="50800" dist="38100" dir="2700000" algn="tl" rotWithShape="0">
              <a:prstClr val="black">
                <a:alpha val="40000"/>
              </a:prstClr>
            </a:outerShdw>
          </a:effectLst>
        </p:spPr>
        <p:txBody>
          <a:bodyPr tIns="137160" bIns="137160">
            <a:spAutoFit/>
          </a:bodyPr>
          <a:lstStyle/>
          <a:p>
            <a:pPr>
              <a:spcBef>
                <a:spcPct val="50000"/>
              </a:spcBef>
              <a:buFont typeface="Arial" charset="0"/>
              <a:buChar char="•"/>
              <a:defRPr/>
            </a:pPr>
            <a:r>
              <a:rPr lang="en-US" b="0" dirty="0">
                <a:latin typeface="+mn-lt"/>
                <a:cs typeface="+mn-cs"/>
              </a:rPr>
              <a:t> When the Libero returns, </a:t>
            </a:r>
            <a:r>
              <a:rPr lang="en-US" dirty="0">
                <a:solidFill>
                  <a:srgbClr val="3366CC"/>
                </a:solidFill>
                <a:latin typeface="+mn-lt"/>
                <a:cs typeface="+mn-cs"/>
              </a:rPr>
              <a:t>enter an L </a:t>
            </a:r>
            <a:r>
              <a:rPr lang="en-US" b="0" dirty="0">
                <a:latin typeface="+mn-lt"/>
                <a:cs typeface="+mn-cs"/>
              </a:rPr>
              <a:t>next to the last number.</a:t>
            </a:r>
          </a:p>
          <a:p>
            <a:pPr>
              <a:spcBef>
                <a:spcPct val="50000"/>
              </a:spcBef>
              <a:buFont typeface="Arial" charset="0"/>
              <a:buChar char="•"/>
              <a:defRPr/>
            </a:pPr>
            <a:r>
              <a:rPr lang="en-US" b="0" dirty="0">
                <a:latin typeface="+mn-lt"/>
                <a:cs typeface="+mn-cs"/>
              </a:rPr>
              <a:t> If the reserve Libero enters the set the active Libero must leave, </a:t>
            </a:r>
            <a:r>
              <a:rPr lang="en-US" dirty="0">
                <a:solidFill>
                  <a:srgbClr val="3366CC"/>
                </a:solidFill>
                <a:latin typeface="+mn-lt"/>
                <a:cs typeface="+mn-cs"/>
              </a:rPr>
              <a:t>enter R </a:t>
            </a:r>
          </a:p>
          <a:p>
            <a:pPr>
              <a:spcBef>
                <a:spcPct val="50000"/>
              </a:spcBef>
              <a:buFont typeface="Arial" charset="0"/>
              <a:buChar char="•"/>
              <a:defRPr/>
            </a:pPr>
            <a:r>
              <a:rPr lang="en-US" dirty="0">
                <a:latin typeface="+mn-lt"/>
                <a:cs typeface="+mn-cs"/>
              </a:rPr>
              <a:t> Remember : there can only be one Libero on the floor at a time</a:t>
            </a:r>
          </a:p>
        </p:txBody>
      </p:sp>
      <p:sp>
        <p:nvSpPr>
          <p:cNvPr id="97288" name="Line 8"/>
          <p:cNvSpPr>
            <a:spLocks noChangeShapeType="1"/>
          </p:cNvSpPr>
          <p:nvPr/>
        </p:nvSpPr>
        <p:spPr bwMode="auto">
          <a:xfrm flipH="1">
            <a:off x="3931917" y="1371600"/>
            <a:ext cx="2148842" cy="4343401"/>
          </a:xfrm>
          <a:prstGeom prst="line">
            <a:avLst/>
          </a:prstGeom>
          <a:noFill/>
          <a:ln w="38100">
            <a:solidFill>
              <a:srgbClr val="0000FF"/>
            </a:solidFill>
            <a:prstDash val="sysDot"/>
            <a:round/>
            <a:headEnd/>
            <a:tailEnd type="triangle" w="med" len="med"/>
          </a:ln>
        </p:spPr>
        <p:txBody>
          <a:bodyPr/>
          <a:lstStyle/>
          <a:p>
            <a:endParaRPr lang="en-US" dirty="0"/>
          </a:p>
        </p:txBody>
      </p:sp>
      <p:sp>
        <p:nvSpPr>
          <p:cNvPr id="97293" name="Line 13"/>
          <p:cNvSpPr>
            <a:spLocks noChangeShapeType="1"/>
          </p:cNvSpPr>
          <p:nvPr/>
        </p:nvSpPr>
        <p:spPr bwMode="auto">
          <a:xfrm flipH="1">
            <a:off x="3200400" y="5760720"/>
            <a:ext cx="304800" cy="228600"/>
          </a:xfrm>
          <a:prstGeom prst="line">
            <a:avLst/>
          </a:prstGeom>
          <a:noFill/>
          <a:ln w="38100">
            <a:solidFill>
              <a:schemeClr val="tx1"/>
            </a:solidFill>
            <a:round/>
            <a:headEnd/>
            <a:tailEnd/>
          </a:ln>
        </p:spPr>
        <p:txBody>
          <a:bodyPr/>
          <a:lstStyle/>
          <a:p>
            <a:endParaRPr lang="en-US" dirty="0"/>
          </a:p>
        </p:txBody>
      </p:sp>
      <p:sp>
        <p:nvSpPr>
          <p:cNvPr id="97294" name="Text Box 14"/>
          <p:cNvSpPr txBox="1">
            <a:spLocks noChangeArrowheads="1"/>
          </p:cNvSpPr>
          <p:nvPr/>
        </p:nvSpPr>
        <p:spPr bwMode="auto">
          <a:xfrm>
            <a:off x="3474720" y="5669280"/>
            <a:ext cx="595312" cy="36933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18</a:t>
            </a:r>
          </a:p>
        </p:txBody>
      </p:sp>
      <p:pic>
        <p:nvPicPr>
          <p:cNvPr id="23"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21" name="Text Box 13"/>
          <p:cNvSpPr txBox="1">
            <a:spLocks noChangeArrowheads="1"/>
          </p:cNvSpPr>
          <p:nvPr/>
        </p:nvSpPr>
        <p:spPr bwMode="auto">
          <a:xfrm>
            <a:off x="3794760" y="5669280"/>
            <a:ext cx="381000" cy="36933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L</a:t>
            </a:r>
          </a:p>
        </p:txBody>
      </p:sp>
      <p:sp>
        <p:nvSpPr>
          <p:cNvPr id="22" name="Text Box 13"/>
          <p:cNvSpPr txBox="1">
            <a:spLocks noChangeArrowheads="1"/>
          </p:cNvSpPr>
          <p:nvPr/>
        </p:nvSpPr>
        <p:spPr bwMode="auto">
          <a:xfrm>
            <a:off x="3962400" y="5669280"/>
            <a:ext cx="381000" cy="36933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R</a:t>
            </a:r>
          </a:p>
        </p:txBody>
      </p:sp>
      <p:sp>
        <p:nvSpPr>
          <p:cNvPr id="36" name="Line 8"/>
          <p:cNvSpPr>
            <a:spLocks noChangeShapeType="1"/>
          </p:cNvSpPr>
          <p:nvPr/>
        </p:nvSpPr>
        <p:spPr bwMode="auto">
          <a:xfrm flipH="1">
            <a:off x="4206240" y="1874520"/>
            <a:ext cx="2606040" cy="3886200"/>
          </a:xfrm>
          <a:prstGeom prst="line">
            <a:avLst/>
          </a:prstGeom>
          <a:noFill/>
          <a:ln w="38100">
            <a:solidFill>
              <a:srgbClr val="0000FF"/>
            </a:solidFill>
            <a:prstDash val="sysDot"/>
            <a:round/>
            <a:headEnd/>
            <a:tailEnd type="triangle" w="med" len="med"/>
          </a:ln>
        </p:spPr>
        <p:txBody>
          <a:bodyPr/>
          <a:lstStyle/>
          <a:p>
            <a:endParaRPr lang="en-US" dirty="0"/>
          </a:p>
        </p:txBody>
      </p:sp>
      <p:sp>
        <p:nvSpPr>
          <p:cNvPr id="35" name="Text Box 13"/>
          <p:cNvSpPr txBox="1">
            <a:spLocks noChangeArrowheads="1"/>
          </p:cNvSpPr>
          <p:nvPr/>
        </p:nvSpPr>
        <p:spPr bwMode="auto">
          <a:xfrm>
            <a:off x="3844608" y="3288268"/>
            <a:ext cx="1458912" cy="369332"/>
          </a:xfrm>
          <a:prstGeom prst="rect">
            <a:avLst/>
          </a:prstGeom>
          <a:noFill/>
          <a:ln w="9525">
            <a:noFill/>
            <a:miter lim="800000"/>
            <a:headEnd/>
            <a:tailEnd/>
          </a:ln>
        </p:spPr>
        <p:txBody>
          <a:bodyPr>
            <a:spAutoFit/>
          </a:bodyPr>
          <a:lstStyle/>
          <a:p>
            <a:pPr algn="ctr">
              <a:spcBef>
                <a:spcPct val="50000"/>
              </a:spcBef>
            </a:pPr>
            <a:r>
              <a:rPr lang="en-US" dirty="0">
                <a:solidFill>
                  <a:srgbClr val="006699"/>
                </a:solidFill>
                <a:latin typeface="Comic Sans MS" pitchFamily="66" charset="0"/>
              </a:rPr>
              <a:t>COUGARS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7287">
                                            <p:txEl>
                                              <p:pRg st="0" end="0"/>
                                            </p:txEl>
                                          </p:spTgt>
                                        </p:tgtEl>
                                        <p:attrNameLst>
                                          <p:attrName>style.visibility</p:attrName>
                                        </p:attrNameLst>
                                      </p:cBhvr>
                                      <p:to>
                                        <p:strVal val="visible"/>
                                      </p:to>
                                    </p:set>
                                    <p:animEffect transition="in" filter="wipe(up)">
                                      <p:cBhvr>
                                        <p:cTn id="7" dur="1000"/>
                                        <p:tgtEl>
                                          <p:spTgt spid="97287">
                                            <p:txEl>
                                              <p:pRg st="0" end="0"/>
                                            </p:txEl>
                                          </p:spTgt>
                                        </p:tgtEl>
                                      </p:cBhvr>
                                    </p:animEffect>
                                  </p:childTnLst>
                                </p:cTn>
                              </p:par>
                            </p:childTnLst>
                          </p:cTn>
                        </p:par>
                        <p:par>
                          <p:cTn id="8" fill="hold">
                            <p:stCondLst>
                              <p:cond delay="1000"/>
                            </p:stCondLst>
                            <p:childTnLst>
                              <p:par>
                                <p:cTn id="9" presetID="22" presetClass="entr" presetSubtype="2" fill="hold" grpId="0" nodeType="afterEffect">
                                  <p:stCondLst>
                                    <p:cond delay="3000"/>
                                  </p:stCondLst>
                                  <p:childTnLst>
                                    <p:set>
                                      <p:cBhvr>
                                        <p:cTn id="10" dur="1" fill="hold">
                                          <p:stCondLst>
                                            <p:cond delay="0"/>
                                          </p:stCondLst>
                                        </p:cTn>
                                        <p:tgtEl>
                                          <p:spTgt spid="97288"/>
                                        </p:tgtEl>
                                        <p:attrNameLst>
                                          <p:attrName>style.visibility</p:attrName>
                                        </p:attrNameLst>
                                      </p:cBhvr>
                                      <p:to>
                                        <p:strVal val="visible"/>
                                      </p:to>
                                    </p:set>
                                    <p:animEffect transition="in" filter="wipe(right)">
                                      <p:cBhvr>
                                        <p:cTn id="11" dur="1000"/>
                                        <p:tgtEl>
                                          <p:spTgt spid="97288"/>
                                        </p:tgtEl>
                                      </p:cBhvr>
                                    </p:animEffect>
                                  </p:childTnLst>
                                  <p:subTnLst>
                                    <p:set>
                                      <p:cBhvr override="childStyle">
                                        <p:cTn dur="1" fill="hold" display="0" masterRel="sameClick" afterEffect="1">
                                          <p:stCondLst>
                                            <p:cond evt="end" delay="0">
                                              <p:tn val="9"/>
                                            </p:cond>
                                          </p:stCondLst>
                                        </p:cTn>
                                        <p:tgtEl>
                                          <p:spTgt spid="97288"/>
                                        </p:tgtEl>
                                        <p:attrNameLst>
                                          <p:attrName>style.visibility</p:attrName>
                                        </p:attrNameLst>
                                      </p:cBhvr>
                                      <p:to>
                                        <p:strVal val="hidden"/>
                                      </p:to>
                                    </p:set>
                                  </p:subTnLst>
                                </p:cTn>
                              </p:par>
                            </p:childTnLst>
                          </p:cTn>
                        </p:par>
                        <p:par>
                          <p:cTn id="12" fill="hold">
                            <p:stCondLst>
                              <p:cond delay="5000"/>
                            </p:stCondLst>
                            <p:childTnLst>
                              <p:par>
                                <p:cTn id="13" presetID="22" presetClass="entr" presetSubtype="1"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500"/>
                                        <p:tgtEl>
                                          <p:spTgt spid="21"/>
                                        </p:tgtEl>
                                      </p:cBhvr>
                                    </p:animEffect>
                                  </p:childTnLst>
                                </p:cTn>
                              </p:par>
                            </p:childTnLst>
                          </p:cTn>
                        </p:par>
                        <p:par>
                          <p:cTn id="16" fill="hold">
                            <p:stCondLst>
                              <p:cond delay="5500"/>
                            </p:stCondLst>
                            <p:childTnLst>
                              <p:par>
                                <p:cTn id="17" presetID="22" presetClass="entr" presetSubtype="1" fill="hold" nodeType="afterEffect">
                                  <p:stCondLst>
                                    <p:cond delay="0"/>
                                  </p:stCondLst>
                                  <p:childTnLst>
                                    <p:set>
                                      <p:cBhvr>
                                        <p:cTn id="18" dur="1" fill="hold">
                                          <p:stCondLst>
                                            <p:cond delay="0"/>
                                          </p:stCondLst>
                                        </p:cTn>
                                        <p:tgtEl>
                                          <p:spTgt spid="97287">
                                            <p:txEl>
                                              <p:pRg st="1" end="1"/>
                                            </p:txEl>
                                          </p:spTgt>
                                        </p:tgtEl>
                                        <p:attrNameLst>
                                          <p:attrName>style.visibility</p:attrName>
                                        </p:attrNameLst>
                                      </p:cBhvr>
                                      <p:to>
                                        <p:strVal val="visible"/>
                                      </p:to>
                                    </p:set>
                                    <p:animEffect transition="in" filter="wipe(up)">
                                      <p:cBhvr>
                                        <p:cTn id="19" dur="1000"/>
                                        <p:tgtEl>
                                          <p:spTgt spid="97287">
                                            <p:txEl>
                                              <p:pRg st="1" end="1"/>
                                            </p:txEl>
                                          </p:spTgt>
                                        </p:tgtEl>
                                      </p:cBhvr>
                                    </p:animEffect>
                                  </p:childTnLst>
                                </p:cTn>
                              </p:par>
                            </p:childTnLst>
                          </p:cTn>
                        </p:par>
                        <p:par>
                          <p:cTn id="20" fill="hold">
                            <p:stCondLst>
                              <p:cond delay="6500"/>
                            </p:stCondLst>
                            <p:childTnLst>
                              <p:par>
                                <p:cTn id="21" presetID="22" presetClass="entr" presetSubtype="2"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1000"/>
                                        <p:tgtEl>
                                          <p:spTgt spid="36"/>
                                        </p:tgtEl>
                                      </p:cBhvr>
                                    </p:animEffect>
                                  </p:childTnLst>
                                  <p:subTnLst>
                                    <p:set>
                                      <p:cBhvr override="childStyle">
                                        <p:cTn dur="1" fill="hold" display="0" masterRel="sameClick" afterEffect="1">
                                          <p:stCondLst>
                                            <p:cond evt="end" delay="0">
                                              <p:tn val="21"/>
                                            </p:cond>
                                          </p:stCondLst>
                                        </p:cTn>
                                        <p:tgtEl>
                                          <p:spTgt spid="36"/>
                                        </p:tgtEl>
                                        <p:attrNameLst>
                                          <p:attrName>style.visibility</p:attrName>
                                        </p:attrNameLst>
                                      </p:cBhvr>
                                      <p:to>
                                        <p:strVal val="hidden"/>
                                      </p:to>
                                    </p:set>
                                  </p:subTnLst>
                                </p:cTn>
                              </p:par>
                            </p:childTnLst>
                          </p:cTn>
                        </p:par>
                        <p:par>
                          <p:cTn id="24" fill="hold">
                            <p:stCondLst>
                              <p:cond delay="7500"/>
                            </p:stCondLst>
                            <p:childTnLst>
                              <p:par>
                                <p:cTn id="25" presetID="22" presetClass="entr" presetSubtype="1"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childTnLst>
                          </p:cTn>
                        </p:par>
                        <p:par>
                          <p:cTn id="28" fill="hold">
                            <p:stCondLst>
                              <p:cond delay="8000"/>
                            </p:stCondLst>
                            <p:childTnLst>
                              <p:par>
                                <p:cTn id="29" presetID="22" presetClass="entr" presetSubtype="1" fill="hold" nodeType="afterEffect">
                                  <p:stCondLst>
                                    <p:cond delay="0"/>
                                  </p:stCondLst>
                                  <p:childTnLst>
                                    <p:set>
                                      <p:cBhvr>
                                        <p:cTn id="30" dur="1" fill="hold">
                                          <p:stCondLst>
                                            <p:cond delay="0"/>
                                          </p:stCondLst>
                                        </p:cTn>
                                        <p:tgtEl>
                                          <p:spTgt spid="97287">
                                            <p:txEl>
                                              <p:pRg st="2" end="2"/>
                                            </p:txEl>
                                          </p:spTgt>
                                        </p:tgtEl>
                                        <p:attrNameLst>
                                          <p:attrName>style.visibility</p:attrName>
                                        </p:attrNameLst>
                                      </p:cBhvr>
                                      <p:to>
                                        <p:strVal val="visible"/>
                                      </p:to>
                                    </p:set>
                                    <p:animEffect transition="in" filter="wipe(up)">
                                      <p:cBhvr>
                                        <p:cTn id="31" dur="1000"/>
                                        <p:tgtEl>
                                          <p:spTgt spid="97287">
                                            <p:txEl>
                                              <p:pRg st="2" end="2"/>
                                            </p:txEl>
                                          </p:spTgt>
                                        </p:tgtEl>
                                      </p:cBhvr>
                                    </p:animEffect>
                                  </p:childTnLst>
                                </p:cTn>
                              </p:par>
                            </p:childTnLst>
                          </p:cTn>
                        </p:par>
                        <p:par>
                          <p:cTn id="32" fill="hold">
                            <p:stCondLst>
                              <p:cond delay="9000"/>
                            </p:stCondLst>
                            <p:childTnLst>
                              <p:par>
                                <p:cTn id="33" presetID="4" presetClass="entr" presetSubtype="32"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box(out)">
                                      <p:cBhvr>
                                        <p:cTn id="3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8" grpId="0" animBg="1"/>
      <p:bldP spid="21" grpId="0"/>
      <p:bldP spid="22" grpId="0"/>
      <p:bldP spid="3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LC1.jpg"/>
          <p:cNvPicPr>
            <a:picLocks noChangeAspect="1"/>
          </p:cNvPicPr>
          <p:nvPr/>
        </p:nvPicPr>
        <p:blipFill>
          <a:blip r:embed="rId2" cstate="print"/>
          <a:stretch>
            <a:fillRect/>
          </a:stretch>
        </p:blipFill>
        <p:spPr>
          <a:xfrm>
            <a:off x="2194560" y="3115277"/>
            <a:ext cx="3886200" cy="2919763"/>
          </a:xfrm>
          <a:prstGeom prst="rect">
            <a:avLst/>
          </a:prstGeom>
        </p:spPr>
      </p:pic>
      <p:sp>
        <p:nvSpPr>
          <p:cNvPr id="25" name="Text Box 4"/>
          <p:cNvSpPr txBox="1">
            <a:spLocks noChangeArrowheads="1"/>
          </p:cNvSpPr>
          <p:nvPr/>
        </p:nvSpPr>
        <p:spPr bwMode="auto">
          <a:xfrm>
            <a:off x="2834640" y="3379708"/>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15</a:t>
            </a:r>
          </a:p>
        </p:txBody>
      </p:sp>
      <p:sp>
        <p:nvSpPr>
          <p:cNvPr id="26" name="Text Box 6"/>
          <p:cNvSpPr txBox="1">
            <a:spLocks noChangeArrowheads="1"/>
          </p:cNvSpPr>
          <p:nvPr/>
        </p:nvSpPr>
        <p:spPr bwMode="auto">
          <a:xfrm>
            <a:off x="2468880" y="3745468"/>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2</a:t>
            </a:r>
          </a:p>
        </p:txBody>
      </p:sp>
      <p:sp>
        <p:nvSpPr>
          <p:cNvPr id="27" name="Text Box 7"/>
          <p:cNvSpPr txBox="1">
            <a:spLocks noChangeArrowheads="1"/>
          </p:cNvSpPr>
          <p:nvPr/>
        </p:nvSpPr>
        <p:spPr bwMode="auto">
          <a:xfrm>
            <a:off x="2468880" y="4202668"/>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4</a:t>
            </a:r>
          </a:p>
        </p:txBody>
      </p:sp>
      <p:sp>
        <p:nvSpPr>
          <p:cNvPr id="28" name="Text Box 8"/>
          <p:cNvSpPr txBox="1">
            <a:spLocks noChangeArrowheads="1"/>
          </p:cNvSpPr>
          <p:nvPr/>
        </p:nvSpPr>
        <p:spPr bwMode="auto">
          <a:xfrm>
            <a:off x="2454366" y="4540794"/>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6</a:t>
            </a:r>
          </a:p>
        </p:txBody>
      </p:sp>
      <p:sp>
        <p:nvSpPr>
          <p:cNvPr id="29" name="Text Box 9"/>
          <p:cNvSpPr txBox="1">
            <a:spLocks noChangeArrowheads="1"/>
          </p:cNvSpPr>
          <p:nvPr/>
        </p:nvSpPr>
        <p:spPr bwMode="auto">
          <a:xfrm>
            <a:off x="2468880" y="493776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8</a:t>
            </a:r>
          </a:p>
        </p:txBody>
      </p:sp>
      <p:sp>
        <p:nvSpPr>
          <p:cNvPr id="30" name="Text Box 10"/>
          <p:cNvSpPr txBox="1">
            <a:spLocks noChangeArrowheads="1"/>
          </p:cNvSpPr>
          <p:nvPr/>
        </p:nvSpPr>
        <p:spPr bwMode="auto">
          <a:xfrm>
            <a:off x="2423160" y="530352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10</a:t>
            </a:r>
          </a:p>
        </p:txBody>
      </p:sp>
      <p:sp>
        <p:nvSpPr>
          <p:cNvPr id="31" name="Text Box 11"/>
          <p:cNvSpPr txBox="1">
            <a:spLocks noChangeArrowheads="1"/>
          </p:cNvSpPr>
          <p:nvPr/>
        </p:nvSpPr>
        <p:spPr bwMode="auto">
          <a:xfrm>
            <a:off x="2423160" y="566928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12</a:t>
            </a:r>
          </a:p>
        </p:txBody>
      </p:sp>
      <p:sp>
        <p:nvSpPr>
          <p:cNvPr id="32" name="Text Box 13"/>
          <p:cNvSpPr txBox="1">
            <a:spLocks noChangeArrowheads="1"/>
          </p:cNvSpPr>
          <p:nvPr/>
        </p:nvSpPr>
        <p:spPr bwMode="auto">
          <a:xfrm>
            <a:off x="2926080" y="5669280"/>
            <a:ext cx="381000" cy="36933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L</a:t>
            </a:r>
          </a:p>
        </p:txBody>
      </p:sp>
      <p:sp>
        <p:nvSpPr>
          <p:cNvPr id="33" name="Text Box 4"/>
          <p:cNvSpPr txBox="1">
            <a:spLocks noChangeArrowheads="1"/>
          </p:cNvSpPr>
          <p:nvPr/>
        </p:nvSpPr>
        <p:spPr bwMode="auto">
          <a:xfrm>
            <a:off x="3246120" y="3383280"/>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9</a:t>
            </a:r>
          </a:p>
        </p:txBody>
      </p:sp>
      <p:sp>
        <p:nvSpPr>
          <p:cNvPr id="34" name="Text Box 17"/>
          <p:cNvSpPr txBox="1">
            <a:spLocks noChangeArrowheads="1"/>
          </p:cNvSpPr>
          <p:nvPr/>
        </p:nvSpPr>
        <p:spPr bwMode="auto">
          <a:xfrm>
            <a:off x="3108960" y="5669280"/>
            <a:ext cx="595313" cy="36933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12</a:t>
            </a:r>
          </a:p>
        </p:txBody>
      </p:sp>
      <p:sp>
        <p:nvSpPr>
          <p:cNvPr id="97297" name="Rectangle 17"/>
          <p:cNvSpPr>
            <a:spLocks noGrp="1" noChangeArrowheads="1"/>
          </p:cNvSpPr>
          <p:nvPr>
            <p:ph type="title"/>
          </p:nvPr>
        </p:nvSpPr>
        <p:spPr/>
        <p:txBody>
          <a:bodyPr/>
          <a:lstStyle/>
          <a:p>
            <a:pPr eaLnBrk="1" hangingPunct="1">
              <a:defRPr/>
            </a:pPr>
            <a:r>
              <a:rPr lang="en-US" dirty="0">
                <a:effectLst>
                  <a:outerShdw blurRad="38100" dist="38100" dir="2700000" algn="tl">
                    <a:srgbClr val="C0C0C0"/>
                  </a:outerShdw>
                </a:effectLst>
              </a:rPr>
              <a:t>Recording the LIBERO Serve</a:t>
            </a:r>
          </a:p>
        </p:txBody>
      </p:sp>
      <p:sp>
        <p:nvSpPr>
          <p:cNvPr id="37896" name="Slide Number Placeholder 4"/>
          <p:cNvSpPr>
            <a:spLocks noGrp="1"/>
          </p:cNvSpPr>
          <p:nvPr>
            <p:ph type="sldNum" sz="quarter" idx="12"/>
          </p:nvPr>
        </p:nvSpPr>
        <p:spPr>
          <a:noFill/>
        </p:spPr>
        <p:txBody>
          <a:bodyPr/>
          <a:lstStyle/>
          <a:p>
            <a:fld id="{7C5A2B38-04A9-478D-B6C2-9450B75436CA}" type="slidenum">
              <a:rPr lang="en-US" smtClean="0"/>
              <a:pPr/>
              <a:t>59</a:t>
            </a:fld>
            <a:endParaRPr lang="en-US" dirty="0"/>
          </a:p>
        </p:txBody>
      </p:sp>
      <p:sp>
        <p:nvSpPr>
          <p:cNvPr id="97287" name="Text Box 7"/>
          <p:cNvSpPr txBox="1">
            <a:spLocks noChangeArrowheads="1"/>
          </p:cNvSpPr>
          <p:nvPr/>
        </p:nvSpPr>
        <p:spPr bwMode="auto">
          <a:xfrm>
            <a:off x="474663" y="1050925"/>
            <a:ext cx="8317274" cy="1938992"/>
          </a:xfrm>
          <a:prstGeom prst="rect">
            <a:avLst/>
          </a:prstGeom>
          <a:solidFill>
            <a:srgbClr val="FFFF00"/>
          </a:solidFill>
          <a:ln w="9525">
            <a:noFill/>
            <a:miter lim="800000"/>
            <a:headEnd/>
            <a:tailEnd/>
          </a:ln>
          <a:effectLst>
            <a:outerShdw blurRad="50800" dist="38100" dir="2700000" algn="tl" rotWithShape="0">
              <a:prstClr val="black">
                <a:alpha val="40000"/>
              </a:prstClr>
            </a:outerShdw>
          </a:effectLst>
        </p:spPr>
        <p:txBody>
          <a:bodyPr wrap="square" tIns="137160" bIns="137160">
            <a:spAutoFit/>
          </a:bodyPr>
          <a:lstStyle/>
          <a:p>
            <a:pPr>
              <a:spcBef>
                <a:spcPct val="50000"/>
              </a:spcBef>
              <a:buFont typeface="Arial" charset="0"/>
              <a:buChar char="•"/>
              <a:defRPr/>
            </a:pPr>
            <a:r>
              <a:rPr lang="en-US" b="0" dirty="0">
                <a:latin typeface="+mn-lt"/>
                <a:cs typeface="+mn-cs"/>
              </a:rPr>
              <a:t> When the Libero enters the service position, </a:t>
            </a:r>
            <a:r>
              <a:rPr lang="en-US" dirty="0">
                <a:solidFill>
                  <a:srgbClr val="3366CC"/>
                </a:solidFill>
                <a:latin typeface="+mn-lt"/>
                <a:cs typeface="+mn-cs"/>
              </a:rPr>
              <a:t>enter an L </a:t>
            </a:r>
            <a:r>
              <a:rPr lang="en-US" b="0" dirty="0">
                <a:latin typeface="+mn-lt"/>
                <a:cs typeface="+mn-cs"/>
              </a:rPr>
              <a:t>next to the number.</a:t>
            </a:r>
          </a:p>
          <a:p>
            <a:pPr>
              <a:spcBef>
                <a:spcPct val="50000"/>
              </a:spcBef>
              <a:buFont typeface="Arial" charset="0"/>
              <a:buChar char="•"/>
              <a:defRPr/>
            </a:pPr>
            <a:r>
              <a:rPr lang="en-US" b="0" dirty="0">
                <a:latin typeface="+mn-lt"/>
                <a:cs typeface="+mn-cs"/>
              </a:rPr>
              <a:t> When the Libero serves, triangle the Roman Numeral</a:t>
            </a:r>
            <a:endParaRPr lang="en-US" dirty="0">
              <a:solidFill>
                <a:srgbClr val="3366CC"/>
              </a:solidFill>
              <a:latin typeface="+mn-lt"/>
              <a:cs typeface="+mn-cs"/>
            </a:endParaRPr>
          </a:p>
          <a:p>
            <a:pPr marL="115888" indent="-115888">
              <a:spcBef>
                <a:spcPct val="50000"/>
              </a:spcBef>
              <a:buFont typeface="Arial" charset="0"/>
              <a:buChar char="•"/>
              <a:defRPr/>
            </a:pPr>
            <a:r>
              <a:rPr lang="en-US" dirty="0">
                <a:latin typeface="+mn-lt"/>
                <a:cs typeface="+mn-cs"/>
              </a:rPr>
              <a:t>Remember : The Libero may only serve from one </a:t>
            </a:r>
            <a:r>
              <a:rPr lang="en-US" u="sng" dirty="0">
                <a:latin typeface="+mn-lt"/>
                <a:cs typeface="+mn-cs"/>
              </a:rPr>
              <a:t>position</a:t>
            </a:r>
            <a:r>
              <a:rPr lang="en-US" dirty="0">
                <a:latin typeface="+mn-lt"/>
                <a:cs typeface="+mn-cs"/>
              </a:rPr>
              <a:t> in the rotation.  </a:t>
            </a:r>
            <a:br>
              <a:rPr lang="en-US" dirty="0">
                <a:latin typeface="+mn-lt"/>
                <a:cs typeface="+mn-cs"/>
              </a:rPr>
            </a:br>
            <a:r>
              <a:rPr lang="en-US" b="0" dirty="0">
                <a:latin typeface="+mn-lt"/>
                <a:cs typeface="+mn-cs"/>
              </a:rPr>
              <a:t>Either Libero may serve from that position, but only one may be on the floor at a time.</a:t>
            </a:r>
          </a:p>
        </p:txBody>
      </p:sp>
      <p:sp>
        <p:nvSpPr>
          <p:cNvPr id="97288" name="Line 8"/>
          <p:cNvSpPr>
            <a:spLocks noChangeShapeType="1"/>
          </p:cNvSpPr>
          <p:nvPr/>
        </p:nvSpPr>
        <p:spPr bwMode="auto">
          <a:xfrm flipH="1">
            <a:off x="3246120" y="1432155"/>
            <a:ext cx="2971800" cy="2911245"/>
          </a:xfrm>
          <a:prstGeom prst="line">
            <a:avLst/>
          </a:prstGeom>
          <a:noFill/>
          <a:ln w="38100">
            <a:solidFill>
              <a:srgbClr val="0000FF"/>
            </a:solidFill>
            <a:prstDash val="sysDot"/>
            <a:round/>
            <a:headEnd/>
            <a:tailEnd type="triangle" w="med" len="med"/>
          </a:ln>
        </p:spPr>
        <p:txBody>
          <a:bodyPr/>
          <a:lstStyle/>
          <a:p>
            <a:endParaRPr lang="en-US" dirty="0"/>
          </a:p>
        </p:txBody>
      </p:sp>
      <p:sp>
        <p:nvSpPr>
          <p:cNvPr id="97293" name="Line 13"/>
          <p:cNvSpPr>
            <a:spLocks noChangeShapeType="1"/>
          </p:cNvSpPr>
          <p:nvPr/>
        </p:nvSpPr>
        <p:spPr bwMode="auto">
          <a:xfrm flipH="1">
            <a:off x="3200400" y="5760720"/>
            <a:ext cx="304800" cy="228600"/>
          </a:xfrm>
          <a:prstGeom prst="line">
            <a:avLst/>
          </a:prstGeom>
          <a:noFill/>
          <a:ln w="38100">
            <a:solidFill>
              <a:schemeClr val="tx1"/>
            </a:solidFill>
            <a:round/>
            <a:headEnd/>
            <a:tailEnd/>
          </a:ln>
        </p:spPr>
        <p:txBody>
          <a:bodyPr/>
          <a:lstStyle/>
          <a:p>
            <a:endParaRPr lang="en-US" dirty="0"/>
          </a:p>
        </p:txBody>
      </p:sp>
      <p:sp>
        <p:nvSpPr>
          <p:cNvPr id="97294" name="Text Box 14"/>
          <p:cNvSpPr txBox="1">
            <a:spLocks noChangeArrowheads="1"/>
          </p:cNvSpPr>
          <p:nvPr/>
        </p:nvSpPr>
        <p:spPr bwMode="auto">
          <a:xfrm>
            <a:off x="3474720" y="5669280"/>
            <a:ext cx="595312" cy="36933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18</a:t>
            </a:r>
          </a:p>
        </p:txBody>
      </p:sp>
      <p:pic>
        <p:nvPicPr>
          <p:cNvPr id="23"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21" name="Text Box 13"/>
          <p:cNvSpPr txBox="1">
            <a:spLocks noChangeArrowheads="1"/>
          </p:cNvSpPr>
          <p:nvPr/>
        </p:nvSpPr>
        <p:spPr bwMode="auto">
          <a:xfrm>
            <a:off x="3794760" y="5669280"/>
            <a:ext cx="381000" cy="36933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L</a:t>
            </a:r>
          </a:p>
        </p:txBody>
      </p:sp>
      <p:sp>
        <p:nvSpPr>
          <p:cNvPr id="22" name="Text Box 13"/>
          <p:cNvSpPr txBox="1">
            <a:spLocks noChangeArrowheads="1"/>
          </p:cNvSpPr>
          <p:nvPr/>
        </p:nvSpPr>
        <p:spPr bwMode="auto">
          <a:xfrm>
            <a:off x="3962400" y="5669280"/>
            <a:ext cx="381000" cy="36933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R</a:t>
            </a:r>
          </a:p>
        </p:txBody>
      </p:sp>
      <p:sp>
        <p:nvSpPr>
          <p:cNvPr id="36" name="Line 8"/>
          <p:cNvSpPr>
            <a:spLocks noChangeShapeType="1"/>
          </p:cNvSpPr>
          <p:nvPr/>
        </p:nvSpPr>
        <p:spPr bwMode="auto">
          <a:xfrm flipH="1">
            <a:off x="2514600" y="1869095"/>
            <a:ext cx="1189673" cy="2382865"/>
          </a:xfrm>
          <a:prstGeom prst="line">
            <a:avLst/>
          </a:prstGeom>
          <a:noFill/>
          <a:ln w="38100">
            <a:solidFill>
              <a:srgbClr val="0000FF"/>
            </a:solidFill>
            <a:prstDash val="sysDot"/>
            <a:round/>
            <a:headEnd/>
            <a:tailEnd type="triangle" w="med" len="med"/>
          </a:ln>
        </p:spPr>
        <p:txBody>
          <a:bodyPr/>
          <a:lstStyle/>
          <a:p>
            <a:endParaRPr lang="en-US" dirty="0"/>
          </a:p>
        </p:txBody>
      </p:sp>
      <p:sp>
        <p:nvSpPr>
          <p:cNvPr id="35" name="Text Box 4"/>
          <p:cNvSpPr txBox="1">
            <a:spLocks noChangeArrowheads="1"/>
          </p:cNvSpPr>
          <p:nvPr/>
        </p:nvSpPr>
        <p:spPr bwMode="auto">
          <a:xfrm>
            <a:off x="2743200" y="4195294"/>
            <a:ext cx="685800" cy="369332"/>
          </a:xfrm>
          <a:prstGeom prst="rect">
            <a:avLst/>
          </a:prstGeom>
          <a:noFill/>
          <a:ln w="9525">
            <a:noFill/>
            <a:miter lim="800000"/>
            <a:headEnd/>
            <a:tailEnd/>
          </a:ln>
        </p:spPr>
        <p:txBody>
          <a:bodyPr>
            <a:spAutoFit/>
          </a:bodyPr>
          <a:lstStyle/>
          <a:p>
            <a:pPr algn="ctr">
              <a:spcBef>
                <a:spcPct val="50000"/>
              </a:spcBef>
            </a:pPr>
            <a:r>
              <a:rPr lang="en-US" dirty="0">
                <a:solidFill>
                  <a:srgbClr val="0000FF"/>
                </a:solidFill>
                <a:latin typeface="Comic Sans MS" pitchFamily="66" charset="0"/>
              </a:rPr>
              <a:t>L</a:t>
            </a:r>
          </a:p>
        </p:txBody>
      </p:sp>
      <p:sp>
        <p:nvSpPr>
          <p:cNvPr id="37" name="Isosceles Triangle 36"/>
          <p:cNvSpPr/>
          <p:nvPr/>
        </p:nvSpPr>
        <p:spPr bwMode="auto">
          <a:xfrm>
            <a:off x="2194560" y="4153146"/>
            <a:ext cx="411480" cy="320040"/>
          </a:xfrm>
          <a:prstGeom prst="triangle">
            <a:avLst/>
          </a:prstGeom>
          <a:noFill/>
          <a:ln w="2857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39" name="Text Box 13"/>
          <p:cNvSpPr txBox="1">
            <a:spLocks noChangeArrowheads="1"/>
          </p:cNvSpPr>
          <p:nvPr/>
        </p:nvSpPr>
        <p:spPr bwMode="auto">
          <a:xfrm>
            <a:off x="3844608" y="3288268"/>
            <a:ext cx="1458912" cy="369332"/>
          </a:xfrm>
          <a:prstGeom prst="rect">
            <a:avLst/>
          </a:prstGeom>
          <a:noFill/>
          <a:ln w="9525">
            <a:noFill/>
            <a:miter lim="800000"/>
            <a:headEnd/>
            <a:tailEnd/>
          </a:ln>
        </p:spPr>
        <p:txBody>
          <a:bodyPr>
            <a:spAutoFit/>
          </a:bodyPr>
          <a:lstStyle/>
          <a:p>
            <a:pPr algn="ctr">
              <a:spcBef>
                <a:spcPct val="50000"/>
              </a:spcBef>
            </a:pPr>
            <a:r>
              <a:rPr lang="en-US" dirty="0">
                <a:solidFill>
                  <a:srgbClr val="006699"/>
                </a:solidFill>
                <a:latin typeface="Comic Sans MS" pitchFamily="66" charset="0"/>
              </a:rPr>
              <a:t>COUGARS</a:t>
            </a:r>
          </a:p>
        </p:txBody>
      </p:sp>
      <p:sp>
        <p:nvSpPr>
          <p:cNvPr id="40" name="Text Box 14"/>
          <p:cNvSpPr txBox="1">
            <a:spLocks noChangeArrowheads="1"/>
          </p:cNvSpPr>
          <p:nvPr/>
        </p:nvSpPr>
        <p:spPr bwMode="auto">
          <a:xfrm>
            <a:off x="4113848" y="5669280"/>
            <a:ext cx="595312" cy="36933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18</a:t>
            </a:r>
          </a:p>
        </p:txBody>
      </p:sp>
      <p:sp>
        <p:nvSpPr>
          <p:cNvPr id="41" name="Text Box 7"/>
          <p:cNvSpPr txBox="1">
            <a:spLocks noChangeArrowheads="1"/>
          </p:cNvSpPr>
          <p:nvPr/>
        </p:nvSpPr>
        <p:spPr bwMode="auto">
          <a:xfrm>
            <a:off x="625837" y="5123081"/>
            <a:ext cx="8166100" cy="1323439"/>
          </a:xfrm>
          <a:prstGeom prst="rect">
            <a:avLst/>
          </a:prstGeom>
          <a:solidFill>
            <a:srgbClr val="FFFF00"/>
          </a:solidFill>
          <a:ln w="9525">
            <a:noFill/>
            <a:miter lim="800000"/>
            <a:headEnd/>
            <a:tailEnd/>
          </a:ln>
          <a:effectLst>
            <a:outerShdw blurRad="50800" dist="38100" dir="2700000" algn="tl" rotWithShape="0">
              <a:prstClr val="black">
                <a:alpha val="40000"/>
              </a:prstClr>
            </a:outerShdw>
          </a:effectLst>
        </p:spPr>
        <p:txBody>
          <a:bodyPr wrap="square" tIns="137160" bIns="137160">
            <a:spAutoFit/>
          </a:bodyPr>
          <a:lstStyle/>
          <a:p>
            <a:pPr marL="169863" indent="-169863">
              <a:spcBef>
                <a:spcPct val="50000"/>
              </a:spcBef>
              <a:buFont typeface="Arial" charset="0"/>
              <a:buChar char="•"/>
              <a:defRPr/>
            </a:pPr>
            <a:r>
              <a:rPr lang="en-US" b="0" dirty="0">
                <a:latin typeface="+mn-lt"/>
                <a:cs typeface="+mn-cs"/>
              </a:rPr>
              <a:t>At the end of each Time-Out, the Assistant Scorer should indicate the Libero status for each team by signaling </a:t>
            </a:r>
            <a:r>
              <a:rPr lang="en-US" dirty="0">
                <a:latin typeface="+mn-lt"/>
                <a:cs typeface="+mn-cs"/>
              </a:rPr>
              <a:t>“In”</a:t>
            </a:r>
            <a:r>
              <a:rPr lang="en-US" b="0" dirty="0">
                <a:latin typeface="+mn-lt"/>
                <a:cs typeface="+mn-cs"/>
              </a:rPr>
              <a:t> or </a:t>
            </a:r>
            <a:r>
              <a:rPr lang="en-US" dirty="0">
                <a:latin typeface="+mn-lt"/>
                <a:cs typeface="+mn-cs"/>
              </a:rPr>
              <a:t>“Out”</a:t>
            </a:r>
            <a:r>
              <a:rPr lang="en-US" b="0" dirty="0">
                <a:latin typeface="+mn-lt"/>
                <a:cs typeface="+mn-cs"/>
              </a:rPr>
              <a:t>.</a:t>
            </a:r>
            <a:br>
              <a:rPr lang="en-US" b="0" dirty="0">
                <a:latin typeface="+mn-lt"/>
                <a:cs typeface="+mn-cs"/>
              </a:rPr>
            </a:br>
            <a:r>
              <a:rPr lang="en-US" sz="1600" b="0" i="1" dirty="0">
                <a:latin typeface="+mn-lt"/>
                <a:cs typeface="+mn-cs"/>
              </a:rPr>
              <a:t>Ex: If the libero for the team on the left is in and the team on the right is out you will extend your left hand, palm down and raise your right hand, palm toward you.</a:t>
            </a:r>
          </a:p>
        </p:txBody>
      </p:sp>
      <p:pic>
        <p:nvPicPr>
          <p:cNvPr id="2" name="Picture 9" descr="Click Next">
            <a:extLst>
              <a:ext uri="{FF2B5EF4-FFF2-40B4-BE49-F238E27FC236}">
                <a16:creationId xmlns:a16="http://schemas.microsoft.com/office/drawing/2014/main" id="{EC1C5007-2FF9-B194-516F-C98259451CC9}"/>
              </a:ext>
            </a:extLst>
          </p:cNvPr>
          <p:cNvPicPr>
            <a:picLocks noChangeAspect="1" noChangeArrowheads="1"/>
          </p:cNvPicPr>
          <p:nvPr/>
        </p:nvPicPr>
        <p:blipFill>
          <a:blip r:embed="rId4" cstate="print"/>
          <a:srcRect/>
          <a:stretch>
            <a:fillRect/>
          </a:stretch>
        </p:blipFill>
        <p:spPr bwMode="auto">
          <a:xfrm>
            <a:off x="8868092" y="2741612"/>
            <a:ext cx="230188" cy="2301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7287">
                                            <p:txEl>
                                              <p:pRg st="0" end="0"/>
                                            </p:txEl>
                                          </p:spTgt>
                                        </p:tgtEl>
                                        <p:attrNameLst>
                                          <p:attrName>style.visibility</p:attrName>
                                        </p:attrNameLst>
                                      </p:cBhvr>
                                      <p:to>
                                        <p:strVal val="visible"/>
                                      </p:to>
                                    </p:set>
                                    <p:animEffect transition="in" filter="wipe(up)">
                                      <p:cBhvr>
                                        <p:cTn id="7" dur="1000"/>
                                        <p:tgtEl>
                                          <p:spTgt spid="97287">
                                            <p:txEl>
                                              <p:pRg st="0" end="0"/>
                                            </p:txEl>
                                          </p:spTgt>
                                        </p:tgtEl>
                                      </p:cBhvr>
                                    </p:animEffect>
                                  </p:childTnLst>
                                </p:cTn>
                              </p:par>
                            </p:childTnLst>
                          </p:cTn>
                        </p:par>
                        <p:par>
                          <p:cTn id="8" fill="hold">
                            <p:stCondLst>
                              <p:cond delay="1000"/>
                            </p:stCondLst>
                            <p:childTnLst>
                              <p:par>
                                <p:cTn id="9" presetID="22" presetClass="entr" presetSubtype="2" fill="hold" grpId="0" nodeType="afterEffect">
                                  <p:stCondLst>
                                    <p:cond delay="3000"/>
                                  </p:stCondLst>
                                  <p:childTnLst>
                                    <p:set>
                                      <p:cBhvr>
                                        <p:cTn id="10" dur="1" fill="hold">
                                          <p:stCondLst>
                                            <p:cond delay="0"/>
                                          </p:stCondLst>
                                        </p:cTn>
                                        <p:tgtEl>
                                          <p:spTgt spid="97288"/>
                                        </p:tgtEl>
                                        <p:attrNameLst>
                                          <p:attrName>style.visibility</p:attrName>
                                        </p:attrNameLst>
                                      </p:cBhvr>
                                      <p:to>
                                        <p:strVal val="visible"/>
                                      </p:to>
                                    </p:set>
                                    <p:animEffect transition="in" filter="wipe(right)">
                                      <p:cBhvr>
                                        <p:cTn id="11" dur="1000"/>
                                        <p:tgtEl>
                                          <p:spTgt spid="97288"/>
                                        </p:tgtEl>
                                      </p:cBhvr>
                                    </p:animEffect>
                                  </p:childTnLst>
                                  <p:subTnLst>
                                    <p:set>
                                      <p:cBhvr override="childStyle">
                                        <p:cTn dur="1" fill="hold" display="0" masterRel="sameClick" afterEffect="1">
                                          <p:stCondLst>
                                            <p:cond evt="end" delay="0">
                                              <p:tn val="9"/>
                                            </p:cond>
                                          </p:stCondLst>
                                        </p:cTn>
                                        <p:tgtEl>
                                          <p:spTgt spid="97288"/>
                                        </p:tgtEl>
                                        <p:attrNameLst>
                                          <p:attrName>style.visibility</p:attrName>
                                        </p:attrNameLst>
                                      </p:cBhvr>
                                      <p:to>
                                        <p:strVal val="hidden"/>
                                      </p:to>
                                    </p:set>
                                  </p:subTnLst>
                                </p:cTn>
                              </p:par>
                            </p:childTnLst>
                          </p:cTn>
                        </p:par>
                        <p:par>
                          <p:cTn id="12" fill="hold">
                            <p:stCondLst>
                              <p:cond delay="5000"/>
                            </p:stCondLst>
                            <p:childTnLst>
                              <p:par>
                                <p:cTn id="13" presetID="22" presetClass="entr" presetSubtype="8"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1000"/>
                                        <p:tgtEl>
                                          <p:spTgt spid="35"/>
                                        </p:tgtEl>
                                      </p:cBhvr>
                                    </p:animEffect>
                                  </p:childTnLst>
                                </p:cTn>
                              </p:par>
                            </p:childTnLst>
                          </p:cTn>
                        </p:par>
                        <p:par>
                          <p:cTn id="16" fill="hold">
                            <p:stCondLst>
                              <p:cond delay="7000"/>
                            </p:stCondLst>
                            <p:childTnLst>
                              <p:par>
                                <p:cTn id="17" presetID="22" presetClass="entr" presetSubtype="1" fill="hold" nodeType="afterEffect">
                                  <p:stCondLst>
                                    <p:cond delay="0"/>
                                  </p:stCondLst>
                                  <p:childTnLst>
                                    <p:set>
                                      <p:cBhvr>
                                        <p:cTn id="18" dur="1" fill="hold">
                                          <p:stCondLst>
                                            <p:cond delay="0"/>
                                          </p:stCondLst>
                                        </p:cTn>
                                        <p:tgtEl>
                                          <p:spTgt spid="97287">
                                            <p:txEl>
                                              <p:pRg st="1" end="1"/>
                                            </p:txEl>
                                          </p:spTgt>
                                        </p:tgtEl>
                                        <p:attrNameLst>
                                          <p:attrName>style.visibility</p:attrName>
                                        </p:attrNameLst>
                                      </p:cBhvr>
                                      <p:to>
                                        <p:strVal val="visible"/>
                                      </p:to>
                                    </p:set>
                                    <p:animEffect transition="in" filter="wipe(up)">
                                      <p:cBhvr>
                                        <p:cTn id="19" dur="1000"/>
                                        <p:tgtEl>
                                          <p:spTgt spid="97287">
                                            <p:txEl>
                                              <p:pRg st="1" end="1"/>
                                            </p:txEl>
                                          </p:spTgt>
                                        </p:tgtEl>
                                      </p:cBhvr>
                                    </p:animEffect>
                                  </p:childTnLst>
                                </p:cTn>
                              </p:par>
                            </p:childTnLst>
                          </p:cTn>
                        </p:par>
                        <p:par>
                          <p:cTn id="20" fill="hold">
                            <p:stCondLst>
                              <p:cond delay="8000"/>
                            </p:stCondLst>
                            <p:childTnLst>
                              <p:par>
                                <p:cTn id="21" presetID="22" presetClass="entr" presetSubtype="2"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1000"/>
                                        <p:tgtEl>
                                          <p:spTgt spid="36"/>
                                        </p:tgtEl>
                                      </p:cBhvr>
                                    </p:animEffect>
                                  </p:childTnLst>
                                  <p:subTnLst>
                                    <p:set>
                                      <p:cBhvr override="childStyle">
                                        <p:cTn dur="1" fill="hold" display="0" masterRel="sameClick" afterEffect="1">
                                          <p:stCondLst>
                                            <p:cond evt="end" delay="0">
                                              <p:tn val="21"/>
                                            </p:cond>
                                          </p:stCondLst>
                                        </p:cTn>
                                        <p:tgtEl>
                                          <p:spTgt spid="36"/>
                                        </p:tgtEl>
                                        <p:attrNameLst>
                                          <p:attrName>style.visibility</p:attrName>
                                        </p:attrNameLst>
                                      </p:cBhvr>
                                      <p:to>
                                        <p:strVal val="hidden"/>
                                      </p:to>
                                    </p:set>
                                  </p:subTnLst>
                                </p:cTn>
                              </p:par>
                            </p:childTnLst>
                          </p:cTn>
                        </p:par>
                        <p:par>
                          <p:cTn id="24" fill="hold">
                            <p:stCondLst>
                              <p:cond delay="9000"/>
                            </p:stCondLst>
                            <p:childTnLst>
                              <p:par>
                                <p:cTn id="25" presetID="22" presetClass="entr" presetSubtype="4"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down)">
                                      <p:cBhvr>
                                        <p:cTn id="27" dur="1000"/>
                                        <p:tgtEl>
                                          <p:spTgt spid="37"/>
                                        </p:tgtEl>
                                      </p:cBhvr>
                                    </p:animEffect>
                                  </p:childTnLst>
                                </p:cTn>
                              </p:par>
                            </p:childTnLst>
                          </p:cTn>
                        </p:par>
                        <p:par>
                          <p:cTn id="28" fill="hold">
                            <p:stCondLst>
                              <p:cond delay="10000"/>
                            </p:stCondLst>
                            <p:childTnLst>
                              <p:par>
                                <p:cTn id="29" presetID="22" presetClass="entr" presetSubtype="1" fill="hold" nodeType="afterEffect">
                                  <p:stCondLst>
                                    <p:cond delay="2000"/>
                                  </p:stCondLst>
                                  <p:childTnLst>
                                    <p:set>
                                      <p:cBhvr>
                                        <p:cTn id="30" dur="1" fill="hold">
                                          <p:stCondLst>
                                            <p:cond delay="0"/>
                                          </p:stCondLst>
                                        </p:cTn>
                                        <p:tgtEl>
                                          <p:spTgt spid="97287">
                                            <p:txEl>
                                              <p:pRg st="2" end="2"/>
                                            </p:txEl>
                                          </p:spTgt>
                                        </p:tgtEl>
                                        <p:attrNameLst>
                                          <p:attrName>style.visibility</p:attrName>
                                        </p:attrNameLst>
                                      </p:cBhvr>
                                      <p:to>
                                        <p:strVal val="visible"/>
                                      </p:to>
                                    </p:set>
                                    <p:animEffect transition="in" filter="wipe(up)">
                                      <p:cBhvr>
                                        <p:cTn id="31" dur="1000"/>
                                        <p:tgtEl>
                                          <p:spTgt spid="97287">
                                            <p:txEl>
                                              <p:pRg st="2" end="2"/>
                                            </p:txEl>
                                          </p:spTgt>
                                        </p:tgtEl>
                                      </p:cBhvr>
                                    </p:animEffect>
                                  </p:childTnLst>
                                </p:cTn>
                              </p:par>
                            </p:childTnLst>
                          </p:cTn>
                        </p:par>
                        <p:par>
                          <p:cTn id="32" fill="hold">
                            <p:stCondLst>
                              <p:cond delay="13000"/>
                            </p:stCondLst>
                            <p:childTnLst>
                              <p:par>
                                <p:cTn id="33" presetID="53" presetClass="entr" presetSubtype="0"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p:cTn id="35" dur="1000" fill="hold"/>
                                        <p:tgtEl>
                                          <p:spTgt spid="2"/>
                                        </p:tgtEl>
                                        <p:attrNameLst>
                                          <p:attrName>ppt_w</p:attrName>
                                        </p:attrNameLst>
                                      </p:cBhvr>
                                      <p:tavLst>
                                        <p:tav tm="0">
                                          <p:val>
                                            <p:fltVal val="0"/>
                                          </p:val>
                                        </p:tav>
                                        <p:tav tm="100000">
                                          <p:val>
                                            <p:strVal val="#ppt_w"/>
                                          </p:val>
                                        </p:tav>
                                      </p:tavLst>
                                    </p:anim>
                                    <p:anim calcmode="lin" valueType="num">
                                      <p:cBhvr>
                                        <p:cTn id="36" dur="1000" fill="hold"/>
                                        <p:tgtEl>
                                          <p:spTgt spid="2"/>
                                        </p:tgtEl>
                                        <p:attrNameLst>
                                          <p:attrName>ppt_h</p:attrName>
                                        </p:attrNameLst>
                                      </p:cBhvr>
                                      <p:tavLst>
                                        <p:tav tm="0">
                                          <p:val>
                                            <p:fltVal val="0"/>
                                          </p:val>
                                        </p:tav>
                                        <p:tav tm="100000">
                                          <p:val>
                                            <p:strVal val="#ppt_h"/>
                                          </p:val>
                                        </p:tav>
                                      </p:tavLst>
                                    </p:anim>
                                    <p:animEffect transition="in" filter="fade">
                                      <p:cBhvr>
                                        <p:cTn id="37" dur="10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2000"/>
                                        <p:tgtEl>
                                          <p:spTgt spid="2"/>
                                        </p:tgtEl>
                                      </p:cBhvr>
                                    </p:animEffect>
                                    <p:set>
                                      <p:cBhvr>
                                        <p:cTn id="42" dur="1" fill="hold">
                                          <p:stCondLst>
                                            <p:cond delay="1999"/>
                                          </p:stCondLst>
                                        </p:cTn>
                                        <p:tgtEl>
                                          <p:spTgt spid="2"/>
                                        </p:tgtEl>
                                        <p:attrNameLst>
                                          <p:attrName>style.visibility</p:attrName>
                                        </p:attrNameLst>
                                      </p:cBhvr>
                                      <p:to>
                                        <p:strVal val="hidden"/>
                                      </p:to>
                                    </p:set>
                                  </p:childTnLst>
                                </p:cTn>
                              </p:par>
                            </p:childTnLst>
                          </p:cTn>
                        </p:par>
                        <p:par>
                          <p:cTn id="43" fill="hold">
                            <p:stCondLst>
                              <p:cond delay="2000"/>
                            </p:stCondLst>
                            <p:childTnLst>
                              <p:par>
                                <p:cTn id="44" presetID="22" presetClass="entr" presetSubtype="1" fill="hold" grpId="0" nodeType="afterEffect">
                                  <p:stCondLst>
                                    <p:cond delay="250"/>
                                  </p:stCondLst>
                                  <p:childTnLst>
                                    <p:set>
                                      <p:cBhvr>
                                        <p:cTn id="45" dur="1" fill="hold">
                                          <p:stCondLst>
                                            <p:cond delay="0"/>
                                          </p:stCondLst>
                                        </p:cTn>
                                        <p:tgtEl>
                                          <p:spTgt spid="41"/>
                                        </p:tgtEl>
                                        <p:attrNameLst>
                                          <p:attrName>style.visibility</p:attrName>
                                        </p:attrNameLst>
                                      </p:cBhvr>
                                      <p:to>
                                        <p:strVal val="visible"/>
                                      </p:to>
                                    </p:set>
                                    <p:animEffect transition="in" filter="wipe(up)">
                                      <p:cBhvr>
                                        <p:cTn id="46" dur="500"/>
                                        <p:tgtEl>
                                          <p:spTgt spid="41"/>
                                        </p:tgtEl>
                                      </p:cBhvr>
                                    </p:animEffect>
                                  </p:childTnLst>
                                </p:cTn>
                              </p:par>
                            </p:childTnLst>
                          </p:cTn>
                        </p:par>
                        <p:par>
                          <p:cTn id="47" fill="hold">
                            <p:stCondLst>
                              <p:cond delay="2750"/>
                            </p:stCondLst>
                            <p:childTnLst>
                              <p:par>
                                <p:cTn id="48" presetID="4" presetClass="entr" presetSubtype="32"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box(out)">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8" grpId="0" animBg="1"/>
      <p:bldP spid="36" grpId="0" animBg="1"/>
      <p:bldP spid="35" grpId="0"/>
      <p:bldP spid="37" grpId="0" animBg="1"/>
      <p:bldP spid="41"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drawing, food, room&#10;&#10;Description automatically generated">
            <a:extLst>
              <a:ext uri="{FF2B5EF4-FFF2-40B4-BE49-F238E27FC236}">
                <a16:creationId xmlns:a16="http://schemas.microsoft.com/office/drawing/2014/main" id="{42E4984B-49A3-412D-914B-C5CD37F723D5}"/>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508760" y="2590800"/>
            <a:ext cx="5852160" cy="3901440"/>
          </a:xfrm>
          <a:prstGeom prst="rect">
            <a:avLst/>
          </a:prstGeom>
        </p:spPr>
      </p:pic>
      <p:sp>
        <p:nvSpPr>
          <p:cNvPr id="717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1F0A89A8-E577-49FA-AD45-24E31DF7C2F4}" type="slidenum">
              <a:rPr lang="en-US" altLang="en-US" sz="1000" smtClean="0">
                <a:solidFill>
                  <a:srgbClr val="000000"/>
                </a:solidFill>
              </a:rPr>
              <a:pPr eaLnBrk="1" hangingPunct="1">
                <a:spcBef>
                  <a:spcPct val="0"/>
                </a:spcBef>
                <a:buFontTx/>
                <a:buNone/>
              </a:pPr>
              <a:t>60</a:t>
            </a:fld>
            <a:endParaRPr lang="en-US" altLang="en-US" sz="1000">
              <a:solidFill>
                <a:srgbClr val="000000"/>
              </a:solidFill>
            </a:endParaRPr>
          </a:p>
        </p:txBody>
      </p:sp>
      <p:sp>
        <p:nvSpPr>
          <p:cNvPr id="2062" name="Text Box 14"/>
          <p:cNvSpPr txBox="1">
            <a:spLocks noChangeArrowheads="1"/>
          </p:cNvSpPr>
          <p:nvPr/>
        </p:nvSpPr>
        <p:spPr bwMode="auto">
          <a:xfrm>
            <a:off x="10212" y="319881"/>
            <a:ext cx="9144000" cy="579438"/>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en-US" sz="3200" b="1" i="1" dirty="0">
                <a:solidFill>
                  <a:srgbClr val="FF0000"/>
                </a:solidFill>
                <a:effectLst>
                  <a:outerShdw blurRad="38100" dist="38100" dir="2700000" algn="tl">
                    <a:srgbClr val="C0C0C0"/>
                  </a:outerShdw>
                </a:effectLst>
                <a:latin typeface="Tahoma" pitchFamily="34" charset="0"/>
              </a:rPr>
              <a:t>Question ‘Spot’</a:t>
            </a:r>
          </a:p>
        </p:txBody>
      </p:sp>
      <p:sp>
        <p:nvSpPr>
          <p:cNvPr id="3" name="TextBox 2">
            <a:extLst>
              <a:ext uri="{FF2B5EF4-FFF2-40B4-BE49-F238E27FC236}">
                <a16:creationId xmlns:a16="http://schemas.microsoft.com/office/drawing/2014/main" id="{826FAAB0-40CB-470C-87AA-6C9839325870}"/>
              </a:ext>
            </a:extLst>
          </p:cNvPr>
          <p:cNvSpPr txBox="1"/>
          <p:nvPr/>
        </p:nvSpPr>
        <p:spPr>
          <a:xfrm>
            <a:off x="426720" y="1268551"/>
            <a:ext cx="8625840" cy="1200329"/>
          </a:xfrm>
          <a:prstGeom prst="rect">
            <a:avLst/>
          </a:prstGeom>
          <a:noFill/>
        </p:spPr>
        <p:txBody>
          <a:bodyPr wrap="square" rtlCol="0">
            <a:spAutoFit/>
          </a:bodyPr>
          <a:lstStyle/>
          <a:p>
            <a:pPr algn="ctr"/>
            <a:r>
              <a:rPr lang="en-US" altLang="en-US" sz="3600" b="1" dirty="0">
                <a:solidFill>
                  <a:schemeClr val="bg2">
                    <a:lumMod val="50000"/>
                  </a:schemeClr>
                </a:solidFill>
                <a:latin typeface="Arial"/>
              </a:rPr>
              <a:t>Any questions or comments regarding the Libero, or Libero Control Sheet?</a:t>
            </a:r>
          </a:p>
        </p:txBody>
      </p:sp>
      <p:pic>
        <p:nvPicPr>
          <p:cNvPr id="2" name="Picture 16" descr="Vball9">
            <a:extLst>
              <a:ext uri="{FF2B5EF4-FFF2-40B4-BE49-F238E27FC236}">
                <a16:creationId xmlns:a16="http://schemas.microsoft.com/office/drawing/2014/main" id="{5183DFA6-22E3-4E05-21E0-5FBD9DEC95C4}"/>
              </a:ext>
            </a:extLst>
          </p:cNvPr>
          <p:cNvPicPr>
            <a:picLocks noChangeAspect="1" noChangeArrowheads="1"/>
          </p:cNvPicPr>
          <p:nvPr/>
        </p:nvPicPr>
        <p:blipFill>
          <a:blip r:embed="rId5" cstate="print"/>
          <a:srcRect/>
          <a:stretch>
            <a:fillRect/>
          </a:stretch>
        </p:blipFill>
        <p:spPr bwMode="auto">
          <a:xfrm>
            <a:off x="244475" y="6459538"/>
            <a:ext cx="230188" cy="238125"/>
          </a:xfrm>
          <a:prstGeom prst="rect">
            <a:avLst/>
          </a:prstGeom>
          <a:noFill/>
          <a:ln w="9525">
            <a:noFill/>
            <a:miter lim="800000"/>
            <a:headEnd/>
            <a:tailEnd/>
          </a:ln>
        </p:spPr>
      </p:pic>
    </p:spTree>
    <p:extLst>
      <p:ext uri="{BB962C8B-B14F-4D97-AF65-F5344CB8AC3E}">
        <p14:creationId xmlns:p14="http://schemas.microsoft.com/office/powerpoint/2010/main" val="3039550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1" y="960120"/>
            <a:ext cx="7635240" cy="5536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915" name="Slide Number Placeholder 4"/>
          <p:cNvSpPr>
            <a:spLocks noGrp="1"/>
          </p:cNvSpPr>
          <p:nvPr>
            <p:ph type="sldNum" sz="quarter" idx="12"/>
          </p:nvPr>
        </p:nvSpPr>
        <p:spPr>
          <a:noFill/>
        </p:spPr>
        <p:txBody>
          <a:bodyPr/>
          <a:lstStyle/>
          <a:p>
            <a:fld id="{5B7D49B3-6A46-4E6E-AB29-4A223ADD94EB}" type="slidenum">
              <a:rPr lang="en-US" smtClean="0"/>
              <a:pPr/>
              <a:t>61</a:t>
            </a:fld>
            <a:endParaRPr lang="en-US" dirty="0"/>
          </a:p>
        </p:txBody>
      </p:sp>
      <p:sp>
        <p:nvSpPr>
          <p:cNvPr id="107524" name="Rectangle 4"/>
          <p:cNvSpPr>
            <a:spLocks noGrp="1" noChangeArrowheads="1"/>
          </p:cNvSpPr>
          <p:nvPr>
            <p:ph type="title"/>
          </p:nvPr>
        </p:nvSpPr>
        <p:spPr/>
        <p:txBody>
          <a:bodyPr/>
          <a:lstStyle/>
          <a:p>
            <a:pPr eaLnBrk="1" hangingPunct="1">
              <a:defRPr/>
            </a:pPr>
            <a:r>
              <a:rPr lang="en-US" dirty="0">
                <a:effectLst>
                  <a:outerShdw blurRad="38100" dist="38100" dir="2700000" algn="tl">
                    <a:srgbClr val="C0C0C0"/>
                  </a:outerShdw>
                </a:effectLst>
              </a:rPr>
              <a:t>Deciding Set Score Sheet</a:t>
            </a:r>
          </a:p>
        </p:txBody>
      </p:sp>
      <p:pic>
        <p:nvPicPr>
          <p:cNvPr id="6"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2" name="Rectangle 1">
            <a:extLst>
              <a:ext uri="{FF2B5EF4-FFF2-40B4-BE49-F238E27FC236}">
                <a16:creationId xmlns:a16="http://schemas.microsoft.com/office/drawing/2014/main" id="{DF43661F-BF3B-D3DD-D10E-DC4E91A83AA2}"/>
              </a:ext>
            </a:extLst>
          </p:cNvPr>
          <p:cNvSpPr>
            <a:spLocks noChangeArrowheads="1"/>
          </p:cNvSpPr>
          <p:nvPr/>
        </p:nvSpPr>
        <p:spPr bwMode="auto">
          <a:xfrm>
            <a:off x="107314" y="1658600"/>
            <a:ext cx="8853806" cy="3416320"/>
          </a:xfrm>
          <a:prstGeom prst="rect">
            <a:avLst/>
          </a:prstGeom>
          <a:solidFill>
            <a:srgbClr val="FFFF00"/>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lnSpc>
                <a:spcPct val="90000"/>
              </a:lnSpc>
              <a:defRPr/>
            </a:pPr>
            <a:r>
              <a:rPr lang="en-US" sz="2000" dirty="0">
                <a:cs typeface="+mn-cs"/>
              </a:rPr>
              <a:t>This will most commonly be used in venues where there is an advantage for one side:</a:t>
            </a:r>
            <a:br>
              <a:rPr lang="en-US" sz="2000" b="0" dirty="0">
                <a:cs typeface="+mn-cs"/>
              </a:rPr>
            </a:br>
            <a:endParaRPr lang="en-US" sz="2000" b="0" dirty="0">
              <a:cs typeface="+mn-cs"/>
            </a:endParaRPr>
          </a:p>
          <a:p>
            <a:pPr marL="115888" indent="-115888">
              <a:lnSpc>
                <a:spcPct val="90000"/>
              </a:lnSpc>
              <a:buFont typeface="Arial" charset="0"/>
              <a:buChar char="•"/>
              <a:defRPr/>
            </a:pPr>
            <a:r>
              <a:rPr lang="en-US" sz="2000" dirty="0"/>
              <a:t>USAV 18.2.1: </a:t>
            </a:r>
            <a:r>
              <a:rPr lang="en-US" sz="2000" b="0" dirty="0"/>
              <a:t>The default protocol is for each team to remain on their respective side of the court throughout the match, including the deciding set. </a:t>
            </a:r>
          </a:p>
          <a:p>
            <a:pPr marL="115888" indent="-115888">
              <a:lnSpc>
                <a:spcPct val="90000"/>
              </a:lnSpc>
              <a:buFont typeface="Arial" charset="0"/>
              <a:buChar char="•"/>
              <a:defRPr/>
            </a:pPr>
            <a:endParaRPr lang="en-US" sz="2000" b="0" dirty="0"/>
          </a:p>
          <a:p>
            <a:pPr marL="115888" indent="-115888">
              <a:lnSpc>
                <a:spcPct val="90000"/>
              </a:lnSpc>
              <a:buFont typeface="Arial" charset="0"/>
              <a:buChar char="•"/>
              <a:defRPr/>
            </a:pPr>
            <a:r>
              <a:rPr lang="en-US" sz="2000" dirty="0"/>
              <a:t>EXCEPTIONS</a:t>
            </a:r>
            <a:r>
              <a:rPr lang="en-US" sz="2000" b="0" dirty="0"/>
              <a:t>: </a:t>
            </a:r>
          </a:p>
          <a:p>
            <a:pPr marL="573088" lvl="1" indent="-115888">
              <a:lnSpc>
                <a:spcPct val="90000"/>
              </a:lnSpc>
              <a:buFont typeface="Arial" charset="0"/>
              <a:buChar char="•"/>
              <a:defRPr/>
            </a:pPr>
            <a:r>
              <a:rPr lang="en-US" sz="2000" dirty="0"/>
              <a:t>18.2.1.1 </a:t>
            </a:r>
            <a:r>
              <a:rPr lang="en-US" sz="2000" b="0" dirty="0"/>
              <a:t>The event organizer determines there is a clear disadvantage on only one side of the court. </a:t>
            </a:r>
          </a:p>
          <a:p>
            <a:pPr marL="573088" lvl="1" indent="-115888">
              <a:lnSpc>
                <a:spcPct val="90000"/>
              </a:lnSpc>
              <a:buFont typeface="Arial" charset="0"/>
              <a:buChar char="•"/>
              <a:defRPr/>
            </a:pPr>
            <a:r>
              <a:rPr lang="en-US" sz="2000" dirty="0"/>
              <a:t>18.2.1.1.1 </a:t>
            </a:r>
            <a:r>
              <a:rPr lang="en-US" sz="2000" b="0" dirty="0"/>
              <a:t>In the case of a clear disadvantage, the decision to change courts will remain in effect </a:t>
            </a:r>
            <a:endParaRPr lang="en-US" sz="2000" b="0" dirty="0">
              <a:cs typeface="+mn-cs"/>
            </a:endParaRPr>
          </a:p>
        </p:txBody>
      </p:sp>
      <p:pic>
        <p:nvPicPr>
          <p:cNvPr id="3" name="Picture 9" descr="Click Next">
            <a:extLst>
              <a:ext uri="{FF2B5EF4-FFF2-40B4-BE49-F238E27FC236}">
                <a16:creationId xmlns:a16="http://schemas.microsoft.com/office/drawing/2014/main" id="{2AF0B80A-F3D2-675E-BCA8-6C387BBB19E5}"/>
              </a:ext>
            </a:extLst>
          </p:cNvPr>
          <p:cNvPicPr>
            <a:picLocks noChangeAspect="1" noChangeArrowheads="1"/>
          </p:cNvPicPr>
          <p:nvPr/>
        </p:nvPicPr>
        <p:blipFill>
          <a:blip r:embed="rId4" cstate="print"/>
          <a:srcRect/>
          <a:stretch>
            <a:fillRect/>
          </a:stretch>
        </p:blipFill>
        <p:spPr bwMode="auto">
          <a:xfrm>
            <a:off x="8746696" y="3108960"/>
            <a:ext cx="230188" cy="2301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up)">
                                      <p:cBhvr>
                                        <p:cTn id="10" dur="500"/>
                                        <p:tgtEl>
                                          <p:spTgt spid="2">
                                            <p:txEl>
                                              <p:pRg st="1" end="1"/>
                                            </p:txEl>
                                          </p:spTgt>
                                        </p:tgtEl>
                                      </p:cBhvr>
                                    </p:animEffect>
                                  </p:childTnLst>
                                </p:cTn>
                              </p:par>
                            </p:childTnLst>
                          </p:cTn>
                        </p:par>
                        <p:par>
                          <p:cTn id="11" fill="hold">
                            <p:stCondLst>
                              <p:cond delay="1000"/>
                            </p:stCondLst>
                            <p:childTnLst>
                              <p:par>
                                <p:cTn id="12" presetID="53"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wipe(up)">
                                      <p:cBhvr>
                                        <p:cTn id="21" dur="500"/>
                                        <p:tgtEl>
                                          <p:spTgt spid="2">
                                            <p:txEl>
                                              <p:pRg st="3" end="3"/>
                                            </p:txEl>
                                          </p:spTgt>
                                        </p:tgtEl>
                                      </p:cBhvr>
                                    </p:animEffect>
                                  </p:childTnLst>
                                </p:cTn>
                              </p:par>
                              <p:par>
                                <p:cTn id="22" presetID="10" presetClass="exit" presetSubtype="0" fill="hold" nodeType="withEffect">
                                  <p:stCondLst>
                                    <p:cond delay="0"/>
                                  </p:stCondLst>
                                  <p:childTnLst>
                                    <p:animEffect transition="out" filter="fade">
                                      <p:cBhvr>
                                        <p:cTn id="23" dur="2000"/>
                                        <p:tgtEl>
                                          <p:spTgt spid="3"/>
                                        </p:tgtEl>
                                      </p:cBhvr>
                                    </p:animEffect>
                                    <p:set>
                                      <p:cBhvr>
                                        <p:cTn id="24" dur="1" fill="hold">
                                          <p:stCondLst>
                                            <p:cond delay="1999"/>
                                          </p:stCondLst>
                                        </p:cTn>
                                        <p:tgtEl>
                                          <p:spTgt spid="3"/>
                                        </p:tgtEl>
                                        <p:attrNameLst>
                                          <p:attrName>style.visibility</p:attrName>
                                        </p:attrNameLst>
                                      </p:cBhvr>
                                      <p:to>
                                        <p:strVal val="hidden"/>
                                      </p:to>
                                    </p:set>
                                  </p:childTnLst>
                                </p:cTn>
                              </p:par>
                              <p:par>
                                <p:cTn id="25" presetID="22" presetClass="entr" presetSubtype="1" fill="hold"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up)">
                                      <p:cBhvr>
                                        <p:cTn id="27" dur="500"/>
                                        <p:tgtEl>
                                          <p:spTgt spid="2">
                                            <p:txEl>
                                              <p:pRg st="4" end="4"/>
                                            </p:txEl>
                                          </p:spTgt>
                                        </p:tgtEl>
                                      </p:cBhvr>
                                    </p:animEffect>
                                  </p:childTnLst>
                                </p:cTn>
                              </p:par>
                              <p:par>
                                <p:cTn id="28" presetID="22" presetClass="entr" presetSubtype="1" fill="hold" nodeType="withEffect">
                                  <p:stCondLst>
                                    <p:cond delay="0"/>
                                  </p:stCondLst>
                                  <p:childTnLst>
                                    <p:set>
                                      <p:cBhvr>
                                        <p:cTn id="29" dur="1" fill="hold">
                                          <p:stCondLst>
                                            <p:cond delay="0"/>
                                          </p:stCondLst>
                                        </p:cTn>
                                        <p:tgtEl>
                                          <p:spTgt spid="2">
                                            <p:txEl>
                                              <p:pRg st="5" end="5"/>
                                            </p:txEl>
                                          </p:spTgt>
                                        </p:tgtEl>
                                        <p:attrNameLst>
                                          <p:attrName>style.visibility</p:attrName>
                                        </p:attrNameLst>
                                      </p:cBhvr>
                                      <p:to>
                                        <p:strVal val="visible"/>
                                      </p:to>
                                    </p:set>
                                    <p:animEffect transition="in" filter="wipe(up)">
                                      <p:cBhvr>
                                        <p:cTn id="30" dur="500"/>
                                        <p:tgtEl>
                                          <p:spTgt spid="2">
                                            <p:txEl>
                                              <p:pRg st="5" end="5"/>
                                            </p:txEl>
                                          </p:spTgt>
                                        </p:tgtEl>
                                      </p:cBhvr>
                                    </p:animEffect>
                                  </p:childTnLst>
                                </p:cTn>
                              </p:par>
                            </p:childTnLst>
                          </p:cTn>
                        </p:par>
                        <p:par>
                          <p:cTn id="31" fill="hold">
                            <p:stCondLst>
                              <p:cond delay="2000"/>
                            </p:stCondLst>
                            <p:childTnLst>
                              <p:par>
                                <p:cTn id="32" presetID="4" presetClass="entr" presetSubtype="32"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box(out)">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960CA5-341B-12D9-EB9D-8AA37B84EF41}"/>
              </a:ext>
            </a:extLst>
          </p:cNvPr>
          <p:cNvPicPr>
            <a:picLocks noChangeAspect="1"/>
          </p:cNvPicPr>
          <p:nvPr/>
        </p:nvPicPr>
        <p:blipFill>
          <a:blip r:embed="rId2"/>
          <a:stretch>
            <a:fillRect/>
          </a:stretch>
        </p:blipFill>
        <p:spPr>
          <a:xfrm>
            <a:off x="505058" y="1486218"/>
            <a:ext cx="8547502" cy="2994991"/>
          </a:xfrm>
          <a:prstGeom prst="rect">
            <a:avLst/>
          </a:prstGeom>
          <a:effectLst>
            <a:outerShdw blurRad="50800" dist="38100" dir="2700000" algn="tl" rotWithShape="0">
              <a:prstClr val="black">
                <a:alpha val="40000"/>
              </a:prstClr>
            </a:outerShdw>
          </a:effectLst>
        </p:spPr>
      </p:pic>
      <p:sp>
        <p:nvSpPr>
          <p:cNvPr id="39938" name="Slide Number Placeholder 3"/>
          <p:cNvSpPr>
            <a:spLocks noGrp="1"/>
          </p:cNvSpPr>
          <p:nvPr>
            <p:ph type="sldNum" sz="quarter" idx="12"/>
          </p:nvPr>
        </p:nvSpPr>
        <p:spPr>
          <a:noFill/>
        </p:spPr>
        <p:txBody>
          <a:bodyPr/>
          <a:lstStyle/>
          <a:p>
            <a:fld id="{E26EEBD2-8791-4CE7-8E0D-C8FBD115AAD5}" type="slidenum">
              <a:rPr lang="en-US" smtClean="0"/>
              <a:pPr/>
              <a:t>62</a:t>
            </a:fld>
            <a:endParaRPr lang="en-US" dirty="0"/>
          </a:p>
        </p:txBody>
      </p:sp>
      <p:sp>
        <p:nvSpPr>
          <p:cNvPr id="39941" name="Text Box 4"/>
          <p:cNvSpPr txBox="1">
            <a:spLocks noChangeArrowheads="1"/>
          </p:cNvSpPr>
          <p:nvPr/>
        </p:nvSpPr>
        <p:spPr bwMode="auto">
          <a:xfrm>
            <a:off x="1320209" y="1817685"/>
            <a:ext cx="828631"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chemeClr val="accent2"/>
                </a:solidFill>
                <a:latin typeface="Comic Sans MS" pitchFamily="66" charset="0"/>
              </a:rPr>
              <a:t>OWLS</a:t>
            </a:r>
            <a:endParaRPr lang="en-US" sz="1400" dirty="0">
              <a:solidFill>
                <a:srgbClr val="000099"/>
              </a:solidFill>
              <a:latin typeface="Comic Sans MS" pitchFamily="66" charset="0"/>
            </a:endParaRPr>
          </a:p>
        </p:txBody>
      </p:sp>
      <p:sp>
        <p:nvSpPr>
          <p:cNvPr id="39942" name="Text Box 5"/>
          <p:cNvSpPr txBox="1">
            <a:spLocks noChangeArrowheads="1"/>
          </p:cNvSpPr>
          <p:nvPr/>
        </p:nvSpPr>
        <p:spPr bwMode="auto">
          <a:xfrm>
            <a:off x="6873240" y="1825331"/>
            <a:ext cx="365760" cy="26035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B </a:t>
            </a:r>
            <a:endParaRPr lang="en-US" sz="1000" dirty="0">
              <a:solidFill>
                <a:srgbClr val="000099"/>
              </a:solidFill>
              <a:latin typeface="Comic Sans MS" pitchFamily="66" charset="0"/>
            </a:endParaRPr>
          </a:p>
        </p:txBody>
      </p:sp>
      <p:sp>
        <p:nvSpPr>
          <p:cNvPr id="239633" name="Text Box 17"/>
          <p:cNvSpPr txBox="1">
            <a:spLocks noChangeArrowheads="1"/>
          </p:cNvSpPr>
          <p:nvPr/>
        </p:nvSpPr>
        <p:spPr bwMode="auto">
          <a:xfrm>
            <a:off x="2697480" y="2206942"/>
            <a:ext cx="36576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11</a:t>
            </a:r>
          </a:p>
        </p:txBody>
      </p:sp>
      <p:sp>
        <p:nvSpPr>
          <p:cNvPr id="239635" name="Text Box 19"/>
          <p:cNvSpPr txBox="1">
            <a:spLocks noChangeArrowheads="1"/>
          </p:cNvSpPr>
          <p:nvPr/>
        </p:nvSpPr>
        <p:spPr bwMode="auto">
          <a:xfrm>
            <a:off x="0" y="340102"/>
            <a:ext cx="9144000" cy="1077218"/>
          </a:xfrm>
          <a:prstGeom prst="rect">
            <a:avLst/>
          </a:prstGeom>
          <a:noFill/>
          <a:ln w="9525">
            <a:noFill/>
            <a:miter lim="800000"/>
            <a:headEnd/>
            <a:tailEnd/>
          </a:ln>
          <a:effectLst/>
        </p:spPr>
        <p:txBody>
          <a:bodyPr>
            <a:spAutoFit/>
          </a:bodyPr>
          <a:lstStyle/>
          <a:p>
            <a:pPr algn="ctr">
              <a:spcBef>
                <a:spcPct val="50000"/>
              </a:spcBef>
              <a:defRPr/>
            </a:pPr>
            <a:r>
              <a:rPr lang="en-US" sz="3200" dirty="0">
                <a:solidFill>
                  <a:srgbClr val="FF3300"/>
                </a:solidFill>
                <a:effectLst>
                  <a:outerShdw blurRad="38100" dist="38100" dir="2700000" algn="tl">
                    <a:srgbClr val="C0C0C0"/>
                  </a:outerShdw>
                </a:effectLst>
                <a:cs typeface="+mn-cs"/>
              </a:rPr>
              <a:t>The Line Up for the team starting on </a:t>
            </a:r>
            <a:br>
              <a:rPr lang="en-US" sz="3200" dirty="0">
                <a:solidFill>
                  <a:srgbClr val="FF3300"/>
                </a:solidFill>
                <a:effectLst>
                  <a:outerShdw blurRad="38100" dist="38100" dir="2700000" algn="tl">
                    <a:srgbClr val="C0C0C0"/>
                  </a:outerShdw>
                </a:effectLst>
                <a:cs typeface="+mn-cs"/>
              </a:rPr>
            </a:br>
            <a:r>
              <a:rPr lang="en-US" sz="3200" dirty="0">
                <a:solidFill>
                  <a:srgbClr val="FF3300"/>
                </a:solidFill>
                <a:effectLst>
                  <a:outerShdw blurRad="38100" dist="38100" dir="2700000" algn="tl">
                    <a:srgbClr val="C0C0C0"/>
                  </a:outerShdw>
                </a:effectLst>
                <a:cs typeface="+mn-cs"/>
              </a:rPr>
              <a:t>the left will also be entered on the far right</a:t>
            </a:r>
          </a:p>
        </p:txBody>
      </p:sp>
      <p:sp>
        <p:nvSpPr>
          <p:cNvPr id="39957" name="Text Box 21"/>
          <p:cNvSpPr txBox="1">
            <a:spLocks noChangeArrowheads="1"/>
          </p:cNvSpPr>
          <p:nvPr/>
        </p:nvSpPr>
        <p:spPr bwMode="auto">
          <a:xfrm>
            <a:off x="579120" y="3535195"/>
            <a:ext cx="381000" cy="396875"/>
          </a:xfrm>
          <a:prstGeom prst="rect">
            <a:avLst/>
          </a:prstGeom>
          <a:noFill/>
          <a:ln w="9525">
            <a:noFill/>
            <a:miter lim="800000"/>
            <a:headEnd/>
            <a:tailEnd/>
          </a:ln>
        </p:spPr>
        <p:txBody>
          <a:bodyPr>
            <a:spAutoFit/>
          </a:bodyPr>
          <a:lstStyle/>
          <a:p>
            <a:pPr eaLnBrk="0" hangingPunct="0">
              <a:spcBef>
                <a:spcPct val="50000"/>
              </a:spcBef>
            </a:pPr>
            <a:r>
              <a:rPr lang="en-US" sz="2000" b="0" dirty="0">
                <a:solidFill>
                  <a:srgbClr val="000099"/>
                </a:solidFill>
                <a:latin typeface="Comic Sans MS" pitchFamily="66" charset="0"/>
              </a:rPr>
              <a:t>X</a:t>
            </a:r>
          </a:p>
        </p:txBody>
      </p:sp>
      <p:sp>
        <p:nvSpPr>
          <p:cNvPr id="39958" name="Text Box 22"/>
          <p:cNvSpPr txBox="1">
            <a:spLocks noChangeArrowheads="1"/>
          </p:cNvSpPr>
          <p:nvPr/>
        </p:nvSpPr>
        <p:spPr bwMode="auto">
          <a:xfrm>
            <a:off x="2791734" y="1831931"/>
            <a:ext cx="274637" cy="276225"/>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99"/>
                </a:solidFill>
                <a:latin typeface="Comic Sans MS" pitchFamily="66" charset="0"/>
              </a:rPr>
              <a:t>B</a:t>
            </a:r>
          </a:p>
        </p:txBody>
      </p:sp>
      <p:sp>
        <p:nvSpPr>
          <p:cNvPr id="39959" name="Text Box 23"/>
          <p:cNvSpPr txBox="1">
            <a:spLocks noChangeArrowheads="1"/>
          </p:cNvSpPr>
          <p:nvPr/>
        </p:nvSpPr>
        <p:spPr bwMode="auto">
          <a:xfrm>
            <a:off x="2915596" y="1879592"/>
            <a:ext cx="274638" cy="244475"/>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x</a:t>
            </a:r>
            <a:endParaRPr lang="en-US" sz="1200" dirty="0">
              <a:solidFill>
                <a:srgbClr val="000099"/>
              </a:solidFill>
              <a:latin typeface="Comic Sans MS" pitchFamily="66" charset="0"/>
            </a:endParaRPr>
          </a:p>
        </p:txBody>
      </p:sp>
      <p:sp>
        <p:nvSpPr>
          <p:cNvPr id="39960" name="Text Box 24"/>
          <p:cNvSpPr txBox="1">
            <a:spLocks noChangeArrowheads="1"/>
          </p:cNvSpPr>
          <p:nvPr/>
        </p:nvSpPr>
        <p:spPr bwMode="auto">
          <a:xfrm>
            <a:off x="3301682" y="1751649"/>
            <a:ext cx="274637" cy="244475"/>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x</a:t>
            </a:r>
            <a:endParaRPr lang="en-US" sz="1200" dirty="0">
              <a:solidFill>
                <a:srgbClr val="000099"/>
              </a:solidFill>
              <a:latin typeface="Comic Sans MS" pitchFamily="66" charset="0"/>
            </a:endParaRPr>
          </a:p>
        </p:txBody>
      </p:sp>
      <p:sp>
        <p:nvSpPr>
          <p:cNvPr id="39961" name="Text Box 25"/>
          <p:cNvSpPr txBox="1">
            <a:spLocks noChangeArrowheads="1"/>
          </p:cNvSpPr>
          <p:nvPr/>
        </p:nvSpPr>
        <p:spPr bwMode="auto">
          <a:xfrm>
            <a:off x="3442675" y="1830291"/>
            <a:ext cx="274637" cy="246062"/>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A</a:t>
            </a:r>
            <a:endParaRPr lang="en-US" sz="1200" dirty="0">
              <a:solidFill>
                <a:srgbClr val="000099"/>
              </a:solidFill>
              <a:latin typeface="Comic Sans MS" pitchFamily="66" charset="0"/>
            </a:endParaRPr>
          </a:p>
        </p:txBody>
      </p:sp>
      <p:sp>
        <p:nvSpPr>
          <p:cNvPr id="239642" name="Text Box 26"/>
          <p:cNvSpPr txBox="1">
            <a:spLocks noChangeArrowheads="1"/>
          </p:cNvSpPr>
          <p:nvPr/>
        </p:nvSpPr>
        <p:spPr bwMode="auto">
          <a:xfrm>
            <a:off x="2469515" y="1837113"/>
            <a:ext cx="365125" cy="277813"/>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99"/>
                </a:solidFill>
                <a:latin typeface="Comic Sans MS" pitchFamily="66" charset="0"/>
              </a:rPr>
              <a:t>x</a:t>
            </a:r>
          </a:p>
        </p:txBody>
      </p:sp>
      <p:sp>
        <p:nvSpPr>
          <p:cNvPr id="50" name="Text Box 26"/>
          <p:cNvSpPr txBox="1">
            <a:spLocks noChangeArrowheads="1"/>
          </p:cNvSpPr>
          <p:nvPr/>
        </p:nvSpPr>
        <p:spPr bwMode="auto">
          <a:xfrm>
            <a:off x="2235835" y="1829344"/>
            <a:ext cx="365125" cy="277813"/>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99"/>
                </a:solidFill>
                <a:latin typeface="Comic Sans MS" pitchFamily="66" charset="0"/>
              </a:rPr>
              <a:t>x</a:t>
            </a:r>
          </a:p>
        </p:txBody>
      </p:sp>
      <p:sp>
        <p:nvSpPr>
          <p:cNvPr id="31" name="Text Box 17"/>
          <p:cNvSpPr txBox="1">
            <a:spLocks noChangeArrowheads="1"/>
          </p:cNvSpPr>
          <p:nvPr/>
        </p:nvSpPr>
        <p:spPr bwMode="auto">
          <a:xfrm>
            <a:off x="640080" y="2206942"/>
            <a:ext cx="35052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 1</a:t>
            </a:r>
          </a:p>
        </p:txBody>
      </p:sp>
      <p:sp>
        <p:nvSpPr>
          <p:cNvPr id="44" name="Text Box 17"/>
          <p:cNvSpPr txBox="1">
            <a:spLocks noChangeArrowheads="1"/>
          </p:cNvSpPr>
          <p:nvPr/>
        </p:nvSpPr>
        <p:spPr bwMode="auto">
          <a:xfrm>
            <a:off x="1051560" y="2206942"/>
            <a:ext cx="36576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3</a:t>
            </a:r>
          </a:p>
        </p:txBody>
      </p:sp>
      <p:sp>
        <p:nvSpPr>
          <p:cNvPr id="45" name="Text Box 17"/>
          <p:cNvSpPr txBox="1">
            <a:spLocks noChangeArrowheads="1"/>
          </p:cNvSpPr>
          <p:nvPr/>
        </p:nvSpPr>
        <p:spPr bwMode="auto">
          <a:xfrm>
            <a:off x="1508760" y="2206942"/>
            <a:ext cx="25908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5</a:t>
            </a:r>
          </a:p>
        </p:txBody>
      </p:sp>
      <p:sp>
        <p:nvSpPr>
          <p:cNvPr id="46" name="Text Box 17"/>
          <p:cNvSpPr txBox="1">
            <a:spLocks noChangeArrowheads="1"/>
          </p:cNvSpPr>
          <p:nvPr/>
        </p:nvSpPr>
        <p:spPr bwMode="auto">
          <a:xfrm>
            <a:off x="1920240" y="2206942"/>
            <a:ext cx="30480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7</a:t>
            </a:r>
          </a:p>
        </p:txBody>
      </p:sp>
      <p:sp>
        <p:nvSpPr>
          <p:cNvPr id="47" name="Text Box 17"/>
          <p:cNvSpPr txBox="1">
            <a:spLocks noChangeArrowheads="1"/>
          </p:cNvSpPr>
          <p:nvPr/>
        </p:nvSpPr>
        <p:spPr bwMode="auto">
          <a:xfrm>
            <a:off x="2331720" y="2206942"/>
            <a:ext cx="30480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9</a:t>
            </a:r>
          </a:p>
        </p:txBody>
      </p:sp>
      <p:sp>
        <p:nvSpPr>
          <p:cNvPr id="48" name="Text Box 17"/>
          <p:cNvSpPr txBox="1">
            <a:spLocks noChangeArrowheads="1"/>
          </p:cNvSpPr>
          <p:nvPr/>
        </p:nvSpPr>
        <p:spPr bwMode="auto">
          <a:xfrm>
            <a:off x="8641080" y="2206942"/>
            <a:ext cx="36576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11</a:t>
            </a:r>
          </a:p>
        </p:txBody>
      </p:sp>
      <p:sp>
        <p:nvSpPr>
          <p:cNvPr id="49" name="Text Box 17"/>
          <p:cNvSpPr txBox="1">
            <a:spLocks noChangeArrowheads="1"/>
          </p:cNvSpPr>
          <p:nvPr/>
        </p:nvSpPr>
        <p:spPr bwMode="auto">
          <a:xfrm>
            <a:off x="6537960" y="2206942"/>
            <a:ext cx="35052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 1</a:t>
            </a:r>
          </a:p>
        </p:txBody>
      </p:sp>
      <p:sp>
        <p:nvSpPr>
          <p:cNvPr id="51" name="Text Box 17"/>
          <p:cNvSpPr txBox="1">
            <a:spLocks noChangeArrowheads="1"/>
          </p:cNvSpPr>
          <p:nvPr/>
        </p:nvSpPr>
        <p:spPr bwMode="auto">
          <a:xfrm>
            <a:off x="6995160" y="2206942"/>
            <a:ext cx="36576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3</a:t>
            </a:r>
          </a:p>
        </p:txBody>
      </p:sp>
      <p:sp>
        <p:nvSpPr>
          <p:cNvPr id="52" name="Text Box 17"/>
          <p:cNvSpPr txBox="1">
            <a:spLocks noChangeArrowheads="1"/>
          </p:cNvSpPr>
          <p:nvPr/>
        </p:nvSpPr>
        <p:spPr bwMode="auto">
          <a:xfrm>
            <a:off x="7414014" y="2206942"/>
            <a:ext cx="25908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5</a:t>
            </a:r>
          </a:p>
        </p:txBody>
      </p:sp>
      <p:sp>
        <p:nvSpPr>
          <p:cNvPr id="53" name="Text Box 17"/>
          <p:cNvSpPr txBox="1">
            <a:spLocks noChangeArrowheads="1"/>
          </p:cNvSpPr>
          <p:nvPr/>
        </p:nvSpPr>
        <p:spPr bwMode="auto">
          <a:xfrm>
            <a:off x="7863840" y="2206942"/>
            <a:ext cx="30480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7</a:t>
            </a:r>
          </a:p>
        </p:txBody>
      </p:sp>
      <p:sp>
        <p:nvSpPr>
          <p:cNvPr id="54" name="Text Box 17"/>
          <p:cNvSpPr txBox="1">
            <a:spLocks noChangeArrowheads="1"/>
          </p:cNvSpPr>
          <p:nvPr/>
        </p:nvSpPr>
        <p:spPr bwMode="auto">
          <a:xfrm>
            <a:off x="8275320" y="2206942"/>
            <a:ext cx="30480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9</a:t>
            </a:r>
          </a:p>
        </p:txBody>
      </p:sp>
      <p:sp>
        <p:nvSpPr>
          <p:cNvPr id="55" name="Text Box 17"/>
          <p:cNvSpPr txBox="1">
            <a:spLocks noChangeArrowheads="1"/>
          </p:cNvSpPr>
          <p:nvPr/>
        </p:nvSpPr>
        <p:spPr bwMode="auto">
          <a:xfrm>
            <a:off x="8686800" y="1600200"/>
            <a:ext cx="36576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3</a:t>
            </a:r>
          </a:p>
        </p:txBody>
      </p:sp>
      <p:sp>
        <p:nvSpPr>
          <p:cNvPr id="239632" name="Line 16"/>
          <p:cNvSpPr>
            <a:spLocks noChangeShapeType="1"/>
          </p:cNvSpPr>
          <p:nvPr/>
        </p:nvSpPr>
        <p:spPr bwMode="auto">
          <a:xfrm flipH="1" flipV="1">
            <a:off x="868680" y="2468551"/>
            <a:ext cx="6086158" cy="2868623"/>
          </a:xfrm>
          <a:prstGeom prst="line">
            <a:avLst/>
          </a:prstGeom>
          <a:noFill/>
          <a:ln w="38100">
            <a:solidFill>
              <a:srgbClr val="0000FF"/>
            </a:solidFill>
            <a:prstDash val="sysDot"/>
            <a:round/>
            <a:headEnd/>
            <a:tailEnd type="triangle" w="med" len="med"/>
          </a:ln>
        </p:spPr>
        <p:txBody>
          <a:bodyPr/>
          <a:lstStyle/>
          <a:p>
            <a:endParaRPr lang="en-US" dirty="0"/>
          </a:p>
        </p:txBody>
      </p:sp>
      <p:sp>
        <p:nvSpPr>
          <p:cNvPr id="239634" name="Line 18"/>
          <p:cNvSpPr>
            <a:spLocks noChangeShapeType="1"/>
          </p:cNvSpPr>
          <p:nvPr/>
        </p:nvSpPr>
        <p:spPr bwMode="auto">
          <a:xfrm flipH="1" flipV="1">
            <a:off x="6713220" y="2423159"/>
            <a:ext cx="395605" cy="2914015"/>
          </a:xfrm>
          <a:prstGeom prst="line">
            <a:avLst/>
          </a:prstGeom>
          <a:noFill/>
          <a:ln w="38100">
            <a:solidFill>
              <a:srgbClr val="0000FF"/>
            </a:solidFill>
            <a:prstDash val="sysDot"/>
            <a:round/>
            <a:headEnd/>
            <a:tailEnd type="triangle" w="med" len="med"/>
          </a:ln>
        </p:spPr>
        <p:txBody>
          <a:bodyPr/>
          <a:lstStyle/>
          <a:p>
            <a:endParaRPr lang="en-US" dirty="0"/>
          </a:p>
        </p:txBody>
      </p:sp>
      <p:sp>
        <p:nvSpPr>
          <p:cNvPr id="239643" name="Line 27"/>
          <p:cNvSpPr>
            <a:spLocks noChangeShapeType="1"/>
          </p:cNvSpPr>
          <p:nvPr/>
        </p:nvSpPr>
        <p:spPr bwMode="auto">
          <a:xfrm flipH="1" flipV="1">
            <a:off x="2697479" y="2063749"/>
            <a:ext cx="4343083" cy="1639888"/>
          </a:xfrm>
          <a:prstGeom prst="line">
            <a:avLst/>
          </a:prstGeom>
          <a:noFill/>
          <a:ln w="38100">
            <a:solidFill>
              <a:srgbClr val="0000FF"/>
            </a:solidFill>
            <a:prstDash val="sysDot"/>
            <a:round/>
            <a:headEnd/>
            <a:tailEnd type="triangle" w="med" len="med"/>
          </a:ln>
        </p:spPr>
        <p:txBody>
          <a:bodyPr/>
          <a:lstStyle/>
          <a:p>
            <a:endParaRPr lang="en-US" dirty="0"/>
          </a:p>
        </p:txBody>
      </p:sp>
      <p:sp>
        <p:nvSpPr>
          <p:cNvPr id="57" name="Text Box 44"/>
          <p:cNvSpPr txBox="1">
            <a:spLocks noChangeArrowheads="1"/>
          </p:cNvSpPr>
          <p:nvPr/>
        </p:nvSpPr>
        <p:spPr bwMode="auto">
          <a:xfrm>
            <a:off x="822960" y="1591135"/>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58" name="Text Box 4"/>
          <p:cNvSpPr txBox="1">
            <a:spLocks noChangeArrowheads="1"/>
          </p:cNvSpPr>
          <p:nvPr/>
        </p:nvSpPr>
        <p:spPr bwMode="auto">
          <a:xfrm>
            <a:off x="541718" y="1566208"/>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61" name="Text Box 44"/>
          <p:cNvSpPr txBox="1">
            <a:spLocks noChangeArrowheads="1"/>
          </p:cNvSpPr>
          <p:nvPr/>
        </p:nvSpPr>
        <p:spPr bwMode="auto">
          <a:xfrm>
            <a:off x="7086600" y="1579407"/>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62" name="Text Box 4"/>
          <p:cNvSpPr txBox="1">
            <a:spLocks noChangeArrowheads="1"/>
          </p:cNvSpPr>
          <p:nvPr/>
        </p:nvSpPr>
        <p:spPr bwMode="auto">
          <a:xfrm>
            <a:off x="6805358" y="1554480"/>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grpSp>
        <p:nvGrpSpPr>
          <p:cNvPr id="4" name="Group 3"/>
          <p:cNvGrpSpPr/>
          <p:nvPr/>
        </p:nvGrpSpPr>
        <p:grpSpPr>
          <a:xfrm>
            <a:off x="5257800" y="3383280"/>
            <a:ext cx="2544822" cy="3069015"/>
            <a:chOff x="5257800" y="3383280"/>
            <a:chExt cx="2544822" cy="3069015"/>
          </a:xfrm>
        </p:grpSpPr>
        <p:pic>
          <p:nvPicPr>
            <p:cNvPr id="32" name="Picture 31" descr="L_Up_Set1JJ.jpg"/>
            <p:cNvPicPr>
              <a:picLocks noChangeAspect="1"/>
            </p:cNvPicPr>
            <p:nvPr/>
          </p:nvPicPr>
          <p:blipFill>
            <a:blip r:embed="rId3" cstate="print"/>
            <a:stretch>
              <a:fillRect/>
            </a:stretch>
          </p:blipFill>
          <p:spPr>
            <a:xfrm>
              <a:off x="5257800" y="3429000"/>
              <a:ext cx="2468880" cy="3023295"/>
            </a:xfrm>
            <a:prstGeom prst="rect">
              <a:avLst/>
            </a:prstGeom>
          </p:spPr>
        </p:pic>
        <p:sp>
          <p:nvSpPr>
            <p:cNvPr id="33" name="Text Box 12"/>
            <p:cNvSpPr txBox="1">
              <a:spLocks noChangeArrowheads="1"/>
            </p:cNvSpPr>
            <p:nvPr/>
          </p:nvSpPr>
          <p:spPr bwMode="auto">
            <a:xfrm>
              <a:off x="5577840" y="3810000"/>
              <a:ext cx="1274763" cy="338554"/>
            </a:xfrm>
            <a:prstGeom prst="rect">
              <a:avLst/>
            </a:prstGeom>
            <a:noFill/>
            <a:ln w="9525">
              <a:noFill/>
              <a:miter lim="800000"/>
              <a:headEnd/>
              <a:tailEnd/>
            </a:ln>
          </p:spPr>
          <p:txBody>
            <a:bodyPr>
              <a:spAutoFit/>
            </a:bodyPr>
            <a:lstStyle/>
            <a:p>
              <a:pPr algn="ctr">
                <a:spcBef>
                  <a:spcPct val="50000"/>
                </a:spcBef>
              </a:pPr>
              <a:r>
                <a:rPr lang="en-US" sz="1600" dirty="0">
                  <a:solidFill>
                    <a:srgbClr val="006699"/>
                  </a:solidFill>
                  <a:latin typeface="Comic Sans MS" pitchFamily="66" charset="0"/>
                </a:rPr>
                <a:t>OWLS</a:t>
              </a:r>
            </a:p>
          </p:txBody>
        </p:sp>
        <p:sp>
          <p:nvSpPr>
            <p:cNvPr id="34" name="Text Box 13"/>
            <p:cNvSpPr txBox="1">
              <a:spLocks noChangeArrowheads="1"/>
            </p:cNvSpPr>
            <p:nvPr/>
          </p:nvSpPr>
          <p:spPr bwMode="auto">
            <a:xfrm>
              <a:off x="5429250" y="4434205"/>
              <a:ext cx="666750"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7</a:t>
              </a:r>
            </a:p>
          </p:txBody>
        </p:sp>
        <p:sp>
          <p:nvSpPr>
            <p:cNvPr id="35" name="Text Box 14"/>
            <p:cNvSpPr txBox="1">
              <a:spLocks noChangeArrowheads="1"/>
            </p:cNvSpPr>
            <p:nvPr/>
          </p:nvSpPr>
          <p:spPr bwMode="auto">
            <a:xfrm>
              <a:off x="6130925" y="4434205"/>
              <a:ext cx="803275" cy="549275"/>
            </a:xfrm>
            <a:prstGeom prst="rect">
              <a:avLst/>
            </a:prstGeom>
            <a:noFill/>
            <a:ln w="9525">
              <a:noFill/>
              <a:miter lim="800000"/>
              <a:headEnd/>
              <a:tailEnd/>
            </a:ln>
          </p:spPr>
          <p:txBody>
            <a:bodyPr>
              <a:spAutoFit/>
            </a:bodyPr>
            <a:lstStyle/>
            <a:p>
              <a:pPr>
                <a:spcBef>
                  <a:spcPct val="50000"/>
                </a:spcBef>
              </a:pPr>
              <a:r>
                <a:rPr lang="en-US" sz="3000" dirty="0">
                  <a:solidFill>
                    <a:srgbClr val="006699"/>
                  </a:solidFill>
                  <a:latin typeface="Comic Sans MS" pitchFamily="66" charset="0"/>
                </a:rPr>
                <a:t> 5</a:t>
              </a:r>
            </a:p>
          </p:txBody>
        </p:sp>
        <p:sp>
          <p:nvSpPr>
            <p:cNvPr id="36" name="Text Box 15"/>
            <p:cNvSpPr txBox="1">
              <a:spLocks noChangeArrowheads="1"/>
            </p:cNvSpPr>
            <p:nvPr/>
          </p:nvSpPr>
          <p:spPr bwMode="auto">
            <a:xfrm>
              <a:off x="6934200" y="4434205"/>
              <a:ext cx="668338"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3c</a:t>
              </a:r>
            </a:p>
          </p:txBody>
        </p:sp>
        <p:sp>
          <p:nvSpPr>
            <p:cNvPr id="38" name="Text Box 16"/>
            <p:cNvSpPr txBox="1">
              <a:spLocks noChangeArrowheads="1"/>
            </p:cNvSpPr>
            <p:nvPr/>
          </p:nvSpPr>
          <p:spPr bwMode="auto">
            <a:xfrm>
              <a:off x="5429250" y="5272405"/>
              <a:ext cx="666750"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9</a:t>
              </a:r>
            </a:p>
          </p:txBody>
        </p:sp>
        <p:sp>
          <p:nvSpPr>
            <p:cNvPr id="39" name="Text Box 17"/>
            <p:cNvSpPr txBox="1">
              <a:spLocks noChangeArrowheads="1"/>
            </p:cNvSpPr>
            <p:nvPr/>
          </p:nvSpPr>
          <p:spPr bwMode="auto">
            <a:xfrm>
              <a:off x="6191250" y="5288280"/>
              <a:ext cx="666750"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11</a:t>
              </a:r>
            </a:p>
          </p:txBody>
        </p:sp>
        <p:sp>
          <p:nvSpPr>
            <p:cNvPr id="40" name="Text Box 18"/>
            <p:cNvSpPr txBox="1">
              <a:spLocks noChangeArrowheads="1"/>
            </p:cNvSpPr>
            <p:nvPr/>
          </p:nvSpPr>
          <p:spPr bwMode="auto">
            <a:xfrm>
              <a:off x="6934200" y="5272405"/>
              <a:ext cx="668338"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1</a:t>
              </a:r>
            </a:p>
          </p:txBody>
        </p:sp>
        <p:sp>
          <p:nvSpPr>
            <p:cNvPr id="41" name="Text Box 19"/>
            <p:cNvSpPr txBox="1">
              <a:spLocks noChangeArrowheads="1"/>
            </p:cNvSpPr>
            <p:nvPr/>
          </p:nvSpPr>
          <p:spPr bwMode="auto">
            <a:xfrm>
              <a:off x="7116763" y="3700780"/>
              <a:ext cx="601662" cy="519113"/>
            </a:xfrm>
            <a:prstGeom prst="rect">
              <a:avLst/>
            </a:prstGeom>
            <a:noFill/>
            <a:ln w="9525">
              <a:noFill/>
              <a:miter lim="800000"/>
              <a:headEnd/>
              <a:tailEnd/>
            </a:ln>
          </p:spPr>
          <p:txBody>
            <a:bodyPr>
              <a:spAutoFit/>
            </a:bodyPr>
            <a:lstStyle/>
            <a:p>
              <a:pPr>
                <a:spcBef>
                  <a:spcPct val="50000"/>
                </a:spcBef>
              </a:pPr>
              <a:endParaRPr lang="en-US" sz="2800" dirty="0">
                <a:solidFill>
                  <a:srgbClr val="006699"/>
                </a:solidFill>
                <a:latin typeface="Times New Roman" pitchFamily="18" charset="0"/>
              </a:endParaRPr>
            </a:p>
          </p:txBody>
        </p:sp>
        <p:sp>
          <p:nvSpPr>
            <p:cNvPr id="2" name="Rectangle 1"/>
            <p:cNvSpPr/>
            <p:nvPr/>
          </p:nvSpPr>
          <p:spPr bwMode="auto">
            <a:xfrm>
              <a:off x="6355080" y="3474720"/>
              <a:ext cx="91440" cy="18288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56" name="Text Box 17"/>
            <p:cNvSpPr txBox="1">
              <a:spLocks noChangeArrowheads="1"/>
            </p:cNvSpPr>
            <p:nvPr/>
          </p:nvSpPr>
          <p:spPr bwMode="auto">
            <a:xfrm>
              <a:off x="6229825" y="3383280"/>
              <a:ext cx="365760" cy="369332"/>
            </a:xfrm>
            <a:prstGeom prst="rect">
              <a:avLst/>
            </a:prstGeom>
            <a:noFill/>
            <a:ln w="9525">
              <a:noFill/>
              <a:miter lim="800000"/>
              <a:headEnd/>
              <a:tailEnd/>
            </a:ln>
          </p:spPr>
          <p:txBody>
            <a:bodyPr wrap="square">
              <a:spAutoFit/>
            </a:bodyPr>
            <a:lstStyle/>
            <a:p>
              <a:pPr eaLnBrk="0" hangingPunct="0">
                <a:spcBef>
                  <a:spcPct val="50000"/>
                </a:spcBef>
              </a:pPr>
              <a:r>
                <a:rPr lang="en-US" dirty="0">
                  <a:solidFill>
                    <a:schemeClr val="tx2"/>
                  </a:solidFill>
                  <a:latin typeface="+mn-lt"/>
                </a:rPr>
                <a:t>3</a:t>
              </a:r>
            </a:p>
          </p:txBody>
        </p:sp>
        <p:sp>
          <p:nvSpPr>
            <p:cNvPr id="59" name="Text Box 18"/>
            <p:cNvSpPr txBox="1">
              <a:spLocks noChangeArrowheads="1"/>
            </p:cNvSpPr>
            <p:nvPr/>
          </p:nvSpPr>
          <p:spPr bwMode="auto">
            <a:xfrm>
              <a:off x="6804531" y="3743940"/>
              <a:ext cx="668338" cy="461665"/>
            </a:xfrm>
            <a:prstGeom prst="rect">
              <a:avLst/>
            </a:prstGeom>
            <a:noFill/>
            <a:ln w="9525">
              <a:noFill/>
              <a:miter lim="800000"/>
              <a:headEnd/>
              <a:tailEnd/>
            </a:ln>
          </p:spPr>
          <p:txBody>
            <a:bodyPr>
              <a:spAutoFit/>
            </a:bodyPr>
            <a:lstStyle/>
            <a:p>
              <a:pPr algn="ctr">
                <a:spcBef>
                  <a:spcPct val="50000"/>
                </a:spcBef>
              </a:pPr>
              <a:r>
                <a:rPr lang="en-US" sz="2400" dirty="0">
                  <a:solidFill>
                    <a:srgbClr val="006699"/>
                  </a:solidFill>
                  <a:latin typeface="Comic Sans MS" pitchFamily="66" charset="0"/>
                </a:rPr>
                <a:t>X</a:t>
              </a:r>
            </a:p>
          </p:txBody>
        </p:sp>
        <p:sp>
          <p:nvSpPr>
            <p:cNvPr id="60" name="Text Box 18"/>
            <p:cNvSpPr txBox="1">
              <a:spLocks noChangeArrowheads="1"/>
            </p:cNvSpPr>
            <p:nvPr/>
          </p:nvSpPr>
          <p:spPr bwMode="auto">
            <a:xfrm>
              <a:off x="7134284" y="3744575"/>
              <a:ext cx="668338" cy="461665"/>
            </a:xfrm>
            <a:prstGeom prst="rect">
              <a:avLst/>
            </a:prstGeom>
            <a:noFill/>
            <a:ln w="9525">
              <a:noFill/>
              <a:miter lim="800000"/>
              <a:headEnd/>
              <a:tailEnd/>
            </a:ln>
          </p:spPr>
          <p:txBody>
            <a:bodyPr>
              <a:spAutoFit/>
            </a:bodyPr>
            <a:lstStyle/>
            <a:p>
              <a:pPr algn="ctr">
                <a:spcBef>
                  <a:spcPct val="50000"/>
                </a:spcBef>
              </a:pPr>
              <a:r>
                <a:rPr lang="en-US" sz="2400" dirty="0">
                  <a:solidFill>
                    <a:srgbClr val="006699"/>
                  </a:solidFill>
                  <a:latin typeface="Comic Sans MS" pitchFamily="66" charset="0"/>
                </a:rPr>
                <a:t>X</a:t>
              </a:r>
            </a:p>
          </p:txBody>
        </p:sp>
      </p:grpSp>
      <p:pic>
        <p:nvPicPr>
          <p:cNvPr id="3" name="Picture 16" descr="Vball9">
            <a:extLst>
              <a:ext uri="{FF2B5EF4-FFF2-40B4-BE49-F238E27FC236}">
                <a16:creationId xmlns:a16="http://schemas.microsoft.com/office/drawing/2014/main" id="{1F3C47D5-0DF7-AD2A-5410-B07CDFEE7CF4}"/>
              </a:ext>
            </a:extLst>
          </p:cNvPr>
          <p:cNvPicPr>
            <a:picLocks noChangeAspect="1" noChangeArrowheads="1"/>
          </p:cNvPicPr>
          <p:nvPr/>
        </p:nvPicPr>
        <p:blipFill>
          <a:blip r:embed="rId4" cstate="print"/>
          <a:srcRect/>
          <a:stretch>
            <a:fillRect/>
          </a:stretch>
        </p:blipFill>
        <p:spPr bwMode="auto">
          <a:xfrm>
            <a:off x="244475" y="6459538"/>
            <a:ext cx="230188" cy="238125"/>
          </a:xfrm>
          <a:prstGeom prst="rect">
            <a:avLst/>
          </a:prstGeom>
          <a:noFill/>
          <a:ln w="9525">
            <a:noFill/>
            <a:miter lim="800000"/>
            <a:headEnd/>
            <a:tailEnd/>
          </a:ln>
        </p:spPr>
      </p:pic>
      <p:sp>
        <p:nvSpPr>
          <p:cNvPr id="5" name="Text Box 4">
            <a:extLst>
              <a:ext uri="{FF2B5EF4-FFF2-40B4-BE49-F238E27FC236}">
                <a16:creationId xmlns:a16="http://schemas.microsoft.com/office/drawing/2014/main" id="{86014634-64FB-8755-F35E-437E6AB566B0}"/>
              </a:ext>
            </a:extLst>
          </p:cNvPr>
          <p:cNvSpPr txBox="1">
            <a:spLocks noChangeArrowheads="1"/>
          </p:cNvSpPr>
          <p:nvPr/>
        </p:nvSpPr>
        <p:spPr bwMode="auto">
          <a:xfrm>
            <a:off x="7380626" y="1807237"/>
            <a:ext cx="828631"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chemeClr val="accent2"/>
                </a:solidFill>
                <a:latin typeface="Comic Sans MS" pitchFamily="66" charset="0"/>
              </a:rPr>
              <a:t>OWLS</a:t>
            </a:r>
            <a:endParaRPr lang="en-US" sz="1400" dirty="0">
              <a:solidFill>
                <a:srgbClr val="000099"/>
              </a:solidFill>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4500"/>
                                  </p:stCondLst>
                                  <p:childTnLst>
                                    <p:set>
                                      <p:cBhvr>
                                        <p:cTn id="6" dur="1" fill="hold">
                                          <p:stCondLst>
                                            <p:cond delay="0"/>
                                          </p:stCondLst>
                                        </p:cTn>
                                        <p:tgtEl>
                                          <p:spTgt spid="239632"/>
                                        </p:tgtEl>
                                        <p:attrNameLst>
                                          <p:attrName>style.visibility</p:attrName>
                                        </p:attrNameLst>
                                      </p:cBhvr>
                                      <p:to>
                                        <p:strVal val="visible"/>
                                      </p:to>
                                    </p:set>
                                    <p:animEffect transition="in" filter="wipe(down)">
                                      <p:cBhvr>
                                        <p:cTn id="7" dur="1000"/>
                                        <p:tgtEl>
                                          <p:spTgt spid="239632"/>
                                        </p:tgtEl>
                                      </p:cBhvr>
                                    </p:animEffect>
                                  </p:childTnLst>
                                  <p:subTnLst>
                                    <p:set>
                                      <p:cBhvr override="childStyle">
                                        <p:cTn dur="1" fill="hold" display="0" masterRel="sameClick" afterEffect="1">
                                          <p:stCondLst>
                                            <p:cond evt="end" delay="0">
                                              <p:tn val="5"/>
                                            </p:cond>
                                          </p:stCondLst>
                                        </p:cTn>
                                        <p:tgtEl>
                                          <p:spTgt spid="239632"/>
                                        </p:tgtEl>
                                        <p:attrNameLst>
                                          <p:attrName>style.visibility</p:attrName>
                                        </p:attrNameLst>
                                      </p:cBhvr>
                                      <p:to>
                                        <p:strVal val="hidden"/>
                                      </p:to>
                                    </p:set>
                                  </p:subTnLst>
                                </p:cTn>
                              </p:par>
                            </p:childTnLst>
                          </p:cTn>
                        </p:par>
                        <p:par>
                          <p:cTn id="8" fill="hold">
                            <p:stCondLst>
                              <p:cond delay="5500"/>
                            </p:stCondLst>
                            <p:childTnLst>
                              <p:par>
                                <p:cTn id="9" presetID="22" presetClass="entr" presetSubtype="8" fill="hold" grpId="0" nodeType="afterEffect">
                                  <p:stCondLst>
                                    <p:cond delay="0"/>
                                  </p:stCondLst>
                                  <p:childTnLst>
                                    <p:set>
                                      <p:cBhvr>
                                        <p:cTn id="10" dur="1" fill="hold">
                                          <p:stCondLst>
                                            <p:cond delay="0"/>
                                          </p:stCondLst>
                                        </p:cTn>
                                        <p:tgtEl>
                                          <p:spTgt spid="31">
                                            <p:txEl>
                                              <p:pRg st="0" end="0"/>
                                            </p:txEl>
                                          </p:spTgt>
                                        </p:tgtEl>
                                        <p:attrNameLst>
                                          <p:attrName>style.visibility</p:attrName>
                                        </p:attrNameLst>
                                      </p:cBhvr>
                                      <p:to>
                                        <p:strVal val="visible"/>
                                      </p:to>
                                    </p:set>
                                    <p:animEffect transition="in" filter="wipe(left)">
                                      <p:cBhvr>
                                        <p:cTn id="11" dur="1000"/>
                                        <p:tgtEl>
                                          <p:spTgt spid="31">
                                            <p:txEl>
                                              <p:pRg st="0" end="0"/>
                                            </p:txEl>
                                          </p:spTgt>
                                        </p:tgtEl>
                                      </p:cBhvr>
                                    </p:animEffect>
                                  </p:childTnLst>
                                </p:cTn>
                              </p:par>
                            </p:childTnLst>
                          </p:cTn>
                        </p:par>
                        <p:par>
                          <p:cTn id="12" fill="hold">
                            <p:stCondLst>
                              <p:cond delay="6500"/>
                            </p:stCondLst>
                            <p:childTnLst>
                              <p:par>
                                <p:cTn id="13" presetID="22" presetClass="entr" presetSubtype="8" fill="hold" grpId="0" nodeType="afterEffect">
                                  <p:stCondLst>
                                    <p:cond delay="0"/>
                                  </p:stCondLst>
                                  <p:childTnLst>
                                    <p:set>
                                      <p:cBhvr>
                                        <p:cTn id="14" dur="1" fill="hold">
                                          <p:stCondLst>
                                            <p:cond delay="0"/>
                                          </p:stCondLst>
                                        </p:cTn>
                                        <p:tgtEl>
                                          <p:spTgt spid="44">
                                            <p:txEl>
                                              <p:pRg st="0" end="0"/>
                                            </p:txEl>
                                          </p:spTgt>
                                        </p:tgtEl>
                                        <p:attrNameLst>
                                          <p:attrName>style.visibility</p:attrName>
                                        </p:attrNameLst>
                                      </p:cBhvr>
                                      <p:to>
                                        <p:strVal val="visible"/>
                                      </p:to>
                                    </p:set>
                                    <p:animEffect transition="in" filter="wipe(left)">
                                      <p:cBhvr>
                                        <p:cTn id="15" dur="1000"/>
                                        <p:tgtEl>
                                          <p:spTgt spid="44">
                                            <p:txEl>
                                              <p:pRg st="0" end="0"/>
                                            </p:txEl>
                                          </p:spTgt>
                                        </p:tgtEl>
                                      </p:cBhvr>
                                    </p:animEffect>
                                  </p:childTnLst>
                                </p:cTn>
                              </p:par>
                            </p:childTnLst>
                          </p:cTn>
                        </p:par>
                        <p:par>
                          <p:cTn id="16" fill="hold">
                            <p:stCondLst>
                              <p:cond delay="7500"/>
                            </p:stCondLst>
                            <p:childTnLst>
                              <p:par>
                                <p:cTn id="17" presetID="22" presetClass="entr" presetSubtype="8"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left)">
                                      <p:cBhvr>
                                        <p:cTn id="19" dur="500"/>
                                        <p:tgtEl>
                                          <p:spTgt spid="57"/>
                                        </p:tgtEl>
                                      </p:cBhvr>
                                    </p:animEffect>
                                  </p:childTnLst>
                                </p:cTn>
                              </p:par>
                            </p:childTnLst>
                          </p:cTn>
                        </p:par>
                        <p:par>
                          <p:cTn id="20" fill="hold">
                            <p:stCondLst>
                              <p:cond delay="8000"/>
                            </p:stCondLst>
                            <p:childTnLst>
                              <p:par>
                                <p:cTn id="21" presetID="22" presetClass="entr" presetSubtype="8" fill="hold" grpId="0" nodeType="afterEffect">
                                  <p:stCondLst>
                                    <p:cond delay="0"/>
                                  </p:stCondLst>
                                  <p:childTnLst>
                                    <p:set>
                                      <p:cBhvr>
                                        <p:cTn id="22" dur="1" fill="hold">
                                          <p:stCondLst>
                                            <p:cond delay="0"/>
                                          </p:stCondLst>
                                        </p:cTn>
                                        <p:tgtEl>
                                          <p:spTgt spid="45">
                                            <p:txEl>
                                              <p:pRg st="0" end="0"/>
                                            </p:txEl>
                                          </p:spTgt>
                                        </p:tgtEl>
                                        <p:attrNameLst>
                                          <p:attrName>style.visibility</p:attrName>
                                        </p:attrNameLst>
                                      </p:cBhvr>
                                      <p:to>
                                        <p:strVal val="visible"/>
                                      </p:to>
                                    </p:set>
                                    <p:animEffect transition="in" filter="wipe(left)">
                                      <p:cBhvr>
                                        <p:cTn id="23" dur="1000"/>
                                        <p:tgtEl>
                                          <p:spTgt spid="45">
                                            <p:txEl>
                                              <p:pRg st="0" end="0"/>
                                            </p:txEl>
                                          </p:spTgt>
                                        </p:tgtEl>
                                      </p:cBhvr>
                                    </p:animEffect>
                                  </p:childTnLst>
                                </p:cTn>
                              </p:par>
                            </p:childTnLst>
                          </p:cTn>
                        </p:par>
                        <p:par>
                          <p:cTn id="24" fill="hold">
                            <p:stCondLst>
                              <p:cond delay="9000"/>
                            </p:stCondLst>
                            <p:childTnLst>
                              <p:par>
                                <p:cTn id="25" presetID="22" presetClass="entr" presetSubtype="8" fill="hold" grpId="0" nodeType="afterEffect">
                                  <p:stCondLst>
                                    <p:cond delay="0"/>
                                  </p:stCondLst>
                                  <p:childTnLst>
                                    <p:set>
                                      <p:cBhvr>
                                        <p:cTn id="26" dur="1" fill="hold">
                                          <p:stCondLst>
                                            <p:cond delay="0"/>
                                          </p:stCondLst>
                                        </p:cTn>
                                        <p:tgtEl>
                                          <p:spTgt spid="46">
                                            <p:txEl>
                                              <p:pRg st="0" end="0"/>
                                            </p:txEl>
                                          </p:spTgt>
                                        </p:tgtEl>
                                        <p:attrNameLst>
                                          <p:attrName>style.visibility</p:attrName>
                                        </p:attrNameLst>
                                      </p:cBhvr>
                                      <p:to>
                                        <p:strVal val="visible"/>
                                      </p:to>
                                    </p:set>
                                    <p:animEffect transition="in" filter="wipe(left)">
                                      <p:cBhvr>
                                        <p:cTn id="27" dur="1000"/>
                                        <p:tgtEl>
                                          <p:spTgt spid="46">
                                            <p:txEl>
                                              <p:pRg st="0" end="0"/>
                                            </p:txEl>
                                          </p:spTgt>
                                        </p:tgtEl>
                                      </p:cBhvr>
                                    </p:animEffect>
                                  </p:childTnLst>
                                </p:cTn>
                              </p:par>
                            </p:childTnLst>
                          </p:cTn>
                        </p:par>
                        <p:par>
                          <p:cTn id="28" fill="hold">
                            <p:stCondLst>
                              <p:cond delay="10000"/>
                            </p:stCondLst>
                            <p:childTnLst>
                              <p:par>
                                <p:cTn id="29" presetID="22" presetClass="entr" presetSubtype="8" fill="hold" grpId="0" nodeType="afterEffect">
                                  <p:stCondLst>
                                    <p:cond delay="0"/>
                                  </p:stCondLst>
                                  <p:childTnLst>
                                    <p:set>
                                      <p:cBhvr>
                                        <p:cTn id="30" dur="1" fill="hold">
                                          <p:stCondLst>
                                            <p:cond delay="0"/>
                                          </p:stCondLst>
                                        </p:cTn>
                                        <p:tgtEl>
                                          <p:spTgt spid="47">
                                            <p:txEl>
                                              <p:pRg st="0" end="0"/>
                                            </p:txEl>
                                          </p:spTgt>
                                        </p:tgtEl>
                                        <p:attrNameLst>
                                          <p:attrName>style.visibility</p:attrName>
                                        </p:attrNameLst>
                                      </p:cBhvr>
                                      <p:to>
                                        <p:strVal val="visible"/>
                                      </p:to>
                                    </p:set>
                                    <p:animEffect transition="in" filter="wipe(left)">
                                      <p:cBhvr>
                                        <p:cTn id="31" dur="1000"/>
                                        <p:tgtEl>
                                          <p:spTgt spid="47">
                                            <p:txEl>
                                              <p:pRg st="0" end="0"/>
                                            </p:txEl>
                                          </p:spTgt>
                                        </p:tgtEl>
                                      </p:cBhvr>
                                    </p:animEffect>
                                  </p:childTnLst>
                                </p:cTn>
                              </p:par>
                            </p:childTnLst>
                          </p:cTn>
                        </p:par>
                        <p:par>
                          <p:cTn id="32" fill="hold">
                            <p:stCondLst>
                              <p:cond delay="11000"/>
                            </p:stCondLst>
                            <p:childTnLst>
                              <p:par>
                                <p:cTn id="33" presetID="22" presetClass="entr" presetSubtype="8" fill="hold" grpId="0" nodeType="afterEffect">
                                  <p:stCondLst>
                                    <p:cond delay="0"/>
                                  </p:stCondLst>
                                  <p:childTnLst>
                                    <p:set>
                                      <p:cBhvr>
                                        <p:cTn id="34" dur="1" fill="hold">
                                          <p:stCondLst>
                                            <p:cond delay="0"/>
                                          </p:stCondLst>
                                        </p:cTn>
                                        <p:tgtEl>
                                          <p:spTgt spid="239633">
                                            <p:txEl>
                                              <p:pRg st="0" end="0"/>
                                            </p:txEl>
                                          </p:spTgt>
                                        </p:tgtEl>
                                        <p:attrNameLst>
                                          <p:attrName>style.visibility</p:attrName>
                                        </p:attrNameLst>
                                      </p:cBhvr>
                                      <p:to>
                                        <p:strVal val="visible"/>
                                      </p:to>
                                    </p:set>
                                    <p:animEffect transition="in" filter="wipe(left)">
                                      <p:cBhvr>
                                        <p:cTn id="35" dur="1000"/>
                                        <p:tgtEl>
                                          <p:spTgt spid="239633">
                                            <p:txEl>
                                              <p:pRg st="0" end="0"/>
                                            </p:txEl>
                                          </p:spTgt>
                                        </p:tgtEl>
                                      </p:cBhvr>
                                    </p:animEffect>
                                  </p:childTnLst>
                                </p:cTn>
                              </p:par>
                            </p:childTnLst>
                          </p:cTn>
                        </p:par>
                        <p:par>
                          <p:cTn id="36" fill="hold">
                            <p:stCondLst>
                              <p:cond delay="12000"/>
                            </p:stCondLst>
                            <p:childTnLst>
                              <p:par>
                                <p:cTn id="37" presetID="22" presetClass="entr" presetSubtype="4" fill="hold" grpId="0" nodeType="afterEffect">
                                  <p:stCondLst>
                                    <p:cond delay="0"/>
                                  </p:stCondLst>
                                  <p:childTnLst>
                                    <p:set>
                                      <p:cBhvr>
                                        <p:cTn id="38" dur="1" fill="hold">
                                          <p:stCondLst>
                                            <p:cond delay="0"/>
                                          </p:stCondLst>
                                        </p:cTn>
                                        <p:tgtEl>
                                          <p:spTgt spid="239643"/>
                                        </p:tgtEl>
                                        <p:attrNameLst>
                                          <p:attrName>style.visibility</p:attrName>
                                        </p:attrNameLst>
                                      </p:cBhvr>
                                      <p:to>
                                        <p:strVal val="visible"/>
                                      </p:to>
                                    </p:set>
                                    <p:animEffect transition="in" filter="wipe(down)">
                                      <p:cBhvr>
                                        <p:cTn id="39" dur="1000"/>
                                        <p:tgtEl>
                                          <p:spTgt spid="239643"/>
                                        </p:tgtEl>
                                      </p:cBhvr>
                                    </p:animEffect>
                                  </p:childTnLst>
                                  <p:subTnLst>
                                    <p:set>
                                      <p:cBhvr override="childStyle">
                                        <p:cTn dur="1" fill="hold" display="0" masterRel="sameClick" afterEffect="1">
                                          <p:stCondLst>
                                            <p:cond evt="end" delay="0">
                                              <p:tn val="37"/>
                                            </p:cond>
                                          </p:stCondLst>
                                        </p:cTn>
                                        <p:tgtEl>
                                          <p:spTgt spid="239643"/>
                                        </p:tgtEl>
                                        <p:attrNameLst>
                                          <p:attrName>style.visibility</p:attrName>
                                        </p:attrNameLst>
                                      </p:cBhvr>
                                      <p:to>
                                        <p:strVal val="hidden"/>
                                      </p:to>
                                    </p:set>
                                  </p:subTnLst>
                                </p:cTn>
                              </p:par>
                            </p:childTnLst>
                          </p:cTn>
                        </p:par>
                        <p:par>
                          <p:cTn id="40" fill="hold">
                            <p:stCondLst>
                              <p:cond delay="13000"/>
                            </p:stCondLst>
                            <p:childTnLst>
                              <p:par>
                                <p:cTn id="41" presetID="22" presetClass="entr" presetSubtype="8" fill="hold" grpId="0"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wipe(left)">
                                      <p:cBhvr>
                                        <p:cTn id="43" dur="1000"/>
                                        <p:tgtEl>
                                          <p:spTgt spid="50"/>
                                        </p:tgtEl>
                                      </p:cBhvr>
                                    </p:animEffect>
                                  </p:childTnLst>
                                </p:cTn>
                              </p:par>
                            </p:childTnLst>
                          </p:cTn>
                        </p:par>
                        <p:par>
                          <p:cTn id="44" fill="hold">
                            <p:stCondLst>
                              <p:cond delay="14000"/>
                            </p:stCondLst>
                            <p:childTnLst>
                              <p:par>
                                <p:cTn id="45" presetID="22" presetClass="entr" presetSubtype="8" fill="hold" grpId="0" nodeType="afterEffect">
                                  <p:stCondLst>
                                    <p:cond delay="0"/>
                                  </p:stCondLst>
                                  <p:childTnLst>
                                    <p:set>
                                      <p:cBhvr>
                                        <p:cTn id="46" dur="1" fill="hold">
                                          <p:stCondLst>
                                            <p:cond delay="0"/>
                                          </p:stCondLst>
                                        </p:cTn>
                                        <p:tgtEl>
                                          <p:spTgt spid="239642"/>
                                        </p:tgtEl>
                                        <p:attrNameLst>
                                          <p:attrName>style.visibility</p:attrName>
                                        </p:attrNameLst>
                                      </p:cBhvr>
                                      <p:to>
                                        <p:strVal val="visible"/>
                                      </p:to>
                                    </p:set>
                                    <p:animEffect transition="in" filter="wipe(left)">
                                      <p:cBhvr>
                                        <p:cTn id="47" dur="1000"/>
                                        <p:tgtEl>
                                          <p:spTgt spid="239642"/>
                                        </p:tgtEl>
                                      </p:cBhvr>
                                    </p:animEffect>
                                  </p:childTnLst>
                                </p:cTn>
                              </p:par>
                            </p:childTnLst>
                          </p:cTn>
                        </p:par>
                        <p:par>
                          <p:cTn id="48" fill="hold">
                            <p:stCondLst>
                              <p:cond delay="15000"/>
                            </p:stCondLst>
                            <p:childTnLst>
                              <p:par>
                                <p:cTn id="49" presetID="22" presetClass="entr" presetSubtype="4" fill="hold" grpId="0" nodeType="afterEffect">
                                  <p:stCondLst>
                                    <p:cond delay="1000"/>
                                  </p:stCondLst>
                                  <p:childTnLst>
                                    <p:set>
                                      <p:cBhvr>
                                        <p:cTn id="50" dur="1" fill="hold">
                                          <p:stCondLst>
                                            <p:cond delay="0"/>
                                          </p:stCondLst>
                                        </p:cTn>
                                        <p:tgtEl>
                                          <p:spTgt spid="239634"/>
                                        </p:tgtEl>
                                        <p:attrNameLst>
                                          <p:attrName>style.visibility</p:attrName>
                                        </p:attrNameLst>
                                      </p:cBhvr>
                                      <p:to>
                                        <p:strVal val="visible"/>
                                      </p:to>
                                    </p:set>
                                    <p:animEffect transition="in" filter="wipe(down)">
                                      <p:cBhvr>
                                        <p:cTn id="51" dur="1000"/>
                                        <p:tgtEl>
                                          <p:spTgt spid="239634"/>
                                        </p:tgtEl>
                                      </p:cBhvr>
                                    </p:animEffect>
                                  </p:childTnLst>
                                  <p:subTnLst>
                                    <p:set>
                                      <p:cBhvr override="childStyle">
                                        <p:cTn dur="1" fill="hold" display="0" masterRel="sameClick" afterEffect="1">
                                          <p:stCondLst>
                                            <p:cond evt="end" delay="0">
                                              <p:tn val="49"/>
                                            </p:cond>
                                          </p:stCondLst>
                                        </p:cTn>
                                        <p:tgtEl>
                                          <p:spTgt spid="239634"/>
                                        </p:tgtEl>
                                        <p:attrNameLst>
                                          <p:attrName>style.visibility</p:attrName>
                                        </p:attrNameLst>
                                      </p:cBhvr>
                                      <p:to>
                                        <p:strVal val="hidden"/>
                                      </p:to>
                                    </p:set>
                                  </p:subTnLst>
                                </p:cTn>
                              </p:par>
                            </p:childTnLst>
                          </p:cTn>
                        </p:par>
                        <p:par>
                          <p:cTn id="52" fill="hold">
                            <p:stCondLst>
                              <p:cond delay="17000"/>
                            </p:stCondLst>
                            <p:childTnLst>
                              <p:par>
                                <p:cTn id="53" presetID="22" presetClass="entr" presetSubtype="8" fill="hold" grpId="0" nodeType="afterEffect">
                                  <p:stCondLst>
                                    <p:cond delay="0"/>
                                  </p:stCondLst>
                                  <p:childTnLst>
                                    <p:set>
                                      <p:cBhvr>
                                        <p:cTn id="54" dur="1" fill="hold">
                                          <p:stCondLst>
                                            <p:cond delay="0"/>
                                          </p:stCondLst>
                                        </p:cTn>
                                        <p:tgtEl>
                                          <p:spTgt spid="49">
                                            <p:txEl>
                                              <p:pRg st="0" end="0"/>
                                            </p:txEl>
                                          </p:spTgt>
                                        </p:tgtEl>
                                        <p:attrNameLst>
                                          <p:attrName>style.visibility</p:attrName>
                                        </p:attrNameLst>
                                      </p:cBhvr>
                                      <p:to>
                                        <p:strVal val="visible"/>
                                      </p:to>
                                    </p:set>
                                    <p:animEffect transition="in" filter="wipe(left)">
                                      <p:cBhvr>
                                        <p:cTn id="55" dur="1000"/>
                                        <p:tgtEl>
                                          <p:spTgt spid="49">
                                            <p:txEl>
                                              <p:pRg st="0" end="0"/>
                                            </p:txEl>
                                          </p:spTgt>
                                        </p:tgtEl>
                                      </p:cBhvr>
                                    </p:animEffect>
                                  </p:childTnLst>
                                </p:cTn>
                              </p:par>
                            </p:childTnLst>
                          </p:cTn>
                        </p:par>
                        <p:par>
                          <p:cTn id="56" fill="hold">
                            <p:stCondLst>
                              <p:cond delay="18000"/>
                            </p:stCondLst>
                            <p:childTnLst>
                              <p:par>
                                <p:cTn id="57" presetID="22" presetClass="entr" presetSubtype="8" fill="hold" grpId="0" nodeType="afterEffect">
                                  <p:stCondLst>
                                    <p:cond delay="0"/>
                                  </p:stCondLst>
                                  <p:childTnLst>
                                    <p:set>
                                      <p:cBhvr>
                                        <p:cTn id="58" dur="1" fill="hold">
                                          <p:stCondLst>
                                            <p:cond delay="0"/>
                                          </p:stCondLst>
                                        </p:cTn>
                                        <p:tgtEl>
                                          <p:spTgt spid="51">
                                            <p:txEl>
                                              <p:pRg st="0" end="0"/>
                                            </p:txEl>
                                          </p:spTgt>
                                        </p:tgtEl>
                                        <p:attrNameLst>
                                          <p:attrName>style.visibility</p:attrName>
                                        </p:attrNameLst>
                                      </p:cBhvr>
                                      <p:to>
                                        <p:strVal val="visible"/>
                                      </p:to>
                                    </p:set>
                                    <p:animEffect transition="in" filter="wipe(left)">
                                      <p:cBhvr>
                                        <p:cTn id="59" dur="1000"/>
                                        <p:tgtEl>
                                          <p:spTgt spid="51">
                                            <p:txEl>
                                              <p:pRg st="0" end="0"/>
                                            </p:txEl>
                                          </p:spTgt>
                                        </p:tgtEl>
                                      </p:cBhvr>
                                    </p:animEffect>
                                  </p:childTnLst>
                                </p:cTn>
                              </p:par>
                            </p:childTnLst>
                          </p:cTn>
                        </p:par>
                        <p:par>
                          <p:cTn id="60" fill="hold">
                            <p:stCondLst>
                              <p:cond delay="19000"/>
                            </p:stCondLst>
                            <p:childTnLst>
                              <p:par>
                                <p:cTn id="61" presetID="22" presetClass="entr" presetSubtype="8" fill="hold" grpId="0" nodeType="after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wipe(left)">
                                      <p:cBhvr>
                                        <p:cTn id="63" dur="500"/>
                                        <p:tgtEl>
                                          <p:spTgt spid="61"/>
                                        </p:tgtEl>
                                      </p:cBhvr>
                                    </p:animEffect>
                                  </p:childTnLst>
                                </p:cTn>
                              </p:par>
                            </p:childTnLst>
                          </p:cTn>
                        </p:par>
                        <p:par>
                          <p:cTn id="64" fill="hold">
                            <p:stCondLst>
                              <p:cond delay="19500"/>
                            </p:stCondLst>
                            <p:childTnLst>
                              <p:par>
                                <p:cTn id="65" presetID="22" presetClass="entr" presetSubtype="8" fill="hold" grpId="0" nodeType="afterEffect">
                                  <p:stCondLst>
                                    <p:cond delay="0"/>
                                  </p:stCondLst>
                                  <p:childTnLst>
                                    <p:set>
                                      <p:cBhvr>
                                        <p:cTn id="66" dur="1" fill="hold">
                                          <p:stCondLst>
                                            <p:cond delay="0"/>
                                          </p:stCondLst>
                                        </p:cTn>
                                        <p:tgtEl>
                                          <p:spTgt spid="52">
                                            <p:txEl>
                                              <p:pRg st="0" end="0"/>
                                            </p:txEl>
                                          </p:spTgt>
                                        </p:tgtEl>
                                        <p:attrNameLst>
                                          <p:attrName>style.visibility</p:attrName>
                                        </p:attrNameLst>
                                      </p:cBhvr>
                                      <p:to>
                                        <p:strVal val="visible"/>
                                      </p:to>
                                    </p:set>
                                    <p:animEffect transition="in" filter="wipe(left)">
                                      <p:cBhvr>
                                        <p:cTn id="67" dur="1000"/>
                                        <p:tgtEl>
                                          <p:spTgt spid="52">
                                            <p:txEl>
                                              <p:pRg st="0" end="0"/>
                                            </p:txEl>
                                          </p:spTgt>
                                        </p:tgtEl>
                                      </p:cBhvr>
                                    </p:animEffect>
                                  </p:childTnLst>
                                </p:cTn>
                              </p:par>
                            </p:childTnLst>
                          </p:cTn>
                        </p:par>
                        <p:par>
                          <p:cTn id="68" fill="hold">
                            <p:stCondLst>
                              <p:cond delay="20500"/>
                            </p:stCondLst>
                            <p:childTnLst>
                              <p:par>
                                <p:cTn id="69" presetID="22" presetClass="entr" presetSubtype="8" fill="hold" grpId="0" nodeType="afterEffect">
                                  <p:stCondLst>
                                    <p:cond delay="0"/>
                                  </p:stCondLst>
                                  <p:childTnLst>
                                    <p:set>
                                      <p:cBhvr>
                                        <p:cTn id="70" dur="1" fill="hold">
                                          <p:stCondLst>
                                            <p:cond delay="0"/>
                                          </p:stCondLst>
                                        </p:cTn>
                                        <p:tgtEl>
                                          <p:spTgt spid="53">
                                            <p:txEl>
                                              <p:pRg st="0" end="0"/>
                                            </p:txEl>
                                          </p:spTgt>
                                        </p:tgtEl>
                                        <p:attrNameLst>
                                          <p:attrName>style.visibility</p:attrName>
                                        </p:attrNameLst>
                                      </p:cBhvr>
                                      <p:to>
                                        <p:strVal val="visible"/>
                                      </p:to>
                                    </p:set>
                                    <p:animEffect transition="in" filter="wipe(left)">
                                      <p:cBhvr>
                                        <p:cTn id="71" dur="1000"/>
                                        <p:tgtEl>
                                          <p:spTgt spid="53">
                                            <p:txEl>
                                              <p:pRg st="0" end="0"/>
                                            </p:txEl>
                                          </p:spTgt>
                                        </p:tgtEl>
                                      </p:cBhvr>
                                    </p:animEffect>
                                  </p:childTnLst>
                                </p:cTn>
                              </p:par>
                            </p:childTnLst>
                          </p:cTn>
                        </p:par>
                        <p:par>
                          <p:cTn id="72" fill="hold">
                            <p:stCondLst>
                              <p:cond delay="21500"/>
                            </p:stCondLst>
                            <p:childTnLst>
                              <p:par>
                                <p:cTn id="73" presetID="22" presetClass="entr" presetSubtype="8" fill="hold" grpId="0" nodeType="afterEffect">
                                  <p:stCondLst>
                                    <p:cond delay="0"/>
                                  </p:stCondLst>
                                  <p:childTnLst>
                                    <p:set>
                                      <p:cBhvr>
                                        <p:cTn id="74" dur="1" fill="hold">
                                          <p:stCondLst>
                                            <p:cond delay="0"/>
                                          </p:stCondLst>
                                        </p:cTn>
                                        <p:tgtEl>
                                          <p:spTgt spid="54">
                                            <p:txEl>
                                              <p:pRg st="0" end="0"/>
                                            </p:txEl>
                                          </p:spTgt>
                                        </p:tgtEl>
                                        <p:attrNameLst>
                                          <p:attrName>style.visibility</p:attrName>
                                        </p:attrNameLst>
                                      </p:cBhvr>
                                      <p:to>
                                        <p:strVal val="visible"/>
                                      </p:to>
                                    </p:set>
                                    <p:animEffect transition="in" filter="wipe(left)">
                                      <p:cBhvr>
                                        <p:cTn id="75" dur="1000"/>
                                        <p:tgtEl>
                                          <p:spTgt spid="54">
                                            <p:txEl>
                                              <p:pRg st="0" end="0"/>
                                            </p:txEl>
                                          </p:spTgt>
                                        </p:tgtEl>
                                      </p:cBhvr>
                                    </p:animEffect>
                                  </p:childTnLst>
                                </p:cTn>
                              </p:par>
                            </p:childTnLst>
                          </p:cTn>
                        </p:par>
                        <p:par>
                          <p:cTn id="76" fill="hold">
                            <p:stCondLst>
                              <p:cond delay="22500"/>
                            </p:stCondLst>
                            <p:childTnLst>
                              <p:par>
                                <p:cTn id="77" presetID="22" presetClass="entr" presetSubtype="8" fill="hold" grpId="0" nodeType="afterEffect">
                                  <p:stCondLst>
                                    <p:cond delay="0"/>
                                  </p:stCondLst>
                                  <p:childTnLst>
                                    <p:set>
                                      <p:cBhvr>
                                        <p:cTn id="78" dur="1" fill="hold">
                                          <p:stCondLst>
                                            <p:cond delay="0"/>
                                          </p:stCondLst>
                                        </p:cTn>
                                        <p:tgtEl>
                                          <p:spTgt spid="48">
                                            <p:txEl>
                                              <p:pRg st="0" end="0"/>
                                            </p:txEl>
                                          </p:spTgt>
                                        </p:tgtEl>
                                        <p:attrNameLst>
                                          <p:attrName>style.visibility</p:attrName>
                                        </p:attrNameLst>
                                      </p:cBhvr>
                                      <p:to>
                                        <p:strVal val="visible"/>
                                      </p:to>
                                    </p:set>
                                    <p:animEffect transition="in" filter="wipe(left)">
                                      <p:cBhvr>
                                        <p:cTn id="79" dur="1000"/>
                                        <p:tgtEl>
                                          <p:spTgt spid="48">
                                            <p:txEl>
                                              <p:pRg st="0" end="0"/>
                                            </p:txEl>
                                          </p:spTgt>
                                        </p:tgtEl>
                                      </p:cBhvr>
                                    </p:animEffect>
                                  </p:childTnLst>
                                </p:cTn>
                              </p:par>
                            </p:childTnLst>
                          </p:cTn>
                        </p:par>
                        <p:par>
                          <p:cTn id="80" fill="hold">
                            <p:stCondLst>
                              <p:cond delay="23500"/>
                            </p:stCondLst>
                            <p:childTnLst>
                              <p:par>
                                <p:cTn id="81" presetID="4" presetClass="entr" presetSubtype="32" fill="hold" nodeType="after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box(out)">
                                      <p:cBhvr>
                                        <p:cTn id="8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33" grpId="0" build="allAtOnce"/>
      <p:bldP spid="239642" grpId="0"/>
      <p:bldP spid="50" grpId="0"/>
      <p:bldP spid="31" grpId="0" build="allAtOnce"/>
      <p:bldP spid="44" grpId="0" build="allAtOnce"/>
      <p:bldP spid="45" grpId="0" build="allAtOnce"/>
      <p:bldP spid="46" grpId="0" build="allAtOnce"/>
      <p:bldP spid="47" grpId="0" build="allAtOnce"/>
      <p:bldP spid="48" grpId="0" build="allAtOnce"/>
      <p:bldP spid="49" grpId="0" build="allAtOnce"/>
      <p:bldP spid="51" grpId="0" build="allAtOnce"/>
      <p:bldP spid="52" grpId="0" build="allAtOnce"/>
      <p:bldP spid="53" grpId="0" build="allAtOnce"/>
      <p:bldP spid="54" grpId="0" build="allAtOnce"/>
      <p:bldP spid="239632" grpId="0" animBg="1"/>
      <p:bldP spid="239634" grpId="0" animBg="1"/>
      <p:bldP spid="239643" grpId="0" animBg="1"/>
      <p:bldP spid="57" grpId="0"/>
      <p:bldP spid="6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48A68D-C218-217D-07A5-0AFB3DAA8F0F}"/>
              </a:ext>
            </a:extLst>
          </p:cNvPr>
          <p:cNvPicPr>
            <a:picLocks noChangeAspect="1"/>
          </p:cNvPicPr>
          <p:nvPr/>
        </p:nvPicPr>
        <p:blipFill>
          <a:blip r:embed="rId2"/>
          <a:stretch>
            <a:fillRect/>
          </a:stretch>
        </p:blipFill>
        <p:spPr>
          <a:xfrm>
            <a:off x="476054" y="1156102"/>
            <a:ext cx="8547502" cy="2994991"/>
          </a:xfrm>
          <a:prstGeom prst="rect">
            <a:avLst/>
          </a:prstGeom>
          <a:effectLst>
            <a:outerShdw blurRad="50800" dist="38100" dir="2700000" algn="tl" rotWithShape="0">
              <a:prstClr val="black">
                <a:alpha val="40000"/>
              </a:prstClr>
            </a:outerShdw>
          </a:effectLst>
        </p:spPr>
      </p:pic>
      <p:sp>
        <p:nvSpPr>
          <p:cNvPr id="40963" name="Slide Number Placeholder 3"/>
          <p:cNvSpPr>
            <a:spLocks noGrp="1"/>
          </p:cNvSpPr>
          <p:nvPr>
            <p:ph type="sldNum" sz="quarter" idx="12"/>
          </p:nvPr>
        </p:nvSpPr>
        <p:spPr>
          <a:noFill/>
        </p:spPr>
        <p:txBody>
          <a:bodyPr/>
          <a:lstStyle/>
          <a:p>
            <a:fld id="{E7A91664-A421-43FE-8C1D-FCEAA7DC4FC6}" type="slidenum">
              <a:rPr lang="en-US" smtClean="0"/>
              <a:pPr/>
              <a:t>63</a:t>
            </a:fld>
            <a:endParaRPr lang="en-US" dirty="0"/>
          </a:p>
        </p:txBody>
      </p:sp>
      <p:sp>
        <p:nvSpPr>
          <p:cNvPr id="240642" name="Text Box 2"/>
          <p:cNvSpPr txBox="1">
            <a:spLocks noChangeArrowheads="1"/>
          </p:cNvSpPr>
          <p:nvPr/>
        </p:nvSpPr>
        <p:spPr bwMode="auto">
          <a:xfrm>
            <a:off x="0" y="69850"/>
            <a:ext cx="9144000" cy="1077218"/>
          </a:xfrm>
          <a:prstGeom prst="rect">
            <a:avLst/>
          </a:prstGeom>
          <a:noFill/>
          <a:ln w="9525">
            <a:noFill/>
            <a:miter lim="800000"/>
            <a:headEnd/>
            <a:tailEnd/>
          </a:ln>
          <a:effectLst/>
        </p:spPr>
        <p:txBody>
          <a:bodyPr>
            <a:spAutoFit/>
          </a:bodyPr>
          <a:lstStyle/>
          <a:p>
            <a:pPr algn="ctr">
              <a:spcBef>
                <a:spcPct val="50000"/>
              </a:spcBef>
              <a:defRPr/>
            </a:pPr>
            <a:r>
              <a:rPr lang="en-US" sz="3200" dirty="0">
                <a:solidFill>
                  <a:srgbClr val="FF3300"/>
                </a:solidFill>
                <a:effectLst>
                  <a:outerShdw blurRad="38100" dist="38100" dir="2700000" algn="tl">
                    <a:srgbClr val="C0C0C0"/>
                  </a:outerShdw>
                </a:effectLst>
                <a:cs typeface="+mn-cs"/>
              </a:rPr>
              <a:t>The Line Up for the team starting on </a:t>
            </a:r>
            <a:br>
              <a:rPr lang="en-US" sz="3200" dirty="0">
                <a:solidFill>
                  <a:srgbClr val="FF3300"/>
                </a:solidFill>
                <a:effectLst>
                  <a:outerShdw blurRad="38100" dist="38100" dir="2700000" algn="tl">
                    <a:srgbClr val="C0C0C0"/>
                  </a:outerShdw>
                </a:effectLst>
                <a:cs typeface="+mn-cs"/>
              </a:rPr>
            </a:br>
            <a:r>
              <a:rPr lang="en-US" sz="3200" dirty="0">
                <a:solidFill>
                  <a:srgbClr val="FF3300"/>
                </a:solidFill>
                <a:effectLst>
                  <a:outerShdw blurRad="38100" dist="38100" dir="2700000" algn="tl">
                    <a:srgbClr val="C0C0C0"/>
                  </a:outerShdw>
                </a:effectLst>
                <a:cs typeface="+mn-cs"/>
              </a:rPr>
              <a:t>the right will be entered in the middle</a:t>
            </a:r>
          </a:p>
        </p:txBody>
      </p:sp>
      <p:pic>
        <p:nvPicPr>
          <p:cNvPr id="29"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76" name="Text Box 4"/>
          <p:cNvSpPr txBox="1">
            <a:spLocks noChangeArrowheads="1"/>
          </p:cNvSpPr>
          <p:nvPr/>
        </p:nvSpPr>
        <p:spPr bwMode="auto">
          <a:xfrm>
            <a:off x="1296829" y="1489906"/>
            <a:ext cx="791051"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chemeClr val="accent2"/>
                </a:solidFill>
                <a:latin typeface="Comic Sans MS" pitchFamily="66" charset="0"/>
              </a:rPr>
              <a:t>OWLS</a:t>
            </a:r>
            <a:endParaRPr lang="en-US" sz="1400" dirty="0">
              <a:solidFill>
                <a:srgbClr val="000099"/>
              </a:solidFill>
              <a:latin typeface="Comic Sans MS" pitchFamily="66" charset="0"/>
            </a:endParaRPr>
          </a:p>
        </p:txBody>
      </p:sp>
      <p:sp>
        <p:nvSpPr>
          <p:cNvPr id="77" name="Text Box 5"/>
          <p:cNvSpPr txBox="1">
            <a:spLocks noChangeArrowheads="1"/>
          </p:cNvSpPr>
          <p:nvPr/>
        </p:nvSpPr>
        <p:spPr bwMode="auto">
          <a:xfrm>
            <a:off x="6858000" y="1492882"/>
            <a:ext cx="308870" cy="26035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B</a:t>
            </a:r>
            <a:endParaRPr lang="en-US" sz="1000" dirty="0">
              <a:solidFill>
                <a:srgbClr val="000099"/>
              </a:solidFill>
              <a:latin typeface="Comic Sans MS" pitchFamily="66" charset="0"/>
            </a:endParaRPr>
          </a:p>
        </p:txBody>
      </p:sp>
      <p:sp>
        <p:nvSpPr>
          <p:cNvPr id="78" name="Text Box 17"/>
          <p:cNvSpPr txBox="1">
            <a:spLocks noChangeArrowheads="1"/>
          </p:cNvSpPr>
          <p:nvPr/>
        </p:nvSpPr>
        <p:spPr bwMode="auto">
          <a:xfrm>
            <a:off x="2697480" y="1886902"/>
            <a:ext cx="36576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11</a:t>
            </a:r>
          </a:p>
        </p:txBody>
      </p:sp>
      <p:sp>
        <p:nvSpPr>
          <p:cNvPr id="79" name="Text Box 21"/>
          <p:cNvSpPr txBox="1">
            <a:spLocks noChangeArrowheads="1"/>
          </p:cNvSpPr>
          <p:nvPr/>
        </p:nvSpPr>
        <p:spPr bwMode="auto">
          <a:xfrm>
            <a:off x="545888" y="3214576"/>
            <a:ext cx="381000" cy="396875"/>
          </a:xfrm>
          <a:prstGeom prst="rect">
            <a:avLst/>
          </a:prstGeom>
          <a:noFill/>
          <a:ln w="9525">
            <a:noFill/>
            <a:miter lim="800000"/>
            <a:headEnd/>
            <a:tailEnd/>
          </a:ln>
        </p:spPr>
        <p:txBody>
          <a:bodyPr>
            <a:spAutoFit/>
          </a:bodyPr>
          <a:lstStyle/>
          <a:p>
            <a:pPr eaLnBrk="0" hangingPunct="0">
              <a:spcBef>
                <a:spcPct val="50000"/>
              </a:spcBef>
            </a:pPr>
            <a:r>
              <a:rPr lang="en-US" sz="2000" b="0" dirty="0">
                <a:solidFill>
                  <a:srgbClr val="000099"/>
                </a:solidFill>
                <a:latin typeface="Comic Sans MS" pitchFamily="66" charset="0"/>
              </a:rPr>
              <a:t>X</a:t>
            </a:r>
          </a:p>
        </p:txBody>
      </p:sp>
      <p:sp>
        <p:nvSpPr>
          <p:cNvPr id="80" name="Text Box 22"/>
          <p:cNvSpPr txBox="1">
            <a:spLocks noChangeArrowheads="1"/>
          </p:cNvSpPr>
          <p:nvPr/>
        </p:nvSpPr>
        <p:spPr bwMode="auto">
          <a:xfrm>
            <a:off x="2772880" y="1493037"/>
            <a:ext cx="274637" cy="276225"/>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99"/>
                </a:solidFill>
                <a:latin typeface="Comic Sans MS" pitchFamily="66" charset="0"/>
              </a:rPr>
              <a:t>B</a:t>
            </a:r>
          </a:p>
        </p:txBody>
      </p:sp>
      <p:sp>
        <p:nvSpPr>
          <p:cNvPr id="81" name="Text Box 23"/>
          <p:cNvSpPr txBox="1">
            <a:spLocks noChangeArrowheads="1"/>
          </p:cNvSpPr>
          <p:nvPr/>
        </p:nvSpPr>
        <p:spPr bwMode="auto">
          <a:xfrm>
            <a:off x="2915596" y="1559552"/>
            <a:ext cx="274638" cy="244475"/>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x</a:t>
            </a:r>
            <a:endParaRPr lang="en-US" sz="1200" dirty="0">
              <a:solidFill>
                <a:srgbClr val="000099"/>
              </a:solidFill>
              <a:latin typeface="Comic Sans MS" pitchFamily="66" charset="0"/>
            </a:endParaRPr>
          </a:p>
        </p:txBody>
      </p:sp>
      <p:sp>
        <p:nvSpPr>
          <p:cNvPr id="84" name="Text Box 26"/>
          <p:cNvSpPr txBox="1">
            <a:spLocks noChangeArrowheads="1"/>
          </p:cNvSpPr>
          <p:nvPr/>
        </p:nvSpPr>
        <p:spPr bwMode="auto">
          <a:xfrm>
            <a:off x="2469515" y="1517073"/>
            <a:ext cx="365125" cy="277813"/>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99"/>
                </a:solidFill>
                <a:latin typeface="Comic Sans MS" pitchFamily="66" charset="0"/>
              </a:rPr>
              <a:t>x</a:t>
            </a:r>
          </a:p>
        </p:txBody>
      </p:sp>
      <p:sp>
        <p:nvSpPr>
          <p:cNvPr id="85" name="Text Box 26"/>
          <p:cNvSpPr txBox="1">
            <a:spLocks noChangeArrowheads="1"/>
          </p:cNvSpPr>
          <p:nvPr/>
        </p:nvSpPr>
        <p:spPr bwMode="auto">
          <a:xfrm>
            <a:off x="2235835" y="1517617"/>
            <a:ext cx="365125" cy="277813"/>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99"/>
                </a:solidFill>
                <a:latin typeface="Comic Sans MS" pitchFamily="66" charset="0"/>
              </a:rPr>
              <a:t>x</a:t>
            </a:r>
          </a:p>
        </p:txBody>
      </p:sp>
      <p:sp>
        <p:nvSpPr>
          <p:cNvPr id="86" name="Text Box 17"/>
          <p:cNvSpPr txBox="1">
            <a:spLocks noChangeArrowheads="1"/>
          </p:cNvSpPr>
          <p:nvPr/>
        </p:nvSpPr>
        <p:spPr bwMode="auto">
          <a:xfrm>
            <a:off x="640080" y="1886902"/>
            <a:ext cx="35052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 1</a:t>
            </a:r>
          </a:p>
        </p:txBody>
      </p:sp>
      <p:sp>
        <p:nvSpPr>
          <p:cNvPr id="87" name="Text Box 17"/>
          <p:cNvSpPr txBox="1">
            <a:spLocks noChangeArrowheads="1"/>
          </p:cNvSpPr>
          <p:nvPr/>
        </p:nvSpPr>
        <p:spPr bwMode="auto">
          <a:xfrm>
            <a:off x="1097280" y="1886902"/>
            <a:ext cx="36576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3</a:t>
            </a:r>
          </a:p>
        </p:txBody>
      </p:sp>
      <p:sp>
        <p:nvSpPr>
          <p:cNvPr id="88" name="Text Box 17"/>
          <p:cNvSpPr txBox="1">
            <a:spLocks noChangeArrowheads="1"/>
          </p:cNvSpPr>
          <p:nvPr/>
        </p:nvSpPr>
        <p:spPr bwMode="auto">
          <a:xfrm>
            <a:off x="1508760" y="1886902"/>
            <a:ext cx="25908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5</a:t>
            </a:r>
          </a:p>
        </p:txBody>
      </p:sp>
      <p:sp>
        <p:nvSpPr>
          <p:cNvPr id="89" name="Text Box 17"/>
          <p:cNvSpPr txBox="1">
            <a:spLocks noChangeArrowheads="1"/>
          </p:cNvSpPr>
          <p:nvPr/>
        </p:nvSpPr>
        <p:spPr bwMode="auto">
          <a:xfrm>
            <a:off x="1920240" y="1886902"/>
            <a:ext cx="30480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7</a:t>
            </a:r>
          </a:p>
        </p:txBody>
      </p:sp>
      <p:sp>
        <p:nvSpPr>
          <p:cNvPr id="90" name="Text Box 17"/>
          <p:cNvSpPr txBox="1">
            <a:spLocks noChangeArrowheads="1"/>
          </p:cNvSpPr>
          <p:nvPr/>
        </p:nvSpPr>
        <p:spPr bwMode="auto">
          <a:xfrm>
            <a:off x="2331720" y="1886902"/>
            <a:ext cx="30480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9</a:t>
            </a:r>
          </a:p>
        </p:txBody>
      </p:sp>
      <p:sp>
        <p:nvSpPr>
          <p:cNvPr id="91" name="Text Box 17"/>
          <p:cNvSpPr txBox="1">
            <a:spLocks noChangeArrowheads="1"/>
          </p:cNvSpPr>
          <p:nvPr/>
        </p:nvSpPr>
        <p:spPr bwMode="auto">
          <a:xfrm>
            <a:off x="8641080" y="1886902"/>
            <a:ext cx="36576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11</a:t>
            </a:r>
          </a:p>
        </p:txBody>
      </p:sp>
      <p:sp>
        <p:nvSpPr>
          <p:cNvPr id="92" name="Text Box 17"/>
          <p:cNvSpPr txBox="1">
            <a:spLocks noChangeArrowheads="1"/>
          </p:cNvSpPr>
          <p:nvPr/>
        </p:nvSpPr>
        <p:spPr bwMode="auto">
          <a:xfrm>
            <a:off x="6537960" y="1886902"/>
            <a:ext cx="35052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 1</a:t>
            </a:r>
          </a:p>
        </p:txBody>
      </p:sp>
      <p:sp>
        <p:nvSpPr>
          <p:cNvPr id="93" name="Text Box 17"/>
          <p:cNvSpPr txBox="1">
            <a:spLocks noChangeArrowheads="1"/>
          </p:cNvSpPr>
          <p:nvPr/>
        </p:nvSpPr>
        <p:spPr bwMode="auto">
          <a:xfrm>
            <a:off x="6995160" y="1886902"/>
            <a:ext cx="36576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3</a:t>
            </a:r>
          </a:p>
        </p:txBody>
      </p:sp>
      <p:sp>
        <p:nvSpPr>
          <p:cNvPr id="94" name="Text Box 17"/>
          <p:cNvSpPr txBox="1">
            <a:spLocks noChangeArrowheads="1"/>
          </p:cNvSpPr>
          <p:nvPr/>
        </p:nvSpPr>
        <p:spPr bwMode="auto">
          <a:xfrm>
            <a:off x="7414014" y="1886902"/>
            <a:ext cx="25908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5</a:t>
            </a:r>
          </a:p>
        </p:txBody>
      </p:sp>
      <p:sp>
        <p:nvSpPr>
          <p:cNvPr id="95" name="Text Box 17"/>
          <p:cNvSpPr txBox="1">
            <a:spLocks noChangeArrowheads="1"/>
          </p:cNvSpPr>
          <p:nvPr/>
        </p:nvSpPr>
        <p:spPr bwMode="auto">
          <a:xfrm>
            <a:off x="7863840" y="1886902"/>
            <a:ext cx="30480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7</a:t>
            </a:r>
          </a:p>
        </p:txBody>
      </p:sp>
      <p:sp>
        <p:nvSpPr>
          <p:cNvPr id="96" name="Text Box 17"/>
          <p:cNvSpPr txBox="1">
            <a:spLocks noChangeArrowheads="1"/>
          </p:cNvSpPr>
          <p:nvPr/>
        </p:nvSpPr>
        <p:spPr bwMode="auto">
          <a:xfrm>
            <a:off x="8275320" y="1886902"/>
            <a:ext cx="30480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9</a:t>
            </a:r>
          </a:p>
        </p:txBody>
      </p:sp>
      <p:sp>
        <p:nvSpPr>
          <p:cNvPr id="97" name="Text Box 17"/>
          <p:cNvSpPr txBox="1">
            <a:spLocks noChangeArrowheads="1"/>
          </p:cNvSpPr>
          <p:nvPr/>
        </p:nvSpPr>
        <p:spPr bwMode="auto">
          <a:xfrm>
            <a:off x="8686800" y="1265046"/>
            <a:ext cx="36576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3</a:t>
            </a:r>
          </a:p>
        </p:txBody>
      </p:sp>
      <p:sp>
        <p:nvSpPr>
          <p:cNvPr id="240645" name="Text Box 5"/>
          <p:cNvSpPr txBox="1">
            <a:spLocks noChangeArrowheads="1"/>
          </p:cNvSpPr>
          <p:nvPr/>
        </p:nvSpPr>
        <p:spPr bwMode="auto">
          <a:xfrm>
            <a:off x="5440680" y="1879989"/>
            <a:ext cx="41148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12</a:t>
            </a:r>
          </a:p>
        </p:txBody>
      </p:sp>
      <p:sp>
        <p:nvSpPr>
          <p:cNvPr id="40978" name="Text Box 18"/>
          <p:cNvSpPr txBox="1">
            <a:spLocks noChangeArrowheads="1"/>
          </p:cNvSpPr>
          <p:nvPr/>
        </p:nvSpPr>
        <p:spPr bwMode="auto">
          <a:xfrm>
            <a:off x="4355147" y="1499333"/>
            <a:ext cx="1126807"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chemeClr val="accent2"/>
                </a:solidFill>
                <a:latin typeface="Comic Sans MS" pitchFamily="66" charset="0"/>
              </a:rPr>
              <a:t>COUGARS</a:t>
            </a:r>
            <a:endParaRPr lang="en-US" sz="1400" b="0" baseline="30000" dirty="0">
              <a:solidFill>
                <a:srgbClr val="000099"/>
              </a:solidFill>
              <a:latin typeface="Comic Sans MS" pitchFamily="66" charset="0"/>
            </a:endParaRPr>
          </a:p>
        </p:txBody>
      </p:sp>
      <p:sp>
        <p:nvSpPr>
          <p:cNvPr id="40992" name="Text Box 6"/>
          <p:cNvSpPr txBox="1">
            <a:spLocks noChangeArrowheads="1"/>
          </p:cNvSpPr>
          <p:nvPr/>
        </p:nvSpPr>
        <p:spPr bwMode="auto">
          <a:xfrm>
            <a:off x="3695007" y="1554480"/>
            <a:ext cx="590868" cy="246221"/>
          </a:xfrm>
          <a:prstGeom prst="rect">
            <a:avLst/>
          </a:prstGeom>
          <a:noFill/>
          <a:ln w="9525">
            <a:noFill/>
            <a:miter lim="800000"/>
            <a:headEnd/>
            <a:tailEnd/>
          </a:ln>
        </p:spPr>
        <p:txBody>
          <a:bodyPr wrap="square">
            <a:spAutoFit/>
          </a:bodyPr>
          <a:lstStyle/>
          <a:p>
            <a:pPr>
              <a:spcBef>
                <a:spcPct val="50000"/>
              </a:spcBef>
            </a:pPr>
            <a:r>
              <a:rPr lang="en-US" sz="1000" dirty="0">
                <a:solidFill>
                  <a:schemeClr val="accent2"/>
                </a:solidFill>
                <a:latin typeface="Comic Sans MS" pitchFamily="66" charset="0"/>
              </a:rPr>
              <a:t>15  9</a:t>
            </a:r>
          </a:p>
        </p:txBody>
      </p:sp>
      <p:sp>
        <p:nvSpPr>
          <p:cNvPr id="61" name="Text Box 5"/>
          <p:cNvSpPr txBox="1">
            <a:spLocks noChangeArrowheads="1"/>
          </p:cNvSpPr>
          <p:nvPr/>
        </p:nvSpPr>
        <p:spPr bwMode="auto">
          <a:xfrm>
            <a:off x="3429000" y="1872615"/>
            <a:ext cx="259080" cy="276225"/>
          </a:xfrm>
          <a:prstGeom prst="rect">
            <a:avLst/>
          </a:prstGeom>
          <a:noFill/>
          <a:ln w="9525">
            <a:noFill/>
            <a:miter lim="800000"/>
            <a:headEnd/>
            <a:tailEnd/>
          </a:ln>
        </p:spPr>
        <p:txBody>
          <a:bodyPr wrap="square">
            <a:spAutoFit/>
          </a:bodyPr>
          <a:lstStyle/>
          <a:p>
            <a:pPr eaLnBrk="0" hangingPunct="0">
              <a:spcBef>
                <a:spcPct val="50000"/>
              </a:spcBef>
            </a:pPr>
            <a:r>
              <a:rPr lang="en-US" sz="1200" dirty="0">
                <a:solidFill>
                  <a:srgbClr val="000099"/>
                </a:solidFill>
                <a:latin typeface="Comic Sans MS" pitchFamily="66" charset="0"/>
              </a:rPr>
              <a:t>2</a:t>
            </a:r>
            <a:endParaRPr lang="en-US" sz="1100" dirty="0">
              <a:solidFill>
                <a:srgbClr val="000099"/>
              </a:solidFill>
              <a:latin typeface="Comic Sans MS" pitchFamily="66" charset="0"/>
            </a:endParaRPr>
          </a:p>
        </p:txBody>
      </p:sp>
      <p:sp>
        <p:nvSpPr>
          <p:cNvPr id="62" name="Text Box 5"/>
          <p:cNvSpPr txBox="1">
            <a:spLocks noChangeArrowheads="1"/>
          </p:cNvSpPr>
          <p:nvPr/>
        </p:nvSpPr>
        <p:spPr bwMode="auto">
          <a:xfrm>
            <a:off x="3840480" y="1879989"/>
            <a:ext cx="39624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4</a:t>
            </a:r>
          </a:p>
        </p:txBody>
      </p:sp>
      <p:sp>
        <p:nvSpPr>
          <p:cNvPr id="63" name="Text Box 5"/>
          <p:cNvSpPr txBox="1">
            <a:spLocks noChangeArrowheads="1"/>
          </p:cNvSpPr>
          <p:nvPr/>
        </p:nvSpPr>
        <p:spPr bwMode="auto">
          <a:xfrm>
            <a:off x="4251960" y="1879989"/>
            <a:ext cx="39624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6</a:t>
            </a:r>
          </a:p>
        </p:txBody>
      </p:sp>
      <p:sp>
        <p:nvSpPr>
          <p:cNvPr id="64" name="Text Box 5"/>
          <p:cNvSpPr txBox="1">
            <a:spLocks noChangeArrowheads="1"/>
          </p:cNvSpPr>
          <p:nvPr/>
        </p:nvSpPr>
        <p:spPr bwMode="auto">
          <a:xfrm>
            <a:off x="4663440" y="1879989"/>
            <a:ext cx="30480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8</a:t>
            </a:r>
          </a:p>
        </p:txBody>
      </p:sp>
      <p:sp>
        <p:nvSpPr>
          <p:cNvPr id="65" name="Text Box 5"/>
          <p:cNvSpPr txBox="1">
            <a:spLocks noChangeArrowheads="1"/>
          </p:cNvSpPr>
          <p:nvPr/>
        </p:nvSpPr>
        <p:spPr bwMode="auto">
          <a:xfrm>
            <a:off x="5029200" y="1879989"/>
            <a:ext cx="39624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10</a:t>
            </a:r>
          </a:p>
        </p:txBody>
      </p:sp>
      <p:sp>
        <p:nvSpPr>
          <p:cNvPr id="82" name="Text Box 24"/>
          <p:cNvSpPr txBox="1">
            <a:spLocks noChangeArrowheads="1"/>
          </p:cNvSpPr>
          <p:nvPr/>
        </p:nvSpPr>
        <p:spPr bwMode="auto">
          <a:xfrm>
            <a:off x="3301682" y="1431609"/>
            <a:ext cx="274637" cy="244475"/>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x</a:t>
            </a:r>
            <a:endParaRPr lang="en-US" sz="1200" dirty="0">
              <a:solidFill>
                <a:srgbClr val="000099"/>
              </a:solidFill>
              <a:latin typeface="Comic Sans MS" pitchFamily="66" charset="0"/>
            </a:endParaRPr>
          </a:p>
        </p:txBody>
      </p:sp>
      <p:sp>
        <p:nvSpPr>
          <p:cNvPr id="83" name="Text Box 25"/>
          <p:cNvSpPr txBox="1">
            <a:spLocks noChangeArrowheads="1"/>
          </p:cNvSpPr>
          <p:nvPr/>
        </p:nvSpPr>
        <p:spPr bwMode="auto">
          <a:xfrm>
            <a:off x="3422486" y="1499390"/>
            <a:ext cx="274637" cy="246062"/>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A</a:t>
            </a:r>
            <a:endParaRPr lang="en-US" sz="1200" dirty="0">
              <a:solidFill>
                <a:srgbClr val="000099"/>
              </a:solidFill>
              <a:latin typeface="Comic Sans MS" pitchFamily="66" charset="0"/>
            </a:endParaRPr>
          </a:p>
        </p:txBody>
      </p:sp>
      <p:grpSp>
        <p:nvGrpSpPr>
          <p:cNvPr id="2" name="Group 1"/>
          <p:cNvGrpSpPr/>
          <p:nvPr/>
        </p:nvGrpSpPr>
        <p:grpSpPr>
          <a:xfrm>
            <a:off x="5691419" y="3450336"/>
            <a:ext cx="2558320" cy="2996184"/>
            <a:chOff x="5691419" y="3450336"/>
            <a:chExt cx="2558320" cy="2996184"/>
          </a:xfrm>
        </p:grpSpPr>
        <p:pic>
          <p:nvPicPr>
            <p:cNvPr id="36" name="Picture 35" descr="L_Up_Set1DD.jpg"/>
            <p:cNvPicPr>
              <a:picLocks noChangeAspect="1"/>
            </p:cNvPicPr>
            <p:nvPr/>
          </p:nvPicPr>
          <p:blipFill>
            <a:blip r:embed="rId4" cstate="print"/>
            <a:stretch>
              <a:fillRect/>
            </a:stretch>
          </p:blipFill>
          <p:spPr>
            <a:xfrm>
              <a:off x="5691419" y="3450336"/>
              <a:ext cx="2446741" cy="2996184"/>
            </a:xfrm>
            <a:prstGeom prst="rect">
              <a:avLst/>
            </a:prstGeom>
          </p:spPr>
        </p:pic>
        <p:sp>
          <p:nvSpPr>
            <p:cNvPr id="37" name="Text Box 22"/>
            <p:cNvSpPr txBox="1">
              <a:spLocks noChangeArrowheads="1"/>
            </p:cNvSpPr>
            <p:nvPr/>
          </p:nvSpPr>
          <p:spPr bwMode="auto">
            <a:xfrm>
              <a:off x="5847629" y="4455541"/>
              <a:ext cx="666750"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8</a:t>
              </a:r>
            </a:p>
          </p:txBody>
        </p:sp>
        <p:sp>
          <p:nvSpPr>
            <p:cNvPr id="38" name="Text Box 23"/>
            <p:cNvSpPr txBox="1">
              <a:spLocks noChangeArrowheads="1"/>
            </p:cNvSpPr>
            <p:nvPr/>
          </p:nvSpPr>
          <p:spPr bwMode="auto">
            <a:xfrm>
              <a:off x="6587404" y="4455541"/>
              <a:ext cx="668338"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6c</a:t>
              </a:r>
            </a:p>
          </p:txBody>
        </p:sp>
        <p:sp>
          <p:nvSpPr>
            <p:cNvPr id="39" name="Text Box 24"/>
            <p:cNvSpPr txBox="1">
              <a:spLocks noChangeArrowheads="1"/>
            </p:cNvSpPr>
            <p:nvPr/>
          </p:nvSpPr>
          <p:spPr bwMode="auto">
            <a:xfrm>
              <a:off x="7352579" y="4455541"/>
              <a:ext cx="668338"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4</a:t>
              </a:r>
            </a:p>
          </p:txBody>
        </p:sp>
        <p:sp>
          <p:nvSpPr>
            <p:cNvPr id="40" name="Text Box 25"/>
            <p:cNvSpPr txBox="1">
              <a:spLocks noChangeArrowheads="1"/>
            </p:cNvSpPr>
            <p:nvPr/>
          </p:nvSpPr>
          <p:spPr bwMode="auto">
            <a:xfrm>
              <a:off x="5847629" y="5369941"/>
              <a:ext cx="666750"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10</a:t>
              </a:r>
            </a:p>
          </p:txBody>
        </p:sp>
        <p:sp>
          <p:nvSpPr>
            <p:cNvPr id="41" name="Text Box 26"/>
            <p:cNvSpPr txBox="1">
              <a:spLocks noChangeArrowheads="1"/>
            </p:cNvSpPr>
            <p:nvPr/>
          </p:nvSpPr>
          <p:spPr bwMode="auto">
            <a:xfrm>
              <a:off x="6587404" y="5369941"/>
              <a:ext cx="668338"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12</a:t>
              </a:r>
            </a:p>
          </p:txBody>
        </p:sp>
        <p:sp>
          <p:nvSpPr>
            <p:cNvPr id="42" name="Text Box 27"/>
            <p:cNvSpPr txBox="1">
              <a:spLocks noChangeArrowheads="1"/>
            </p:cNvSpPr>
            <p:nvPr/>
          </p:nvSpPr>
          <p:spPr bwMode="auto">
            <a:xfrm>
              <a:off x="7352579" y="5369941"/>
              <a:ext cx="668338" cy="549275"/>
            </a:xfrm>
            <a:prstGeom prst="rect">
              <a:avLst/>
            </a:prstGeom>
            <a:noFill/>
            <a:ln w="9525">
              <a:noFill/>
              <a:miter lim="800000"/>
              <a:headEnd/>
              <a:tailEnd/>
            </a:ln>
          </p:spPr>
          <p:txBody>
            <a:bodyPr>
              <a:spAutoFit/>
            </a:bodyPr>
            <a:lstStyle/>
            <a:p>
              <a:pPr algn="ctr">
                <a:spcBef>
                  <a:spcPct val="50000"/>
                </a:spcBef>
              </a:pPr>
              <a:r>
                <a:rPr lang="en-US" sz="3000" dirty="0">
                  <a:solidFill>
                    <a:srgbClr val="006699"/>
                  </a:solidFill>
                  <a:latin typeface="Comic Sans MS" pitchFamily="66" charset="0"/>
                </a:rPr>
                <a:t>2</a:t>
              </a:r>
            </a:p>
          </p:txBody>
        </p:sp>
        <p:sp>
          <p:nvSpPr>
            <p:cNvPr id="43" name="Text Box 28"/>
            <p:cNvSpPr txBox="1">
              <a:spLocks noChangeArrowheads="1"/>
            </p:cNvSpPr>
            <p:nvPr/>
          </p:nvSpPr>
          <p:spPr bwMode="auto">
            <a:xfrm>
              <a:off x="7293429" y="3794760"/>
              <a:ext cx="956310" cy="400110"/>
            </a:xfrm>
            <a:prstGeom prst="rect">
              <a:avLst/>
            </a:prstGeom>
            <a:noFill/>
            <a:ln w="9525">
              <a:noFill/>
              <a:miter lim="800000"/>
              <a:headEnd/>
              <a:tailEnd/>
            </a:ln>
          </p:spPr>
          <p:txBody>
            <a:bodyPr wrap="square">
              <a:spAutoFit/>
            </a:bodyPr>
            <a:lstStyle/>
            <a:p>
              <a:pPr>
                <a:spcBef>
                  <a:spcPct val="50000"/>
                </a:spcBef>
              </a:pPr>
              <a:r>
                <a:rPr lang="en-US" sz="2000" dirty="0">
                  <a:solidFill>
                    <a:srgbClr val="006699"/>
                  </a:solidFill>
                  <a:latin typeface="Comic Sans MS" pitchFamily="66" charset="0"/>
                </a:rPr>
                <a:t>15 9</a:t>
              </a:r>
            </a:p>
          </p:txBody>
        </p:sp>
        <p:sp>
          <p:nvSpPr>
            <p:cNvPr id="44" name="Text Box 29"/>
            <p:cNvSpPr txBox="1">
              <a:spLocks noChangeArrowheads="1"/>
            </p:cNvSpPr>
            <p:nvPr/>
          </p:nvSpPr>
          <p:spPr bwMode="auto">
            <a:xfrm>
              <a:off x="6126480" y="3826692"/>
              <a:ext cx="1185862" cy="304800"/>
            </a:xfrm>
            <a:prstGeom prst="rect">
              <a:avLst/>
            </a:prstGeom>
            <a:noFill/>
            <a:ln w="9525">
              <a:noFill/>
              <a:miter lim="800000"/>
              <a:headEnd/>
              <a:tailEnd/>
            </a:ln>
          </p:spPr>
          <p:txBody>
            <a:bodyPr>
              <a:spAutoFit/>
            </a:bodyPr>
            <a:lstStyle/>
            <a:p>
              <a:pPr algn="ctr">
                <a:spcBef>
                  <a:spcPct val="50000"/>
                </a:spcBef>
              </a:pPr>
              <a:r>
                <a:rPr lang="en-US" sz="1400" dirty="0">
                  <a:solidFill>
                    <a:srgbClr val="006699"/>
                  </a:solidFill>
                  <a:latin typeface="Comic Sans MS" pitchFamily="66" charset="0"/>
                </a:rPr>
                <a:t>Cougars</a:t>
              </a:r>
            </a:p>
          </p:txBody>
        </p:sp>
      </p:grpSp>
      <p:sp>
        <p:nvSpPr>
          <p:cNvPr id="240653" name="Line 13"/>
          <p:cNvSpPr>
            <a:spLocks noChangeShapeType="1"/>
          </p:cNvSpPr>
          <p:nvPr/>
        </p:nvSpPr>
        <p:spPr bwMode="auto">
          <a:xfrm flipH="1" flipV="1">
            <a:off x="3749038" y="2103119"/>
            <a:ext cx="3760385" cy="3001650"/>
          </a:xfrm>
          <a:prstGeom prst="line">
            <a:avLst/>
          </a:prstGeom>
          <a:noFill/>
          <a:ln w="38100">
            <a:solidFill>
              <a:srgbClr val="0000FF"/>
            </a:solidFill>
            <a:prstDash val="sysDot"/>
            <a:round/>
            <a:headEnd/>
            <a:tailEnd type="triangle" w="med" len="med"/>
          </a:ln>
        </p:spPr>
        <p:txBody>
          <a:bodyPr/>
          <a:lstStyle/>
          <a:p>
            <a:endParaRPr lang="en-US" dirty="0"/>
          </a:p>
        </p:txBody>
      </p:sp>
      <p:sp>
        <p:nvSpPr>
          <p:cNvPr id="34" name="Rectangle 33"/>
          <p:cNvSpPr>
            <a:spLocks noChangeArrowheads="1"/>
          </p:cNvSpPr>
          <p:nvPr/>
        </p:nvSpPr>
        <p:spPr bwMode="auto">
          <a:xfrm>
            <a:off x="244475" y="3701098"/>
            <a:ext cx="4419600" cy="757238"/>
          </a:xfrm>
          <a:prstGeom prst="rect">
            <a:avLst/>
          </a:prstGeom>
          <a:solidFill>
            <a:srgbClr val="FFFF00"/>
          </a:solidFill>
          <a:ln w="9525">
            <a:noFill/>
            <a:miter lim="800000"/>
            <a:headEnd/>
            <a:tailEnd/>
          </a:ln>
          <a:effectLst>
            <a:outerShdw blurRad="50800" dist="38100" dir="2700000" algn="tl" rotWithShape="0">
              <a:prstClr val="black">
                <a:alpha val="40000"/>
              </a:prstClr>
            </a:outerShdw>
          </a:effectLst>
        </p:spPr>
        <p:txBody>
          <a:bodyPr>
            <a:spAutoFit/>
          </a:bodyPr>
          <a:lstStyle/>
          <a:p>
            <a:pPr marL="115888" indent="-115888">
              <a:lnSpc>
                <a:spcPct val="90000"/>
              </a:lnSpc>
              <a:buFont typeface="Arial" charset="0"/>
              <a:buChar char="•"/>
              <a:defRPr/>
            </a:pPr>
            <a:r>
              <a:rPr lang="en-US" sz="1200" b="0" dirty="0">
                <a:cs typeface="+mn-cs"/>
              </a:rPr>
              <a:t>Don’t forget, Sanctions are cumulative over the entire match</a:t>
            </a:r>
            <a:br>
              <a:rPr lang="en-US" sz="1200" b="0" dirty="0">
                <a:cs typeface="+mn-cs"/>
              </a:rPr>
            </a:br>
            <a:r>
              <a:rPr lang="en-US" sz="1200" b="0" dirty="0">
                <a:cs typeface="+mn-cs"/>
              </a:rPr>
              <a:t> </a:t>
            </a:r>
          </a:p>
          <a:p>
            <a:pPr marL="115888" indent="-115888">
              <a:lnSpc>
                <a:spcPct val="90000"/>
              </a:lnSpc>
              <a:buFont typeface="Arial" charset="0"/>
              <a:buChar char="•"/>
              <a:defRPr/>
            </a:pPr>
            <a:r>
              <a:rPr lang="en-US" sz="1200" b="0" dirty="0">
                <a:cs typeface="+mn-cs"/>
              </a:rPr>
              <a:t>Re-enter them if you have an additional score sheet </a:t>
            </a:r>
            <a:br>
              <a:rPr lang="en-US" sz="1200" b="0" dirty="0">
                <a:cs typeface="+mn-cs"/>
              </a:rPr>
            </a:br>
            <a:r>
              <a:rPr lang="en-US" sz="1200" b="0" dirty="0">
                <a:cs typeface="+mn-cs"/>
              </a:rPr>
              <a:t>(like a deciding set)</a:t>
            </a:r>
          </a:p>
        </p:txBody>
      </p:sp>
      <p:pic>
        <p:nvPicPr>
          <p:cNvPr id="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 y="4491990"/>
            <a:ext cx="2114550" cy="200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9" name="Text Box 37"/>
          <p:cNvSpPr txBox="1">
            <a:spLocks noChangeArrowheads="1"/>
          </p:cNvSpPr>
          <p:nvPr/>
        </p:nvSpPr>
        <p:spPr bwMode="auto">
          <a:xfrm>
            <a:off x="1825943" y="5300028"/>
            <a:ext cx="414337"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A</a:t>
            </a:r>
          </a:p>
        </p:txBody>
      </p:sp>
      <p:sp>
        <p:nvSpPr>
          <p:cNvPr id="100" name="Text Box 37"/>
          <p:cNvSpPr txBox="1">
            <a:spLocks noChangeArrowheads="1"/>
          </p:cNvSpPr>
          <p:nvPr/>
        </p:nvSpPr>
        <p:spPr bwMode="auto">
          <a:xfrm>
            <a:off x="2100263" y="5269865"/>
            <a:ext cx="414337"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a:t>
            </a:r>
          </a:p>
        </p:txBody>
      </p:sp>
      <p:sp>
        <p:nvSpPr>
          <p:cNvPr id="101" name="Text Box 37"/>
          <p:cNvSpPr txBox="1">
            <a:spLocks noChangeArrowheads="1"/>
          </p:cNvSpPr>
          <p:nvPr/>
        </p:nvSpPr>
        <p:spPr bwMode="auto">
          <a:xfrm>
            <a:off x="904874" y="5071428"/>
            <a:ext cx="414338"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11</a:t>
            </a:r>
          </a:p>
        </p:txBody>
      </p:sp>
      <p:sp>
        <p:nvSpPr>
          <p:cNvPr id="102" name="Text Box 37"/>
          <p:cNvSpPr txBox="1">
            <a:spLocks noChangeArrowheads="1"/>
          </p:cNvSpPr>
          <p:nvPr/>
        </p:nvSpPr>
        <p:spPr bwMode="auto">
          <a:xfrm>
            <a:off x="1847852" y="5071428"/>
            <a:ext cx="414337"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B</a:t>
            </a:r>
          </a:p>
        </p:txBody>
      </p:sp>
      <p:sp>
        <p:nvSpPr>
          <p:cNvPr id="103" name="Text Box 37"/>
          <p:cNvSpPr txBox="1">
            <a:spLocks noChangeArrowheads="1"/>
          </p:cNvSpPr>
          <p:nvPr/>
        </p:nvSpPr>
        <p:spPr bwMode="auto">
          <a:xfrm>
            <a:off x="2090737" y="5041265"/>
            <a:ext cx="414337"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a:t>
            </a:r>
          </a:p>
        </p:txBody>
      </p:sp>
      <p:sp>
        <p:nvSpPr>
          <p:cNvPr id="104" name="Text Box 37"/>
          <p:cNvSpPr txBox="1">
            <a:spLocks noChangeArrowheads="1"/>
          </p:cNvSpPr>
          <p:nvPr/>
        </p:nvSpPr>
        <p:spPr bwMode="auto">
          <a:xfrm>
            <a:off x="914400" y="5289344"/>
            <a:ext cx="414337"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D</a:t>
            </a:r>
          </a:p>
        </p:txBody>
      </p:sp>
      <p:sp>
        <p:nvSpPr>
          <p:cNvPr id="105" name="Text Box 37"/>
          <p:cNvSpPr txBox="1">
            <a:spLocks noChangeArrowheads="1"/>
          </p:cNvSpPr>
          <p:nvPr/>
        </p:nvSpPr>
        <p:spPr bwMode="auto">
          <a:xfrm>
            <a:off x="2273188" y="5291774"/>
            <a:ext cx="712788" cy="261610"/>
          </a:xfrm>
          <a:prstGeom prst="rect">
            <a:avLst/>
          </a:prstGeom>
          <a:noFill/>
          <a:ln w="9525">
            <a:noFill/>
            <a:miter lim="800000"/>
            <a:headEnd/>
            <a:tailEnd/>
          </a:ln>
        </p:spPr>
        <p:txBody>
          <a:bodyPr>
            <a:spAutoFit/>
          </a:bodyPr>
          <a:lstStyle/>
          <a:p>
            <a:pPr>
              <a:spcBef>
                <a:spcPct val="50000"/>
              </a:spcBef>
            </a:pPr>
            <a:r>
              <a:rPr lang="en-US" sz="1100" b="0" dirty="0">
                <a:latin typeface="Comic Sans MS" pitchFamily="66" charset="0"/>
              </a:rPr>
              <a:t>21 24</a:t>
            </a:r>
          </a:p>
        </p:txBody>
      </p:sp>
      <p:sp>
        <p:nvSpPr>
          <p:cNvPr id="106" name="Text Box 37"/>
          <p:cNvSpPr txBox="1">
            <a:spLocks noChangeArrowheads="1"/>
          </p:cNvSpPr>
          <p:nvPr/>
        </p:nvSpPr>
        <p:spPr bwMode="auto">
          <a:xfrm>
            <a:off x="2553119" y="4630842"/>
            <a:ext cx="460375"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X</a:t>
            </a:r>
          </a:p>
        </p:txBody>
      </p:sp>
      <p:sp>
        <p:nvSpPr>
          <p:cNvPr id="107" name="Text Box 37"/>
          <p:cNvSpPr txBox="1">
            <a:spLocks noChangeArrowheads="1"/>
          </p:cNvSpPr>
          <p:nvPr/>
        </p:nvSpPr>
        <p:spPr bwMode="auto">
          <a:xfrm>
            <a:off x="2260600" y="5071427"/>
            <a:ext cx="711200" cy="277813"/>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22 19</a:t>
            </a:r>
          </a:p>
        </p:txBody>
      </p:sp>
      <p:sp>
        <p:nvSpPr>
          <p:cNvPr id="59" name="Text Box 37"/>
          <p:cNvSpPr txBox="1">
            <a:spLocks noChangeArrowheads="1"/>
          </p:cNvSpPr>
          <p:nvPr/>
        </p:nvSpPr>
        <p:spPr bwMode="auto">
          <a:xfrm>
            <a:off x="1811767" y="5528628"/>
            <a:ext cx="414337"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B</a:t>
            </a:r>
          </a:p>
        </p:txBody>
      </p:sp>
      <p:sp>
        <p:nvSpPr>
          <p:cNvPr id="60" name="Text Box 37"/>
          <p:cNvSpPr txBox="1">
            <a:spLocks noChangeArrowheads="1"/>
          </p:cNvSpPr>
          <p:nvPr/>
        </p:nvSpPr>
        <p:spPr bwMode="auto">
          <a:xfrm>
            <a:off x="2086087" y="5498465"/>
            <a:ext cx="414337"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a:t>
            </a:r>
          </a:p>
        </p:txBody>
      </p:sp>
      <p:sp>
        <p:nvSpPr>
          <p:cNvPr id="66" name="Text Box 37"/>
          <p:cNvSpPr txBox="1">
            <a:spLocks noChangeArrowheads="1"/>
          </p:cNvSpPr>
          <p:nvPr/>
        </p:nvSpPr>
        <p:spPr bwMode="auto">
          <a:xfrm>
            <a:off x="2259012" y="5520374"/>
            <a:ext cx="712788" cy="276999"/>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24 21</a:t>
            </a:r>
          </a:p>
        </p:txBody>
      </p:sp>
      <p:sp>
        <p:nvSpPr>
          <p:cNvPr id="67" name="Text Box 37"/>
          <p:cNvSpPr txBox="1">
            <a:spLocks noChangeArrowheads="1"/>
          </p:cNvSpPr>
          <p:nvPr/>
        </p:nvSpPr>
        <p:spPr bwMode="auto">
          <a:xfrm>
            <a:off x="1140143" y="5517944"/>
            <a:ext cx="414337" cy="277812"/>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11</a:t>
            </a:r>
          </a:p>
        </p:txBody>
      </p:sp>
      <p:sp>
        <p:nvSpPr>
          <p:cNvPr id="69" name="Text Box 44"/>
          <p:cNvSpPr txBox="1">
            <a:spLocks noChangeArrowheads="1"/>
          </p:cNvSpPr>
          <p:nvPr/>
        </p:nvSpPr>
        <p:spPr bwMode="auto">
          <a:xfrm>
            <a:off x="799276" y="1254111"/>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70" name="Text Box 4"/>
          <p:cNvSpPr txBox="1">
            <a:spLocks noChangeArrowheads="1"/>
          </p:cNvSpPr>
          <p:nvPr/>
        </p:nvSpPr>
        <p:spPr bwMode="auto">
          <a:xfrm>
            <a:off x="518034" y="1229184"/>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71" name="Text Box 44"/>
          <p:cNvSpPr txBox="1">
            <a:spLocks noChangeArrowheads="1"/>
          </p:cNvSpPr>
          <p:nvPr/>
        </p:nvSpPr>
        <p:spPr bwMode="auto">
          <a:xfrm>
            <a:off x="7086600" y="125181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72" name="Text Box 4"/>
          <p:cNvSpPr txBox="1">
            <a:spLocks noChangeArrowheads="1"/>
          </p:cNvSpPr>
          <p:nvPr/>
        </p:nvSpPr>
        <p:spPr bwMode="auto">
          <a:xfrm>
            <a:off x="6805358" y="1226883"/>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73" name="Text Box 44"/>
          <p:cNvSpPr txBox="1">
            <a:spLocks noChangeArrowheads="1"/>
          </p:cNvSpPr>
          <p:nvPr/>
        </p:nvSpPr>
        <p:spPr bwMode="auto">
          <a:xfrm>
            <a:off x="4418713" y="125181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74" name="Text Box 4"/>
          <p:cNvSpPr txBox="1">
            <a:spLocks noChangeArrowheads="1"/>
          </p:cNvSpPr>
          <p:nvPr/>
        </p:nvSpPr>
        <p:spPr bwMode="auto">
          <a:xfrm>
            <a:off x="4137471" y="1226883"/>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4" name="Rectangle 3"/>
          <p:cNvSpPr/>
          <p:nvPr/>
        </p:nvSpPr>
        <p:spPr bwMode="auto">
          <a:xfrm>
            <a:off x="6773703" y="3491387"/>
            <a:ext cx="83122" cy="18288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sp>
        <p:nvSpPr>
          <p:cNvPr id="3" name="TextBox 2"/>
          <p:cNvSpPr txBox="1"/>
          <p:nvPr/>
        </p:nvSpPr>
        <p:spPr>
          <a:xfrm>
            <a:off x="6675120" y="3421971"/>
            <a:ext cx="298480" cy="338554"/>
          </a:xfrm>
          <a:prstGeom prst="rect">
            <a:avLst/>
          </a:prstGeom>
          <a:noFill/>
        </p:spPr>
        <p:txBody>
          <a:bodyPr wrap="none" rtlCol="0">
            <a:spAutoFit/>
          </a:bodyPr>
          <a:lstStyle/>
          <a:p>
            <a:r>
              <a:rPr lang="en-US" sz="1600" dirty="0"/>
              <a:t>3</a:t>
            </a:r>
          </a:p>
        </p:txBody>
      </p:sp>
      <p:sp>
        <p:nvSpPr>
          <p:cNvPr id="6" name="Text Box 4">
            <a:extLst>
              <a:ext uri="{FF2B5EF4-FFF2-40B4-BE49-F238E27FC236}">
                <a16:creationId xmlns:a16="http://schemas.microsoft.com/office/drawing/2014/main" id="{D4ACAB73-6DEF-796C-025B-B12630146633}"/>
              </a:ext>
            </a:extLst>
          </p:cNvPr>
          <p:cNvSpPr txBox="1">
            <a:spLocks noChangeArrowheads="1"/>
          </p:cNvSpPr>
          <p:nvPr/>
        </p:nvSpPr>
        <p:spPr bwMode="auto">
          <a:xfrm>
            <a:off x="7342844" y="1492903"/>
            <a:ext cx="791051"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chemeClr val="accent2"/>
                </a:solidFill>
                <a:latin typeface="Comic Sans MS" pitchFamily="66" charset="0"/>
              </a:rPr>
              <a:t>OWLS</a:t>
            </a:r>
            <a:endParaRPr lang="en-US" sz="1400" dirty="0">
              <a:solidFill>
                <a:srgbClr val="000099"/>
              </a:solidFill>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1500"/>
                                  </p:stCondLst>
                                  <p:childTnLst>
                                    <p:set>
                                      <p:cBhvr>
                                        <p:cTn id="6" dur="1" fill="hold">
                                          <p:stCondLst>
                                            <p:cond delay="0"/>
                                          </p:stCondLst>
                                        </p:cTn>
                                        <p:tgtEl>
                                          <p:spTgt spid="240653"/>
                                        </p:tgtEl>
                                        <p:attrNameLst>
                                          <p:attrName>style.visibility</p:attrName>
                                        </p:attrNameLst>
                                      </p:cBhvr>
                                      <p:to>
                                        <p:strVal val="visible"/>
                                      </p:to>
                                    </p:set>
                                    <p:animEffect transition="in" filter="wipe(right)">
                                      <p:cBhvr>
                                        <p:cTn id="7" dur="1500"/>
                                        <p:tgtEl>
                                          <p:spTgt spid="240653"/>
                                        </p:tgtEl>
                                      </p:cBhvr>
                                    </p:animEffect>
                                  </p:childTnLst>
                                  <p:subTnLst>
                                    <p:set>
                                      <p:cBhvr override="childStyle">
                                        <p:cTn dur="1" fill="hold" display="0" masterRel="sameClick" afterEffect="1">
                                          <p:stCondLst>
                                            <p:cond evt="end" delay="0">
                                              <p:tn val="5"/>
                                            </p:cond>
                                          </p:stCondLst>
                                        </p:cTn>
                                        <p:tgtEl>
                                          <p:spTgt spid="240653"/>
                                        </p:tgtEl>
                                        <p:attrNameLst>
                                          <p:attrName>style.visibility</p:attrName>
                                        </p:attrNameLst>
                                      </p:cBhvr>
                                      <p:to>
                                        <p:strVal val="hidden"/>
                                      </p:to>
                                    </p:set>
                                  </p:subTnLst>
                                </p:cTn>
                              </p:par>
                            </p:childTnLst>
                          </p:cTn>
                        </p:par>
                        <p:par>
                          <p:cTn id="8" fill="hold">
                            <p:stCondLst>
                              <p:cond delay="3000"/>
                            </p:stCondLst>
                            <p:childTnLst>
                              <p:par>
                                <p:cTn id="9" presetID="22" presetClass="entr" presetSubtype="8"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wipe(left)">
                                      <p:cBhvr>
                                        <p:cTn id="11" dur="1000"/>
                                        <p:tgtEl>
                                          <p:spTgt spid="61"/>
                                        </p:tgtEl>
                                      </p:cBhvr>
                                    </p:animEffect>
                                  </p:childTnLst>
                                </p:cTn>
                              </p:par>
                            </p:childTnLst>
                          </p:cTn>
                        </p:par>
                        <p:par>
                          <p:cTn id="12" fill="hold">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wipe(left)">
                                      <p:cBhvr>
                                        <p:cTn id="15" dur="1000"/>
                                        <p:tgtEl>
                                          <p:spTgt spid="62"/>
                                        </p:tgtEl>
                                      </p:cBhvr>
                                    </p:animEffect>
                                  </p:childTnLst>
                                </p:cTn>
                              </p:par>
                            </p:childTnLst>
                          </p:cTn>
                        </p:par>
                        <p:par>
                          <p:cTn id="16" fill="hold">
                            <p:stCondLst>
                              <p:cond delay="5000"/>
                            </p:stCondLst>
                            <p:childTnLst>
                              <p:par>
                                <p:cTn id="17" presetID="22" presetClass="entr" presetSubtype="8" fill="hold" grpId="0" nodeType="after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wipe(left)">
                                      <p:cBhvr>
                                        <p:cTn id="19" dur="1000"/>
                                        <p:tgtEl>
                                          <p:spTgt spid="63"/>
                                        </p:tgtEl>
                                      </p:cBhvr>
                                    </p:animEffect>
                                  </p:childTnLst>
                                </p:cTn>
                              </p:par>
                            </p:childTnLst>
                          </p:cTn>
                        </p:par>
                        <p:par>
                          <p:cTn id="20" fill="hold">
                            <p:stCondLst>
                              <p:cond delay="6000"/>
                            </p:stCondLst>
                            <p:childTnLst>
                              <p:par>
                                <p:cTn id="21" presetID="22" presetClass="entr" presetSubtype="8" fill="hold" grpId="0" nodeType="afterEffect">
                                  <p:stCondLst>
                                    <p:cond delay="0"/>
                                  </p:stCondLst>
                                  <p:childTnLst>
                                    <p:set>
                                      <p:cBhvr>
                                        <p:cTn id="22" dur="1" fill="hold">
                                          <p:stCondLst>
                                            <p:cond delay="0"/>
                                          </p:stCondLst>
                                        </p:cTn>
                                        <p:tgtEl>
                                          <p:spTgt spid="73"/>
                                        </p:tgtEl>
                                        <p:attrNameLst>
                                          <p:attrName>style.visibility</p:attrName>
                                        </p:attrNameLst>
                                      </p:cBhvr>
                                      <p:to>
                                        <p:strVal val="visible"/>
                                      </p:to>
                                    </p:set>
                                    <p:animEffect transition="in" filter="wipe(left)">
                                      <p:cBhvr>
                                        <p:cTn id="23" dur="500"/>
                                        <p:tgtEl>
                                          <p:spTgt spid="73"/>
                                        </p:tgtEl>
                                      </p:cBhvr>
                                    </p:animEffect>
                                  </p:childTnLst>
                                </p:cTn>
                              </p:par>
                            </p:childTnLst>
                          </p:cTn>
                        </p:par>
                        <p:par>
                          <p:cTn id="24" fill="hold">
                            <p:stCondLst>
                              <p:cond delay="6500"/>
                            </p:stCondLst>
                            <p:childTnLst>
                              <p:par>
                                <p:cTn id="25" presetID="22" presetClass="entr" presetSubtype="8" fill="hold" grpId="0" nodeType="after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wipe(left)">
                                      <p:cBhvr>
                                        <p:cTn id="27" dur="1000"/>
                                        <p:tgtEl>
                                          <p:spTgt spid="64"/>
                                        </p:tgtEl>
                                      </p:cBhvr>
                                    </p:animEffect>
                                  </p:childTnLst>
                                </p:cTn>
                              </p:par>
                            </p:childTnLst>
                          </p:cTn>
                        </p:par>
                        <p:par>
                          <p:cTn id="28" fill="hold">
                            <p:stCondLst>
                              <p:cond delay="7500"/>
                            </p:stCondLst>
                            <p:childTnLst>
                              <p:par>
                                <p:cTn id="29" presetID="22" presetClass="entr" presetSubtype="8" fill="hold" grpId="0"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left)">
                                      <p:cBhvr>
                                        <p:cTn id="31" dur="1000"/>
                                        <p:tgtEl>
                                          <p:spTgt spid="65"/>
                                        </p:tgtEl>
                                      </p:cBhvr>
                                    </p:animEffect>
                                  </p:childTnLst>
                                </p:cTn>
                              </p:par>
                            </p:childTnLst>
                          </p:cTn>
                        </p:par>
                        <p:par>
                          <p:cTn id="32" fill="hold">
                            <p:stCondLst>
                              <p:cond delay="8500"/>
                            </p:stCondLst>
                            <p:childTnLst>
                              <p:par>
                                <p:cTn id="33" presetID="22" presetClass="entr" presetSubtype="8" fill="hold" grpId="0" nodeType="afterEffect">
                                  <p:stCondLst>
                                    <p:cond delay="0"/>
                                  </p:stCondLst>
                                  <p:childTnLst>
                                    <p:set>
                                      <p:cBhvr>
                                        <p:cTn id="34" dur="1" fill="hold">
                                          <p:stCondLst>
                                            <p:cond delay="0"/>
                                          </p:stCondLst>
                                        </p:cTn>
                                        <p:tgtEl>
                                          <p:spTgt spid="240645"/>
                                        </p:tgtEl>
                                        <p:attrNameLst>
                                          <p:attrName>style.visibility</p:attrName>
                                        </p:attrNameLst>
                                      </p:cBhvr>
                                      <p:to>
                                        <p:strVal val="visible"/>
                                      </p:to>
                                    </p:set>
                                    <p:animEffect transition="in" filter="wipe(left)">
                                      <p:cBhvr>
                                        <p:cTn id="35" dur="1000"/>
                                        <p:tgtEl>
                                          <p:spTgt spid="240645"/>
                                        </p:tgtEl>
                                      </p:cBhvr>
                                    </p:animEffect>
                                  </p:childTnLst>
                                </p:cTn>
                              </p:par>
                            </p:childTnLst>
                          </p:cTn>
                        </p:par>
                        <p:par>
                          <p:cTn id="36" fill="hold">
                            <p:stCondLst>
                              <p:cond delay="9500"/>
                            </p:stCondLst>
                            <p:childTnLst>
                              <p:par>
                                <p:cTn id="37" presetID="22" presetClass="entr" presetSubtype="8" fill="hold" grpId="0" nodeType="afterEffect">
                                  <p:stCondLst>
                                    <p:cond delay="0"/>
                                  </p:stCondLst>
                                  <p:childTnLst>
                                    <p:set>
                                      <p:cBhvr>
                                        <p:cTn id="38" dur="1" fill="hold">
                                          <p:stCondLst>
                                            <p:cond delay="0"/>
                                          </p:stCondLst>
                                        </p:cTn>
                                        <p:tgtEl>
                                          <p:spTgt spid="40992"/>
                                        </p:tgtEl>
                                        <p:attrNameLst>
                                          <p:attrName>style.visibility</p:attrName>
                                        </p:attrNameLst>
                                      </p:cBhvr>
                                      <p:to>
                                        <p:strVal val="visible"/>
                                      </p:to>
                                    </p:set>
                                    <p:animEffect transition="in" filter="wipe(left)">
                                      <p:cBhvr>
                                        <p:cTn id="39" dur="500"/>
                                        <p:tgtEl>
                                          <p:spTgt spid="40992"/>
                                        </p:tgtEl>
                                      </p:cBhvr>
                                    </p:animEffect>
                                  </p:childTnLst>
                                </p:cTn>
                              </p:par>
                            </p:childTnLst>
                          </p:cTn>
                        </p:par>
                        <p:par>
                          <p:cTn id="40" fill="hold">
                            <p:stCondLst>
                              <p:cond delay="10000"/>
                            </p:stCondLst>
                            <p:childTnLst>
                              <p:par>
                                <p:cTn id="41" presetID="22" presetClass="entr" presetSubtype="8" fill="hold" grpId="0" nodeType="afterEffect">
                                  <p:stCondLst>
                                    <p:cond delay="0"/>
                                  </p:stCondLst>
                                  <p:childTnLst>
                                    <p:set>
                                      <p:cBhvr>
                                        <p:cTn id="42" dur="1" fill="hold">
                                          <p:stCondLst>
                                            <p:cond delay="0"/>
                                          </p:stCondLst>
                                        </p:cTn>
                                        <p:tgtEl>
                                          <p:spTgt spid="40978"/>
                                        </p:tgtEl>
                                        <p:attrNameLst>
                                          <p:attrName>style.visibility</p:attrName>
                                        </p:attrNameLst>
                                      </p:cBhvr>
                                      <p:to>
                                        <p:strVal val="visible"/>
                                      </p:to>
                                    </p:set>
                                    <p:animEffect transition="in" filter="wipe(left)">
                                      <p:cBhvr>
                                        <p:cTn id="43" dur="500"/>
                                        <p:tgtEl>
                                          <p:spTgt spid="40978"/>
                                        </p:tgtEl>
                                      </p:cBhvr>
                                    </p:animEffect>
                                  </p:childTnLst>
                                </p:cTn>
                              </p:par>
                            </p:childTnLst>
                          </p:cTn>
                        </p:par>
                        <p:par>
                          <p:cTn id="44" fill="hold">
                            <p:stCondLst>
                              <p:cond delay="10500"/>
                            </p:stCondLst>
                            <p:childTnLst>
                              <p:par>
                                <p:cTn id="45" presetID="53" presetClass="entr" presetSubtype="0"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childTnLst>
                          </p:cTn>
                        </p:par>
                        <p:par>
                          <p:cTn id="50" fill="hold">
                            <p:stCondLst>
                              <p:cond delay="11000"/>
                            </p:stCondLst>
                            <p:childTnLst>
                              <p:par>
                                <p:cTn id="51" presetID="22" presetClass="entr" presetSubtype="8" fill="hold" grpId="0" nodeType="afterEffect">
                                  <p:stCondLst>
                                    <p:cond delay="0"/>
                                  </p:stCondLst>
                                  <p:childTnLst>
                                    <p:set>
                                      <p:cBhvr>
                                        <p:cTn id="52" dur="1" fill="hold">
                                          <p:stCondLst>
                                            <p:cond delay="0"/>
                                          </p:stCondLst>
                                        </p:cTn>
                                        <p:tgtEl>
                                          <p:spTgt spid="106"/>
                                        </p:tgtEl>
                                        <p:attrNameLst>
                                          <p:attrName>style.visibility</p:attrName>
                                        </p:attrNameLst>
                                      </p:cBhvr>
                                      <p:to>
                                        <p:strVal val="visible"/>
                                      </p:to>
                                    </p:set>
                                    <p:animEffect transition="in" filter="wipe(left)">
                                      <p:cBhvr>
                                        <p:cTn id="53" dur="500"/>
                                        <p:tgtEl>
                                          <p:spTgt spid="106"/>
                                        </p:tgtEl>
                                      </p:cBhvr>
                                    </p:animEffect>
                                  </p:childTnLst>
                                </p:cTn>
                              </p:par>
                            </p:childTnLst>
                          </p:cTn>
                        </p:par>
                        <p:par>
                          <p:cTn id="54" fill="hold">
                            <p:stCondLst>
                              <p:cond delay="11500"/>
                            </p:stCondLst>
                            <p:childTnLst>
                              <p:par>
                                <p:cTn id="55" presetID="22" presetClass="entr" presetSubtype="8" fill="hold" grpId="0" nodeType="after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wipe(left)">
                                      <p:cBhvr>
                                        <p:cTn id="57" dur="500"/>
                                        <p:tgtEl>
                                          <p:spTgt spid="101"/>
                                        </p:tgtEl>
                                      </p:cBhvr>
                                    </p:animEffect>
                                  </p:childTnLst>
                                </p:cTn>
                              </p:par>
                            </p:childTnLst>
                          </p:cTn>
                        </p:par>
                        <p:par>
                          <p:cTn id="58" fill="hold">
                            <p:stCondLst>
                              <p:cond delay="12000"/>
                            </p:stCondLst>
                            <p:childTnLst>
                              <p:par>
                                <p:cTn id="59" presetID="22" presetClass="entr" presetSubtype="8" fill="hold" grpId="0" nodeType="afterEffect">
                                  <p:stCondLst>
                                    <p:cond delay="0"/>
                                  </p:stCondLst>
                                  <p:childTnLst>
                                    <p:set>
                                      <p:cBhvr>
                                        <p:cTn id="60" dur="1" fill="hold">
                                          <p:stCondLst>
                                            <p:cond delay="0"/>
                                          </p:stCondLst>
                                        </p:cTn>
                                        <p:tgtEl>
                                          <p:spTgt spid="102"/>
                                        </p:tgtEl>
                                        <p:attrNameLst>
                                          <p:attrName>style.visibility</p:attrName>
                                        </p:attrNameLst>
                                      </p:cBhvr>
                                      <p:to>
                                        <p:strVal val="visible"/>
                                      </p:to>
                                    </p:set>
                                    <p:animEffect transition="in" filter="wipe(left)">
                                      <p:cBhvr>
                                        <p:cTn id="61" dur="500"/>
                                        <p:tgtEl>
                                          <p:spTgt spid="102"/>
                                        </p:tgtEl>
                                      </p:cBhvr>
                                    </p:animEffect>
                                  </p:childTnLst>
                                </p:cTn>
                              </p:par>
                            </p:childTnLst>
                          </p:cTn>
                        </p:par>
                        <p:par>
                          <p:cTn id="62" fill="hold">
                            <p:stCondLst>
                              <p:cond delay="12500"/>
                            </p:stCondLst>
                            <p:childTnLst>
                              <p:par>
                                <p:cTn id="63" presetID="22" presetClass="entr" presetSubtype="8" fill="hold" grpId="0" nodeType="afterEffect">
                                  <p:stCondLst>
                                    <p:cond delay="0"/>
                                  </p:stCondLst>
                                  <p:childTnLst>
                                    <p:set>
                                      <p:cBhvr>
                                        <p:cTn id="64" dur="1" fill="hold">
                                          <p:stCondLst>
                                            <p:cond delay="0"/>
                                          </p:stCondLst>
                                        </p:cTn>
                                        <p:tgtEl>
                                          <p:spTgt spid="103"/>
                                        </p:tgtEl>
                                        <p:attrNameLst>
                                          <p:attrName>style.visibility</p:attrName>
                                        </p:attrNameLst>
                                      </p:cBhvr>
                                      <p:to>
                                        <p:strVal val="visible"/>
                                      </p:to>
                                    </p:set>
                                    <p:animEffect transition="in" filter="wipe(left)">
                                      <p:cBhvr>
                                        <p:cTn id="65" dur="500"/>
                                        <p:tgtEl>
                                          <p:spTgt spid="103"/>
                                        </p:tgtEl>
                                      </p:cBhvr>
                                    </p:animEffect>
                                  </p:childTnLst>
                                </p:cTn>
                              </p:par>
                            </p:childTnLst>
                          </p:cTn>
                        </p:par>
                        <p:par>
                          <p:cTn id="66" fill="hold">
                            <p:stCondLst>
                              <p:cond delay="13000"/>
                            </p:stCondLst>
                            <p:childTnLst>
                              <p:par>
                                <p:cTn id="67" presetID="22" presetClass="entr" presetSubtype="8" fill="hold" grpId="0" nodeType="afterEffect">
                                  <p:stCondLst>
                                    <p:cond delay="0"/>
                                  </p:stCondLst>
                                  <p:childTnLst>
                                    <p:set>
                                      <p:cBhvr>
                                        <p:cTn id="68" dur="1" fill="hold">
                                          <p:stCondLst>
                                            <p:cond delay="0"/>
                                          </p:stCondLst>
                                        </p:cTn>
                                        <p:tgtEl>
                                          <p:spTgt spid="107"/>
                                        </p:tgtEl>
                                        <p:attrNameLst>
                                          <p:attrName>style.visibility</p:attrName>
                                        </p:attrNameLst>
                                      </p:cBhvr>
                                      <p:to>
                                        <p:strVal val="visible"/>
                                      </p:to>
                                    </p:set>
                                    <p:animEffect transition="in" filter="wipe(left)">
                                      <p:cBhvr>
                                        <p:cTn id="69" dur="500"/>
                                        <p:tgtEl>
                                          <p:spTgt spid="107"/>
                                        </p:tgtEl>
                                      </p:cBhvr>
                                    </p:animEffect>
                                  </p:childTnLst>
                                </p:cTn>
                              </p:par>
                            </p:childTnLst>
                          </p:cTn>
                        </p:par>
                        <p:par>
                          <p:cTn id="70" fill="hold">
                            <p:stCondLst>
                              <p:cond delay="13500"/>
                            </p:stCondLst>
                            <p:childTnLst>
                              <p:par>
                                <p:cTn id="71" presetID="22" presetClass="entr" presetSubtype="8" fill="hold" grpId="0" nodeType="afterEffect">
                                  <p:stCondLst>
                                    <p:cond delay="0"/>
                                  </p:stCondLst>
                                  <p:childTnLst>
                                    <p:set>
                                      <p:cBhvr>
                                        <p:cTn id="72" dur="1" fill="hold">
                                          <p:stCondLst>
                                            <p:cond delay="0"/>
                                          </p:stCondLst>
                                        </p:cTn>
                                        <p:tgtEl>
                                          <p:spTgt spid="104"/>
                                        </p:tgtEl>
                                        <p:attrNameLst>
                                          <p:attrName>style.visibility</p:attrName>
                                        </p:attrNameLst>
                                      </p:cBhvr>
                                      <p:to>
                                        <p:strVal val="visible"/>
                                      </p:to>
                                    </p:set>
                                    <p:animEffect transition="in" filter="wipe(left)">
                                      <p:cBhvr>
                                        <p:cTn id="73" dur="500"/>
                                        <p:tgtEl>
                                          <p:spTgt spid="104"/>
                                        </p:tgtEl>
                                      </p:cBhvr>
                                    </p:animEffect>
                                  </p:childTnLst>
                                </p:cTn>
                              </p:par>
                            </p:childTnLst>
                          </p:cTn>
                        </p:par>
                        <p:par>
                          <p:cTn id="74" fill="hold">
                            <p:stCondLst>
                              <p:cond delay="14000"/>
                            </p:stCondLst>
                            <p:childTnLst>
                              <p:par>
                                <p:cTn id="75" presetID="22" presetClass="entr" presetSubtype="8" fill="hold" grpId="0" nodeType="afterEffect">
                                  <p:stCondLst>
                                    <p:cond delay="0"/>
                                  </p:stCondLst>
                                  <p:childTnLst>
                                    <p:set>
                                      <p:cBhvr>
                                        <p:cTn id="76" dur="1" fill="hold">
                                          <p:stCondLst>
                                            <p:cond delay="0"/>
                                          </p:stCondLst>
                                        </p:cTn>
                                        <p:tgtEl>
                                          <p:spTgt spid="99"/>
                                        </p:tgtEl>
                                        <p:attrNameLst>
                                          <p:attrName>style.visibility</p:attrName>
                                        </p:attrNameLst>
                                      </p:cBhvr>
                                      <p:to>
                                        <p:strVal val="visible"/>
                                      </p:to>
                                    </p:set>
                                    <p:animEffect transition="in" filter="wipe(left)">
                                      <p:cBhvr>
                                        <p:cTn id="77" dur="500"/>
                                        <p:tgtEl>
                                          <p:spTgt spid="99"/>
                                        </p:tgtEl>
                                      </p:cBhvr>
                                    </p:animEffect>
                                  </p:childTnLst>
                                </p:cTn>
                              </p:par>
                            </p:childTnLst>
                          </p:cTn>
                        </p:par>
                        <p:par>
                          <p:cTn id="78" fill="hold">
                            <p:stCondLst>
                              <p:cond delay="14500"/>
                            </p:stCondLst>
                            <p:childTnLst>
                              <p:par>
                                <p:cTn id="79" presetID="22" presetClass="entr" presetSubtype="8" fill="hold" grpId="0" nodeType="afterEffect">
                                  <p:stCondLst>
                                    <p:cond delay="0"/>
                                  </p:stCondLst>
                                  <p:childTnLst>
                                    <p:set>
                                      <p:cBhvr>
                                        <p:cTn id="80" dur="1" fill="hold">
                                          <p:stCondLst>
                                            <p:cond delay="0"/>
                                          </p:stCondLst>
                                        </p:cTn>
                                        <p:tgtEl>
                                          <p:spTgt spid="100"/>
                                        </p:tgtEl>
                                        <p:attrNameLst>
                                          <p:attrName>style.visibility</p:attrName>
                                        </p:attrNameLst>
                                      </p:cBhvr>
                                      <p:to>
                                        <p:strVal val="visible"/>
                                      </p:to>
                                    </p:set>
                                    <p:animEffect transition="in" filter="wipe(left)">
                                      <p:cBhvr>
                                        <p:cTn id="81" dur="500"/>
                                        <p:tgtEl>
                                          <p:spTgt spid="100"/>
                                        </p:tgtEl>
                                      </p:cBhvr>
                                    </p:animEffect>
                                  </p:childTnLst>
                                </p:cTn>
                              </p:par>
                            </p:childTnLst>
                          </p:cTn>
                        </p:par>
                        <p:par>
                          <p:cTn id="82" fill="hold">
                            <p:stCondLst>
                              <p:cond delay="15000"/>
                            </p:stCondLst>
                            <p:childTnLst>
                              <p:par>
                                <p:cTn id="83" presetID="22" presetClass="entr" presetSubtype="8" fill="hold" grpId="0" nodeType="afterEffect">
                                  <p:stCondLst>
                                    <p:cond delay="0"/>
                                  </p:stCondLst>
                                  <p:childTnLst>
                                    <p:set>
                                      <p:cBhvr>
                                        <p:cTn id="84" dur="1" fill="hold">
                                          <p:stCondLst>
                                            <p:cond delay="0"/>
                                          </p:stCondLst>
                                        </p:cTn>
                                        <p:tgtEl>
                                          <p:spTgt spid="105"/>
                                        </p:tgtEl>
                                        <p:attrNameLst>
                                          <p:attrName>style.visibility</p:attrName>
                                        </p:attrNameLst>
                                      </p:cBhvr>
                                      <p:to>
                                        <p:strVal val="visible"/>
                                      </p:to>
                                    </p:set>
                                    <p:animEffect transition="in" filter="wipe(left)">
                                      <p:cBhvr>
                                        <p:cTn id="85" dur="500"/>
                                        <p:tgtEl>
                                          <p:spTgt spid="105"/>
                                        </p:tgtEl>
                                      </p:cBhvr>
                                    </p:animEffect>
                                  </p:childTnLst>
                                </p:cTn>
                              </p:par>
                            </p:childTnLst>
                          </p:cTn>
                        </p:par>
                        <p:par>
                          <p:cTn id="86" fill="hold">
                            <p:stCondLst>
                              <p:cond delay="15500"/>
                            </p:stCondLst>
                            <p:childTnLst>
                              <p:par>
                                <p:cTn id="87" presetID="22" presetClass="entr" presetSubtype="8" fill="hold" grpId="0" nodeType="afterEffect">
                                  <p:stCondLst>
                                    <p:cond delay="0"/>
                                  </p:stCondLst>
                                  <p:childTnLst>
                                    <p:set>
                                      <p:cBhvr>
                                        <p:cTn id="88" dur="1" fill="hold">
                                          <p:stCondLst>
                                            <p:cond delay="0"/>
                                          </p:stCondLst>
                                        </p:cTn>
                                        <p:tgtEl>
                                          <p:spTgt spid="67"/>
                                        </p:tgtEl>
                                        <p:attrNameLst>
                                          <p:attrName>style.visibility</p:attrName>
                                        </p:attrNameLst>
                                      </p:cBhvr>
                                      <p:to>
                                        <p:strVal val="visible"/>
                                      </p:to>
                                    </p:set>
                                    <p:animEffect transition="in" filter="wipe(left)">
                                      <p:cBhvr>
                                        <p:cTn id="89" dur="500"/>
                                        <p:tgtEl>
                                          <p:spTgt spid="67"/>
                                        </p:tgtEl>
                                      </p:cBhvr>
                                    </p:animEffect>
                                  </p:childTnLst>
                                </p:cTn>
                              </p:par>
                            </p:childTnLst>
                          </p:cTn>
                        </p:par>
                        <p:par>
                          <p:cTn id="90" fill="hold">
                            <p:stCondLst>
                              <p:cond delay="16000"/>
                            </p:stCondLst>
                            <p:childTnLst>
                              <p:par>
                                <p:cTn id="91" presetID="22" presetClass="entr" presetSubtype="8" fill="hold" grpId="0" nodeType="afterEffect">
                                  <p:stCondLst>
                                    <p:cond delay="0"/>
                                  </p:stCondLst>
                                  <p:childTnLst>
                                    <p:set>
                                      <p:cBhvr>
                                        <p:cTn id="92" dur="1" fill="hold">
                                          <p:stCondLst>
                                            <p:cond delay="0"/>
                                          </p:stCondLst>
                                        </p:cTn>
                                        <p:tgtEl>
                                          <p:spTgt spid="59"/>
                                        </p:tgtEl>
                                        <p:attrNameLst>
                                          <p:attrName>style.visibility</p:attrName>
                                        </p:attrNameLst>
                                      </p:cBhvr>
                                      <p:to>
                                        <p:strVal val="visible"/>
                                      </p:to>
                                    </p:set>
                                    <p:animEffect transition="in" filter="wipe(left)">
                                      <p:cBhvr>
                                        <p:cTn id="93" dur="500"/>
                                        <p:tgtEl>
                                          <p:spTgt spid="59"/>
                                        </p:tgtEl>
                                      </p:cBhvr>
                                    </p:animEffect>
                                  </p:childTnLst>
                                </p:cTn>
                              </p:par>
                            </p:childTnLst>
                          </p:cTn>
                        </p:par>
                        <p:par>
                          <p:cTn id="94" fill="hold">
                            <p:stCondLst>
                              <p:cond delay="16500"/>
                            </p:stCondLst>
                            <p:childTnLst>
                              <p:par>
                                <p:cTn id="95" presetID="22" presetClass="entr" presetSubtype="8" fill="hold" grpId="0" nodeType="afterEffect">
                                  <p:stCondLst>
                                    <p:cond delay="0"/>
                                  </p:stCondLst>
                                  <p:childTnLst>
                                    <p:set>
                                      <p:cBhvr>
                                        <p:cTn id="96" dur="1" fill="hold">
                                          <p:stCondLst>
                                            <p:cond delay="0"/>
                                          </p:stCondLst>
                                        </p:cTn>
                                        <p:tgtEl>
                                          <p:spTgt spid="60"/>
                                        </p:tgtEl>
                                        <p:attrNameLst>
                                          <p:attrName>style.visibility</p:attrName>
                                        </p:attrNameLst>
                                      </p:cBhvr>
                                      <p:to>
                                        <p:strVal val="visible"/>
                                      </p:to>
                                    </p:set>
                                    <p:animEffect transition="in" filter="wipe(left)">
                                      <p:cBhvr>
                                        <p:cTn id="97" dur="500"/>
                                        <p:tgtEl>
                                          <p:spTgt spid="60"/>
                                        </p:tgtEl>
                                      </p:cBhvr>
                                    </p:animEffect>
                                  </p:childTnLst>
                                </p:cTn>
                              </p:par>
                            </p:childTnLst>
                          </p:cTn>
                        </p:par>
                        <p:par>
                          <p:cTn id="98" fill="hold">
                            <p:stCondLst>
                              <p:cond delay="17000"/>
                            </p:stCondLst>
                            <p:childTnLst>
                              <p:par>
                                <p:cTn id="99" presetID="22" presetClass="entr" presetSubtype="8" fill="hold" grpId="0" nodeType="afterEffect">
                                  <p:stCondLst>
                                    <p:cond delay="0"/>
                                  </p:stCondLst>
                                  <p:childTnLst>
                                    <p:set>
                                      <p:cBhvr>
                                        <p:cTn id="100" dur="1" fill="hold">
                                          <p:stCondLst>
                                            <p:cond delay="0"/>
                                          </p:stCondLst>
                                        </p:cTn>
                                        <p:tgtEl>
                                          <p:spTgt spid="66"/>
                                        </p:tgtEl>
                                        <p:attrNameLst>
                                          <p:attrName>style.visibility</p:attrName>
                                        </p:attrNameLst>
                                      </p:cBhvr>
                                      <p:to>
                                        <p:strVal val="visible"/>
                                      </p:to>
                                    </p:set>
                                    <p:animEffect transition="in" filter="wipe(left)">
                                      <p:cBhvr>
                                        <p:cTn id="101" dur="500"/>
                                        <p:tgtEl>
                                          <p:spTgt spid="66"/>
                                        </p:tgtEl>
                                      </p:cBhvr>
                                    </p:animEffect>
                                  </p:childTnLst>
                                </p:cTn>
                              </p:par>
                            </p:childTnLst>
                          </p:cTn>
                        </p:par>
                        <p:par>
                          <p:cTn id="102" fill="hold">
                            <p:stCondLst>
                              <p:cond delay="17500"/>
                            </p:stCondLst>
                            <p:childTnLst>
                              <p:par>
                                <p:cTn id="103" presetID="4" presetClass="entr" presetSubtype="32" fill="hold" nodeType="afterEffect">
                                  <p:stCondLst>
                                    <p:cond delay="0"/>
                                  </p:stCondLst>
                                  <p:childTnLst>
                                    <p:set>
                                      <p:cBhvr>
                                        <p:cTn id="104" dur="1" fill="hold">
                                          <p:stCondLst>
                                            <p:cond delay="0"/>
                                          </p:stCondLst>
                                        </p:cTn>
                                        <p:tgtEl>
                                          <p:spTgt spid="29"/>
                                        </p:tgtEl>
                                        <p:attrNameLst>
                                          <p:attrName>style.visibility</p:attrName>
                                        </p:attrNameLst>
                                      </p:cBhvr>
                                      <p:to>
                                        <p:strVal val="visible"/>
                                      </p:to>
                                    </p:set>
                                    <p:animEffect transition="in" filter="box(out)">
                                      <p:cBhvr>
                                        <p:cTn id="10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5" grpId="0"/>
      <p:bldP spid="40978" grpId="0"/>
      <p:bldP spid="40992" grpId="0"/>
      <p:bldP spid="61" grpId="0"/>
      <p:bldP spid="62" grpId="0"/>
      <p:bldP spid="63" grpId="0"/>
      <p:bldP spid="64" grpId="0"/>
      <p:bldP spid="65" grpId="0"/>
      <p:bldP spid="240653" grpId="0" animBg="1"/>
      <p:bldP spid="34" grpId="0" animBg="1"/>
      <p:bldP spid="99" grpId="0"/>
      <p:bldP spid="100" grpId="0"/>
      <p:bldP spid="101" grpId="0"/>
      <p:bldP spid="102" grpId="0"/>
      <p:bldP spid="103" grpId="0"/>
      <p:bldP spid="104" grpId="0"/>
      <p:bldP spid="105" grpId="0"/>
      <p:bldP spid="106" grpId="0"/>
      <p:bldP spid="107" grpId="0"/>
      <p:bldP spid="59" grpId="0"/>
      <p:bldP spid="60" grpId="0"/>
      <p:bldP spid="66" grpId="0"/>
      <p:bldP spid="67" grpId="0"/>
      <p:bldP spid="7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4"/>
          <p:cNvSpPr>
            <a:spLocks noGrp="1"/>
          </p:cNvSpPr>
          <p:nvPr>
            <p:ph type="sldNum" sz="quarter" idx="12"/>
          </p:nvPr>
        </p:nvSpPr>
        <p:spPr>
          <a:noFill/>
        </p:spPr>
        <p:txBody>
          <a:bodyPr/>
          <a:lstStyle/>
          <a:p>
            <a:fld id="{A47CC233-E538-4856-9224-2FAF5797E8BD}" type="slidenum">
              <a:rPr lang="en-US" smtClean="0"/>
              <a:pPr/>
              <a:t>64</a:t>
            </a:fld>
            <a:endParaRPr lang="en-US" dirty="0"/>
          </a:p>
        </p:txBody>
      </p:sp>
      <p:sp>
        <p:nvSpPr>
          <p:cNvPr id="114757" name="Text Box 69"/>
          <p:cNvSpPr txBox="1">
            <a:spLocks noChangeArrowheads="1"/>
          </p:cNvSpPr>
          <p:nvPr/>
        </p:nvSpPr>
        <p:spPr bwMode="auto">
          <a:xfrm>
            <a:off x="474663" y="1508760"/>
            <a:ext cx="8393429" cy="3785652"/>
          </a:xfrm>
          <a:prstGeom prst="rect">
            <a:avLst/>
          </a:prstGeom>
          <a:noFill/>
          <a:ln w="9525">
            <a:noFill/>
            <a:miter lim="800000"/>
            <a:headEnd/>
            <a:tailEnd/>
          </a:ln>
          <a:effectLst/>
        </p:spPr>
        <p:txBody>
          <a:bodyPr wrap="square">
            <a:spAutoFit/>
          </a:bodyPr>
          <a:lstStyle/>
          <a:p>
            <a:pPr marL="342900" indent="-342900" eaLnBrk="0" hangingPunct="0">
              <a:buClr>
                <a:srgbClr val="3366CC"/>
              </a:buClr>
              <a:buFontTx/>
              <a:buChar char="•"/>
              <a:defRPr/>
            </a:pPr>
            <a:r>
              <a:rPr lang="en-US" sz="2400" b="0" dirty="0">
                <a:solidFill>
                  <a:srgbClr val="000000"/>
                </a:solidFill>
                <a:latin typeface="Tahoma" pitchFamily="34" charset="0"/>
                <a:cs typeface="+mn-cs"/>
              </a:rPr>
              <a:t>For </a:t>
            </a:r>
            <a:r>
              <a:rPr lang="en-US" sz="2400" b="0" dirty="0">
                <a:solidFill>
                  <a:srgbClr val="000000"/>
                </a:solidFill>
                <a:latin typeface="Tahoma" pitchFamily="34" charset="0"/>
              </a:rPr>
              <a:t>a </a:t>
            </a:r>
            <a:r>
              <a:rPr lang="en-US" sz="2400" dirty="0">
                <a:solidFill>
                  <a:srgbClr val="3366CC"/>
                </a:solidFill>
                <a:latin typeface="Tahoma" pitchFamily="34" charset="0"/>
              </a:rPr>
              <a:t>Deciding set in a match</a:t>
            </a:r>
            <a:r>
              <a:rPr lang="en-US" sz="2400" b="0" dirty="0">
                <a:solidFill>
                  <a:srgbClr val="000000"/>
                </a:solidFill>
                <a:latin typeface="Tahoma" pitchFamily="34" charset="0"/>
              </a:rPr>
              <a:t> </a:t>
            </a:r>
            <a:r>
              <a:rPr lang="en-US" sz="2400" b="0" dirty="0">
                <a:solidFill>
                  <a:srgbClr val="000000"/>
                </a:solidFill>
                <a:latin typeface="Tahoma" pitchFamily="34" charset="0"/>
                <a:cs typeface="+mn-cs"/>
              </a:rPr>
              <a:t>the teams will switch sides when one team reaches 8 points.  </a:t>
            </a:r>
            <a:br>
              <a:rPr lang="en-US" sz="2400" b="0" dirty="0">
                <a:solidFill>
                  <a:srgbClr val="000000"/>
                </a:solidFill>
                <a:latin typeface="Tahoma" pitchFamily="34" charset="0"/>
                <a:cs typeface="+mn-cs"/>
              </a:rPr>
            </a:br>
            <a:r>
              <a:rPr lang="en-US" sz="2400" dirty="0">
                <a:solidFill>
                  <a:srgbClr val="000000"/>
                </a:solidFill>
                <a:effectLst>
                  <a:outerShdw blurRad="38100" dist="38100" dir="2700000" algn="tl">
                    <a:srgbClr val="C0C0C0"/>
                  </a:outerShdw>
                </a:effectLst>
                <a:latin typeface="Tahoma" pitchFamily="34" charset="0"/>
                <a:cs typeface="+mn-cs"/>
              </a:rPr>
              <a:t>Time-Outs and subs </a:t>
            </a:r>
            <a:r>
              <a:rPr lang="en-US" sz="2400" b="0" dirty="0">
                <a:solidFill>
                  <a:srgbClr val="000000"/>
                </a:solidFill>
                <a:latin typeface="Tahoma" pitchFamily="34" charset="0"/>
                <a:cs typeface="+mn-cs"/>
              </a:rPr>
              <a:t>for the team starting on the</a:t>
            </a:r>
            <a:br>
              <a:rPr lang="en-US" sz="2400" b="0" dirty="0">
                <a:solidFill>
                  <a:srgbClr val="000000"/>
                </a:solidFill>
                <a:latin typeface="Tahoma" pitchFamily="34" charset="0"/>
                <a:cs typeface="+mn-cs"/>
              </a:rPr>
            </a:br>
            <a:r>
              <a:rPr lang="en-US" sz="2400" dirty="0">
                <a:solidFill>
                  <a:srgbClr val="3366CC"/>
                </a:solidFill>
                <a:latin typeface="Tahoma" pitchFamily="34" charset="0"/>
                <a:cs typeface="+mn-cs"/>
              </a:rPr>
              <a:t>far left</a:t>
            </a:r>
            <a:r>
              <a:rPr lang="en-US" sz="2400" b="0" dirty="0">
                <a:solidFill>
                  <a:srgbClr val="000000"/>
                </a:solidFill>
                <a:latin typeface="Tahoma" pitchFamily="34" charset="0"/>
                <a:cs typeface="+mn-cs"/>
              </a:rPr>
              <a:t> will also be recorded on the </a:t>
            </a:r>
            <a:r>
              <a:rPr lang="en-US" sz="2400" dirty="0">
                <a:solidFill>
                  <a:srgbClr val="3366CC"/>
                </a:solidFill>
                <a:latin typeface="Tahoma" pitchFamily="34" charset="0"/>
                <a:cs typeface="+mn-cs"/>
              </a:rPr>
              <a:t>far right</a:t>
            </a:r>
            <a:r>
              <a:rPr lang="en-US" sz="2400" b="0" dirty="0">
                <a:solidFill>
                  <a:srgbClr val="000000"/>
                </a:solidFill>
                <a:latin typeface="Tahoma" pitchFamily="34" charset="0"/>
              </a:rPr>
              <a:t> until the switch.</a:t>
            </a:r>
            <a:endParaRPr lang="en-US" sz="2400" b="0" dirty="0">
              <a:solidFill>
                <a:srgbClr val="000000"/>
              </a:solidFill>
              <a:latin typeface="Tahoma" pitchFamily="34" charset="0"/>
              <a:cs typeface="+mn-cs"/>
            </a:endParaRPr>
          </a:p>
          <a:p>
            <a:pPr marL="342900" indent="-342900" eaLnBrk="0" hangingPunct="0">
              <a:buClr>
                <a:srgbClr val="3366CC"/>
              </a:buClr>
              <a:buFontTx/>
              <a:buChar char="•"/>
              <a:defRPr/>
            </a:pPr>
            <a:endParaRPr lang="en-US" sz="2400" b="0" dirty="0">
              <a:solidFill>
                <a:srgbClr val="000000"/>
              </a:solidFill>
              <a:latin typeface="Tahoma" pitchFamily="34" charset="0"/>
              <a:cs typeface="+mn-cs"/>
            </a:endParaRPr>
          </a:p>
          <a:p>
            <a:pPr marL="342900" indent="-342900" eaLnBrk="0" hangingPunct="0">
              <a:buClr>
                <a:srgbClr val="3366CC"/>
              </a:buClr>
              <a:buFontTx/>
              <a:buChar char="•"/>
              <a:defRPr/>
            </a:pPr>
            <a:r>
              <a:rPr lang="en-US" sz="2400" b="0" dirty="0">
                <a:solidFill>
                  <a:srgbClr val="000000"/>
                </a:solidFill>
                <a:latin typeface="Tahoma" pitchFamily="34" charset="0"/>
                <a:cs typeface="+mn-cs"/>
              </a:rPr>
              <a:t>If the deciding set sheet is used for a </a:t>
            </a:r>
            <a:r>
              <a:rPr lang="en-US" sz="2400" dirty="0">
                <a:solidFill>
                  <a:srgbClr val="3366CC"/>
                </a:solidFill>
                <a:effectLst>
                  <a:outerShdw blurRad="38100" dist="38100" dir="2700000" algn="tl">
                    <a:srgbClr val="C0C0C0"/>
                  </a:outerShdw>
                </a:effectLst>
                <a:latin typeface="Tahoma" pitchFamily="34" charset="0"/>
                <a:cs typeface="+mn-cs"/>
              </a:rPr>
              <a:t>1 set playoff to 25</a:t>
            </a:r>
            <a:r>
              <a:rPr lang="en-US" sz="2400" b="0" dirty="0">
                <a:solidFill>
                  <a:srgbClr val="000000"/>
                </a:solidFill>
                <a:latin typeface="Tahoma" pitchFamily="34" charset="0"/>
                <a:cs typeface="+mn-cs"/>
              </a:rPr>
              <a:t> points the teams will switch sides at </a:t>
            </a:r>
            <a:r>
              <a:rPr lang="en-US" sz="2400" dirty="0">
                <a:solidFill>
                  <a:srgbClr val="3366CC"/>
                </a:solidFill>
                <a:latin typeface="Tahoma" pitchFamily="34" charset="0"/>
                <a:cs typeface="+mn-cs"/>
              </a:rPr>
              <a:t>13 points</a:t>
            </a:r>
            <a:r>
              <a:rPr lang="en-US" sz="2400" b="0" dirty="0">
                <a:solidFill>
                  <a:srgbClr val="000000"/>
                </a:solidFill>
                <a:latin typeface="Tahoma" pitchFamily="34" charset="0"/>
                <a:cs typeface="+mn-cs"/>
              </a:rPr>
              <a:t> instead of 8 so you will use the left side until point 13</a:t>
            </a:r>
          </a:p>
          <a:p>
            <a:pPr marL="342900" indent="-342900" eaLnBrk="0" hangingPunct="0">
              <a:buClr>
                <a:srgbClr val="3366CC"/>
              </a:buClr>
              <a:buFontTx/>
              <a:buChar char="•"/>
              <a:defRPr/>
            </a:pPr>
            <a:endParaRPr lang="en-US" sz="2400" b="0" dirty="0">
              <a:solidFill>
                <a:srgbClr val="000000"/>
              </a:solidFill>
              <a:latin typeface="Tahoma" pitchFamily="34" charset="0"/>
              <a:cs typeface="+mn-cs"/>
            </a:endParaRPr>
          </a:p>
        </p:txBody>
      </p:sp>
      <p:sp>
        <p:nvSpPr>
          <p:cNvPr id="114788" name="Rectangle 100"/>
          <p:cNvSpPr>
            <a:spLocks noGrp="1" noChangeArrowheads="1"/>
          </p:cNvSpPr>
          <p:nvPr>
            <p:ph type="title"/>
          </p:nvPr>
        </p:nvSpPr>
        <p:spPr/>
        <p:txBody>
          <a:bodyPr/>
          <a:lstStyle/>
          <a:p>
            <a:pPr eaLnBrk="1" hangingPunct="1">
              <a:defRPr/>
            </a:pPr>
            <a:r>
              <a:rPr lang="en-US" dirty="0">
                <a:effectLst>
                  <a:outerShdw blurRad="38100" dist="38100" dir="2700000" algn="tl">
                    <a:srgbClr val="C0C0C0"/>
                  </a:outerShdw>
                </a:effectLst>
              </a:rPr>
              <a:t>Using a Deciding Set Score Sheet</a:t>
            </a:r>
            <a:br>
              <a:rPr lang="en-US" dirty="0">
                <a:effectLst>
                  <a:outerShdw blurRad="38100" dist="38100" dir="2700000" algn="tl">
                    <a:srgbClr val="C0C0C0"/>
                  </a:outerShdw>
                </a:effectLst>
              </a:rPr>
            </a:br>
            <a:r>
              <a:rPr lang="en-US" dirty="0">
                <a:effectLst>
                  <a:outerShdw blurRad="38100" dist="38100" dir="2700000" algn="tl">
                    <a:srgbClr val="C0C0C0"/>
                  </a:outerShdw>
                </a:effectLst>
              </a:rPr>
              <a:t>for THE FIRST 8 OR 13 POINTS</a:t>
            </a:r>
          </a:p>
        </p:txBody>
      </p:sp>
      <p:pic>
        <p:nvPicPr>
          <p:cNvPr id="6" name="Picture 16" descr="Vball9"/>
          <p:cNvPicPr>
            <a:picLocks noChangeAspect="1" noChangeArrowheads="1"/>
          </p:cNvPicPr>
          <p:nvPr/>
        </p:nvPicPr>
        <p:blipFill>
          <a:blip r:embed="rId2" cstate="print"/>
          <a:srcRect/>
          <a:stretch>
            <a:fillRect/>
          </a:stretch>
        </p:blipFill>
        <p:spPr bwMode="auto">
          <a:xfrm>
            <a:off x="244475" y="6459538"/>
            <a:ext cx="230188" cy="238125"/>
          </a:xfrm>
          <a:prstGeom prst="rect">
            <a:avLst/>
          </a:prstGeom>
          <a:noFill/>
          <a:ln w="9525">
            <a:noFill/>
            <a:miter lim="800000"/>
            <a:headEnd/>
            <a:tailEnd/>
          </a:ln>
        </p:spPr>
      </p:pic>
      <p:pic>
        <p:nvPicPr>
          <p:cNvPr id="41990" name="Picture 6" descr="C:\Users\Steve\AppData\Local\Microsoft\Windows\Temporary Internet Files\Content.IE5\VJGQ9DNF\MCj04352780000[1].wmf"/>
          <p:cNvPicPr>
            <a:picLocks noChangeAspect="1" noChangeArrowheads="1"/>
          </p:cNvPicPr>
          <p:nvPr/>
        </p:nvPicPr>
        <p:blipFill>
          <a:blip r:embed="rId3" cstate="print"/>
          <a:srcRect/>
          <a:stretch>
            <a:fillRect/>
          </a:stretch>
        </p:blipFill>
        <p:spPr bwMode="auto">
          <a:xfrm>
            <a:off x="3559175" y="4991100"/>
            <a:ext cx="2032000" cy="1409700"/>
          </a:xfrm>
          <a:prstGeom prst="rect">
            <a:avLst/>
          </a:prstGeom>
          <a:noFill/>
          <a:ln w="9525">
            <a:noFill/>
            <a:miter lim="800000"/>
            <a:headEnd/>
            <a:tailEnd/>
          </a:ln>
        </p:spPr>
      </p:pic>
      <p:pic>
        <p:nvPicPr>
          <p:cNvPr id="2" name="Picture 9" descr="Click Next">
            <a:extLst>
              <a:ext uri="{FF2B5EF4-FFF2-40B4-BE49-F238E27FC236}">
                <a16:creationId xmlns:a16="http://schemas.microsoft.com/office/drawing/2014/main" id="{D8FE920A-E6E2-F50F-C868-96A4156B9CCC}"/>
              </a:ext>
            </a:extLst>
          </p:cNvPr>
          <p:cNvPicPr>
            <a:picLocks noChangeAspect="1" noChangeArrowheads="1"/>
          </p:cNvPicPr>
          <p:nvPr/>
        </p:nvPicPr>
        <p:blipFill>
          <a:blip r:embed="rId4" cstate="print"/>
          <a:srcRect/>
          <a:stretch>
            <a:fillRect/>
          </a:stretch>
        </p:blipFill>
        <p:spPr bwMode="auto">
          <a:xfrm>
            <a:off x="8868092" y="3063240"/>
            <a:ext cx="230188" cy="2301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4757">
                                            <p:txEl>
                                              <p:pRg st="0" end="0"/>
                                            </p:txEl>
                                          </p:spTgt>
                                        </p:tgtEl>
                                        <p:attrNameLst>
                                          <p:attrName>style.visibility</p:attrName>
                                        </p:attrNameLst>
                                      </p:cBhvr>
                                      <p:to>
                                        <p:strVal val="visible"/>
                                      </p:to>
                                    </p:set>
                                    <p:animEffect transition="in" filter="wipe(up)">
                                      <p:cBhvr>
                                        <p:cTn id="7" dur="2000"/>
                                        <p:tgtEl>
                                          <p:spTgt spid="114757">
                                            <p:txEl>
                                              <p:pRg st="0" end="0"/>
                                            </p:txEl>
                                          </p:spTgt>
                                        </p:tgtEl>
                                      </p:cBhvr>
                                    </p:animEffect>
                                  </p:childTnLst>
                                </p:cTn>
                              </p:par>
                            </p:childTnLst>
                          </p:cTn>
                        </p:par>
                        <p:par>
                          <p:cTn id="8" fill="hold">
                            <p:stCondLst>
                              <p:cond delay="2000"/>
                            </p:stCondLst>
                            <p:childTnLst>
                              <p:par>
                                <p:cTn id="9" presetID="53"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Effect transition="in" filter="fade">
                                      <p:cBhvr>
                                        <p:cTn id="13" dur="1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2000"/>
                                        <p:tgtEl>
                                          <p:spTgt spid="2"/>
                                        </p:tgtEl>
                                      </p:cBhvr>
                                    </p:animEffect>
                                    <p:set>
                                      <p:cBhvr>
                                        <p:cTn id="18" dur="1" fill="hold">
                                          <p:stCondLst>
                                            <p:cond delay="1999"/>
                                          </p:stCondLst>
                                        </p:cTn>
                                        <p:tgtEl>
                                          <p:spTgt spid="2"/>
                                        </p:tgtEl>
                                        <p:attrNameLst>
                                          <p:attrName>style.visibility</p:attrName>
                                        </p:attrNameLst>
                                      </p:cBhvr>
                                      <p:to>
                                        <p:strVal val="hidden"/>
                                      </p:to>
                                    </p:set>
                                  </p:childTnLst>
                                </p:cTn>
                              </p:par>
                            </p:childTnLst>
                          </p:cTn>
                        </p:par>
                        <p:par>
                          <p:cTn id="19" fill="hold">
                            <p:stCondLst>
                              <p:cond delay="2000"/>
                            </p:stCondLst>
                            <p:childTnLst>
                              <p:par>
                                <p:cTn id="20" presetID="22" presetClass="entr" presetSubtype="1" fill="hold" grpId="0" nodeType="afterEffect">
                                  <p:stCondLst>
                                    <p:cond delay="250"/>
                                  </p:stCondLst>
                                  <p:childTnLst>
                                    <p:set>
                                      <p:cBhvr>
                                        <p:cTn id="21" dur="1" fill="hold">
                                          <p:stCondLst>
                                            <p:cond delay="0"/>
                                          </p:stCondLst>
                                        </p:cTn>
                                        <p:tgtEl>
                                          <p:spTgt spid="114757">
                                            <p:txEl>
                                              <p:pRg st="2" end="2"/>
                                            </p:txEl>
                                          </p:spTgt>
                                        </p:tgtEl>
                                        <p:attrNameLst>
                                          <p:attrName>style.visibility</p:attrName>
                                        </p:attrNameLst>
                                      </p:cBhvr>
                                      <p:to>
                                        <p:strVal val="visible"/>
                                      </p:to>
                                    </p:set>
                                    <p:animEffect transition="in" filter="wipe(up)">
                                      <p:cBhvr>
                                        <p:cTn id="22" dur="2000"/>
                                        <p:tgtEl>
                                          <p:spTgt spid="114757">
                                            <p:txEl>
                                              <p:pRg st="2" end="2"/>
                                            </p:txEl>
                                          </p:spTgt>
                                        </p:tgtEl>
                                      </p:cBhvr>
                                    </p:animEffect>
                                  </p:childTnLst>
                                </p:cTn>
                              </p:par>
                            </p:childTnLst>
                          </p:cTn>
                        </p:par>
                        <p:par>
                          <p:cTn id="23" fill="hold">
                            <p:stCondLst>
                              <p:cond delay="4250"/>
                            </p:stCondLst>
                            <p:childTnLst>
                              <p:par>
                                <p:cTn id="24" presetID="4" presetClass="entr" presetSubtype="32"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ox(out)">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757" grpId="0" uiExpand="1"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342D3FC-5CD5-D0FE-3A79-19D94980AD89}"/>
              </a:ext>
            </a:extLst>
          </p:cNvPr>
          <p:cNvPicPr>
            <a:picLocks noChangeAspect="1"/>
          </p:cNvPicPr>
          <p:nvPr/>
        </p:nvPicPr>
        <p:blipFill>
          <a:blip r:embed="rId2"/>
          <a:stretch>
            <a:fillRect/>
          </a:stretch>
        </p:blipFill>
        <p:spPr>
          <a:xfrm>
            <a:off x="476777" y="2074839"/>
            <a:ext cx="8547502" cy="2994991"/>
          </a:xfrm>
          <a:prstGeom prst="rect">
            <a:avLst/>
          </a:prstGeom>
          <a:effectLst>
            <a:outerShdw blurRad="50800" dist="38100" dir="2700000" algn="tl" rotWithShape="0">
              <a:prstClr val="black">
                <a:alpha val="40000"/>
              </a:prstClr>
            </a:outerShdw>
          </a:effectLst>
        </p:spPr>
      </p:pic>
      <p:sp>
        <p:nvSpPr>
          <p:cNvPr id="115" name="Text Box 4"/>
          <p:cNvSpPr txBox="1">
            <a:spLocks noChangeArrowheads="1"/>
          </p:cNvSpPr>
          <p:nvPr/>
        </p:nvSpPr>
        <p:spPr bwMode="auto">
          <a:xfrm>
            <a:off x="1296829" y="2416569"/>
            <a:ext cx="914899"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chemeClr val="accent2"/>
                </a:solidFill>
                <a:latin typeface="Comic Sans MS" pitchFamily="66" charset="0"/>
              </a:rPr>
              <a:t>OWLS</a:t>
            </a:r>
            <a:endParaRPr lang="en-US" sz="1400" dirty="0">
              <a:solidFill>
                <a:srgbClr val="000099"/>
              </a:solidFill>
              <a:latin typeface="Comic Sans MS" pitchFamily="66" charset="0"/>
            </a:endParaRPr>
          </a:p>
        </p:txBody>
      </p:sp>
      <p:sp>
        <p:nvSpPr>
          <p:cNvPr id="116" name="Text Box 5"/>
          <p:cNvSpPr txBox="1">
            <a:spLocks noChangeArrowheads="1"/>
          </p:cNvSpPr>
          <p:nvPr/>
        </p:nvSpPr>
        <p:spPr bwMode="auto">
          <a:xfrm>
            <a:off x="6848573" y="2427530"/>
            <a:ext cx="306227" cy="26035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B</a:t>
            </a:r>
          </a:p>
        </p:txBody>
      </p:sp>
      <p:sp>
        <p:nvSpPr>
          <p:cNvPr id="117" name="Text Box 17"/>
          <p:cNvSpPr txBox="1">
            <a:spLocks noChangeArrowheads="1"/>
          </p:cNvSpPr>
          <p:nvPr/>
        </p:nvSpPr>
        <p:spPr bwMode="auto">
          <a:xfrm>
            <a:off x="2697480" y="2800985"/>
            <a:ext cx="36576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11</a:t>
            </a:r>
          </a:p>
        </p:txBody>
      </p:sp>
      <p:sp>
        <p:nvSpPr>
          <p:cNvPr id="118" name="Text Box 21"/>
          <p:cNvSpPr txBox="1">
            <a:spLocks noChangeArrowheads="1"/>
          </p:cNvSpPr>
          <p:nvPr/>
        </p:nvSpPr>
        <p:spPr bwMode="auto">
          <a:xfrm>
            <a:off x="528470" y="4128659"/>
            <a:ext cx="381000" cy="396875"/>
          </a:xfrm>
          <a:prstGeom prst="rect">
            <a:avLst/>
          </a:prstGeom>
          <a:noFill/>
          <a:ln w="9525">
            <a:noFill/>
            <a:miter lim="800000"/>
            <a:headEnd/>
            <a:tailEnd/>
          </a:ln>
        </p:spPr>
        <p:txBody>
          <a:bodyPr>
            <a:spAutoFit/>
          </a:bodyPr>
          <a:lstStyle/>
          <a:p>
            <a:pPr eaLnBrk="0" hangingPunct="0">
              <a:spcBef>
                <a:spcPct val="50000"/>
              </a:spcBef>
            </a:pPr>
            <a:r>
              <a:rPr lang="en-US" sz="2000" b="0" dirty="0">
                <a:solidFill>
                  <a:srgbClr val="000099"/>
                </a:solidFill>
                <a:latin typeface="Comic Sans MS" pitchFamily="66" charset="0"/>
              </a:rPr>
              <a:t>X</a:t>
            </a:r>
          </a:p>
        </p:txBody>
      </p:sp>
      <p:sp>
        <p:nvSpPr>
          <p:cNvPr id="119" name="Text Box 22"/>
          <p:cNvSpPr txBox="1">
            <a:spLocks noChangeArrowheads="1"/>
          </p:cNvSpPr>
          <p:nvPr/>
        </p:nvSpPr>
        <p:spPr bwMode="auto">
          <a:xfrm>
            <a:off x="2772880" y="2407120"/>
            <a:ext cx="274637" cy="276225"/>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99"/>
                </a:solidFill>
                <a:latin typeface="Comic Sans MS" pitchFamily="66" charset="0"/>
              </a:rPr>
              <a:t>B</a:t>
            </a:r>
          </a:p>
        </p:txBody>
      </p:sp>
      <p:sp>
        <p:nvSpPr>
          <p:cNvPr id="120" name="Text Box 23"/>
          <p:cNvSpPr txBox="1">
            <a:spLocks noChangeArrowheads="1"/>
          </p:cNvSpPr>
          <p:nvPr/>
        </p:nvSpPr>
        <p:spPr bwMode="auto">
          <a:xfrm>
            <a:off x="2915596" y="2465543"/>
            <a:ext cx="274638" cy="244475"/>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x</a:t>
            </a:r>
            <a:endParaRPr lang="en-US" sz="1200" dirty="0">
              <a:solidFill>
                <a:srgbClr val="000099"/>
              </a:solidFill>
              <a:latin typeface="Comic Sans MS" pitchFamily="66" charset="0"/>
            </a:endParaRPr>
          </a:p>
        </p:txBody>
      </p:sp>
      <p:sp>
        <p:nvSpPr>
          <p:cNvPr id="121" name="Text Box 26"/>
          <p:cNvSpPr txBox="1">
            <a:spLocks noChangeArrowheads="1"/>
          </p:cNvSpPr>
          <p:nvPr/>
        </p:nvSpPr>
        <p:spPr bwMode="auto">
          <a:xfrm>
            <a:off x="2423795" y="2422843"/>
            <a:ext cx="365125" cy="277813"/>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99"/>
                </a:solidFill>
                <a:latin typeface="Comic Sans MS" pitchFamily="66" charset="0"/>
              </a:rPr>
              <a:t>x</a:t>
            </a:r>
          </a:p>
        </p:txBody>
      </p:sp>
      <p:sp>
        <p:nvSpPr>
          <p:cNvPr id="122" name="Text Box 26"/>
          <p:cNvSpPr txBox="1">
            <a:spLocks noChangeArrowheads="1"/>
          </p:cNvSpPr>
          <p:nvPr/>
        </p:nvSpPr>
        <p:spPr bwMode="auto">
          <a:xfrm>
            <a:off x="2235835" y="2423387"/>
            <a:ext cx="365125" cy="277813"/>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99"/>
                </a:solidFill>
                <a:latin typeface="Comic Sans MS" pitchFamily="66" charset="0"/>
              </a:rPr>
              <a:t>x</a:t>
            </a:r>
          </a:p>
        </p:txBody>
      </p:sp>
      <p:sp>
        <p:nvSpPr>
          <p:cNvPr id="123" name="Text Box 17"/>
          <p:cNvSpPr txBox="1">
            <a:spLocks noChangeArrowheads="1"/>
          </p:cNvSpPr>
          <p:nvPr/>
        </p:nvSpPr>
        <p:spPr bwMode="auto">
          <a:xfrm>
            <a:off x="640080" y="2800985"/>
            <a:ext cx="35052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 1</a:t>
            </a:r>
          </a:p>
        </p:txBody>
      </p:sp>
      <p:sp>
        <p:nvSpPr>
          <p:cNvPr id="124" name="Text Box 17"/>
          <p:cNvSpPr txBox="1">
            <a:spLocks noChangeArrowheads="1"/>
          </p:cNvSpPr>
          <p:nvPr/>
        </p:nvSpPr>
        <p:spPr bwMode="auto">
          <a:xfrm>
            <a:off x="1097280" y="2800985"/>
            <a:ext cx="36576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3</a:t>
            </a:r>
          </a:p>
        </p:txBody>
      </p:sp>
      <p:sp>
        <p:nvSpPr>
          <p:cNvPr id="125" name="Text Box 17"/>
          <p:cNvSpPr txBox="1">
            <a:spLocks noChangeArrowheads="1"/>
          </p:cNvSpPr>
          <p:nvPr/>
        </p:nvSpPr>
        <p:spPr bwMode="auto">
          <a:xfrm>
            <a:off x="1508760" y="2800985"/>
            <a:ext cx="25908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5</a:t>
            </a:r>
          </a:p>
        </p:txBody>
      </p:sp>
      <p:sp>
        <p:nvSpPr>
          <p:cNvPr id="126" name="Text Box 17"/>
          <p:cNvSpPr txBox="1">
            <a:spLocks noChangeArrowheads="1"/>
          </p:cNvSpPr>
          <p:nvPr/>
        </p:nvSpPr>
        <p:spPr bwMode="auto">
          <a:xfrm>
            <a:off x="1920240" y="2800985"/>
            <a:ext cx="41148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7</a:t>
            </a:r>
          </a:p>
        </p:txBody>
      </p:sp>
      <p:sp>
        <p:nvSpPr>
          <p:cNvPr id="127" name="Text Box 17"/>
          <p:cNvSpPr txBox="1">
            <a:spLocks noChangeArrowheads="1"/>
          </p:cNvSpPr>
          <p:nvPr/>
        </p:nvSpPr>
        <p:spPr bwMode="auto">
          <a:xfrm>
            <a:off x="2331720" y="2800985"/>
            <a:ext cx="30480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9</a:t>
            </a:r>
          </a:p>
        </p:txBody>
      </p:sp>
      <p:sp>
        <p:nvSpPr>
          <p:cNvPr id="128" name="Text Box 17"/>
          <p:cNvSpPr txBox="1">
            <a:spLocks noChangeArrowheads="1"/>
          </p:cNvSpPr>
          <p:nvPr/>
        </p:nvSpPr>
        <p:spPr bwMode="auto">
          <a:xfrm>
            <a:off x="8641080" y="2800985"/>
            <a:ext cx="36576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11</a:t>
            </a:r>
          </a:p>
        </p:txBody>
      </p:sp>
      <p:sp>
        <p:nvSpPr>
          <p:cNvPr id="129" name="Text Box 17"/>
          <p:cNvSpPr txBox="1">
            <a:spLocks noChangeArrowheads="1"/>
          </p:cNvSpPr>
          <p:nvPr/>
        </p:nvSpPr>
        <p:spPr bwMode="auto">
          <a:xfrm>
            <a:off x="6537960" y="2800985"/>
            <a:ext cx="35052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 1</a:t>
            </a:r>
          </a:p>
        </p:txBody>
      </p:sp>
      <p:sp>
        <p:nvSpPr>
          <p:cNvPr id="130" name="Text Box 17"/>
          <p:cNvSpPr txBox="1">
            <a:spLocks noChangeArrowheads="1"/>
          </p:cNvSpPr>
          <p:nvPr/>
        </p:nvSpPr>
        <p:spPr bwMode="auto">
          <a:xfrm>
            <a:off x="6995160" y="2800985"/>
            <a:ext cx="36576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3</a:t>
            </a:r>
          </a:p>
        </p:txBody>
      </p:sp>
      <p:sp>
        <p:nvSpPr>
          <p:cNvPr id="131" name="Text Box 17"/>
          <p:cNvSpPr txBox="1">
            <a:spLocks noChangeArrowheads="1"/>
          </p:cNvSpPr>
          <p:nvPr/>
        </p:nvSpPr>
        <p:spPr bwMode="auto">
          <a:xfrm>
            <a:off x="7414014" y="2800985"/>
            <a:ext cx="25908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5</a:t>
            </a:r>
          </a:p>
        </p:txBody>
      </p:sp>
      <p:sp>
        <p:nvSpPr>
          <p:cNvPr id="132" name="Text Box 17"/>
          <p:cNvSpPr txBox="1">
            <a:spLocks noChangeArrowheads="1"/>
          </p:cNvSpPr>
          <p:nvPr/>
        </p:nvSpPr>
        <p:spPr bwMode="auto">
          <a:xfrm>
            <a:off x="7818120" y="2800985"/>
            <a:ext cx="41148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7</a:t>
            </a:r>
          </a:p>
        </p:txBody>
      </p:sp>
      <p:sp>
        <p:nvSpPr>
          <p:cNvPr id="133" name="Text Box 17"/>
          <p:cNvSpPr txBox="1">
            <a:spLocks noChangeArrowheads="1"/>
          </p:cNvSpPr>
          <p:nvPr/>
        </p:nvSpPr>
        <p:spPr bwMode="auto">
          <a:xfrm>
            <a:off x="8275320" y="2800985"/>
            <a:ext cx="30480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9</a:t>
            </a:r>
          </a:p>
        </p:txBody>
      </p:sp>
      <p:sp>
        <p:nvSpPr>
          <p:cNvPr id="134" name="Text Box 17"/>
          <p:cNvSpPr txBox="1">
            <a:spLocks noChangeArrowheads="1"/>
          </p:cNvSpPr>
          <p:nvPr/>
        </p:nvSpPr>
        <p:spPr bwMode="auto">
          <a:xfrm>
            <a:off x="8686800" y="2176347"/>
            <a:ext cx="36576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3</a:t>
            </a:r>
          </a:p>
        </p:txBody>
      </p:sp>
      <p:sp>
        <p:nvSpPr>
          <p:cNvPr id="135" name="Text Box 5"/>
          <p:cNvSpPr txBox="1">
            <a:spLocks noChangeArrowheads="1"/>
          </p:cNvSpPr>
          <p:nvPr/>
        </p:nvSpPr>
        <p:spPr bwMode="auto">
          <a:xfrm>
            <a:off x="5440680" y="2794072"/>
            <a:ext cx="41148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12</a:t>
            </a:r>
          </a:p>
        </p:txBody>
      </p:sp>
      <p:sp>
        <p:nvSpPr>
          <p:cNvPr id="136" name="Text Box 18"/>
          <p:cNvSpPr txBox="1">
            <a:spLocks noChangeArrowheads="1"/>
          </p:cNvSpPr>
          <p:nvPr/>
        </p:nvSpPr>
        <p:spPr bwMode="auto">
          <a:xfrm>
            <a:off x="4355147" y="2423160"/>
            <a:ext cx="1145445"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chemeClr val="accent2"/>
                </a:solidFill>
                <a:latin typeface="Comic Sans MS" pitchFamily="66" charset="0"/>
              </a:rPr>
              <a:t>COUGARS</a:t>
            </a:r>
            <a:endParaRPr lang="en-US" sz="1400" b="0" baseline="30000" dirty="0">
              <a:solidFill>
                <a:srgbClr val="000099"/>
              </a:solidFill>
              <a:latin typeface="Comic Sans MS" pitchFamily="66" charset="0"/>
            </a:endParaRPr>
          </a:p>
        </p:txBody>
      </p:sp>
      <p:sp>
        <p:nvSpPr>
          <p:cNvPr id="137" name="Text Box 6"/>
          <p:cNvSpPr txBox="1">
            <a:spLocks noChangeArrowheads="1"/>
          </p:cNvSpPr>
          <p:nvPr/>
        </p:nvSpPr>
        <p:spPr bwMode="auto">
          <a:xfrm>
            <a:off x="3703320" y="2468563"/>
            <a:ext cx="521970" cy="246221"/>
          </a:xfrm>
          <a:prstGeom prst="rect">
            <a:avLst/>
          </a:prstGeom>
          <a:noFill/>
          <a:ln w="9525">
            <a:noFill/>
            <a:miter lim="800000"/>
            <a:headEnd/>
            <a:tailEnd/>
          </a:ln>
        </p:spPr>
        <p:txBody>
          <a:bodyPr wrap="square">
            <a:spAutoFit/>
          </a:bodyPr>
          <a:lstStyle/>
          <a:p>
            <a:pPr>
              <a:spcBef>
                <a:spcPct val="50000"/>
              </a:spcBef>
            </a:pPr>
            <a:r>
              <a:rPr lang="en-US" sz="1000" dirty="0">
                <a:solidFill>
                  <a:schemeClr val="accent2"/>
                </a:solidFill>
                <a:latin typeface="Comic Sans MS" pitchFamily="66" charset="0"/>
              </a:rPr>
              <a:t>15 9</a:t>
            </a:r>
          </a:p>
        </p:txBody>
      </p:sp>
      <p:sp>
        <p:nvSpPr>
          <p:cNvPr id="138" name="Text Box 5"/>
          <p:cNvSpPr txBox="1">
            <a:spLocks noChangeArrowheads="1"/>
          </p:cNvSpPr>
          <p:nvPr/>
        </p:nvSpPr>
        <p:spPr bwMode="auto">
          <a:xfrm>
            <a:off x="3429000" y="2786698"/>
            <a:ext cx="259080" cy="276225"/>
          </a:xfrm>
          <a:prstGeom prst="rect">
            <a:avLst/>
          </a:prstGeom>
          <a:noFill/>
          <a:ln w="9525">
            <a:noFill/>
            <a:miter lim="800000"/>
            <a:headEnd/>
            <a:tailEnd/>
          </a:ln>
        </p:spPr>
        <p:txBody>
          <a:bodyPr wrap="square">
            <a:spAutoFit/>
          </a:bodyPr>
          <a:lstStyle/>
          <a:p>
            <a:pPr eaLnBrk="0" hangingPunct="0">
              <a:spcBef>
                <a:spcPct val="50000"/>
              </a:spcBef>
            </a:pPr>
            <a:r>
              <a:rPr lang="en-US" sz="1200" dirty="0">
                <a:solidFill>
                  <a:srgbClr val="000099"/>
                </a:solidFill>
                <a:latin typeface="Comic Sans MS" pitchFamily="66" charset="0"/>
              </a:rPr>
              <a:t>2</a:t>
            </a:r>
            <a:endParaRPr lang="en-US" sz="1100" dirty="0">
              <a:solidFill>
                <a:srgbClr val="000099"/>
              </a:solidFill>
              <a:latin typeface="Comic Sans MS" pitchFamily="66" charset="0"/>
            </a:endParaRPr>
          </a:p>
        </p:txBody>
      </p:sp>
      <p:sp>
        <p:nvSpPr>
          <p:cNvPr id="139" name="Text Box 5"/>
          <p:cNvSpPr txBox="1">
            <a:spLocks noChangeArrowheads="1"/>
          </p:cNvSpPr>
          <p:nvPr/>
        </p:nvSpPr>
        <p:spPr bwMode="auto">
          <a:xfrm>
            <a:off x="3840480" y="2794072"/>
            <a:ext cx="39624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4</a:t>
            </a:r>
          </a:p>
        </p:txBody>
      </p:sp>
      <p:sp>
        <p:nvSpPr>
          <p:cNvPr id="140" name="Text Box 5"/>
          <p:cNvSpPr txBox="1">
            <a:spLocks noChangeArrowheads="1"/>
          </p:cNvSpPr>
          <p:nvPr/>
        </p:nvSpPr>
        <p:spPr bwMode="auto">
          <a:xfrm>
            <a:off x="4251960" y="2794072"/>
            <a:ext cx="39624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6</a:t>
            </a:r>
          </a:p>
        </p:txBody>
      </p:sp>
      <p:sp>
        <p:nvSpPr>
          <p:cNvPr id="141" name="Text Box 5"/>
          <p:cNvSpPr txBox="1">
            <a:spLocks noChangeArrowheads="1"/>
          </p:cNvSpPr>
          <p:nvPr/>
        </p:nvSpPr>
        <p:spPr bwMode="auto">
          <a:xfrm>
            <a:off x="4663440" y="2794072"/>
            <a:ext cx="30480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8</a:t>
            </a:r>
          </a:p>
        </p:txBody>
      </p:sp>
      <p:sp>
        <p:nvSpPr>
          <p:cNvPr id="142" name="Text Box 5"/>
          <p:cNvSpPr txBox="1">
            <a:spLocks noChangeArrowheads="1"/>
          </p:cNvSpPr>
          <p:nvPr/>
        </p:nvSpPr>
        <p:spPr bwMode="auto">
          <a:xfrm>
            <a:off x="5029200" y="2794072"/>
            <a:ext cx="39624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10</a:t>
            </a:r>
          </a:p>
        </p:txBody>
      </p:sp>
      <p:sp>
        <p:nvSpPr>
          <p:cNvPr id="143" name="Text Box 24"/>
          <p:cNvSpPr txBox="1">
            <a:spLocks noChangeArrowheads="1"/>
          </p:cNvSpPr>
          <p:nvPr/>
        </p:nvSpPr>
        <p:spPr bwMode="auto">
          <a:xfrm>
            <a:off x="3301682" y="2345692"/>
            <a:ext cx="274637" cy="244475"/>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x</a:t>
            </a:r>
            <a:endParaRPr lang="en-US" sz="1200" dirty="0">
              <a:solidFill>
                <a:srgbClr val="000099"/>
              </a:solidFill>
              <a:latin typeface="Comic Sans MS" pitchFamily="66" charset="0"/>
            </a:endParaRPr>
          </a:p>
        </p:txBody>
      </p:sp>
      <p:sp>
        <p:nvSpPr>
          <p:cNvPr id="144" name="Text Box 25"/>
          <p:cNvSpPr txBox="1">
            <a:spLocks noChangeArrowheads="1"/>
          </p:cNvSpPr>
          <p:nvPr/>
        </p:nvSpPr>
        <p:spPr bwMode="auto">
          <a:xfrm>
            <a:off x="3422486" y="2413473"/>
            <a:ext cx="274637" cy="246062"/>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A</a:t>
            </a:r>
            <a:endParaRPr lang="en-US" sz="1200" dirty="0">
              <a:solidFill>
                <a:srgbClr val="000099"/>
              </a:solidFill>
              <a:latin typeface="Comic Sans MS" pitchFamily="66" charset="0"/>
            </a:endParaRPr>
          </a:p>
        </p:txBody>
      </p:sp>
      <p:sp>
        <p:nvSpPr>
          <p:cNvPr id="43011" name="Slide Number Placeholder 3"/>
          <p:cNvSpPr>
            <a:spLocks noGrp="1"/>
          </p:cNvSpPr>
          <p:nvPr>
            <p:ph type="sldNum" sz="quarter" idx="12"/>
          </p:nvPr>
        </p:nvSpPr>
        <p:spPr>
          <a:noFill/>
        </p:spPr>
        <p:txBody>
          <a:bodyPr/>
          <a:lstStyle/>
          <a:p>
            <a:fld id="{FB6BEA78-11D2-4C70-8AEF-C4C02A63B60D}" type="slidenum">
              <a:rPr lang="en-US" smtClean="0"/>
              <a:pPr/>
              <a:t>65</a:t>
            </a:fld>
            <a:endParaRPr lang="en-US" dirty="0"/>
          </a:p>
        </p:txBody>
      </p:sp>
      <p:sp>
        <p:nvSpPr>
          <p:cNvPr id="276484" name="Line 4"/>
          <p:cNvSpPr>
            <a:spLocks noChangeShapeType="1"/>
          </p:cNvSpPr>
          <p:nvPr/>
        </p:nvSpPr>
        <p:spPr bwMode="auto">
          <a:xfrm flipH="1">
            <a:off x="1380490" y="1051559"/>
            <a:ext cx="2058510" cy="1939295"/>
          </a:xfrm>
          <a:prstGeom prst="line">
            <a:avLst/>
          </a:prstGeom>
          <a:noFill/>
          <a:ln w="38100">
            <a:solidFill>
              <a:srgbClr val="0000FF"/>
            </a:solidFill>
            <a:prstDash val="sysDot"/>
            <a:round/>
            <a:headEnd/>
            <a:tailEnd type="triangle" w="med" len="med"/>
          </a:ln>
        </p:spPr>
        <p:txBody>
          <a:bodyPr/>
          <a:lstStyle/>
          <a:p>
            <a:endParaRPr lang="en-US" dirty="0"/>
          </a:p>
        </p:txBody>
      </p:sp>
      <p:sp>
        <p:nvSpPr>
          <p:cNvPr id="276485" name="Line 5"/>
          <p:cNvSpPr>
            <a:spLocks noChangeShapeType="1"/>
          </p:cNvSpPr>
          <p:nvPr/>
        </p:nvSpPr>
        <p:spPr bwMode="auto">
          <a:xfrm>
            <a:off x="3398521" y="1051559"/>
            <a:ext cx="3596640" cy="1939295"/>
          </a:xfrm>
          <a:prstGeom prst="line">
            <a:avLst/>
          </a:prstGeom>
          <a:noFill/>
          <a:ln w="38100">
            <a:solidFill>
              <a:srgbClr val="0000FF"/>
            </a:solidFill>
            <a:prstDash val="sysDot"/>
            <a:round/>
            <a:headEnd/>
            <a:tailEnd type="triangle" w="med" len="med"/>
          </a:ln>
        </p:spPr>
        <p:txBody>
          <a:bodyPr/>
          <a:lstStyle/>
          <a:p>
            <a:endParaRPr lang="en-US" dirty="0"/>
          </a:p>
        </p:txBody>
      </p:sp>
      <p:sp>
        <p:nvSpPr>
          <p:cNvPr id="276486" name="Line 6"/>
          <p:cNvSpPr>
            <a:spLocks noChangeShapeType="1"/>
          </p:cNvSpPr>
          <p:nvPr/>
        </p:nvSpPr>
        <p:spPr bwMode="auto">
          <a:xfrm flipH="1">
            <a:off x="3390898" y="1051560"/>
            <a:ext cx="2776063" cy="3453929"/>
          </a:xfrm>
          <a:prstGeom prst="line">
            <a:avLst/>
          </a:prstGeom>
          <a:noFill/>
          <a:ln w="38100">
            <a:solidFill>
              <a:srgbClr val="0000FF"/>
            </a:solidFill>
            <a:prstDash val="sysDot"/>
            <a:round/>
            <a:headEnd/>
            <a:tailEnd type="triangle" w="med" len="med"/>
          </a:ln>
        </p:spPr>
        <p:txBody>
          <a:bodyPr/>
          <a:lstStyle/>
          <a:p>
            <a:endParaRPr lang="en-US" dirty="0"/>
          </a:p>
        </p:txBody>
      </p:sp>
      <p:sp>
        <p:nvSpPr>
          <p:cNvPr id="276487" name="Line 7"/>
          <p:cNvSpPr>
            <a:spLocks noChangeShapeType="1"/>
          </p:cNvSpPr>
          <p:nvPr/>
        </p:nvSpPr>
        <p:spPr bwMode="auto">
          <a:xfrm>
            <a:off x="6169823" y="1051560"/>
            <a:ext cx="194782" cy="3382963"/>
          </a:xfrm>
          <a:prstGeom prst="line">
            <a:avLst/>
          </a:prstGeom>
          <a:noFill/>
          <a:ln w="38100">
            <a:solidFill>
              <a:srgbClr val="0000FF"/>
            </a:solidFill>
            <a:prstDash val="sysDot"/>
            <a:round/>
            <a:headEnd/>
            <a:tailEnd type="triangle" w="med" len="med"/>
          </a:ln>
        </p:spPr>
        <p:txBody>
          <a:bodyPr/>
          <a:lstStyle/>
          <a:p>
            <a:endParaRPr lang="en-US" dirty="0"/>
          </a:p>
        </p:txBody>
      </p:sp>
      <p:sp>
        <p:nvSpPr>
          <p:cNvPr id="43020" name="Text Box 11"/>
          <p:cNvSpPr txBox="1">
            <a:spLocks noChangeArrowheads="1"/>
          </p:cNvSpPr>
          <p:nvPr/>
        </p:nvSpPr>
        <p:spPr bwMode="auto">
          <a:xfrm>
            <a:off x="952499" y="2980691"/>
            <a:ext cx="4572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22</a:t>
            </a:r>
          </a:p>
        </p:txBody>
      </p:sp>
      <p:sp>
        <p:nvSpPr>
          <p:cNvPr id="43021" name="Text Box 12"/>
          <p:cNvSpPr txBox="1">
            <a:spLocks noChangeArrowheads="1"/>
          </p:cNvSpPr>
          <p:nvPr/>
        </p:nvSpPr>
        <p:spPr bwMode="auto">
          <a:xfrm>
            <a:off x="1265871" y="2977674"/>
            <a:ext cx="3048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0</a:t>
            </a:r>
          </a:p>
        </p:txBody>
      </p:sp>
      <p:sp>
        <p:nvSpPr>
          <p:cNvPr id="43022" name="Text Box 13"/>
          <p:cNvSpPr txBox="1">
            <a:spLocks noChangeArrowheads="1"/>
          </p:cNvSpPr>
          <p:nvPr/>
        </p:nvSpPr>
        <p:spPr bwMode="auto">
          <a:xfrm>
            <a:off x="1133474" y="2980847"/>
            <a:ext cx="3048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0</a:t>
            </a:r>
          </a:p>
        </p:txBody>
      </p:sp>
      <p:sp>
        <p:nvSpPr>
          <p:cNvPr id="43023" name="Text Box 14"/>
          <p:cNvSpPr txBox="1">
            <a:spLocks noChangeArrowheads="1"/>
          </p:cNvSpPr>
          <p:nvPr/>
        </p:nvSpPr>
        <p:spPr bwMode="auto">
          <a:xfrm>
            <a:off x="3873379" y="4800283"/>
            <a:ext cx="268287" cy="274637"/>
          </a:xfrm>
          <a:prstGeom prst="rect">
            <a:avLst/>
          </a:prstGeom>
          <a:noFill/>
          <a:ln w="9525">
            <a:noFill/>
            <a:miter lim="800000"/>
            <a:headEnd/>
            <a:tailEnd/>
          </a:ln>
        </p:spPr>
        <p:txBody>
          <a:bodyPr>
            <a:spAutoFit/>
          </a:bodyPr>
          <a:lstStyle/>
          <a:p>
            <a:pPr eaLnBrk="0" hangingPunct="0">
              <a:spcBef>
                <a:spcPct val="50000"/>
              </a:spcBef>
            </a:pPr>
            <a:r>
              <a:rPr lang="en-US" sz="1200" i="1" dirty="0">
                <a:solidFill>
                  <a:srgbClr val="000099"/>
                </a:solidFill>
                <a:latin typeface="Impact" pitchFamily="34" charset="0"/>
              </a:rPr>
              <a:t>/</a:t>
            </a:r>
          </a:p>
        </p:txBody>
      </p:sp>
      <p:sp>
        <p:nvSpPr>
          <p:cNvPr id="43024" name="Text Box 15"/>
          <p:cNvSpPr txBox="1">
            <a:spLocks noChangeArrowheads="1"/>
          </p:cNvSpPr>
          <p:nvPr/>
        </p:nvSpPr>
        <p:spPr bwMode="auto">
          <a:xfrm>
            <a:off x="5782311" y="2605723"/>
            <a:ext cx="381000" cy="244475"/>
          </a:xfrm>
          <a:prstGeom prst="rect">
            <a:avLst/>
          </a:prstGeom>
          <a:noFill/>
          <a:ln w="9525">
            <a:noFill/>
            <a:miter lim="800000"/>
            <a:headEnd/>
            <a:tailEnd/>
          </a:ln>
        </p:spPr>
        <p:txBody>
          <a:bodyPr>
            <a:spAutoFit/>
          </a:bodyPr>
          <a:lstStyle/>
          <a:p>
            <a:pPr eaLnBrk="0" hangingPunct="0">
              <a:spcBef>
                <a:spcPct val="50000"/>
              </a:spcBef>
            </a:pPr>
            <a:r>
              <a:rPr lang="en-US" sz="1000" i="1" dirty="0">
                <a:solidFill>
                  <a:srgbClr val="000000"/>
                </a:solidFill>
                <a:latin typeface="Impact" pitchFamily="34" charset="0"/>
              </a:rPr>
              <a:t>/</a:t>
            </a:r>
          </a:p>
        </p:txBody>
      </p:sp>
      <p:sp>
        <p:nvSpPr>
          <p:cNvPr id="43026" name="Text Box 17"/>
          <p:cNvSpPr txBox="1">
            <a:spLocks noChangeArrowheads="1"/>
          </p:cNvSpPr>
          <p:nvPr/>
        </p:nvSpPr>
        <p:spPr bwMode="auto">
          <a:xfrm>
            <a:off x="3017520" y="4388485"/>
            <a:ext cx="471487" cy="274638"/>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00"/>
                </a:solidFill>
                <a:latin typeface="Comic Sans MS" pitchFamily="66" charset="0"/>
              </a:rPr>
              <a:t>0 4</a:t>
            </a:r>
          </a:p>
        </p:txBody>
      </p:sp>
      <p:sp>
        <p:nvSpPr>
          <p:cNvPr id="43027" name="Text Box 18"/>
          <p:cNvSpPr txBox="1">
            <a:spLocks noChangeArrowheads="1"/>
          </p:cNvSpPr>
          <p:nvPr/>
        </p:nvSpPr>
        <p:spPr bwMode="auto">
          <a:xfrm>
            <a:off x="6140656" y="4388803"/>
            <a:ext cx="471487" cy="274638"/>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00"/>
                </a:solidFill>
                <a:latin typeface="Comic Sans MS" pitchFamily="66" charset="0"/>
              </a:rPr>
              <a:t>0 4</a:t>
            </a:r>
          </a:p>
        </p:txBody>
      </p:sp>
      <p:sp>
        <p:nvSpPr>
          <p:cNvPr id="43028" name="Text Box 19"/>
          <p:cNvSpPr txBox="1">
            <a:spLocks noChangeArrowheads="1"/>
          </p:cNvSpPr>
          <p:nvPr/>
        </p:nvSpPr>
        <p:spPr bwMode="auto">
          <a:xfrm>
            <a:off x="3323274" y="4211321"/>
            <a:ext cx="2438400" cy="274637"/>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00"/>
                </a:solidFill>
                <a:latin typeface="Comic Sans MS" pitchFamily="66" charset="0"/>
              </a:rPr>
              <a:t>4  </a:t>
            </a:r>
            <a:r>
              <a:rPr lang="en-US" sz="1000" dirty="0">
                <a:solidFill>
                  <a:srgbClr val="000000"/>
                </a:solidFill>
                <a:latin typeface="Comic Sans MS" pitchFamily="66" charset="0"/>
              </a:rPr>
              <a:t>  </a:t>
            </a:r>
            <a:r>
              <a:rPr lang="en-US" sz="1200" dirty="0">
                <a:solidFill>
                  <a:srgbClr val="000000"/>
                </a:solidFill>
                <a:latin typeface="Comic Sans MS" pitchFamily="66" charset="0"/>
              </a:rPr>
              <a:t> 5     7</a:t>
            </a:r>
          </a:p>
        </p:txBody>
      </p:sp>
      <p:sp>
        <p:nvSpPr>
          <p:cNvPr id="43030" name="Text Box 21"/>
          <p:cNvSpPr txBox="1">
            <a:spLocks noChangeArrowheads="1"/>
          </p:cNvSpPr>
          <p:nvPr/>
        </p:nvSpPr>
        <p:spPr bwMode="auto">
          <a:xfrm>
            <a:off x="1005840" y="4214496"/>
            <a:ext cx="228600" cy="274637"/>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00"/>
                </a:solidFill>
                <a:latin typeface="Comic Sans MS" pitchFamily="66" charset="0"/>
              </a:rPr>
              <a:t>4</a:t>
            </a:r>
          </a:p>
        </p:txBody>
      </p:sp>
      <p:sp>
        <p:nvSpPr>
          <p:cNvPr id="43033" name="Text Box 24"/>
          <p:cNvSpPr txBox="1">
            <a:spLocks noChangeArrowheads="1"/>
          </p:cNvSpPr>
          <p:nvPr/>
        </p:nvSpPr>
        <p:spPr bwMode="auto">
          <a:xfrm>
            <a:off x="5334953" y="2976246"/>
            <a:ext cx="476250" cy="244475"/>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18</a:t>
            </a:r>
          </a:p>
        </p:txBody>
      </p:sp>
      <p:sp>
        <p:nvSpPr>
          <p:cNvPr id="43034" name="Text Box 25"/>
          <p:cNvSpPr txBox="1">
            <a:spLocks noChangeArrowheads="1"/>
          </p:cNvSpPr>
          <p:nvPr/>
        </p:nvSpPr>
        <p:spPr bwMode="auto">
          <a:xfrm>
            <a:off x="5520692" y="2976246"/>
            <a:ext cx="3048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5</a:t>
            </a:r>
          </a:p>
        </p:txBody>
      </p:sp>
      <p:sp>
        <p:nvSpPr>
          <p:cNvPr id="43035" name="Text Box 26"/>
          <p:cNvSpPr txBox="1">
            <a:spLocks noChangeArrowheads="1"/>
          </p:cNvSpPr>
          <p:nvPr/>
        </p:nvSpPr>
        <p:spPr bwMode="auto">
          <a:xfrm>
            <a:off x="5660232" y="2976246"/>
            <a:ext cx="3048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5</a:t>
            </a:r>
          </a:p>
        </p:txBody>
      </p:sp>
      <p:sp>
        <p:nvSpPr>
          <p:cNvPr id="43036" name="Text Box 31"/>
          <p:cNvSpPr txBox="1">
            <a:spLocks noChangeArrowheads="1"/>
          </p:cNvSpPr>
          <p:nvPr/>
        </p:nvSpPr>
        <p:spPr bwMode="auto">
          <a:xfrm>
            <a:off x="1083104" y="4821547"/>
            <a:ext cx="257175" cy="244475"/>
          </a:xfrm>
          <a:prstGeom prst="rect">
            <a:avLst/>
          </a:prstGeom>
          <a:noFill/>
          <a:ln w="9525">
            <a:noFill/>
            <a:miter lim="800000"/>
            <a:headEnd/>
            <a:tailEnd/>
          </a:ln>
        </p:spPr>
        <p:txBody>
          <a:bodyPr>
            <a:spAutoFit/>
          </a:bodyPr>
          <a:lstStyle/>
          <a:p>
            <a:pPr eaLnBrk="0" hangingPunct="0">
              <a:spcBef>
                <a:spcPct val="50000"/>
              </a:spcBef>
            </a:pPr>
            <a:r>
              <a:rPr lang="en-US" sz="1000" i="1" dirty="0">
                <a:solidFill>
                  <a:srgbClr val="000099"/>
                </a:solidFill>
                <a:latin typeface="Impact" pitchFamily="34" charset="0"/>
              </a:rPr>
              <a:t>/</a:t>
            </a:r>
          </a:p>
        </p:txBody>
      </p:sp>
      <p:sp>
        <p:nvSpPr>
          <p:cNvPr id="43037" name="Text Box 32"/>
          <p:cNvSpPr txBox="1">
            <a:spLocks noChangeArrowheads="1"/>
          </p:cNvSpPr>
          <p:nvPr/>
        </p:nvSpPr>
        <p:spPr bwMode="auto">
          <a:xfrm>
            <a:off x="7021732" y="4820701"/>
            <a:ext cx="485775" cy="244475"/>
          </a:xfrm>
          <a:prstGeom prst="rect">
            <a:avLst/>
          </a:prstGeom>
          <a:noFill/>
          <a:ln w="9525">
            <a:noFill/>
            <a:miter lim="800000"/>
            <a:headEnd/>
            <a:tailEnd/>
          </a:ln>
        </p:spPr>
        <p:txBody>
          <a:bodyPr>
            <a:spAutoFit/>
          </a:bodyPr>
          <a:lstStyle/>
          <a:p>
            <a:pPr eaLnBrk="0" hangingPunct="0">
              <a:spcBef>
                <a:spcPct val="50000"/>
              </a:spcBef>
            </a:pPr>
            <a:r>
              <a:rPr lang="en-US" sz="1000" i="1" dirty="0">
                <a:solidFill>
                  <a:srgbClr val="000099"/>
                </a:solidFill>
                <a:latin typeface="Impact" pitchFamily="34" charset="0"/>
              </a:rPr>
              <a:t>/</a:t>
            </a:r>
          </a:p>
        </p:txBody>
      </p:sp>
      <p:sp>
        <p:nvSpPr>
          <p:cNvPr id="43038" name="Text Box 33"/>
          <p:cNvSpPr txBox="1">
            <a:spLocks noChangeArrowheads="1"/>
          </p:cNvSpPr>
          <p:nvPr/>
        </p:nvSpPr>
        <p:spPr bwMode="auto">
          <a:xfrm>
            <a:off x="1380490" y="4217671"/>
            <a:ext cx="292100" cy="274637"/>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00"/>
                </a:solidFill>
                <a:latin typeface="Comic Sans MS" pitchFamily="66" charset="0"/>
              </a:rPr>
              <a:t>5</a:t>
            </a:r>
          </a:p>
        </p:txBody>
      </p:sp>
      <p:sp>
        <p:nvSpPr>
          <p:cNvPr id="276516" name="Text Box 36"/>
          <p:cNvSpPr txBox="1">
            <a:spLocks noChangeArrowheads="1"/>
          </p:cNvSpPr>
          <p:nvPr/>
        </p:nvSpPr>
        <p:spPr bwMode="auto">
          <a:xfrm>
            <a:off x="0" y="198438"/>
            <a:ext cx="9144000" cy="1309687"/>
          </a:xfrm>
          <a:prstGeom prst="rect">
            <a:avLst/>
          </a:prstGeom>
          <a:noFill/>
          <a:ln w="9525">
            <a:noFill/>
            <a:miter lim="800000"/>
            <a:headEnd/>
            <a:tailEnd/>
          </a:ln>
          <a:effectLst/>
        </p:spPr>
        <p:txBody>
          <a:bodyPr>
            <a:spAutoFit/>
          </a:bodyPr>
          <a:lstStyle/>
          <a:p>
            <a:pPr algn="ctr" eaLnBrk="0" hangingPunct="0">
              <a:spcBef>
                <a:spcPct val="50000"/>
              </a:spcBef>
              <a:defRPr/>
            </a:pPr>
            <a:r>
              <a:rPr lang="en-US" sz="2400" b="0" dirty="0">
                <a:solidFill>
                  <a:srgbClr val="FF3300"/>
                </a:solidFill>
                <a:effectLst>
                  <a:outerShdw blurRad="38100" dist="38100" dir="2700000" algn="tl">
                    <a:srgbClr val="C0C0C0"/>
                  </a:outerShdw>
                </a:effectLst>
                <a:latin typeface="Tahoma" pitchFamily="34" charset="0"/>
                <a:cs typeface="+mn-cs"/>
              </a:rPr>
              <a:t>For the First 8 (13) Points</a:t>
            </a:r>
            <a:r>
              <a:rPr lang="en-US" dirty="0">
                <a:cs typeface="+mn-cs"/>
              </a:rPr>
              <a:t> </a:t>
            </a:r>
            <a:br>
              <a:rPr lang="en-US" dirty="0">
                <a:cs typeface="+mn-cs"/>
              </a:rPr>
            </a:br>
            <a:r>
              <a:rPr lang="en-US" sz="3200" dirty="0">
                <a:solidFill>
                  <a:srgbClr val="FF3300"/>
                </a:solidFill>
                <a:effectLst>
                  <a:outerShdw blurRad="38100" dist="38100" dir="2700000" algn="tl">
                    <a:srgbClr val="C0C0C0"/>
                  </a:outerShdw>
                </a:effectLst>
                <a:latin typeface="Tahoma" pitchFamily="34" charset="0"/>
                <a:cs typeface="+mn-cs"/>
              </a:rPr>
              <a:t>SUBSTITUTIONS and TIME OUTS</a:t>
            </a:r>
            <a:r>
              <a:rPr lang="en-US" sz="2400" dirty="0">
                <a:solidFill>
                  <a:srgbClr val="FF3300"/>
                </a:solidFill>
                <a:effectLst>
                  <a:outerShdw blurRad="38100" dist="38100" dir="2700000" algn="tl">
                    <a:srgbClr val="C0C0C0"/>
                  </a:outerShdw>
                </a:effectLst>
                <a:latin typeface="Tahoma" pitchFamily="34" charset="0"/>
                <a:cs typeface="+mn-cs"/>
              </a:rPr>
              <a:t> </a:t>
            </a:r>
            <a:br>
              <a:rPr lang="en-US" sz="2400" dirty="0">
                <a:solidFill>
                  <a:srgbClr val="FF3300"/>
                </a:solidFill>
                <a:effectLst>
                  <a:outerShdw blurRad="38100" dist="38100" dir="2700000" algn="tl">
                    <a:srgbClr val="C0C0C0"/>
                  </a:outerShdw>
                </a:effectLst>
                <a:latin typeface="Tahoma" pitchFamily="34" charset="0"/>
                <a:cs typeface="+mn-cs"/>
              </a:rPr>
            </a:br>
            <a:r>
              <a:rPr lang="en-US" sz="2400" b="0" dirty="0">
                <a:solidFill>
                  <a:srgbClr val="FF3300"/>
                </a:solidFill>
                <a:effectLst>
                  <a:outerShdw blurRad="38100" dist="38100" dir="2700000" algn="tl">
                    <a:srgbClr val="C0C0C0"/>
                  </a:outerShdw>
                </a:effectLst>
                <a:latin typeface="Tahoma" pitchFamily="34" charset="0"/>
                <a:cs typeface="+mn-cs"/>
              </a:rPr>
              <a:t>for the Team on the Left Are Also Recorded on the Far Right</a:t>
            </a:r>
          </a:p>
        </p:txBody>
      </p:sp>
      <p:sp>
        <p:nvSpPr>
          <p:cNvPr id="43054" name="Text Box 50"/>
          <p:cNvSpPr txBox="1">
            <a:spLocks noChangeArrowheads="1"/>
          </p:cNvSpPr>
          <p:nvPr/>
        </p:nvSpPr>
        <p:spPr bwMode="auto">
          <a:xfrm>
            <a:off x="1059815" y="4124007"/>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sp>
        <p:nvSpPr>
          <p:cNvPr id="43055" name="Text Box 51"/>
          <p:cNvSpPr txBox="1">
            <a:spLocks noChangeArrowheads="1"/>
          </p:cNvSpPr>
          <p:nvPr/>
        </p:nvSpPr>
        <p:spPr bwMode="auto">
          <a:xfrm>
            <a:off x="1466215" y="4128932"/>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sp>
        <p:nvSpPr>
          <p:cNvPr id="43056" name="Text Box 52"/>
          <p:cNvSpPr txBox="1">
            <a:spLocks noChangeArrowheads="1"/>
          </p:cNvSpPr>
          <p:nvPr/>
        </p:nvSpPr>
        <p:spPr bwMode="auto">
          <a:xfrm>
            <a:off x="1877695" y="4124008"/>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sp>
        <p:nvSpPr>
          <p:cNvPr id="43057" name="Text Box 53"/>
          <p:cNvSpPr txBox="1">
            <a:spLocks noChangeArrowheads="1"/>
          </p:cNvSpPr>
          <p:nvPr/>
        </p:nvSpPr>
        <p:spPr bwMode="auto">
          <a:xfrm>
            <a:off x="3398839" y="4114483"/>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sp>
        <p:nvSpPr>
          <p:cNvPr id="43058" name="Text Box 54"/>
          <p:cNvSpPr txBox="1">
            <a:spLocks noChangeArrowheads="1"/>
          </p:cNvSpPr>
          <p:nvPr/>
        </p:nvSpPr>
        <p:spPr bwMode="auto">
          <a:xfrm>
            <a:off x="3809046" y="4121626"/>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sp>
        <p:nvSpPr>
          <p:cNvPr id="43059" name="Text Box 55"/>
          <p:cNvSpPr txBox="1">
            <a:spLocks noChangeArrowheads="1"/>
          </p:cNvSpPr>
          <p:nvPr/>
        </p:nvSpPr>
        <p:spPr bwMode="auto">
          <a:xfrm>
            <a:off x="4225288" y="4114483"/>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pic>
        <p:nvPicPr>
          <p:cNvPr id="2064"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43066" name="Text Box 11"/>
          <p:cNvSpPr txBox="1">
            <a:spLocks noChangeArrowheads="1"/>
          </p:cNvSpPr>
          <p:nvPr/>
        </p:nvSpPr>
        <p:spPr bwMode="auto">
          <a:xfrm>
            <a:off x="6848068" y="2984183"/>
            <a:ext cx="4572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22</a:t>
            </a:r>
          </a:p>
        </p:txBody>
      </p:sp>
      <p:sp>
        <p:nvSpPr>
          <p:cNvPr id="43067" name="Text Box 13"/>
          <p:cNvSpPr txBox="1">
            <a:spLocks noChangeArrowheads="1"/>
          </p:cNvSpPr>
          <p:nvPr/>
        </p:nvSpPr>
        <p:spPr bwMode="auto">
          <a:xfrm>
            <a:off x="7164227" y="2984183"/>
            <a:ext cx="3048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0</a:t>
            </a:r>
          </a:p>
        </p:txBody>
      </p:sp>
      <p:sp>
        <p:nvSpPr>
          <p:cNvPr id="43068" name="Text Box 12"/>
          <p:cNvSpPr txBox="1">
            <a:spLocks noChangeArrowheads="1"/>
          </p:cNvSpPr>
          <p:nvPr/>
        </p:nvSpPr>
        <p:spPr bwMode="auto">
          <a:xfrm>
            <a:off x="7030882" y="2984183"/>
            <a:ext cx="3048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0</a:t>
            </a:r>
          </a:p>
        </p:txBody>
      </p:sp>
      <p:sp>
        <p:nvSpPr>
          <p:cNvPr id="100" name="Text Box 20"/>
          <p:cNvSpPr txBox="1">
            <a:spLocks noChangeArrowheads="1"/>
          </p:cNvSpPr>
          <p:nvPr/>
        </p:nvSpPr>
        <p:spPr bwMode="auto">
          <a:xfrm>
            <a:off x="3017520" y="269716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01" name="Text Box 20"/>
          <p:cNvSpPr txBox="1">
            <a:spLocks noChangeArrowheads="1"/>
          </p:cNvSpPr>
          <p:nvPr/>
        </p:nvSpPr>
        <p:spPr bwMode="auto">
          <a:xfrm>
            <a:off x="3017520" y="288004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02" name="Text Box 20"/>
          <p:cNvSpPr txBox="1">
            <a:spLocks noChangeArrowheads="1"/>
          </p:cNvSpPr>
          <p:nvPr/>
        </p:nvSpPr>
        <p:spPr bwMode="auto">
          <a:xfrm>
            <a:off x="3017520" y="306292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03" name="Text Box 20"/>
          <p:cNvSpPr txBox="1">
            <a:spLocks noChangeArrowheads="1"/>
          </p:cNvSpPr>
          <p:nvPr/>
        </p:nvSpPr>
        <p:spPr bwMode="auto">
          <a:xfrm>
            <a:off x="3017520" y="324580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04" name="Text Box 20"/>
          <p:cNvSpPr txBox="1">
            <a:spLocks noChangeArrowheads="1"/>
          </p:cNvSpPr>
          <p:nvPr/>
        </p:nvSpPr>
        <p:spPr bwMode="auto">
          <a:xfrm>
            <a:off x="3017520" y="3417249"/>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05" name="Text Box 20"/>
          <p:cNvSpPr txBox="1">
            <a:spLocks noChangeArrowheads="1"/>
          </p:cNvSpPr>
          <p:nvPr/>
        </p:nvSpPr>
        <p:spPr bwMode="auto">
          <a:xfrm>
            <a:off x="3017520" y="358822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06" name="Text Box 20"/>
          <p:cNvSpPr txBox="1">
            <a:spLocks noChangeArrowheads="1"/>
          </p:cNvSpPr>
          <p:nvPr/>
        </p:nvSpPr>
        <p:spPr bwMode="auto">
          <a:xfrm>
            <a:off x="3017520" y="374872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07" name="Text Box 20"/>
          <p:cNvSpPr txBox="1">
            <a:spLocks noChangeArrowheads="1"/>
          </p:cNvSpPr>
          <p:nvPr/>
        </p:nvSpPr>
        <p:spPr bwMode="auto">
          <a:xfrm>
            <a:off x="3025617" y="393160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08" name="Text Box 20"/>
          <p:cNvSpPr txBox="1">
            <a:spLocks noChangeArrowheads="1"/>
          </p:cNvSpPr>
          <p:nvPr/>
        </p:nvSpPr>
        <p:spPr bwMode="auto">
          <a:xfrm>
            <a:off x="5777387" y="3382963"/>
            <a:ext cx="381000" cy="223837"/>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09" name="Text Box 20"/>
          <p:cNvSpPr txBox="1">
            <a:spLocks noChangeArrowheads="1"/>
          </p:cNvSpPr>
          <p:nvPr/>
        </p:nvSpPr>
        <p:spPr bwMode="auto">
          <a:xfrm>
            <a:off x="5785962" y="3265090"/>
            <a:ext cx="381000" cy="223837"/>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10" name="Text Box 20"/>
          <p:cNvSpPr txBox="1">
            <a:spLocks noChangeArrowheads="1"/>
          </p:cNvSpPr>
          <p:nvPr/>
        </p:nvSpPr>
        <p:spPr bwMode="auto">
          <a:xfrm>
            <a:off x="5780248" y="3119835"/>
            <a:ext cx="381000" cy="223837"/>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11" name="Text Box 20"/>
          <p:cNvSpPr txBox="1">
            <a:spLocks noChangeArrowheads="1"/>
          </p:cNvSpPr>
          <p:nvPr/>
        </p:nvSpPr>
        <p:spPr bwMode="auto">
          <a:xfrm>
            <a:off x="5788823" y="3001812"/>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12" name="Text Box 20"/>
          <p:cNvSpPr txBox="1">
            <a:spLocks noChangeArrowheads="1"/>
          </p:cNvSpPr>
          <p:nvPr/>
        </p:nvSpPr>
        <p:spPr bwMode="auto">
          <a:xfrm>
            <a:off x="5785490" y="287560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13" name="Text Box 20"/>
          <p:cNvSpPr txBox="1">
            <a:spLocks noChangeArrowheads="1"/>
          </p:cNvSpPr>
          <p:nvPr/>
        </p:nvSpPr>
        <p:spPr bwMode="auto">
          <a:xfrm>
            <a:off x="5779776" y="2744634"/>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45" name="Text Box 4"/>
          <p:cNvSpPr txBox="1">
            <a:spLocks noChangeArrowheads="1"/>
          </p:cNvSpPr>
          <p:nvPr/>
        </p:nvSpPr>
        <p:spPr bwMode="auto">
          <a:xfrm>
            <a:off x="640080" y="2429678"/>
            <a:ext cx="882491" cy="246221"/>
          </a:xfrm>
          <a:prstGeom prst="rect">
            <a:avLst/>
          </a:prstGeom>
          <a:noFill/>
          <a:ln w="9525">
            <a:noFill/>
            <a:miter lim="800000"/>
            <a:headEnd/>
            <a:tailEnd/>
          </a:ln>
        </p:spPr>
        <p:txBody>
          <a:bodyPr wrap="square">
            <a:spAutoFit/>
          </a:bodyPr>
          <a:lstStyle/>
          <a:p>
            <a:pPr eaLnBrk="0" hangingPunct="0">
              <a:spcBef>
                <a:spcPct val="50000"/>
              </a:spcBef>
            </a:pPr>
            <a:r>
              <a:rPr lang="en-US" sz="1000" dirty="0">
                <a:solidFill>
                  <a:schemeClr val="accent2"/>
                </a:solidFill>
                <a:latin typeface="Comic Sans MS" pitchFamily="66" charset="0"/>
              </a:rPr>
              <a:t>15 45</a:t>
            </a:r>
            <a:endParaRPr lang="en-US" sz="1200" dirty="0">
              <a:solidFill>
                <a:srgbClr val="000099"/>
              </a:solidFill>
              <a:latin typeface="Comic Sans MS" pitchFamily="66" charset="0"/>
            </a:endParaRPr>
          </a:p>
        </p:txBody>
      </p:sp>
      <p:sp>
        <p:nvSpPr>
          <p:cNvPr id="82" name="Text Box 44"/>
          <p:cNvSpPr txBox="1">
            <a:spLocks noChangeArrowheads="1"/>
          </p:cNvSpPr>
          <p:nvPr/>
        </p:nvSpPr>
        <p:spPr bwMode="auto">
          <a:xfrm>
            <a:off x="799276" y="216281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83" name="Text Box 4"/>
          <p:cNvSpPr txBox="1">
            <a:spLocks noChangeArrowheads="1"/>
          </p:cNvSpPr>
          <p:nvPr/>
        </p:nvSpPr>
        <p:spPr bwMode="auto">
          <a:xfrm>
            <a:off x="518034" y="2137883"/>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84" name="Text Box 44"/>
          <p:cNvSpPr txBox="1">
            <a:spLocks noChangeArrowheads="1"/>
          </p:cNvSpPr>
          <p:nvPr/>
        </p:nvSpPr>
        <p:spPr bwMode="auto">
          <a:xfrm>
            <a:off x="7086600" y="2160509"/>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85" name="Text Box 4"/>
          <p:cNvSpPr txBox="1">
            <a:spLocks noChangeArrowheads="1"/>
          </p:cNvSpPr>
          <p:nvPr/>
        </p:nvSpPr>
        <p:spPr bwMode="auto">
          <a:xfrm>
            <a:off x="6805358" y="2135582"/>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86" name="Text Box 44"/>
          <p:cNvSpPr txBox="1">
            <a:spLocks noChangeArrowheads="1"/>
          </p:cNvSpPr>
          <p:nvPr/>
        </p:nvSpPr>
        <p:spPr bwMode="auto">
          <a:xfrm>
            <a:off x="4418713" y="2160509"/>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87" name="Text Box 4"/>
          <p:cNvSpPr txBox="1">
            <a:spLocks noChangeArrowheads="1"/>
          </p:cNvSpPr>
          <p:nvPr/>
        </p:nvSpPr>
        <p:spPr bwMode="auto">
          <a:xfrm>
            <a:off x="4137471" y="2135582"/>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88" name="Text Box 17"/>
          <p:cNvSpPr txBox="1">
            <a:spLocks noChangeArrowheads="1"/>
          </p:cNvSpPr>
          <p:nvPr/>
        </p:nvSpPr>
        <p:spPr bwMode="auto">
          <a:xfrm>
            <a:off x="7315200" y="2171313"/>
            <a:ext cx="411480"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rgbClr val="000099"/>
                </a:solidFill>
                <a:latin typeface="Comic Sans MS" pitchFamily="66" charset="0"/>
              </a:rPr>
              <a:t>7</a:t>
            </a:r>
          </a:p>
        </p:txBody>
      </p:sp>
      <p:sp>
        <p:nvSpPr>
          <p:cNvPr id="89" name="Text Box 17"/>
          <p:cNvSpPr txBox="1">
            <a:spLocks noChangeArrowheads="1"/>
          </p:cNvSpPr>
          <p:nvPr/>
        </p:nvSpPr>
        <p:spPr bwMode="auto">
          <a:xfrm>
            <a:off x="1028313" y="2164338"/>
            <a:ext cx="411480"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rgbClr val="000099"/>
                </a:solidFill>
                <a:latin typeface="Comic Sans MS" pitchFamily="66" charset="0"/>
              </a:rPr>
              <a:t>7</a:t>
            </a:r>
          </a:p>
        </p:txBody>
      </p:sp>
      <p:sp>
        <p:nvSpPr>
          <p:cNvPr id="3" name="Text Box 4">
            <a:extLst>
              <a:ext uri="{FF2B5EF4-FFF2-40B4-BE49-F238E27FC236}">
                <a16:creationId xmlns:a16="http://schemas.microsoft.com/office/drawing/2014/main" id="{2EE7C12B-E137-430F-AF33-09A26C506FC8}"/>
              </a:ext>
            </a:extLst>
          </p:cNvPr>
          <p:cNvSpPr txBox="1">
            <a:spLocks noChangeArrowheads="1"/>
          </p:cNvSpPr>
          <p:nvPr/>
        </p:nvSpPr>
        <p:spPr bwMode="auto">
          <a:xfrm>
            <a:off x="7360421" y="2398899"/>
            <a:ext cx="914899"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chemeClr val="accent2"/>
                </a:solidFill>
                <a:latin typeface="Comic Sans MS" pitchFamily="66" charset="0"/>
              </a:rPr>
              <a:t>OWLS</a:t>
            </a:r>
            <a:endParaRPr lang="en-US" sz="1400" dirty="0">
              <a:solidFill>
                <a:srgbClr val="000099"/>
              </a:solidFill>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76516">
                                            <p:txEl>
                                              <p:pRg st="0" end="0"/>
                                            </p:txEl>
                                          </p:spTgt>
                                        </p:tgtEl>
                                        <p:attrNameLst>
                                          <p:attrName>style.visibility</p:attrName>
                                        </p:attrNameLst>
                                      </p:cBhvr>
                                      <p:to>
                                        <p:strVal val="visible"/>
                                      </p:to>
                                    </p:set>
                                    <p:animEffect transition="in" filter="wipe(up)">
                                      <p:cBhvr>
                                        <p:cTn id="7" dur="3000"/>
                                        <p:tgtEl>
                                          <p:spTgt spid="276516">
                                            <p:txEl>
                                              <p:pRg st="0" end="0"/>
                                            </p:txEl>
                                          </p:spTgt>
                                        </p:tgtEl>
                                      </p:cBhvr>
                                    </p:animEffect>
                                  </p:childTnLst>
                                </p:cTn>
                              </p:par>
                            </p:childTnLst>
                          </p:cTn>
                        </p:par>
                        <p:par>
                          <p:cTn id="8" fill="hold">
                            <p:stCondLst>
                              <p:cond delay="3000"/>
                            </p:stCondLst>
                            <p:childTnLst>
                              <p:par>
                                <p:cTn id="9" presetID="22" presetClass="entr" presetSubtype="1" fill="hold" grpId="0" nodeType="afterEffect">
                                  <p:stCondLst>
                                    <p:cond delay="2000"/>
                                  </p:stCondLst>
                                  <p:childTnLst>
                                    <p:set>
                                      <p:cBhvr>
                                        <p:cTn id="10" dur="1" fill="hold">
                                          <p:stCondLst>
                                            <p:cond delay="0"/>
                                          </p:stCondLst>
                                        </p:cTn>
                                        <p:tgtEl>
                                          <p:spTgt spid="276484"/>
                                        </p:tgtEl>
                                        <p:attrNameLst>
                                          <p:attrName>style.visibility</p:attrName>
                                        </p:attrNameLst>
                                      </p:cBhvr>
                                      <p:to>
                                        <p:strVal val="visible"/>
                                      </p:to>
                                    </p:set>
                                    <p:animEffect transition="in" filter="wipe(up)">
                                      <p:cBhvr>
                                        <p:cTn id="11" dur="1000"/>
                                        <p:tgtEl>
                                          <p:spTgt spid="276484"/>
                                        </p:tgtEl>
                                      </p:cBhvr>
                                    </p:animEffect>
                                  </p:childTnLst>
                                  <p:subTnLst>
                                    <p:set>
                                      <p:cBhvr override="childStyle">
                                        <p:cTn dur="1" fill="hold" display="0" masterRel="sameClick" afterEffect="1">
                                          <p:stCondLst>
                                            <p:cond evt="end" delay="0">
                                              <p:tn val="9"/>
                                            </p:cond>
                                          </p:stCondLst>
                                        </p:cTn>
                                        <p:tgtEl>
                                          <p:spTgt spid="276484"/>
                                        </p:tgtEl>
                                        <p:attrNameLst>
                                          <p:attrName>style.visibility</p:attrName>
                                        </p:attrNameLst>
                                      </p:cBhvr>
                                      <p:to>
                                        <p:strVal val="hidden"/>
                                      </p:to>
                                    </p:set>
                                  </p:subTnLst>
                                </p:cTn>
                              </p:par>
                            </p:childTnLst>
                          </p:cTn>
                        </p:par>
                        <p:par>
                          <p:cTn id="12" fill="hold">
                            <p:stCondLst>
                              <p:cond delay="6000"/>
                            </p:stCondLst>
                            <p:childTnLst>
                              <p:par>
                                <p:cTn id="13" presetID="22" presetClass="entr" presetSubtype="1" fill="hold" grpId="0" nodeType="afterEffect">
                                  <p:stCondLst>
                                    <p:cond delay="0"/>
                                  </p:stCondLst>
                                  <p:childTnLst>
                                    <p:set>
                                      <p:cBhvr>
                                        <p:cTn id="14" dur="1" fill="hold">
                                          <p:stCondLst>
                                            <p:cond delay="0"/>
                                          </p:stCondLst>
                                        </p:cTn>
                                        <p:tgtEl>
                                          <p:spTgt spid="276485"/>
                                        </p:tgtEl>
                                        <p:attrNameLst>
                                          <p:attrName>style.visibility</p:attrName>
                                        </p:attrNameLst>
                                      </p:cBhvr>
                                      <p:to>
                                        <p:strVal val="visible"/>
                                      </p:to>
                                    </p:set>
                                    <p:animEffect transition="in" filter="wipe(up)">
                                      <p:cBhvr>
                                        <p:cTn id="15" dur="1000"/>
                                        <p:tgtEl>
                                          <p:spTgt spid="276485"/>
                                        </p:tgtEl>
                                      </p:cBhvr>
                                    </p:animEffect>
                                  </p:childTnLst>
                                  <p:subTnLst>
                                    <p:set>
                                      <p:cBhvr override="childStyle">
                                        <p:cTn dur="1" fill="hold" display="0" masterRel="sameClick" afterEffect="1">
                                          <p:stCondLst>
                                            <p:cond evt="end" delay="0">
                                              <p:tn val="13"/>
                                            </p:cond>
                                          </p:stCondLst>
                                        </p:cTn>
                                        <p:tgtEl>
                                          <p:spTgt spid="276485"/>
                                        </p:tgtEl>
                                        <p:attrNameLst>
                                          <p:attrName>style.visibility</p:attrName>
                                        </p:attrNameLst>
                                      </p:cBhvr>
                                      <p:to>
                                        <p:strVal val="hidden"/>
                                      </p:to>
                                    </p:set>
                                  </p:subTnLst>
                                </p:cTn>
                              </p:par>
                            </p:childTnLst>
                          </p:cTn>
                        </p:par>
                        <p:par>
                          <p:cTn id="16" fill="hold">
                            <p:stCondLst>
                              <p:cond delay="7000"/>
                            </p:stCondLst>
                            <p:childTnLst>
                              <p:par>
                                <p:cTn id="17" presetID="22" presetClass="entr" presetSubtype="1" fill="hold" grpId="0" nodeType="afterEffect">
                                  <p:stCondLst>
                                    <p:cond delay="1500"/>
                                  </p:stCondLst>
                                  <p:childTnLst>
                                    <p:set>
                                      <p:cBhvr>
                                        <p:cTn id="18" dur="1" fill="hold">
                                          <p:stCondLst>
                                            <p:cond delay="0"/>
                                          </p:stCondLst>
                                        </p:cTn>
                                        <p:tgtEl>
                                          <p:spTgt spid="276486"/>
                                        </p:tgtEl>
                                        <p:attrNameLst>
                                          <p:attrName>style.visibility</p:attrName>
                                        </p:attrNameLst>
                                      </p:cBhvr>
                                      <p:to>
                                        <p:strVal val="visible"/>
                                      </p:to>
                                    </p:set>
                                    <p:animEffect transition="in" filter="wipe(up)">
                                      <p:cBhvr>
                                        <p:cTn id="19" dur="1000"/>
                                        <p:tgtEl>
                                          <p:spTgt spid="276486"/>
                                        </p:tgtEl>
                                      </p:cBhvr>
                                    </p:animEffect>
                                  </p:childTnLst>
                                  <p:subTnLst>
                                    <p:set>
                                      <p:cBhvr override="childStyle">
                                        <p:cTn dur="1" fill="hold" display="0" masterRel="sameClick" afterEffect="1">
                                          <p:stCondLst>
                                            <p:cond evt="end" delay="0">
                                              <p:tn val="17"/>
                                            </p:cond>
                                          </p:stCondLst>
                                        </p:cTn>
                                        <p:tgtEl>
                                          <p:spTgt spid="276486"/>
                                        </p:tgtEl>
                                        <p:attrNameLst>
                                          <p:attrName>style.visibility</p:attrName>
                                        </p:attrNameLst>
                                      </p:cBhvr>
                                      <p:to>
                                        <p:strVal val="hidden"/>
                                      </p:to>
                                    </p:set>
                                  </p:subTnLst>
                                </p:cTn>
                              </p:par>
                            </p:childTnLst>
                          </p:cTn>
                        </p:par>
                        <p:par>
                          <p:cTn id="20" fill="hold">
                            <p:stCondLst>
                              <p:cond delay="9500"/>
                            </p:stCondLst>
                            <p:childTnLst>
                              <p:par>
                                <p:cTn id="21" presetID="22" presetClass="entr" presetSubtype="1" fill="hold" grpId="0" nodeType="afterEffect">
                                  <p:stCondLst>
                                    <p:cond delay="0"/>
                                  </p:stCondLst>
                                  <p:childTnLst>
                                    <p:set>
                                      <p:cBhvr>
                                        <p:cTn id="22" dur="1" fill="hold">
                                          <p:stCondLst>
                                            <p:cond delay="0"/>
                                          </p:stCondLst>
                                        </p:cTn>
                                        <p:tgtEl>
                                          <p:spTgt spid="276487"/>
                                        </p:tgtEl>
                                        <p:attrNameLst>
                                          <p:attrName>style.visibility</p:attrName>
                                        </p:attrNameLst>
                                      </p:cBhvr>
                                      <p:to>
                                        <p:strVal val="visible"/>
                                      </p:to>
                                    </p:set>
                                    <p:animEffect transition="in" filter="wipe(up)">
                                      <p:cBhvr>
                                        <p:cTn id="23" dur="1000"/>
                                        <p:tgtEl>
                                          <p:spTgt spid="276487"/>
                                        </p:tgtEl>
                                      </p:cBhvr>
                                    </p:animEffect>
                                  </p:childTnLst>
                                  <p:subTnLst>
                                    <p:set>
                                      <p:cBhvr override="childStyle">
                                        <p:cTn dur="1" fill="hold" display="0" masterRel="sameClick" afterEffect="1">
                                          <p:stCondLst>
                                            <p:cond evt="end" delay="0">
                                              <p:tn val="21"/>
                                            </p:cond>
                                          </p:stCondLst>
                                        </p:cTn>
                                        <p:tgtEl>
                                          <p:spTgt spid="276487"/>
                                        </p:tgtEl>
                                        <p:attrNameLst>
                                          <p:attrName>style.visibility</p:attrName>
                                        </p:attrNameLst>
                                      </p:cBhvr>
                                      <p:to>
                                        <p:strVal val="hidden"/>
                                      </p:to>
                                    </p:set>
                                  </p:subTnLst>
                                </p:cTn>
                              </p:par>
                            </p:childTnLst>
                          </p:cTn>
                        </p:par>
                        <p:par>
                          <p:cTn id="24" fill="hold">
                            <p:stCondLst>
                              <p:cond delay="10500"/>
                            </p:stCondLst>
                            <p:childTnLst>
                              <p:par>
                                <p:cTn id="25" presetID="4" presetClass="entr" presetSubtype="32" fill="hold" nodeType="afterEffect">
                                  <p:stCondLst>
                                    <p:cond delay="0"/>
                                  </p:stCondLst>
                                  <p:childTnLst>
                                    <p:set>
                                      <p:cBhvr>
                                        <p:cTn id="26" dur="1" fill="hold">
                                          <p:stCondLst>
                                            <p:cond delay="0"/>
                                          </p:stCondLst>
                                        </p:cTn>
                                        <p:tgtEl>
                                          <p:spTgt spid="2064"/>
                                        </p:tgtEl>
                                        <p:attrNameLst>
                                          <p:attrName>style.visibility</p:attrName>
                                        </p:attrNameLst>
                                      </p:cBhvr>
                                      <p:to>
                                        <p:strVal val="visible"/>
                                      </p:to>
                                    </p:set>
                                    <p:animEffect transition="in" filter="box(out)">
                                      <p:cBhvr>
                                        <p:cTn id="27"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84" grpId="0" animBg="1"/>
      <p:bldP spid="276485" grpId="0" animBg="1"/>
      <p:bldP spid="276486" grpId="0" animBg="1"/>
      <p:bldP spid="276487" grpId="0" animBg="1"/>
      <p:bldP spid="276516"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718644-94E3-1E2E-DBC5-8E9634A0502C}"/>
              </a:ext>
            </a:extLst>
          </p:cNvPr>
          <p:cNvPicPr>
            <a:picLocks noChangeAspect="1"/>
          </p:cNvPicPr>
          <p:nvPr/>
        </p:nvPicPr>
        <p:blipFill>
          <a:blip r:embed="rId3"/>
          <a:stretch>
            <a:fillRect/>
          </a:stretch>
        </p:blipFill>
        <p:spPr>
          <a:xfrm>
            <a:off x="476054" y="3127814"/>
            <a:ext cx="8547502" cy="2994991"/>
          </a:xfrm>
          <a:prstGeom prst="rect">
            <a:avLst/>
          </a:prstGeom>
          <a:effectLst>
            <a:outerShdw blurRad="50800" dist="38100" dir="2700000" algn="tl" rotWithShape="0">
              <a:prstClr val="black">
                <a:alpha val="40000"/>
              </a:prstClr>
            </a:outerShdw>
          </a:effectLst>
        </p:spPr>
      </p:pic>
      <p:sp>
        <p:nvSpPr>
          <p:cNvPr id="100" name="Text Box 4"/>
          <p:cNvSpPr txBox="1">
            <a:spLocks noChangeArrowheads="1"/>
          </p:cNvSpPr>
          <p:nvPr/>
        </p:nvSpPr>
        <p:spPr bwMode="auto">
          <a:xfrm>
            <a:off x="1296829" y="3474720"/>
            <a:ext cx="796289"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chemeClr val="accent2"/>
                </a:solidFill>
                <a:latin typeface="Comic Sans MS" pitchFamily="66" charset="0"/>
              </a:rPr>
              <a:t>OWLS</a:t>
            </a:r>
            <a:endParaRPr lang="en-US" sz="1400" dirty="0">
              <a:solidFill>
                <a:srgbClr val="000099"/>
              </a:solidFill>
              <a:latin typeface="Comic Sans MS" pitchFamily="66" charset="0"/>
            </a:endParaRPr>
          </a:p>
        </p:txBody>
      </p:sp>
      <p:sp>
        <p:nvSpPr>
          <p:cNvPr id="101" name="Text Box 5"/>
          <p:cNvSpPr txBox="1">
            <a:spLocks noChangeArrowheads="1"/>
          </p:cNvSpPr>
          <p:nvPr/>
        </p:nvSpPr>
        <p:spPr bwMode="auto">
          <a:xfrm>
            <a:off x="6858000" y="3473576"/>
            <a:ext cx="306227" cy="26035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B</a:t>
            </a:r>
          </a:p>
        </p:txBody>
      </p:sp>
      <p:sp>
        <p:nvSpPr>
          <p:cNvPr id="109" name="Text Box 17"/>
          <p:cNvSpPr txBox="1">
            <a:spLocks noChangeArrowheads="1"/>
          </p:cNvSpPr>
          <p:nvPr/>
        </p:nvSpPr>
        <p:spPr bwMode="auto">
          <a:xfrm>
            <a:off x="2697480" y="3852545"/>
            <a:ext cx="36576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11</a:t>
            </a:r>
          </a:p>
        </p:txBody>
      </p:sp>
      <p:sp>
        <p:nvSpPr>
          <p:cNvPr id="110" name="Text Box 21"/>
          <p:cNvSpPr txBox="1">
            <a:spLocks noChangeArrowheads="1"/>
          </p:cNvSpPr>
          <p:nvPr/>
        </p:nvSpPr>
        <p:spPr bwMode="auto">
          <a:xfrm>
            <a:off x="528470" y="5180219"/>
            <a:ext cx="381000" cy="396875"/>
          </a:xfrm>
          <a:prstGeom prst="rect">
            <a:avLst/>
          </a:prstGeom>
          <a:noFill/>
          <a:ln w="9525">
            <a:noFill/>
            <a:miter lim="800000"/>
            <a:headEnd/>
            <a:tailEnd/>
          </a:ln>
        </p:spPr>
        <p:txBody>
          <a:bodyPr>
            <a:spAutoFit/>
          </a:bodyPr>
          <a:lstStyle/>
          <a:p>
            <a:pPr eaLnBrk="0" hangingPunct="0">
              <a:spcBef>
                <a:spcPct val="50000"/>
              </a:spcBef>
            </a:pPr>
            <a:r>
              <a:rPr lang="en-US" sz="2000" b="0" dirty="0">
                <a:solidFill>
                  <a:srgbClr val="000099"/>
                </a:solidFill>
                <a:latin typeface="Comic Sans MS" pitchFamily="66" charset="0"/>
              </a:rPr>
              <a:t>X</a:t>
            </a:r>
          </a:p>
        </p:txBody>
      </p:sp>
      <p:sp>
        <p:nvSpPr>
          <p:cNvPr id="111" name="Text Box 22"/>
          <p:cNvSpPr txBox="1">
            <a:spLocks noChangeArrowheads="1"/>
          </p:cNvSpPr>
          <p:nvPr/>
        </p:nvSpPr>
        <p:spPr bwMode="auto">
          <a:xfrm>
            <a:off x="2772880" y="3458680"/>
            <a:ext cx="274637" cy="276225"/>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99"/>
                </a:solidFill>
                <a:latin typeface="Comic Sans MS" pitchFamily="66" charset="0"/>
              </a:rPr>
              <a:t>B</a:t>
            </a:r>
          </a:p>
        </p:txBody>
      </p:sp>
      <p:sp>
        <p:nvSpPr>
          <p:cNvPr id="112" name="Text Box 23"/>
          <p:cNvSpPr txBox="1">
            <a:spLocks noChangeArrowheads="1"/>
          </p:cNvSpPr>
          <p:nvPr/>
        </p:nvSpPr>
        <p:spPr bwMode="auto">
          <a:xfrm>
            <a:off x="2915596" y="3517103"/>
            <a:ext cx="274638" cy="244475"/>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x</a:t>
            </a:r>
            <a:endParaRPr lang="en-US" sz="1200" dirty="0">
              <a:solidFill>
                <a:srgbClr val="000099"/>
              </a:solidFill>
              <a:latin typeface="Comic Sans MS" pitchFamily="66" charset="0"/>
            </a:endParaRPr>
          </a:p>
        </p:txBody>
      </p:sp>
      <p:sp>
        <p:nvSpPr>
          <p:cNvPr id="113" name="Text Box 26"/>
          <p:cNvSpPr txBox="1">
            <a:spLocks noChangeArrowheads="1"/>
          </p:cNvSpPr>
          <p:nvPr/>
        </p:nvSpPr>
        <p:spPr bwMode="auto">
          <a:xfrm>
            <a:off x="2423795" y="3474403"/>
            <a:ext cx="365125" cy="277813"/>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99"/>
                </a:solidFill>
                <a:latin typeface="Comic Sans MS" pitchFamily="66" charset="0"/>
              </a:rPr>
              <a:t>x</a:t>
            </a:r>
          </a:p>
        </p:txBody>
      </p:sp>
      <p:sp>
        <p:nvSpPr>
          <p:cNvPr id="114" name="Text Box 26"/>
          <p:cNvSpPr txBox="1">
            <a:spLocks noChangeArrowheads="1"/>
          </p:cNvSpPr>
          <p:nvPr/>
        </p:nvSpPr>
        <p:spPr bwMode="auto">
          <a:xfrm>
            <a:off x="2235835" y="3474947"/>
            <a:ext cx="365125" cy="277813"/>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99"/>
                </a:solidFill>
                <a:latin typeface="Comic Sans MS" pitchFamily="66" charset="0"/>
              </a:rPr>
              <a:t>x</a:t>
            </a:r>
          </a:p>
        </p:txBody>
      </p:sp>
      <p:sp>
        <p:nvSpPr>
          <p:cNvPr id="115" name="Text Box 17"/>
          <p:cNvSpPr txBox="1">
            <a:spLocks noChangeArrowheads="1"/>
          </p:cNvSpPr>
          <p:nvPr/>
        </p:nvSpPr>
        <p:spPr bwMode="auto">
          <a:xfrm>
            <a:off x="640080" y="3852545"/>
            <a:ext cx="35052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 1</a:t>
            </a:r>
          </a:p>
        </p:txBody>
      </p:sp>
      <p:sp>
        <p:nvSpPr>
          <p:cNvPr id="116" name="Text Box 17"/>
          <p:cNvSpPr txBox="1">
            <a:spLocks noChangeArrowheads="1"/>
          </p:cNvSpPr>
          <p:nvPr/>
        </p:nvSpPr>
        <p:spPr bwMode="auto">
          <a:xfrm>
            <a:off x="1097280" y="3852545"/>
            <a:ext cx="36576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3</a:t>
            </a:r>
          </a:p>
        </p:txBody>
      </p:sp>
      <p:sp>
        <p:nvSpPr>
          <p:cNvPr id="117" name="Text Box 17"/>
          <p:cNvSpPr txBox="1">
            <a:spLocks noChangeArrowheads="1"/>
          </p:cNvSpPr>
          <p:nvPr/>
        </p:nvSpPr>
        <p:spPr bwMode="auto">
          <a:xfrm>
            <a:off x="1508760" y="3852545"/>
            <a:ext cx="25908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5</a:t>
            </a:r>
          </a:p>
        </p:txBody>
      </p:sp>
      <p:sp>
        <p:nvSpPr>
          <p:cNvPr id="118" name="Text Box 17"/>
          <p:cNvSpPr txBox="1">
            <a:spLocks noChangeArrowheads="1"/>
          </p:cNvSpPr>
          <p:nvPr/>
        </p:nvSpPr>
        <p:spPr bwMode="auto">
          <a:xfrm>
            <a:off x="1920240" y="3852545"/>
            <a:ext cx="41148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7</a:t>
            </a:r>
          </a:p>
        </p:txBody>
      </p:sp>
      <p:sp>
        <p:nvSpPr>
          <p:cNvPr id="119" name="Text Box 17"/>
          <p:cNvSpPr txBox="1">
            <a:spLocks noChangeArrowheads="1"/>
          </p:cNvSpPr>
          <p:nvPr/>
        </p:nvSpPr>
        <p:spPr bwMode="auto">
          <a:xfrm>
            <a:off x="2331720" y="3852545"/>
            <a:ext cx="30480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9</a:t>
            </a:r>
          </a:p>
        </p:txBody>
      </p:sp>
      <p:sp>
        <p:nvSpPr>
          <p:cNvPr id="120" name="Text Box 17"/>
          <p:cNvSpPr txBox="1">
            <a:spLocks noChangeArrowheads="1"/>
          </p:cNvSpPr>
          <p:nvPr/>
        </p:nvSpPr>
        <p:spPr bwMode="auto">
          <a:xfrm>
            <a:off x="8641080" y="3852545"/>
            <a:ext cx="36576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11</a:t>
            </a:r>
          </a:p>
        </p:txBody>
      </p:sp>
      <p:sp>
        <p:nvSpPr>
          <p:cNvPr id="121" name="Text Box 17"/>
          <p:cNvSpPr txBox="1">
            <a:spLocks noChangeArrowheads="1"/>
          </p:cNvSpPr>
          <p:nvPr/>
        </p:nvSpPr>
        <p:spPr bwMode="auto">
          <a:xfrm>
            <a:off x="6537960" y="3852545"/>
            <a:ext cx="35052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 1</a:t>
            </a:r>
          </a:p>
        </p:txBody>
      </p:sp>
      <p:sp>
        <p:nvSpPr>
          <p:cNvPr id="122" name="Text Box 17"/>
          <p:cNvSpPr txBox="1">
            <a:spLocks noChangeArrowheads="1"/>
          </p:cNvSpPr>
          <p:nvPr/>
        </p:nvSpPr>
        <p:spPr bwMode="auto">
          <a:xfrm>
            <a:off x="6995160" y="3852545"/>
            <a:ext cx="36576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3</a:t>
            </a:r>
          </a:p>
        </p:txBody>
      </p:sp>
      <p:sp>
        <p:nvSpPr>
          <p:cNvPr id="123" name="Text Box 17"/>
          <p:cNvSpPr txBox="1">
            <a:spLocks noChangeArrowheads="1"/>
          </p:cNvSpPr>
          <p:nvPr/>
        </p:nvSpPr>
        <p:spPr bwMode="auto">
          <a:xfrm>
            <a:off x="7414014" y="3852545"/>
            <a:ext cx="25908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5</a:t>
            </a:r>
          </a:p>
        </p:txBody>
      </p:sp>
      <p:sp>
        <p:nvSpPr>
          <p:cNvPr id="124" name="Text Box 17"/>
          <p:cNvSpPr txBox="1">
            <a:spLocks noChangeArrowheads="1"/>
          </p:cNvSpPr>
          <p:nvPr/>
        </p:nvSpPr>
        <p:spPr bwMode="auto">
          <a:xfrm>
            <a:off x="7863840" y="3852545"/>
            <a:ext cx="41148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7</a:t>
            </a:r>
          </a:p>
        </p:txBody>
      </p:sp>
      <p:sp>
        <p:nvSpPr>
          <p:cNvPr id="125" name="Text Box 17"/>
          <p:cNvSpPr txBox="1">
            <a:spLocks noChangeArrowheads="1"/>
          </p:cNvSpPr>
          <p:nvPr/>
        </p:nvSpPr>
        <p:spPr bwMode="auto">
          <a:xfrm>
            <a:off x="8275320" y="3852545"/>
            <a:ext cx="30480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9</a:t>
            </a:r>
          </a:p>
        </p:txBody>
      </p:sp>
      <p:sp>
        <p:nvSpPr>
          <p:cNvPr id="126" name="Text Box 17"/>
          <p:cNvSpPr txBox="1">
            <a:spLocks noChangeArrowheads="1"/>
          </p:cNvSpPr>
          <p:nvPr/>
        </p:nvSpPr>
        <p:spPr bwMode="auto">
          <a:xfrm>
            <a:off x="8686800" y="3227907"/>
            <a:ext cx="36576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3</a:t>
            </a:r>
          </a:p>
        </p:txBody>
      </p:sp>
      <p:sp>
        <p:nvSpPr>
          <p:cNvPr id="127" name="Text Box 5"/>
          <p:cNvSpPr txBox="1">
            <a:spLocks noChangeArrowheads="1"/>
          </p:cNvSpPr>
          <p:nvPr/>
        </p:nvSpPr>
        <p:spPr bwMode="auto">
          <a:xfrm>
            <a:off x="5440680" y="3845632"/>
            <a:ext cx="41148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12</a:t>
            </a:r>
          </a:p>
        </p:txBody>
      </p:sp>
      <p:sp>
        <p:nvSpPr>
          <p:cNvPr id="128" name="Text Box 18"/>
          <p:cNvSpPr txBox="1">
            <a:spLocks noChangeArrowheads="1"/>
          </p:cNvSpPr>
          <p:nvPr/>
        </p:nvSpPr>
        <p:spPr bwMode="auto">
          <a:xfrm>
            <a:off x="4355148" y="3459582"/>
            <a:ext cx="1135068"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chemeClr val="accent2"/>
                </a:solidFill>
                <a:latin typeface="Comic Sans MS" pitchFamily="66" charset="0"/>
              </a:rPr>
              <a:t>COUGARS</a:t>
            </a:r>
            <a:endParaRPr lang="en-US" sz="1400" b="0" baseline="30000" dirty="0">
              <a:solidFill>
                <a:srgbClr val="000099"/>
              </a:solidFill>
              <a:latin typeface="Comic Sans MS" pitchFamily="66" charset="0"/>
            </a:endParaRPr>
          </a:p>
        </p:txBody>
      </p:sp>
      <p:sp>
        <p:nvSpPr>
          <p:cNvPr id="129" name="Text Box 6"/>
          <p:cNvSpPr txBox="1">
            <a:spLocks noChangeArrowheads="1"/>
          </p:cNvSpPr>
          <p:nvPr/>
        </p:nvSpPr>
        <p:spPr bwMode="auto">
          <a:xfrm>
            <a:off x="3703320" y="3520123"/>
            <a:ext cx="521970" cy="246221"/>
          </a:xfrm>
          <a:prstGeom prst="rect">
            <a:avLst/>
          </a:prstGeom>
          <a:noFill/>
          <a:ln w="9525">
            <a:noFill/>
            <a:miter lim="800000"/>
            <a:headEnd/>
            <a:tailEnd/>
          </a:ln>
        </p:spPr>
        <p:txBody>
          <a:bodyPr wrap="square">
            <a:spAutoFit/>
          </a:bodyPr>
          <a:lstStyle/>
          <a:p>
            <a:pPr>
              <a:spcBef>
                <a:spcPct val="50000"/>
              </a:spcBef>
            </a:pPr>
            <a:r>
              <a:rPr lang="en-US" sz="1000" dirty="0">
                <a:solidFill>
                  <a:schemeClr val="accent2"/>
                </a:solidFill>
                <a:latin typeface="Comic Sans MS" pitchFamily="66" charset="0"/>
              </a:rPr>
              <a:t>15 9</a:t>
            </a:r>
          </a:p>
        </p:txBody>
      </p:sp>
      <p:sp>
        <p:nvSpPr>
          <p:cNvPr id="130" name="Text Box 5"/>
          <p:cNvSpPr txBox="1">
            <a:spLocks noChangeArrowheads="1"/>
          </p:cNvSpPr>
          <p:nvPr/>
        </p:nvSpPr>
        <p:spPr bwMode="auto">
          <a:xfrm>
            <a:off x="3429000" y="3838258"/>
            <a:ext cx="259080" cy="276225"/>
          </a:xfrm>
          <a:prstGeom prst="rect">
            <a:avLst/>
          </a:prstGeom>
          <a:noFill/>
          <a:ln w="9525">
            <a:noFill/>
            <a:miter lim="800000"/>
            <a:headEnd/>
            <a:tailEnd/>
          </a:ln>
        </p:spPr>
        <p:txBody>
          <a:bodyPr wrap="square">
            <a:spAutoFit/>
          </a:bodyPr>
          <a:lstStyle/>
          <a:p>
            <a:pPr eaLnBrk="0" hangingPunct="0">
              <a:spcBef>
                <a:spcPct val="50000"/>
              </a:spcBef>
            </a:pPr>
            <a:r>
              <a:rPr lang="en-US" sz="1200" dirty="0">
                <a:solidFill>
                  <a:srgbClr val="000099"/>
                </a:solidFill>
                <a:latin typeface="Comic Sans MS" pitchFamily="66" charset="0"/>
              </a:rPr>
              <a:t>2</a:t>
            </a:r>
            <a:endParaRPr lang="en-US" sz="1100" dirty="0">
              <a:solidFill>
                <a:srgbClr val="000099"/>
              </a:solidFill>
              <a:latin typeface="Comic Sans MS" pitchFamily="66" charset="0"/>
            </a:endParaRPr>
          </a:p>
        </p:txBody>
      </p:sp>
      <p:sp>
        <p:nvSpPr>
          <p:cNvPr id="131" name="Text Box 5"/>
          <p:cNvSpPr txBox="1">
            <a:spLocks noChangeArrowheads="1"/>
          </p:cNvSpPr>
          <p:nvPr/>
        </p:nvSpPr>
        <p:spPr bwMode="auto">
          <a:xfrm>
            <a:off x="3840480" y="3845632"/>
            <a:ext cx="39624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4</a:t>
            </a:r>
          </a:p>
        </p:txBody>
      </p:sp>
      <p:sp>
        <p:nvSpPr>
          <p:cNvPr id="132" name="Text Box 5"/>
          <p:cNvSpPr txBox="1">
            <a:spLocks noChangeArrowheads="1"/>
          </p:cNvSpPr>
          <p:nvPr/>
        </p:nvSpPr>
        <p:spPr bwMode="auto">
          <a:xfrm>
            <a:off x="4251960" y="3845632"/>
            <a:ext cx="39624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6</a:t>
            </a:r>
          </a:p>
        </p:txBody>
      </p:sp>
      <p:sp>
        <p:nvSpPr>
          <p:cNvPr id="133" name="Text Box 5"/>
          <p:cNvSpPr txBox="1">
            <a:spLocks noChangeArrowheads="1"/>
          </p:cNvSpPr>
          <p:nvPr/>
        </p:nvSpPr>
        <p:spPr bwMode="auto">
          <a:xfrm>
            <a:off x="4663440" y="3845632"/>
            <a:ext cx="30480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8</a:t>
            </a:r>
          </a:p>
        </p:txBody>
      </p:sp>
      <p:sp>
        <p:nvSpPr>
          <p:cNvPr id="134" name="Text Box 5"/>
          <p:cNvSpPr txBox="1">
            <a:spLocks noChangeArrowheads="1"/>
          </p:cNvSpPr>
          <p:nvPr/>
        </p:nvSpPr>
        <p:spPr bwMode="auto">
          <a:xfrm>
            <a:off x="5029200" y="3845632"/>
            <a:ext cx="39624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10</a:t>
            </a:r>
          </a:p>
        </p:txBody>
      </p:sp>
      <p:sp>
        <p:nvSpPr>
          <p:cNvPr id="135" name="Text Box 24"/>
          <p:cNvSpPr txBox="1">
            <a:spLocks noChangeArrowheads="1"/>
          </p:cNvSpPr>
          <p:nvPr/>
        </p:nvSpPr>
        <p:spPr bwMode="auto">
          <a:xfrm>
            <a:off x="3301682" y="3397252"/>
            <a:ext cx="274637" cy="244475"/>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x</a:t>
            </a:r>
            <a:endParaRPr lang="en-US" sz="1200" dirty="0">
              <a:solidFill>
                <a:srgbClr val="000099"/>
              </a:solidFill>
              <a:latin typeface="Comic Sans MS" pitchFamily="66" charset="0"/>
            </a:endParaRPr>
          </a:p>
        </p:txBody>
      </p:sp>
      <p:sp>
        <p:nvSpPr>
          <p:cNvPr id="136" name="Text Box 25"/>
          <p:cNvSpPr txBox="1">
            <a:spLocks noChangeArrowheads="1"/>
          </p:cNvSpPr>
          <p:nvPr/>
        </p:nvSpPr>
        <p:spPr bwMode="auto">
          <a:xfrm>
            <a:off x="3422486" y="3465033"/>
            <a:ext cx="274637" cy="246062"/>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A</a:t>
            </a:r>
            <a:endParaRPr lang="en-US" sz="1200" dirty="0">
              <a:solidFill>
                <a:srgbClr val="000099"/>
              </a:solidFill>
              <a:latin typeface="Comic Sans MS" pitchFamily="66" charset="0"/>
            </a:endParaRPr>
          </a:p>
        </p:txBody>
      </p:sp>
      <p:sp>
        <p:nvSpPr>
          <p:cNvPr id="137" name="Text Box 11"/>
          <p:cNvSpPr txBox="1">
            <a:spLocks noChangeArrowheads="1"/>
          </p:cNvSpPr>
          <p:nvPr/>
        </p:nvSpPr>
        <p:spPr bwMode="auto">
          <a:xfrm>
            <a:off x="947736" y="4032251"/>
            <a:ext cx="4572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22</a:t>
            </a:r>
          </a:p>
        </p:txBody>
      </p:sp>
      <p:sp>
        <p:nvSpPr>
          <p:cNvPr id="138" name="Text Box 12"/>
          <p:cNvSpPr txBox="1">
            <a:spLocks noChangeArrowheads="1"/>
          </p:cNvSpPr>
          <p:nvPr/>
        </p:nvSpPr>
        <p:spPr bwMode="auto">
          <a:xfrm>
            <a:off x="1260749" y="4029234"/>
            <a:ext cx="3048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0</a:t>
            </a:r>
          </a:p>
        </p:txBody>
      </p:sp>
      <p:sp>
        <p:nvSpPr>
          <p:cNvPr id="139" name="Text Box 13"/>
          <p:cNvSpPr txBox="1">
            <a:spLocks noChangeArrowheads="1"/>
          </p:cNvSpPr>
          <p:nvPr/>
        </p:nvSpPr>
        <p:spPr bwMode="auto">
          <a:xfrm>
            <a:off x="1129662" y="4032569"/>
            <a:ext cx="3048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0</a:t>
            </a:r>
          </a:p>
        </p:txBody>
      </p:sp>
      <p:sp>
        <p:nvSpPr>
          <p:cNvPr id="140" name="Text Box 14"/>
          <p:cNvSpPr txBox="1">
            <a:spLocks noChangeArrowheads="1"/>
          </p:cNvSpPr>
          <p:nvPr/>
        </p:nvSpPr>
        <p:spPr bwMode="auto">
          <a:xfrm>
            <a:off x="3876773" y="5851843"/>
            <a:ext cx="268287" cy="274637"/>
          </a:xfrm>
          <a:prstGeom prst="rect">
            <a:avLst/>
          </a:prstGeom>
          <a:noFill/>
          <a:ln w="9525">
            <a:noFill/>
            <a:miter lim="800000"/>
            <a:headEnd/>
            <a:tailEnd/>
          </a:ln>
        </p:spPr>
        <p:txBody>
          <a:bodyPr>
            <a:spAutoFit/>
          </a:bodyPr>
          <a:lstStyle/>
          <a:p>
            <a:pPr eaLnBrk="0" hangingPunct="0">
              <a:spcBef>
                <a:spcPct val="50000"/>
              </a:spcBef>
            </a:pPr>
            <a:r>
              <a:rPr lang="en-US" sz="1200" i="1" dirty="0">
                <a:solidFill>
                  <a:srgbClr val="000099"/>
                </a:solidFill>
                <a:latin typeface="Impact" pitchFamily="34" charset="0"/>
              </a:rPr>
              <a:t>/</a:t>
            </a:r>
          </a:p>
        </p:txBody>
      </p:sp>
      <p:sp>
        <p:nvSpPr>
          <p:cNvPr id="141" name="Text Box 15"/>
          <p:cNvSpPr txBox="1">
            <a:spLocks noChangeArrowheads="1"/>
          </p:cNvSpPr>
          <p:nvPr/>
        </p:nvSpPr>
        <p:spPr bwMode="auto">
          <a:xfrm>
            <a:off x="5782311" y="3657283"/>
            <a:ext cx="381000" cy="244475"/>
          </a:xfrm>
          <a:prstGeom prst="rect">
            <a:avLst/>
          </a:prstGeom>
          <a:noFill/>
          <a:ln w="9525">
            <a:noFill/>
            <a:miter lim="800000"/>
            <a:headEnd/>
            <a:tailEnd/>
          </a:ln>
        </p:spPr>
        <p:txBody>
          <a:bodyPr>
            <a:spAutoFit/>
          </a:bodyPr>
          <a:lstStyle/>
          <a:p>
            <a:pPr eaLnBrk="0" hangingPunct="0">
              <a:spcBef>
                <a:spcPct val="50000"/>
              </a:spcBef>
            </a:pPr>
            <a:r>
              <a:rPr lang="en-US" sz="1000" i="1" dirty="0">
                <a:solidFill>
                  <a:srgbClr val="000000"/>
                </a:solidFill>
                <a:latin typeface="Impact" pitchFamily="34" charset="0"/>
              </a:rPr>
              <a:t>/</a:t>
            </a:r>
          </a:p>
        </p:txBody>
      </p:sp>
      <p:sp>
        <p:nvSpPr>
          <p:cNvPr id="142" name="Text Box 17"/>
          <p:cNvSpPr txBox="1">
            <a:spLocks noChangeArrowheads="1"/>
          </p:cNvSpPr>
          <p:nvPr/>
        </p:nvSpPr>
        <p:spPr bwMode="auto">
          <a:xfrm>
            <a:off x="3017520" y="5440045"/>
            <a:ext cx="471487" cy="274638"/>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00"/>
                </a:solidFill>
                <a:latin typeface="Comic Sans MS" pitchFamily="66" charset="0"/>
              </a:rPr>
              <a:t>0 4</a:t>
            </a:r>
          </a:p>
        </p:txBody>
      </p:sp>
      <p:sp>
        <p:nvSpPr>
          <p:cNvPr id="143" name="Text Box 18"/>
          <p:cNvSpPr txBox="1">
            <a:spLocks noChangeArrowheads="1"/>
          </p:cNvSpPr>
          <p:nvPr/>
        </p:nvSpPr>
        <p:spPr bwMode="auto">
          <a:xfrm>
            <a:off x="6140656" y="5440363"/>
            <a:ext cx="471487" cy="274638"/>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00"/>
                </a:solidFill>
                <a:latin typeface="Comic Sans MS" pitchFamily="66" charset="0"/>
              </a:rPr>
              <a:t>0 4</a:t>
            </a:r>
          </a:p>
        </p:txBody>
      </p:sp>
      <p:sp>
        <p:nvSpPr>
          <p:cNvPr id="144" name="Text Box 19"/>
          <p:cNvSpPr txBox="1">
            <a:spLocks noChangeArrowheads="1"/>
          </p:cNvSpPr>
          <p:nvPr/>
        </p:nvSpPr>
        <p:spPr bwMode="auto">
          <a:xfrm>
            <a:off x="3323274" y="5262881"/>
            <a:ext cx="2438400" cy="274637"/>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00"/>
                </a:solidFill>
                <a:latin typeface="Comic Sans MS" pitchFamily="66" charset="0"/>
              </a:rPr>
              <a:t>4  </a:t>
            </a:r>
            <a:r>
              <a:rPr lang="en-US" sz="1000" dirty="0">
                <a:solidFill>
                  <a:srgbClr val="000000"/>
                </a:solidFill>
                <a:latin typeface="Comic Sans MS" pitchFamily="66" charset="0"/>
              </a:rPr>
              <a:t>  </a:t>
            </a:r>
            <a:r>
              <a:rPr lang="en-US" sz="1200" dirty="0">
                <a:solidFill>
                  <a:srgbClr val="000000"/>
                </a:solidFill>
                <a:latin typeface="Comic Sans MS" pitchFamily="66" charset="0"/>
              </a:rPr>
              <a:t> 5     7</a:t>
            </a:r>
          </a:p>
        </p:txBody>
      </p:sp>
      <p:sp>
        <p:nvSpPr>
          <p:cNvPr id="145" name="Text Box 21"/>
          <p:cNvSpPr txBox="1">
            <a:spLocks noChangeArrowheads="1"/>
          </p:cNvSpPr>
          <p:nvPr/>
        </p:nvSpPr>
        <p:spPr bwMode="auto">
          <a:xfrm>
            <a:off x="1005840" y="5266056"/>
            <a:ext cx="228600" cy="274637"/>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00"/>
                </a:solidFill>
                <a:latin typeface="Comic Sans MS" pitchFamily="66" charset="0"/>
              </a:rPr>
              <a:t>4</a:t>
            </a:r>
          </a:p>
        </p:txBody>
      </p:sp>
      <p:sp>
        <p:nvSpPr>
          <p:cNvPr id="146" name="Text Box 24"/>
          <p:cNvSpPr txBox="1">
            <a:spLocks noChangeArrowheads="1"/>
          </p:cNvSpPr>
          <p:nvPr/>
        </p:nvSpPr>
        <p:spPr bwMode="auto">
          <a:xfrm>
            <a:off x="5334953" y="4032569"/>
            <a:ext cx="476250" cy="244475"/>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18</a:t>
            </a:r>
          </a:p>
        </p:txBody>
      </p:sp>
      <p:sp>
        <p:nvSpPr>
          <p:cNvPr id="147" name="Text Box 25"/>
          <p:cNvSpPr txBox="1">
            <a:spLocks noChangeArrowheads="1"/>
          </p:cNvSpPr>
          <p:nvPr/>
        </p:nvSpPr>
        <p:spPr bwMode="auto">
          <a:xfrm>
            <a:off x="5515929" y="4027806"/>
            <a:ext cx="3048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5</a:t>
            </a:r>
          </a:p>
        </p:txBody>
      </p:sp>
      <p:sp>
        <p:nvSpPr>
          <p:cNvPr id="148" name="Text Box 26"/>
          <p:cNvSpPr txBox="1">
            <a:spLocks noChangeArrowheads="1"/>
          </p:cNvSpPr>
          <p:nvPr/>
        </p:nvSpPr>
        <p:spPr bwMode="auto">
          <a:xfrm>
            <a:off x="5645943" y="4023043"/>
            <a:ext cx="3048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5</a:t>
            </a:r>
          </a:p>
        </p:txBody>
      </p:sp>
      <p:sp>
        <p:nvSpPr>
          <p:cNvPr id="149" name="Text Box 31"/>
          <p:cNvSpPr txBox="1">
            <a:spLocks noChangeArrowheads="1"/>
          </p:cNvSpPr>
          <p:nvPr/>
        </p:nvSpPr>
        <p:spPr bwMode="auto">
          <a:xfrm>
            <a:off x="1083104" y="5873107"/>
            <a:ext cx="257175" cy="244475"/>
          </a:xfrm>
          <a:prstGeom prst="rect">
            <a:avLst/>
          </a:prstGeom>
          <a:noFill/>
          <a:ln w="9525">
            <a:noFill/>
            <a:miter lim="800000"/>
            <a:headEnd/>
            <a:tailEnd/>
          </a:ln>
        </p:spPr>
        <p:txBody>
          <a:bodyPr>
            <a:spAutoFit/>
          </a:bodyPr>
          <a:lstStyle/>
          <a:p>
            <a:pPr eaLnBrk="0" hangingPunct="0">
              <a:spcBef>
                <a:spcPct val="50000"/>
              </a:spcBef>
            </a:pPr>
            <a:r>
              <a:rPr lang="en-US" sz="1000" i="1" dirty="0">
                <a:solidFill>
                  <a:srgbClr val="000099"/>
                </a:solidFill>
                <a:latin typeface="Impact" pitchFamily="34" charset="0"/>
              </a:rPr>
              <a:t>/</a:t>
            </a:r>
          </a:p>
        </p:txBody>
      </p:sp>
      <p:sp>
        <p:nvSpPr>
          <p:cNvPr id="150" name="Text Box 32"/>
          <p:cNvSpPr txBox="1">
            <a:spLocks noChangeArrowheads="1"/>
          </p:cNvSpPr>
          <p:nvPr/>
        </p:nvSpPr>
        <p:spPr bwMode="auto">
          <a:xfrm>
            <a:off x="7031453" y="5872261"/>
            <a:ext cx="485775" cy="244475"/>
          </a:xfrm>
          <a:prstGeom prst="rect">
            <a:avLst/>
          </a:prstGeom>
          <a:noFill/>
          <a:ln w="9525">
            <a:noFill/>
            <a:miter lim="800000"/>
            <a:headEnd/>
            <a:tailEnd/>
          </a:ln>
        </p:spPr>
        <p:txBody>
          <a:bodyPr>
            <a:spAutoFit/>
          </a:bodyPr>
          <a:lstStyle/>
          <a:p>
            <a:pPr eaLnBrk="0" hangingPunct="0">
              <a:spcBef>
                <a:spcPct val="50000"/>
              </a:spcBef>
            </a:pPr>
            <a:r>
              <a:rPr lang="en-US" sz="1000" i="1" dirty="0">
                <a:solidFill>
                  <a:srgbClr val="000099"/>
                </a:solidFill>
                <a:latin typeface="Impact" pitchFamily="34" charset="0"/>
              </a:rPr>
              <a:t>/</a:t>
            </a:r>
          </a:p>
        </p:txBody>
      </p:sp>
      <p:sp>
        <p:nvSpPr>
          <p:cNvPr id="151" name="Text Box 33"/>
          <p:cNvSpPr txBox="1">
            <a:spLocks noChangeArrowheads="1"/>
          </p:cNvSpPr>
          <p:nvPr/>
        </p:nvSpPr>
        <p:spPr bwMode="auto">
          <a:xfrm>
            <a:off x="1380490" y="5269231"/>
            <a:ext cx="292100" cy="274637"/>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00"/>
                </a:solidFill>
                <a:latin typeface="Comic Sans MS" pitchFamily="66" charset="0"/>
              </a:rPr>
              <a:t>5</a:t>
            </a:r>
          </a:p>
        </p:txBody>
      </p:sp>
      <p:sp>
        <p:nvSpPr>
          <p:cNvPr id="152" name="Text Box 50"/>
          <p:cNvSpPr txBox="1">
            <a:spLocks noChangeArrowheads="1"/>
          </p:cNvSpPr>
          <p:nvPr/>
        </p:nvSpPr>
        <p:spPr bwMode="auto">
          <a:xfrm>
            <a:off x="1059815" y="5175567"/>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sp>
        <p:nvSpPr>
          <p:cNvPr id="153" name="Text Box 51"/>
          <p:cNvSpPr txBox="1">
            <a:spLocks noChangeArrowheads="1"/>
          </p:cNvSpPr>
          <p:nvPr/>
        </p:nvSpPr>
        <p:spPr bwMode="auto">
          <a:xfrm>
            <a:off x="1466215" y="5180492"/>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sp>
        <p:nvSpPr>
          <p:cNvPr id="155" name="Text Box 53"/>
          <p:cNvSpPr txBox="1">
            <a:spLocks noChangeArrowheads="1"/>
          </p:cNvSpPr>
          <p:nvPr/>
        </p:nvSpPr>
        <p:spPr bwMode="auto">
          <a:xfrm>
            <a:off x="3398839" y="5166043"/>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sp>
        <p:nvSpPr>
          <p:cNvPr id="156" name="Text Box 54"/>
          <p:cNvSpPr txBox="1">
            <a:spLocks noChangeArrowheads="1"/>
          </p:cNvSpPr>
          <p:nvPr/>
        </p:nvSpPr>
        <p:spPr bwMode="auto">
          <a:xfrm>
            <a:off x="3809046" y="5173186"/>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sp>
        <p:nvSpPr>
          <p:cNvPr id="157" name="Text Box 55"/>
          <p:cNvSpPr txBox="1">
            <a:spLocks noChangeArrowheads="1"/>
          </p:cNvSpPr>
          <p:nvPr/>
        </p:nvSpPr>
        <p:spPr bwMode="auto">
          <a:xfrm>
            <a:off x="4225288" y="5166043"/>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sp>
        <p:nvSpPr>
          <p:cNvPr id="158" name="Text Box 11"/>
          <p:cNvSpPr txBox="1">
            <a:spLocks noChangeArrowheads="1"/>
          </p:cNvSpPr>
          <p:nvPr/>
        </p:nvSpPr>
        <p:spPr bwMode="auto">
          <a:xfrm>
            <a:off x="6848068" y="4026217"/>
            <a:ext cx="4572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22</a:t>
            </a:r>
          </a:p>
        </p:txBody>
      </p:sp>
      <p:sp>
        <p:nvSpPr>
          <p:cNvPr id="159" name="Text Box 13"/>
          <p:cNvSpPr txBox="1">
            <a:spLocks noChangeArrowheads="1"/>
          </p:cNvSpPr>
          <p:nvPr/>
        </p:nvSpPr>
        <p:spPr bwMode="auto">
          <a:xfrm>
            <a:off x="7164227" y="4023043"/>
            <a:ext cx="3048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0</a:t>
            </a:r>
          </a:p>
        </p:txBody>
      </p:sp>
      <p:sp>
        <p:nvSpPr>
          <p:cNvPr id="160" name="Text Box 12"/>
          <p:cNvSpPr txBox="1">
            <a:spLocks noChangeArrowheads="1"/>
          </p:cNvSpPr>
          <p:nvPr/>
        </p:nvSpPr>
        <p:spPr bwMode="auto">
          <a:xfrm>
            <a:off x="7030882" y="4023043"/>
            <a:ext cx="3048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0</a:t>
            </a:r>
          </a:p>
        </p:txBody>
      </p:sp>
      <p:sp>
        <p:nvSpPr>
          <p:cNvPr id="161" name="Text Box 20"/>
          <p:cNvSpPr txBox="1">
            <a:spLocks noChangeArrowheads="1"/>
          </p:cNvSpPr>
          <p:nvPr/>
        </p:nvSpPr>
        <p:spPr bwMode="auto">
          <a:xfrm>
            <a:off x="3017520" y="374872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62" name="Text Box 20"/>
          <p:cNvSpPr txBox="1">
            <a:spLocks noChangeArrowheads="1"/>
          </p:cNvSpPr>
          <p:nvPr/>
        </p:nvSpPr>
        <p:spPr bwMode="auto">
          <a:xfrm>
            <a:off x="3017520" y="393160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63" name="Text Box 20"/>
          <p:cNvSpPr txBox="1">
            <a:spLocks noChangeArrowheads="1"/>
          </p:cNvSpPr>
          <p:nvPr/>
        </p:nvSpPr>
        <p:spPr bwMode="auto">
          <a:xfrm>
            <a:off x="3017520" y="411448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64" name="Text Box 20"/>
          <p:cNvSpPr txBox="1">
            <a:spLocks noChangeArrowheads="1"/>
          </p:cNvSpPr>
          <p:nvPr/>
        </p:nvSpPr>
        <p:spPr bwMode="auto">
          <a:xfrm>
            <a:off x="3017520" y="429736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65" name="Text Box 20"/>
          <p:cNvSpPr txBox="1">
            <a:spLocks noChangeArrowheads="1"/>
          </p:cNvSpPr>
          <p:nvPr/>
        </p:nvSpPr>
        <p:spPr bwMode="auto">
          <a:xfrm>
            <a:off x="3017520" y="4468809"/>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66" name="Text Box 20"/>
          <p:cNvSpPr txBox="1">
            <a:spLocks noChangeArrowheads="1"/>
          </p:cNvSpPr>
          <p:nvPr/>
        </p:nvSpPr>
        <p:spPr bwMode="auto">
          <a:xfrm>
            <a:off x="3017520" y="463978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67" name="Text Box 20"/>
          <p:cNvSpPr txBox="1">
            <a:spLocks noChangeArrowheads="1"/>
          </p:cNvSpPr>
          <p:nvPr/>
        </p:nvSpPr>
        <p:spPr bwMode="auto">
          <a:xfrm>
            <a:off x="3017520" y="480028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68" name="Text Box 20"/>
          <p:cNvSpPr txBox="1">
            <a:spLocks noChangeArrowheads="1"/>
          </p:cNvSpPr>
          <p:nvPr/>
        </p:nvSpPr>
        <p:spPr bwMode="auto">
          <a:xfrm>
            <a:off x="3025617" y="498316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69" name="Text Box 20"/>
          <p:cNvSpPr txBox="1">
            <a:spLocks noChangeArrowheads="1"/>
          </p:cNvSpPr>
          <p:nvPr/>
        </p:nvSpPr>
        <p:spPr bwMode="auto">
          <a:xfrm>
            <a:off x="5777387" y="4434523"/>
            <a:ext cx="381000" cy="223837"/>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70" name="Text Box 20"/>
          <p:cNvSpPr txBox="1">
            <a:spLocks noChangeArrowheads="1"/>
          </p:cNvSpPr>
          <p:nvPr/>
        </p:nvSpPr>
        <p:spPr bwMode="auto">
          <a:xfrm>
            <a:off x="5785962" y="4316650"/>
            <a:ext cx="381000" cy="223837"/>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71" name="Text Box 20"/>
          <p:cNvSpPr txBox="1">
            <a:spLocks noChangeArrowheads="1"/>
          </p:cNvSpPr>
          <p:nvPr/>
        </p:nvSpPr>
        <p:spPr bwMode="auto">
          <a:xfrm>
            <a:off x="5780248" y="4171395"/>
            <a:ext cx="381000" cy="223837"/>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72" name="Text Box 20"/>
          <p:cNvSpPr txBox="1">
            <a:spLocks noChangeArrowheads="1"/>
          </p:cNvSpPr>
          <p:nvPr/>
        </p:nvSpPr>
        <p:spPr bwMode="auto">
          <a:xfrm>
            <a:off x="5788823" y="4053372"/>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73" name="Text Box 20"/>
          <p:cNvSpPr txBox="1">
            <a:spLocks noChangeArrowheads="1"/>
          </p:cNvSpPr>
          <p:nvPr/>
        </p:nvSpPr>
        <p:spPr bwMode="auto">
          <a:xfrm>
            <a:off x="5785490" y="392716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74" name="Text Box 20"/>
          <p:cNvSpPr txBox="1">
            <a:spLocks noChangeArrowheads="1"/>
          </p:cNvSpPr>
          <p:nvPr/>
        </p:nvSpPr>
        <p:spPr bwMode="auto">
          <a:xfrm>
            <a:off x="5779776" y="3796194"/>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175" name="Text Box 4"/>
          <p:cNvSpPr txBox="1">
            <a:spLocks noChangeArrowheads="1"/>
          </p:cNvSpPr>
          <p:nvPr/>
        </p:nvSpPr>
        <p:spPr bwMode="auto">
          <a:xfrm>
            <a:off x="655194" y="3503909"/>
            <a:ext cx="882491" cy="246221"/>
          </a:xfrm>
          <a:prstGeom prst="rect">
            <a:avLst/>
          </a:prstGeom>
          <a:noFill/>
          <a:ln w="9525">
            <a:noFill/>
            <a:miter lim="800000"/>
            <a:headEnd/>
            <a:tailEnd/>
          </a:ln>
        </p:spPr>
        <p:txBody>
          <a:bodyPr wrap="square">
            <a:spAutoFit/>
          </a:bodyPr>
          <a:lstStyle/>
          <a:p>
            <a:pPr eaLnBrk="0" hangingPunct="0">
              <a:spcBef>
                <a:spcPct val="50000"/>
              </a:spcBef>
            </a:pPr>
            <a:r>
              <a:rPr lang="en-US" sz="1000" dirty="0">
                <a:solidFill>
                  <a:schemeClr val="accent2"/>
                </a:solidFill>
                <a:latin typeface="Comic Sans MS" pitchFamily="66" charset="0"/>
              </a:rPr>
              <a:t>15 45</a:t>
            </a:r>
            <a:endParaRPr lang="en-US" sz="1200" dirty="0">
              <a:solidFill>
                <a:srgbClr val="000099"/>
              </a:solidFill>
              <a:latin typeface="Comic Sans MS" pitchFamily="66" charset="0"/>
            </a:endParaRPr>
          </a:p>
        </p:txBody>
      </p:sp>
      <p:sp>
        <p:nvSpPr>
          <p:cNvPr id="44035" name="Slide Number Placeholder 3"/>
          <p:cNvSpPr>
            <a:spLocks noGrp="1"/>
          </p:cNvSpPr>
          <p:nvPr>
            <p:ph type="sldNum" sz="quarter" idx="12"/>
          </p:nvPr>
        </p:nvSpPr>
        <p:spPr>
          <a:noFill/>
        </p:spPr>
        <p:txBody>
          <a:bodyPr/>
          <a:lstStyle/>
          <a:p>
            <a:fld id="{6B51D16A-9608-48A5-BED3-E6F3F63CE14A}" type="slidenum">
              <a:rPr lang="en-US" smtClean="0"/>
              <a:pPr/>
              <a:t>66</a:t>
            </a:fld>
            <a:endParaRPr lang="en-US" dirty="0"/>
          </a:p>
        </p:txBody>
      </p:sp>
      <p:sp>
        <p:nvSpPr>
          <p:cNvPr id="277507" name="Text Box 3"/>
          <p:cNvSpPr txBox="1">
            <a:spLocks noChangeArrowheads="1"/>
          </p:cNvSpPr>
          <p:nvPr/>
        </p:nvSpPr>
        <p:spPr bwMode="auto">
          <a:xfrm>
            <a:off x="6645591" y="3463481"/>
            <a:ext cx="381000" cy="274638"/>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00"/>
                </a:solidFill>
                <a:latin typeface="Comic Sans MS" pitchFamily="66" charset="0"/>
              </a:rPr>
              <a:t>8</a:t>
            </a:r>
          </a:p>
        </p:txBody>
      </p:sp>
      <p:sp>
        <p:nvSpPr>
          <p:cNvPr id="277536" name="Text Box 32"/>
          <p:cNvSpPr txBox="1">
            <a:spLocks noChangeArrowheads="1"/>
          </p:cNvSpPr>
          <p:nvPr/>
        </p:nvSpPr>
        <p:spPr bwMode="auto">
          <a:xfrm>
            <a:off x="7314693" y="5227320"/>
            <a:ext cx="304800" cy="304800"/>
          </a:xfrm>
          <a:prstGeom prst="rect">
            <a:avLst/>
          </a:prstGeom>
          <a:noFill/>
          <a:ln w="9525">
            <a:noFill/>
            <a:miter lim="800000"/>
            <a:headEnd/>
            <a:tailEnd/>
          </a:ln>
        </p:spPr>
        <p:txBody>
          <a:bodyPr>
            <a:spAutoFit/>
          </a:bodyPr>
          <a:lstStyle/>
          <a:p>
            <a:pPr eaLnBrk="0" hangingPunct="0">
              <a:spcBef>
                <a:spcPct val="50000"/>
              </a:spcBef>
            </a:pPr>
            <a:r>
              <a:rPr lang="en-US" sz="1400" dirty="0">
                <a:solidFill>
                  <a:srgbClr val="000000"/>
                </a:solidFill>
                <a:latin typeface="Comic Sans MS" pitchFamily="66" charset="0"/>
              </a:rPr>
              <a:t>5</a:t>
            </a:r>
          </a:p>
        </p:txBody>
      </p:sp>
      <p:sp>
        <p:nvSpPr>
          <p:cNvPr id="277537" name="Line 33"/>
          <p:cNvSpPr>
            <a:spLocks noChangeShapeType="1"/>
          </p:cNvSpPr>
          <p:nvPr/>
        </p:nvSpPr>
        <p:spPr bwMode="auto">
          <a:xfrm flipV="1">
            <a:off x="1691640" y="5349240"/>
            <a:ext cx="5623560" cy="0"/>
          </a:xfrm>
          <a:prstGeom prst="line">
            <a:avLst/>
          </a:prstGeom>
          <a:noFill/>
          <a:ln w="38100">
            <a:solidFill>
              <a:srgbClr val="0000FF"/>
            </a:solidFill>
            <a:prstDash val="sysDot"/>
            <a:round/>
            <a:headEnd/>
            <a:tailEnd type="triangle" w="med" len="med"/>
          </a:ln>
        </p:spPr>
        <p:txBody>
          <a:bodyPr/>
          <a:lstStyle/>
          <a:p>
            <a:endParaRPr lang="en-US" dirty="0"/>
          </a:p>
        </p:txBody>
      </p:sp>
      <p:sp>
        <p:nvSpPr>
          <p:cNvPr id="277539" name="Rectangle 35"/>
          <p:cNvSpPr>
            <a:spLocks noChangeArrowheads="1"/>
          </p:cNvSpPr>
          <p:nvPr/>
        </p:nvSpPr>
        <p:spPr bwMode="auto">
          <a:xfrm>
            <a:off x="1438584" y="5257800"/>
            <a:ext cx="228600" cy="228600"/>
          </a:xfrm>
          <a:prstGeom prst="rect">
            <a:avLst/>
          </a:prstGeom>
          <a:noFill/>
          <a:ln w="38100">
            <a:solidFill>
              <a:srgbClr val="CC0099"/>
            </a:solidFill>
            <a:miter lim="800000"/>
            <a:headEnd/>
            <a:tailEnd/>
          </a:ln>
        </p:spPr>
        <p:txBody>
          <a:bodyPr wrap="none" anchor="ctr"/>
          <a:lstStyle/>
          <a:p>
            <a:endParaRPr lang="en-US" dirty="0"/>
          </a:p>
        </p:txBody>
      </p:sp>
      <p:sp>
        <p:nvSpPr>
          <p:cNvPr id="277540" name="Rectangle 36"/>
          <p:cNvSpPr>
            <a:spLocks noChangeArrowheads="1"/>
          </p:cNvSpPr>
          <p:nvPr/>
        </p:nvSpPr>
        <p:spPr bwMode="auto">
          <a:xfrm>
            <a:off x="7345899" y="5242697"/>
            <a:ext cx="228600" cy="228600"/>
          </a:xfrm>
          <a:prstGeom prst="rect">
            <a:avLst/>
          </a:prstGeom>
          <a:noFill/>
          <a:ln w="38100">
            <a:solidFill>
              <a:srgbClr val="CC0099"/>
            </a:solidFill>
            <a:miter lim="800000"/>
            <a:headEnd/>
            <a:tailEnd/>
          </a:ln>
        </p:spPr>
        <p:txBody>
          <a:bodyPr wrap="none" anchor="ctr"/>
          <a:lstStyle/>
          <a:p>
            <a:endParaRPr lang="en-US" dirty="0"/>
          </a:p>
        </p:txBody>
      </p:sp>
      <p:sp>
        <p:nvSpPr>
          <p:cNvPr id="277541" name="Line 37"/>
          <p:cNvSpPr>
            <a:spLocks noChangeShapeType="1"/>
          </p:cNvSpPr>
          <p:nvPr/>
        </p:nvSpPr>
        <p:spPr bwMode="auto">
          <a:xfrm flipH="1">
            <a:off x="6812279" y="1295262"/>
            <a:ext cx="656747" cy="2138183"/>
          </a:xfrm>
          <a:prstGeom prst="line">
            <a:avLst/>
          </a:prstGeom>
          <a:noFill/>
          <a:ln w="38100">
            <a:solidFill>
              <a:srgbClr val="000000"/>
            </a:solidFill>
            <a:prstDash val="sysDot"/>
            <a:round/>
            <a:headEnd/>
            <a:tailEnd type="triangle" w="med" len="med"/>
          </a:ln>
        </p:spPr>
        <p:txBody>
          <a:bodyPr/>
          <a:lstStyle/>
          <a:p>
            <a:endParaRPr lang="en-US" dirty="0"/>
          </a:p>
        </p:txBody>
      </p:sp>
      <p:sp>
        <p:nvSpPr>
          <p:cNvPr id="277542" name="Oval 38"/>
          <p:cNvSpPr>
            <a:spLocks noChangeArrowheads="1"/>
          </p:cNvSpPr>
          <p:nvPr/>
        </p:nvSpPr>
        <p:spPr bwMode="auto">
          <a:xfrm>
            <a:off x="6665594" y="3479483"/>
            <a:ext cx="228600" cy="228600"/>
          </a:xfrm>
          <a:prstGeom prst="ellipse">
            <a:avLst/>
          </a:prstGeom>
          <a:noFill/>
          <a:ln w="28575">
            <a:solidFill>
              <a:srgbClr val="FF03BD"/>
            </a:solidFill>
            <a:round/>
            <a:headEnd/>
            <a:tailEnd/>
          </a:ln>
        </p:spPr>
        <p:txBody>
          <a:bodyPr wrap="none" anchor="ctr"/>
          <a:lstStyle/>
          <a:p>
            <a:endParaRPr lang="en-US" dirty="0"/>
          </a:p>
        </p:txBody>
      </p:sp>
      <p:sp>
        <p:nvSpPr>
          <p:cNvPr id="277543" name="Text Box 39"/>
          <p:cNvSpPr txBox="1">
            <a:spLocks noChangeArrowheads="1"/>
          </p:cNvSpPr>
          <p:nvPr/>
        </p:nvSpPr>
        <p:spPr bwMode="auto">
          <a:xfrm>
            <a:off x="731838" y="0"/>
            <a:ext cx="8412162" cy="1077218"/>
          </a:xfrm>
          <a:prstGeom prst="rect">
            <a:avLst/>
          </a:prstGeom>
          <a:noFill/>
          <a:ln w="9525">
            <a:noFill/>
            <a:miter lim="800000"/>
            <a:headEnd/>
            <a:tailEnd/>
          </a:ln>
          <a:effectLst/>
        </p:spPr>
        <p:txBody>
          <a:bodyPr>
            <a:spAutoFit/>
          </a:bodyPr>
          <a:lstStyle/>
          <a:p>
            <a:pPr algn="ctr">
              <a:spcBef>
                <a:spcPct val="50000"/>
              </a:spcBef>
              <a:defRPr/>
            </a:pPr>
            <a:r>
              <a:rPr lang="en-US" sz="3200" dirty="0">
                <a:solidFill>
                  <a:srgbClr val="FF3300"/>
                </a:solidFill>
                <a:effectLst>
                  <a:outerShdw blurRad="38100" dist="38100" dir="2700000" algn="tl">
                    <a:srgbClr val="C0C0C0"/>
                  </a:outerShdw>
                </a:effectLst>
                <a:cs typeface="+mn-cs"/>
              </a:rPr>
              <a:t>If the team on the </a:t>
            </a:r>
            <a:br>
              <a:rPr lang="en-US" sz="3200" dirty="0">
                <a:solidFill>
                  <a:srgbClr val="FF3300"/>
                </a:solidFill>
                <a:effectLst>
                  <a:outerShdw blurRad="38100" dist="38100" dir="2700000" algn="tl">
                    <a:srgbClr val="C0C0C0"/>
                  </a:outerShdw>
                </a:effectLst>
                <a:cs typeface="+mn-cs"/>
              </a:rPr>
            </a:br>
            <a:r>
              <a:rPr lang="en-US" sz="3200" dirty="0">
                <a:solidFill>
                  <a:srgbClr val="FF3300"/>
                </a:solidFill>
                <a:effectLst>
                  <a:outerShdw blurRad="38100" dist="38100" dir="2700000" algn="tl">
                    <a:srgbClr val="C0C0C0"/>
                  </a:outerShdw>
                </a:effectLst>
                <a:cs typeface="+mn-cs"/>
              </a:rPr>
              <a:t>Left scores the 8</a:t>
            </a:r>
            <a:r>
              <a:rPr lang="en-US" sz="3200" baseline="30000" dirty="0">
                <a:solidFill>
                  <a:srgbClr val="FF3300"/>
                </a:solidFill>
                <a:effectLst>
                  <a:outerShdw blurRad="38100" dist="38100" dir="2700000" algn="tl">
                    <a:srgbClr val="C0C0C0"/>
                  </a:outerShdw>
                </a:effectLst>
                <a:cs typeface="+mn-cs"/>
              </a:rPr>
              <a:t>th</a:t>
            </a:r>
            <a:r>
              <a:rPr lang="en-US" sz="3200" dirty="0">
                <a:solidFill>
                  <a:srgbClr val="FF3300"/>
                </a:solidFill>
                <a:effectLst>
                  <a:outerShdw blurRad="38100" dist="38100" dir="2700000" algn="tl">
                    <a:srgbClr val="C0C0C0"/>
                  </a:outerShdw>
                </a:effectLst>
                <a:cs typeface="+mn-cs"/>
              </a:rPr>
              <a:t> point</a:t>
            </a:r>
          </a:p>
        </p:txBody>
      </p:sp>
      <p:pic>
        <p:nvPicPr>
          <p:cNvPr id="59" name="Picture 16" descr="Vball9"/>
          <p:cNvPicPr>
            <a:picLocks noChangeAspect="1" noChangeArrowheads="1"/>
          </p:cNvPicPr>
          <p:nvPr/>
        </p:nvPicPr>
        <p:blipFill>
          <a:blip r:embed="rId4" cstate="print"/>
          <a:srcRect/>
          <a:stretch>
            <a:fillRect/>
          </a:stretch>
        </p:blipFill>
        <p:spPr bwMode="auto">
          <a:xfrm>
            <a:off x="244475" y="6459538"/>
            <a:ext cx="230188" cy="238125"/>
          </a:xfrm>
          <a:prstGeom prst="rect">
            <a:avLst/>
          </a:prstGeom>
          <a:noFill/>
          <a:ln w="9525">
            <a:noFill/>
            <a:miter lim="800000"/>
            <a:headEnd/>
            <a:tailEnd/>
          </a:ln>
        </p:spPr>
      </p:pic>
      <p:sp>
        <p:nvSpPr>
          <p:cNvPr id="60" name="Rectangle 59"/>
          <p:cNvSpPr>
            <a:spLocks noChangeArrowheads="1"/>
          </p:cNvSpPr>
          <p:nvPr/>
        </p:nvSpPr>
        <p:spPr bwMode="auto">
          <a:xfrm>
            <a:off x="1829118" y="6080760"/>
            <a:ext cx="4068762" cy="258532"/>
          </a:xfrm>
          <a:prstGeom prst="rect">
            <a:avLst/>
          </a:prstGeom>
          <a:solidFill>
            <a:srgbClr val="CCFFCC"/>
          </a:solidFill>
          <a:ln w="9525">
            <a:noFill/>
            <a:miter lim="800000"/>
            <a:headEnd/>
            <a:tailEnd/>
          </a:ln>
          <a:effectLst>
            <a:outerShdw blurRad="50800" dist="38100" dir="2700000" algn="tl" rotWithShape="0">
              <a:prstClr val="black">
                <a:alpha val="40000"/>
              </a:prstClr>
            </a:outerShdw>
          </a:effectLst>
        </p:spPr>
        <p:txBody>
          <a:bodyPr>
            <a:spAutoFit/>
          </a:bodyPr>
          <a:lstStyle/>
          <a:p>
            <a:pPr marL="115888" indent="-115888">
              <a:lnSpc>
                <a:spcPct val="90000"/>
              </a:lnSpc>
              <a:buFont typeface="Arial" charset="0"/>
              <a:buChar char="•"/>
              <a:defRPr/>
            </a:pPr>
            <a:r>
              <a:rPr lang="en-US" sz="1200" b="0" dirty="0">
                <a:cs typeface="+mn-cs"/>
              </a:rPr>
              <a:t>Next point scored by the OWLS will be recorded here</a:t>
            </a:r>
          </a:p>
        </p:txBody>
      </p:sp>
      <p:sp>
        <p:nvSpPr>
          <p:cNvPr id="61" name="Line 37"/>
          <p:cNvSpPr>
            <a:spLocks noChangeShapeType="1"/>
          </p:cNvSpPr>
          <p:nvPr/>
        </p:nvSpPr>
        <p:spPr bwMode="auto">
          <a:xfrm flipV="1">
            <a:off x="5654040" y="4846636"/>
            <a:ext cx="563881" cy="1371283"/>
          </a:xfrm>
          <a:prstGeom prst="line">
            <a:avLst/>
          </a:prstGeom>
          <a:noFill/>
          <a:ln w="38100">
            <a:solidFill>
              <a:srgbClr val="0000FF"/>
            </a:solidFill>
            <a:prstDash val="sysDot"/>
            <a:round/>
            <a:headEnd/>
            <a:tailEnd type="triangle" w="med" len="med"/>
          </a:ln>
        </p:spPr>
        <p:txBody>
          <a:bodyPr/>
          <a:lstStyle/>
          <a:p>
            <a:endParaRPr lang="en-US" dirty="0"/>
          </a:p>
        </p:txBody>
      </p:sp>
      <p:sp>
        <p:nvSpPr>
          <p:cNvPr id="176" name="Text Box 50"/>
          <p:cNvSpPr txBox="1">
            <a:spLocks noChangeArrowheads="1"/>
          </p:cNvSpPr>
          <p:nvPr/>
        </p:nvSpPr>
        <p:spPr bwMode="auto">
          <a:xfrm>
            <a:off x="1877695" y="5187624"/>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sp>
        <p:nvSpPr>
          <p:cNvPr id="90" name="Text Box 44"/>
          <p:cNvSpPr txBox="1">
            <a:spLocks noChangeArrowheads="1"/>
          </p:cNvSpPr>
          <p:nvPr/>
        </p:nvSpPr>
        <p:spPr bwMode="auto">
          <a:xfrm>
            <a:off x="799276" y="321437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91" name="Text Box 4"/>
          <p:cNvSpPr txBox="1">
            <a:spLocks noChangeArrowheads="1"/>
          </p:cNvSpPr>
          <p:nvPr/>
        </p:nvSpPr>
        <p:spPr bwMode="auto">
          <a:xfrm>
            <a:off x="518034" y="3189443"/>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92" name="Text Box 44"/>
          <p:cNvSpPr txBox="1">
            <a:spLocks noChangeArrowheads="1"/>
          </p:cNvSpPr>
          <p:nvPr/>
        </p:nvSpPr>
        <p:spPr bwMode="auto">
          <a:xfrm>
            <a:off x="7086600" y="3212069"/>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93" name="Text Box 4"/>
          <p:cNvSpPr txBox="1">
            <a:spLocks noChangeArrowheads="1"/>
          </p:cNvSpPr>
          <p:nvPr/>
        </p:nvSpPr>
        <p:spPr bwMode="auto">
          <a:xfrm>
            <a:off x="6805358" y="3187142"/>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94" name="Text Box 44"/>
          <p:cNvSpPr txBox="1">
            <a:spLocks noChangeArrowheads="1"/>
          </p:cNvSpPr>
          <p:nvPr/>
        </p:nvSpPr>
        <p:spPr bwMode="auto">
          <a:xfrm>
            <a:off x="4418713" y="3212069"/>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95" name="Text Box 4"/>
          <p:cNvSpPr txBox="1">
            <a:spLocks noChangeArrowheads="1"/>
          </p:cNvSpPr>
          <p:nvPr/>
        </p:nvSpPr>
        <p:spPr bwMode="auto">
          <a:xfrm>
            <a:off x="4137471" y="3187142"/>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96" name="Text Box 17"/>
          <p:cNvSpPr txBox="1">
            <a:spLocks noChangeArrowheads="1"/>
          </p:cNvSpPr>
          <p:nvPr/>
        </p:nvSpPr>
        <p:spPr bwMode="auto">
          <a:xfrm>
            <a:off x="7315200" y="3222873"/>
            <a:ext cx="411480"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rgbClr val="000099"/>
                </a:solidFill>
                <a:latin typeface="Comic Sans MS" pitchFamily="66" charset="0"/>
              </a:rPr>
              <a:t>7</a:t>
            </a:r>
          </a:p>
        </p:txBody>
      </p:sp>
      <p:sp>
        <p:nvSpPr>
          <p:cNvPr id="97" name="Text Box 17"/>
          <p:cNvSpPr txBox="1">
            <a:spLocks noChangeArrowheads="1"/>
          </p:cNvSpPr>
          <p:nvPr/>
        </p:nvSpPr>
        <p:spPr bwMode="auto">
          <a:xfrm>
            <a:off x="1028313" y="3215898"/>
            <a:ext cx="411480"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rgbClr val="000099"/>
                </a:solidFill>
                <a:latin typeface="Comic Sans MS" pitchFamily="66" charset="0"/>
              </a:rPr>
              <a:t>7</a:t>
            </a:r>
          </a:p>
        </p:txBody>
      </p:sp>
      <p:sp>
        <p:nvSpPr>
          <p:cNvPr id="99" name="Text Box 20">
            <a:extLst>
              <a:ext uri="{FF2B5EF4-FFF2-40B4-BE49-F238E27FC236}">
                <a16:creationId xmlns:a16="http://schemas.microsoft.com/office/drawing/2014/main" id="{9A2011B0-2517-4E1A-9B37-31AF01DDBB65}"/>
              </a:ext>
            </a:extLst>
          </p:cNvPr>
          <p:cNvSpPr txBox="1">
            <a:spLocks noChangeArrowheads="1"/>
          </p:cNvSpPr>
          <p:nvPr/>
        </p:nvSpPr>
        <p:spPr bwMode="auto">
          <a:xfrm>
            <a:off x="6126480" y="4570297"/>
            <a:ext cx="381000" cy="223837"/>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pic>
        <p:nvPicPr>
          <p:cNvPr id="2" name="Picture 9" descr="Click Next">
            <a:extLst>
              <a:ext uri="{FF2B5EF4-FFF2-40B4-BE49-F238E27FC236}">
                <a16:creationId xmlns:a16="http://schemas.microsoft.com/office/drawing/2014/main" id="{A885D135-899B-9D25-59CC-DCAE32B8A717}"/>
              </a:ext>
            </a:extLst>
          </p:cNvPr>
          <p:cNvPicPr>
            <a:picLocks noChangeAspect="1" noChangeArrowheads="1"/>
          </p:cNvPicPr>
          <p:nvPr/>
        </p:nvPicPr>
        <p:blipFill>
          <a:blip r:embed="rId5" cstate="print"/>
          <a:srcRect/>
          <a:stretch>
            <a:fillRect/>
          </a:stretch>
        </p:blipFill>
        <p:spPr bwMode="auto">
          <a:xfrm>
            <a:off x="8868092" y="2010092"/>
            <a:ext cx="230188" cy="230188"/>
          </a:xfrm>
          <a:prstGeom prst="rect">
            <a:avLst/>
          </a:prstGeom>
          <a:noFill/>
          <a:ln w="9525">
            <a:noFill/>
            <a:miter lim="800000"/>
            <a:headEnd/>
            <a:tailEnd/>
          </a:ln>
        </p:spPr>
      </p:pic>
      <p:pic>
        <p:nvPicPr>
          <p:cNvPr id="3" name="Picture 9" descr="Click Next">
            <a:extLst>
              <a:ext uri="{FF2B5EF4-FFF2-40B4-BE49-F238E27FC236}">
                <a16:creationId xmlns:a16="http://schemas.microsoft.com/office/drawing/2014/main" id="{6FFB864E-66DD-5D0B-FD58-B2E6794887F8}"/>
              </a:ext>
            </a:extLst>
          </p:cNvPr>
          <p:cNvPicPr>
            <a:picLocks noChangeAspect="1" noChangeArrowheads="1"/>
          </p:cNvPicPr>
          <p:nvPr/>
        </p:nvPicPr>
        <p:blipFill>
          <a:blip r:embed="rId5" cstate="print"/>
          <a:srcRect/>
          <a:stretch>
            <a:fillRect/>
          </a:stretch>
        </p:blipFill>
        <p:spPr bwMode="auto">
          <a:xfrm>
            <a:off x="8868092" y="2467292"/>
            <a:ext cx="230188" cy="230188"/>
          </a:xfrm>
          <a:prstGeom prst="rect">
            <a:avLst/>
          </a:prstGeom>
          <a:noFill/>
          <a:ln w="9525">
            <a:noFill/>
            <a:miter lim="800000"/>
            <a:headEnd/>
            <a:tailEnd/>
          </a:ln>
        </p:spPr>
      </p:pic>
      <p:sp>
        <p:nvSpPr>
          <p:cNvPr id="277535" name="Text Box 31"/>
          <p:cNvSpPr txBox="1">
            <a:spLocks noChangeArrowheads="1"/>
          </p:cNvSpPr>
          <p:nvPr/>
        </p:nvSpPr>
        <p:spPr bwMode="auto">
          <a:xfrm>
            <a:off x="1119188" y="1005840"/>
            <a:ext cx="7688262" cy="2436051"/>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a:spAutoFit/>
          </a:bodyPr>
          <a:lstStyle/>
          <a:p>
            <a:pPr marL="174625" indent="-174625" eaLnBrk="0" hangingPunct="0">
              <a:spcAft>
                <a:spcPct val="45000"/>
              </a:spcAft>
              <a:buFont typeface="Arial" charset="0"/>
              <a:buChar char="•"/>
              <a:defRPr/>
            </a:pPr>
            <a:r>
              <a:rPr lang="en-US" b="0" dirty="0">
                <a:solidFill>
                  <a:srgbClr val="000000"/>
                </a:solidFill>
                <a:latin typeface="Tahoma" pitchFamily="34" charset="0"/>
                <a:cs typeface="+mn-cs"/>
              </a:rPr>
              <a:t>Slash point 8 on the left, Record OWLS score </a:t>
            </a:r>
            <a:r>
              <a:rPr lang="en-US" dirty="0">
                <a:solidFill>
                  <a:srgbClr val="000000"/>
                </a:solidFill>
                <a:latin typeface="Tahoma" pitchFamily="34" charset="0"/>
                <a:cs typeface="+mn-cs"/>
              </a:rPr>
              <a:t>(8) in the Points at Chg circle</a:t>
            </a:r>
            <a:r>
              <a:rPr lang="en-US" b="0" dirty="0">
                <a:solidFill>
                  <a:srgbClr val="000000"/>
                </a:solidFill>
                <a:latin typeface="Tahoma" pitchFamily="34" charset="0"/>
                <a:cs typeface="+mn-cs"/>
              </a:rPr>
              <a:t> next to the team name on the far right and slash point 8 in the Points column on the right</a:t>
            </a:r>
          </a:p>
          <a:p>
            <a:pPr marL="174625" indent="-174625" eaLnBrk="0" hangingPunct="0">
              <a:spcAft>
                <a:spcPct val="45000"/>
              </a:spcAft>
              <a:buFont typeface="Arial" charset="0"/>
              <a:buChar char="•"/>
              <a:defRPr/>
            </a:pPr>
            <a:r>
              <a:rPr lang="en-US" dirty="0">
                <a:solidFill>
                  <a:srgbClr val="000000"/>
                </a:solidFill>
                <a:cs typeface="+mn-cs"/>
              </a:rPr>
              <a:t>Do Not enter exit score</a:t>
            </a:r>
            <a:r>
              <a:rPr lang="en-US" b="0" dirty="0">
                <a:solidFill>
                  <a:srgbClr val="000000"/>
                </a:solidFill>
                <a:cs typeface="+mn-cs"/>
              </a:rPr>
              <a:t> for OWLS #7, they are still serving.</a:t>
            </a:r>
            <a:endParaRPr lang="en-US" b="0" dirty="0">
              <a:solidFill>
                <a:srgbClr val="000000"/>
              </a:solidFill>
              <a:latin typeface="Tahoma" pitchFamily="34" charset="0"/>
              <a:cs typeface="+mn-cs"/>
            </a:endParaRPr>
          </a:p>
          <a:p>
            <a:pPr marL="174625" indent="-174625" eaLnBrk="0" hangingPunct="0">
              <a:spcAft>
                <a:spcPct val="45000"/>
              </a:spcAft>
              <a:buFont typeface="Arial" charset="0"/>
              <a:buChar char="•"/>
              <a:defRPr/>
            </a:pPr>
            <a:r>
              <a:rPr lang="en-US" b="0" dirty="0">
                <a:solidFill>
                  <a:srgbClr val="000000"/>
                </a:solidFill>
                <a:latin typeface="Tahoma" pitchFamily="34" charset="0"/>
                <a:cs typeface="+mn-cs"/>
              </a:rPr>
              <a:t>Transfer the </a:t>
            </a:r>
            <a:r>
              <a:rPr lang="en-US" b="0" u="sng" dirty="0">
                <a:solidFill>
                  <a:srgbClr val="000000"/>
                </a:solidFill>
                <a:latin typeface="Tahoma" pitchFamily="34" charset="0"/>
                <a:cs typeface="+mn-cs"/>
              </a:rPr>
              <a:t>last</a:t>
            </a:r>
            <a:r>
              <a:rPr lang="en-US" b="0" dirty="0">
                <a:solidFill>
                  <a:srgbClr val="000000"/>
                </a:solidFill>
                <a:latin typeface="Tahoma" pitchFamily="34" charset="0"/>
                <a:cs typeface="+mn-cs"/>
              </a:rPr>
              <a:t> Exit Score from the far left to the far right</a:t>
            </a:r>
          </a:p>
          <a:p>
            <a:pPr marL="174625" indent="-174625" eaLnBrk="0" hangingPunct="0">
              <a:spcAft>
                <a:spcPct val="45000"/>
              </a:spcAft>
              <a:buFont typeface="Arial" charset="0"/>
              <a:buChar char="•"/>
              <a:defRPr/>
            </a:pPr>
            <a:r>
              <a:rPr lang="en-US" b="0" dirty="0">
                <a:solidFill>
                  <a:srgbClr val="000000"/>
                </a:solidFill>
                <a:latin typeface="Tahoma" pitchFamily="34" charset="0"/>
                <a:cs typeface="+mn-cs"/>
              </a:rPr>
              <a:t>When the Owls lose a point, the exit score will be recorded on the right side </a:t>
            </a:r>
            <a:r>
              <a:rPr lang="en-US" dirty="0">
                <a:solidFill>
                  <a:srgbClr val="000000"/>
                </a:solidFill>
                <a:latin typeface="Tahoma" pitchFamily="34" charset="0"/>
                <a:cs typeface="+mn-cs"/>
              </a:rPr>
              <a:t>for OWLS #7</a:t>
            </a:r>
          </a:p>
        </p:txBody>
      </p:sp>
      <p:sp>
        <p:nvSpPr>
          <p:cNvPr id="277538" name="Line 34"/>
          <p:cNvSpPr>
            <a:spLocks noChangeShapeType="1"/>
          </p:cNvSpPr>
          <p:nvPr/>
        </p:nvSpPr>
        <p:spPr bwMode="auto">
          <a:xfrm flipH="1">
            <a:off x="1691638" y="2674242"/>
            <a:ext cx="2269288" cy="2594988"/>
          </a:xfrm>
          <a:prstGeom prst="line">
            <a:avLst/>
          </a:prstGeom>
          <a:noFill/>
          <a:ln w="38100">
            <a:solidFill>
              <a:srgbClr val="0000FF"/>
            </a:solidFill>
            <a:prstDash val="sysDot"/>
            <a:round/>
            <a:headEnd/>
            <a:tailEnd type="triangle" w="med" len="med"/>
          </a:ln>
        </p:spPr>
        <p:txBody>
          <a:bodyPr/>
          <a:lstStyle/>
          <a:p>
            <a:endParaRPr lang="en-US" dirty="0"/>
          </a:p>
        </p:txBody>
      </p:sp>
      <p:sp>
        <p:nvSpPr>
          <p:cNvPr id="4" name="Line 34">
            <a:extLst>
              <a:ext uri="{FF2B5EF4-FFF2-40B4-BE49-F238E27FC236}">
                <a16:creationId xmlns:a16="http://schemas.microsoft.com/office/drawing/2014/main" id="{EC1C4F71-8219-D679-A216-0BA72C2C4423}"/>
              </a:ext>
            </a:extLst>
          </p:cNvPr>
          <p:cNvSpPr>
            <a:spLocks noChangeShapeType="1"/>
          </p:cNvSpPr>
          <p:nvPr/>
        </p:nvSpPr>
        <p:spPr bwMode="auto">
          <a:xfrm flipH="1">
            <a:off x="3224082" y="1320483"/>
            <a:ext cx="463996" cy="3772217"/>
          </a:xfrm>
          <a:prstGeom prst="line">
            <a:avLst/>
          </a:prstGeom>
          <a:noFill/>
          <a:ln w="38100">
            <a:solidFill>
              <a:srgbClr val="0000FF"/>
            </a:solidFill>
            <a:prstDash val="sysDot"/>
            <a:round/>
            <a:headEnd/>
            <a:tailEnd type="triangle" w="med" len="med"/>
          </a:ln>
        </p:spPr>
        <p:txBody>
          <a:bodyPr/>
          <a:lstStyle/>
          <a:p>
            <a:endParaRPr lang="en-US" dirty="0"/>
          </a:p>
        </p:txBody>
      </p:sp>
      <p:sp>
        <p:nvSpPr>
          <p:cNvPr id="64" name="Line 34"/>
          <p:cNvSpPr>
            <a:spLocks noChangeShapeType="1"/>
          </p:cNvSpPr>
          <p:nvPr/>
        </p:nvSpPr>
        <p:spPr bwMode="auto">
          <a:xfrm>
            <a:off x="3559017" y="3212068"/>
            <a:ext cx="4259103" cy="2045731"/>
          </a:xfrm>
          <a:prstGeom prst="line">
            <a:avLst/>
          </a:prstGeom>
          <a:noFill/>
          <a:ln w="38100">
            <a:solidFill>
              <a:srgbClr val="0000FF"/>
            </a:solidFill>
            <a:prstDash val="sysDot"/>
            <a:round/>
            <a:headEnd/>
            <a:tailEnd type="triangle" w="med" len="med"/>
          </a:ln>
        </p:spPr>
        <p:txBody>
          <a:bodyPr/>
          <a:lstStyle/>
          <a:p>
            <a:endParaRPr lang="en-US" dirty="0"/>
          </a:p>
        </p:txBody>
      </p:sp>
      <p:sp>
        <p:nvSpPr>
          <p:cNvPr id="98" name="Line 37">
            <a:extLst>
              <a:ext uri="{FF2B5EF4-FFF2-40B4-BE49-F238E27FC236}">
                <a16:creationId xmlns:a16="http://schemas.microsoft.com/office/drawing/2014/main" id="{51637832-A9DC-4C14-814B-7D2013143C9E}"/>
              </a:ext>
            </a:extLst>
          </p:cNvPr>
          <p:cNvSpPr>
            <a:spLocks noChangeShapeType="1"/>
          </p:cNvSpPr>
          <p:nvPr/>
        </p:nvSpPr>
        <p:spPr bwMode="auto">
          <a:xfrm flipH="1">
            <a:off x="6263638" y="1605100"/>
            <a:ext cx="1447802" cy="3024844"/>
          </a:xfrm>
          <a:prstGeom prst="line">
            <a:avLst/>
          </a:prstGeom>
          <a:noFill/>
          <a:ln w="38100">
            <a:solidFill>
              <a:srgbClr val="0000FF"/>
            </a:solidFill>
            <a:prstDash val="sysDot"/>
            <a:round/>
            <a:headEnd/>
            <a:tailEnd type="triangle" w="med" len="med"/>
          </a:ln>
        </p:spPr>
        <p:txBody>
          <a:bodyPr/>
          <a:lstStyle/>
          <a:p>
            <a:endParaRPr lang="en-US" dirty="0"/>
          </a:p>
        </p:txBody>
      </p:sp>
      <p:sp>
        <p:nvSpPr>
          <p:cNvPr id="6" name="Text Box 4">
            <a:extLst>
              <a:ext uri="{FF2B5EF4-FFF2-40B4-BE49-F238E27FC236}">
                <a16:creationId xmlns:a16="http://schemas.microsoft.com/office/drawing/2014/main" id="{41CB543A-2C71-7CB8-B0E3-D49CC70A32C2}"/>
              </a:ext>
            </a:extLst>
          </p:cNvPr>
          <p:cNvSpPr txBox="1">
            <a:spLocks noChangeArrowheads="1"/>
          </p:cNvSpPr>
          <p:nvPr/>
        </p:nvSpPr>
        <p:spPr bwMode="auto">
          <a:xfrm>
            <a:off x="7361709" y="3457410"/>
            <a:ext cx="796289"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chemeClr val="accent2"/>
                </a:solidFill>
                <a:latin typeface="Comic Sans MS" pitchFamily="66" charset="0"/>
              </a:rPr>
              <a:t>OWLS</a:t>
            </a:r>
            <a:endParaRPr lang="en-US" sz="1400" dirty="0">
              <a:solidFill>
                <a:srgbClr val="000099"/>
              </a:solidFill>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77535">
                                            <p:bg/>
                                          </p:spTgt>
                                        </p:tgtEl>
                                        <p:attrNameLst>
                                          <p:attrName>style.visibility</p:attrName>
                                        </p:attrNameLst>
                                      </p:cBhvr>
                                      <p:to>
                                        <p:strVal val="visible"/>
                                      </p:to>
                                    </p:set>
                                    <p:animEffect transition="in" filter="wipe(up)">
                                      <p:cBhvr>
                                        <p:cTn id="7" dur="2000"/>
                                        <p:tgtEl>
                                          <p:spTgt spid="277535">
                                            <p:bg/>
                                          </p:spTgt>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277535">
                                            <p:txEl>
                                              <p:pRg st="0" end="0"/>
                                            </p:txEl>
                                          </p:spTgt>
                                        </p:tgtEl>
                                        <p:attrNameLst>
                                          <p:attrName>style.visibility</p:attrName>
                                        </p:attrNameLst>
                                      </p:cBhvr>
                                      <p:to>
                                        <p:strVal val="visible"/>
                                      </p:to>
                                    </p:set>
                                    <p:animEffect transition="in" filter="wipe(up)">
                                      <p:cBhvr>
                                        <p:cTn id="11" dur="1000"/>
                                        <p:tgtEl>
                                          <p:spTgt spid="277535">
                                            <p:txEl>
                                              <p:pRg st="0" end="0"/>
                                            </p:txEl>
                                          </p:spTgt>
                                        </p:tgtEl>
                                      </p:cBhvr>
                                    </p:animEffect>
                                  </p:childTnLst>
                                </p:cTn>
                              </p:par>
                            </p:childTnLst>
                          </p:cTn>
                        </p:par>
                        <p:par>
                          <p:cTn id="12" fill="hold">
                            <p:stCondLst>
                              <p:cond delay="3000"/>
                            </p:stCondLst>
                            <p:childTnLst>
                              <p:par>
                                <p:cTn id="13" presetID="2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2000"/>
                                        <p:tgtEl>
                                          <p:spTgt spid="4"/>
                                        </p:tgtEl>
                                      </p:cBhvr>
                                    </p:animEffect>
                                  </p:childTnLst>
                                  <p:subTnLst>
                                    <p:set>
                                      <p:cBhvr override="childStyle">
                                        <p:cTn dur="1" fill="hold" display="0" masterRel="sameClick" afterEffect="1">
                                          <p:stCondLst>
                                            <p:cond evt="end" delay="0">
                                              <p:tn val="13"/>
                                            </p:cond>
                                          </p:stCondLst>
                                        </p:cTn>
                                        <p:tgtEl>
                                          <p:spTgt spid="4"/>
                                        </p:tgtEl>
                                        <p:attrNameLst>
                                          <p:attrName>style.visibility</p:attrName>
                                        </p:attrNameLst>
                                      </p:cBhvr>
                                      <p:to>
                                        <p:strVal val="hidden"/>
                                      </p:to>
                                    </p:set>
                                  </p:subTnLst>
                                </p:cTn>
                              </p:par>
                            </p:childTnLst>
                          </p:cTn>
                        </p:par>
                        <p:par>
                          <p:cTn id="16" fill="hold">
                            <p:stCondLst>
                              <p:cond delay="5000"/>
                            </p:stCondLst>
                            <p:childTnLst>
                              <p:par>
                                <p:cTn id="17" presetID="22" presetClass="entr" presetSubtype="1" fill="hold" grpId="0" nodeType="afterEffect">
                                  <p:stCondLst>
                                    <p:cond delay="0"/>
                                  </p:stCondLst>
                                  <p:childTnLst>
                                    <p:set>
                                      <p:cBhvr>
                                        <p:cTn id="18" dur="1" fill="hold">
                                          <p:stCondLst>
                                            <p:cond delay="0"/>
                                          </p:stCondLst>
                                        </p:cTn>
                                        <p:tgtEl>
                                          <p:spTgt spid="168"/>
                                        </p:tgtEl>
                                        <p:attrNameLst>
                                          <p:attrName>style.visibility</p:attrName>
                                        </p:attrNameLst>
                                      </p:cBhvr>
                                      <p:to>
                                        <p:strVal val="visible"/>
                                      </p:to>
                                    </p:set>
                                    <p:animEffect transition="in" filter="wipe(up)">
                                      <p:cBhvr>
                                        <p:cTn id="19" dur="500"/>
                                        <p:tgtEl>
                                          <p:spTgt spid="168"/>
                                        </p:tgtEl>
                                      </p:cBhvr>
                                    </p:animEffect>
                                  </p:childTnLst>
                                </p:cTn>
                              </p:par>
                            </p:childTnLst>
                          </p:cTn>
                        </p:par>
                        <p:par>
                          <p:cTn id="20" fill="hold">
                            <p:stCondLst>
                              <p:cond delay="5500"/>
                            </p:stCondLst>
                            <p:childTnLst>
                              <p:par>
                                <p:cTn id="21" presetID="22" presetClass="entr" presetSubtype="1" fill="hold" grpId="0" nodeType="afterEffect">
                                  <p:stCondLst>
                                    <p:cond delay="0"/>
                                  </p:stCondLst>
                                  <p:childTnLst>
                                    <p:set>
                                      <p:cBhvr>
                                        <p:cTn id="22" dur="1" fill="hold">
                                          <p:stCondLst>
                                            <p:cond delay="0"/>
                                          </p:stCondLst>
                                        </p:cTn>
                                        <p:tgtEl>
                                          <p:spTgt spid="277541"/>
                                        </p:tgtEl>
                                        <p:attrNameLst>
                                          <p:attrName>style.visibility</p:attrName>
                                        </p:attrNameLst>
                                      </p:cBhvr>
                                      <p:to>
                                        <p:strVal val="visible"/>
                                      </p:to>
                                    </p:set>
                                    <p:animEffect transition="in" filter="wipe(up)">
                                      <p:cBhvr>
                                        <p:cTn id="23" dur="2000"/>
                                        <p:tgtEl>
                                          <p:spTgt spid="277541"/>
                                        </p:tgtEl>
                                      </p:cBhvr>
                                    </p:animEffect>
                                  </p:childTnLst>
                                  <p:subTnLst>
                                    <p:set>
                                      <p:cBhvr override="childStyle">
                                        <p:cTn dur="1" fill="hold" display="0" masterRel="sameClick" afterEffect="1">
                                          <p:stCondLst>
                                            <p:cond evt="end" delay="0">
                                              <p:tn val="21"/>
                                            </p:cond>
                                          </p:stCondLst>
                                        </p:cTn>
                                        <p:tgtEl>
                                          <p:spTgt spid="277541"/>
                                        </p:tgtEl>
                                        <p:attrNameLst>
                                          <p:attrName>style.visibility</p:attrName>
                                        </p:attrNameLst>
                                      </p:cBhvr>
                                      <p:to>
                                        <p:strVal val="hidden"/>
                                      </p:to>
                                    </p:set>
                                  </p:subTnLst>
                                </p:cTn>
                              </p:par>
                            </p:childTnLst>
                          </p:cTn>
                        </p:par>
                        <p:par>
                          <p:cTn id="24" fill="hold">
                            <p:stCondLst>
                              <p:cond delay="7500"/>
                            </p:stCondLst>
                            <p:childTnLst>
                              <p:par>
                                <p:cTn id="25" presetID="53" presetClass="entr" presetSubtype="0" fill="hold" grpId="0" nodeType="afterEffect">
                                  <p:stCondLst>
                                    <p:cond delay="0"/>
                                  </p:stCondLst>
                                  <p:childTnLst>
                                    <p:set>
                                      <p:cBhvr>
                                        <p:cTn id="26" dur="1" fill="hold">
                                          <p:stCondLst>
                                            <p:cond delay="0"/>
                                          </p:stCondLst>
                                        </p:cTn>
                                        <p:tgtEl>
                                          <p:spTgt spid="277542"/>
                                        </p:tgtEl>
                                        <p:attrNameLst>
                                          <p:attrName>style.visibility</p:attrName>
                                        </p:attrNameLst>
                                      </p:cBhvr>
                                      <p:to>
                                        <p:strVal val="visible"/>
                                      </p:to>
                                    </p:set>
                                    <p:anim calcmode="lin" valueType="num">
                                      <p:cBhvr>
                                        <p:cTn id="27" dur="500" fill="hold"/>
                                        <p:tgtEl>
                                          <p:spTgt spid="277542"/>
                                        </p:tgtEl>
                                        <p:attrNameLst>
                                          <p:attrName>ppt_w</p:attrName>
                                        </p:attrNameLst>
                                      </p:cBhvr>
                                      <p:tavLst>
                                        <p:tav tm="0">
                                          <p:val>
                                            <p:fltVal val="0"/>
                                          </p:val>
                                        </p:tav>
                                        <p:tav tm="100000">
                                          <p:val>
                                            <p:strVal val="#ppt_w"/>
                                          </p:val>
                                        </p:tav>
                                      </p:tavLst>
                                    </p:anim>
                                    <p:anim calcmode="lin" valueType="num">
                                      <p:cBhvr>
                                        <p:cTn id="28" dur="500" fill="hold"/>
                                        <p:tgtEl>
                                          <p:spTgt spid="277542"/>
                                        </p:tgtEl>
                                        <p:attrNameLst>
                                          <p:attrName>ppt_h</p:attrName>
                                        </p:attrNameLst>
                                      </p:cBhvr>
                                      <p:tavLst>
                                        <p:tav tm="0">
                                          <p:val>
                                            <p:fltVal val="0"/>
                                          </p:val>
                                        </p:tav>
                                        <p:tav tm="100000">
                                          <p:val>
                                            <p:strVal val="#ppt_h"/>
                                          </p:val>
                                        </p:tav>
                                      </p:tavLst>
                                    </p:anim>
                                    <p:animEffect transition="in" filter="fade">
                                      <p:cBhvr>
                                        <p:cTn id="29" dur="500"/>
                                        <p:tgtEl>
                                          <p:spTgt spid="277542"/>
                                        </p:tgtEl>
                                      </p:cBhvr>
                                    </p:animEffect>
                                  </p:childTnLst>
                                </p:cTn>
                              </p:par>
                            </p:childTnLst>
                          </p:cTn>
                        </p:par>
                        <p:par>
                          <p:cTn id="30" fill="hold">
                            <p:stCondLst>
                              <p:cond delay="8000"/>
                            </p:stCondLst>
                            <p:childTnLst>
                              <p:par>
                                <p:cTn id="31" presetID="37" presetClass="entr" presetSubtype="0" fill="hold" grpId="0" nodeType="afterEffect">
                                  <p:stCondLst>
                                    <p:cond delay="0"/>
                                  </p:stCondLst>
                                  <p:childTnLst>
                                    <p:set>
                                      <p:cBhvr>
                                        <p:cTn id="32" dur="1" fill="hold">
                                          <p:stCondLst>
                                            <p:cond delay="0"/>
                                          </p:stCondLst>
                                        </p:cTn>
                                        <p:tgtEl>
                                          <p:spTgt spid="277507"/>
                                        </p:tgtEl>
                                        <p:attrNameLst>
                                          <p:attrName>style.visibility</p:attrName>
                                        </p:attrNameLst>
                                      </p:cBhvr>
                                      <p:to>
                                        <p:strVal val="visible"/>
                                      </p:to>
                                    </p:set>
                                    <p:animEffect transition="in" filter="fade">
                                      <p:cBhvr>
                                        <p:cTn id="33" dur="1000"/>
                                        <p:tgtEl>
                                          <p:spTgt spid="277507"/>
                                        </p:tgtEl>
                                      </p:cBhvr>
                                    </p:animEffect>
                                    <p:anim calcmode="lin" valueType="num">
                                      <p:cBhvr>
                                        <p:cTn id="34" dur="1000" fill="hold"/>
                                        <p:tgtEl>
                                          <p:spTgt spid="277507"/>
                                        </p:tgtEl>
                                        <p:attrNameLst>
                                          <p:attrName>ppt_x</p:attrName>
                                        </p:attrNameLst>
                                      </p:cBhvr>
                                      <p:tavLst>
                                        <p:tav tm="0">
                                          <p:val>
                                            <p:strVal val="#ppt_x"/>
                                          </p:val>
                                        </p:tav>
                                        <p:tav tm="100000">
                                          <p:val>
                                            <p:strVal val="#ppt_x"/>
                                          </p:val>
                                        </p:tav>
                                      </p:tavLst>
                                    </p:anim>
                                    <p:anim calcmode="lin" valueType="num">
                                      <p:cBhvr>
                                        <p:cTn id="35" dur="900" decel="100000" fill="hold"/>
                                        <p:tgtEl>
                                          <p:spTgt spid="277507"/>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277507"/>
                                        </p:tgtEl>
                                        <p:attrNameLst>
                                          <p:attrName>ppt_y</p:attrName>
                                        </p:attrNameLst>
                                      </p:cBhvr>
                                      <p:tavLst>
                                        <p:tav tm="0">
                                          <p:val>
                                            <p:strVal val="#ppt_y-.03"/>
                                          </p:val>
                                        </p:tav>
                                        <p:tav tm="100000">
                                          <p:val>
                                            <p:strVal val="#ppt_y"/>
                                          </p:val>
                                        </p:tav>
                                      </p:tavLst>
                                    </p:anim>
                                  </p:childTnLst>
                                </p:cTn>
                              </p:par>
                            </p:childTnLst>
                          </p:cTn>
                        </p:par>
                        <p:par>
                          <p:cTn id="37" fill="hold">
                            <p:stCondLst>
                              <p:cond delay="9000"/>
                            </p:stCondLst>
                            <p:childTnLst>
                              <p:par>
                                <p:cTn id="38" presetID="10" presetClass="exit" presetSubtype="0" fill="hold" grpId="1" nodeType="afterEffect">
                                  <p:stCondLst>
                                    <p:cond delay="0"/>
                                  </p:stCondLst>
                                  <p:childTnLst>
                                    <p:animEffect transition="out" filter="fade">
                                      <p:cBhvr>
                                        <p:cTn id="39" dur="2000"/>
                                        <p:tgtEl>
                                          <p:spTgt spid="277542"/>
                                        </p:tgtEl>
                                      </p:cBhvr>
                                    </p:animEffect>
                                    <p:set>
                                      <p:cBhvr>
                                        <p:cTn id="40" dur="1" fill="hold">
                                          <p:stCondLst>
                                            <p:cond delay="1999"/>
                                          </p:stCondLst>
                                        </p:cTn>
                                        <p:tgtEl>
                                          <p:spTgt spid="277542"/>
                                        </p:tgtEl>
                                        <p:attrNameLst>
                                          <p:attrName>style.visibility</p:attrName>
                                        </p:attrNameLst>
                                      </p:cBhvr>
                                      <p:to>
                                        <p:strVal val="hidden"/>
                                      </p:to>
                                    </p:set>
                                  </p:childTnLst>
                                </p:cTn>
                              </p:par>
                            </p:childTnLst>
                          </p:cTn>
                        </p:par>
                        <p:par>
                          <p:cTn id="41" fill="hold">
                            <p:stCondLst>
                              <p:cond delay="11000"/>
                            </p:stCondLst>
                            <p:childTnLst>
                              <p:par>
                                <p:cTn id="42" presetID="22" presetClass="entr" presetSubtype="1" fill="hold" grpId="0" nodeType="after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wipe(up)">
                                      <p:cBhvr>
                                        <p:cTn id="44" dur="2000"/>
                                        <p:tgtEl>
                                          <p:spTgt spid="98"/>
                                        </p:tgtEl>
                                      </p:cBhvr>
                                    </p:animEffect>
                                  </p:childTnLst>
                                  <p:subTnLst>
                                    <p:set>
                                      <p:cBhvr override="childStyle">
                                        <p:cTn dur="1" fill="hold" display="0" masterRel="sameClick" afterEffect="1">
                                          <p:stCondLst>
                                            <p:cond evt="end" delay="0">
                                              <p:tn val="42"/>
                                            </p:cond>
                                          </p:stCondLst>
                                        </p:cTn>
                                        <p:tgtEl>
                                          <p:spTgt spid="98"/>
                                        </p:tgtEl>
                                        <p:attrNameLst>
                                          <p:attrName>style.visibility</p:attrName>
                                        </p:attrNameLst>
                                      </p:cBhvr>
                                      <p:to>
                                        <p:strVal val="hidden"/>
                                      </p:to>
                                    </p:set>
                                  </p:subTnLst>
                                </p:cTn>
                              </p:par>
                            </p:childTnLst>
                          </p:cTn>
                        </p:par>
                        <p:par>
                          <p:cTn id="45" fill="hold">
                            <p:stCondLst>
                              <p:cond delay="13000"/>
                            </p:stCondLst>
                            <p:childTnLst>
                              <p:par>
                                <p:cTn id="46" presetID="22" presetClass="entr" presetSubtype="1" fill="hold" grpId="0" nodeType="afterEffect">
                                  <p:stCondLst>
                                    <p:cond delay="0"/>
                                  </p:stCondLst>
                                  <p:childTnLst>
                                    <p:set>
                                      <p:cBhvr>
                                        <p:cTn id="47" dur="1" fill="hold">
                                          <p:stCondLst>
                                            <p:cond delay="0"/>
                                          </p:stCondLst>
                                        </p:cTn>
                                        <p:tgtEl>
                                          <p:spTgt spid="99"/>
                                        </p:tgtEl>
                                        <p:attrNameLst>
                                          <p:attrName>style.visibility</p:attrName>
                                        </p:attrNameLst>
                                      </p:cBhvr>
                                      <p:to>
                                        <p:strVal val="visible"/>
                                      </p:to>
                                    </p:set>
                                    <p:animEffect transition="in" filter="wipe(up)">
                                      <p:cBhvr>
                                        <p:cTn id="48" dur="750"/>
                                        <p:tgtEl>
                                          <p:spTgt spid="99"/>
                                        </p:tgtEl>
                                      </p:cBhvr>
                                    </p:animEffect>
                                  </p:childTnLst>
                                </p:cTn>
                              </p:par>
                            </p:childTnLst>
                          </p:cTn>
                        </p:par>
                        <p:par>
                          <p:cTn id="49" fill="hold">
                            <p:stCondLst>
                              <p:cond delay="13750"/>
                            </p:stCondLst>
                            <p:childTnLst>
                              <p:par>
                                <p:cTn id="50" presetID="22" presetClass="entr" presetSubtype="1" fill="hold" grpId="0" nodeType="afterEffect">
                                  <p:stCondLst>
                                    <p:cond delay="1500"/>
                                  </p:stCondLst>
                                  <p:childTnLst>
                                    <p:set>
                                      <p:cBhvr>
                                        <p:cTn id="51" dur="1" fill="hold">
                                          <p:stCondLst>
                                            <p:cond delay="0"/>
                                          </p:stCondLst>
                                        </p:cTn>
                                        <p:tgtEl>
                                          <p:spTgt spid="277535">
                                            <p:txEl>
                                              <p:pRg st="1" end="1"/>
                                            </p:txEl>
                                          </p:spTgt>
                                        </p:tgtEl>
                                        <p:attrNameLst>
                                          <p:attrName>style.visibility</p:attrName>
                                        </p:attrNameLst>
                                      </p:cBhvr>
                                      <p:to>
                                        <p:strVal val="visible"/>
                                      </p:to>
                                    </p:set>
                                    <p:animEffect transition="in" filter="wipe(up)">
                                      <p:cBhvr>
                                        <p:cTn id="52" dur="1000"/>
                                        <p:tgtEl>
                                          <p:spTgt spid="277535">
                                            <p:txEl>
                                              <p:pRg st="1" end="1"/>
                                            </p:txEl>
                                          </p:spTgt>
                                        </p:tgtEl>
                                      </p:cBhvr>
                                    </p:animEffect>
                                  </p:childTnLst>
                                </p:cTn>
                              </p:par>
                            </p:childTnLst>
                          </p:cTn>
                        </p:par>
                        <p:par>
                          <p:cTn id="53" fill="hold">
                            <p:stCondLst>
                              <p:cond delay="16250"/>
                            </p:stCondLst>
                            <p:childTnLst>
                              <p:par>
                                <p:cTn id="54" presetID="53" presetClass="entr" presetSubtype="0" fill="hold" nodeType="afterEffect">
                                  <p:stCondLst>
                                    <p:cond delay="0"/>
                                  </p:stCondLst>
                                  <p:childTnLst>
                                    <p:set>
                                      <p:cBhvr>
                                        <p:cTn id="55" dur="1" fill="hold">
                                          <p:stCondLst>
                                            <p:cond delay="0"/>
                                          </p:stCondLst>
                                        </p:cTn>
                                        <p:tgtEl>
                                          <p:spTgt spid="2"/>
                                        </p:tgtEl>
                                        <p:attrNameLst>
                                          <p:attrName>style.visibility</p:attrName>
                                        </p:attrNameLst>
                                      </p:cBhvr>
                                      <p:to>
                                        <p:strVal val="visible"/>
                                      </p:to>
                                    </p:set>
                                    <p:anim calcmode="lin" valueType="num">
                                      <p:cBhvr>
                                        <p:cTn id="56" dur="1000" fill="hold"/>
                                        <p:tgtEl>
                                          <p:spTgt spid="2"/>
                                        </p:tgtEl>
                                        <p:attrNameLst>
                                          <p:attrName>ppt_w</p:attrName>
                                        </p:attrNameLst>
                                      </p:cBhvr>
                                      <p:tavLst>
                                        <p:tav tm="0">
                                          <p:val>
                                            <p:fltVal val="0"/>
                                          </p:val>
                                        </p:tav>
                                        <p:tav tm="100000">
                                          <p:val>
                                            <p:strVal val="#ppt_w"/>
                                          </p:val>
                                        </p:tav>
                                      </p:tavLst>
                                    </p:anim>
                                    <p:anim calcmode="lin" valueType="num">
                                      <p:cBhvr>
                                        <p:cTn id="57" dur="1000" fill="hold"/>
                                        <p:tgtEl>
                                          <p:spTgt spid="2"/>
                                        </p:tgtEl>
                                        <p:attrNameLst>
                                          <p:attrName>ppt_h</p:attrName>
                                        </p:attrNameLst>
                                      </p:cBhvr>
                                      <p:tavLst>
                                        <p:tav tm="0">
                                          <p:val>
                                            <p:fltVal val="0"/>
                                          </p:val>
                                        </p:tav>
                                        <p:tav tm="100000">
                                          <p:val>
                                            <p:strVal val="#ppt_h"/>
                                          </p:val>
                                        </p:tav>
                                      </p:tavLst>
                                    </p:anim>
                                    <p:animEffect transition="in" filter="fade">
                                      <p:cBhvr>
                                        <p:cTn id="58" dur="1000"/>
                                        <p:tgtEl>
                                          <p:spTgt spid="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nodeType="clickEffect">
                                  <p:stCondLst>
                                    <p:cond delay="0"/>
                                  </p:stCondLst>
                                  <p:childTnLst>
                                    <p:animEffect transition="out" filter="fade">
                                      <p:cBhvr>
                                        <p:cTn id="62" dur="2000"/>
                                        <p:tgtEl>
                                          <p:spTgt spid="2"/>
                                        </p:tgtEl>
                                      </p:cBhvr>
                                    </p:animEffect>
                                    <p:set>
                                      <p:cBhvr>
                                        <p:cTn id="63" dur="1" fill="hold">
                                          <p:stCondLst>
                                            <p:cond delay="1999"/>
                                          </p:stCondLst>
                                        </p:cTn>
                                        <p:tgtEl>
                                          <p:spTgt spid="2"/>
                                        </p:tgtEl>
                                        <p:attrNameLst>
                                          <p:attrName>style.visibility</p:attrName>
                                        </p:attrNameLst>
                                      </p:cBhvr>
                                      <p:to>
                                        <p:strVal val="hidden"/>
                                      </p:to>
                                    </p:set>
                                  </p:childTnLst>
                                </p:cTn>
                              </p:par>
                            </p:childTnLst>
                          </p:cTn>
                        </p:par>
                        <p:par>
                          <p:cTn id="64" fill="hold">
                            <p:stCondLst>
                              <p:cond delay="2000"/>
                            </p:stCondLst>
                            <p:childTnLst>
                              <p:par>
                                <p:cTn id="65" presetID="22" presetClass="entr" presetSubtype="1" fill="hold" grpId="0" nodeType="afterEffect">
                                  <p:stCondLst>
                                    <p:cond delay="250"/>
                                  </p:stCondLst>
                                  <p:childTnLst>
                                    <p:set>
                                      <p:cBhvr>
                                        <p:cTn id="66" dur="1" fill="hold">
                                          <p:stCondLst>
                                            <p:cond delay="0"/>
                                          </p:stCondLst>
                                        </p:cTn>
                                        <p:tgtEl>
                                          <p:spTgt spid="277535">
                                            <p:txEl>
                                              <p:pRg st="2" end="2"/>
                                            </p:txEl>
                                          </p:spTgt>
                                        </p:tgtEl>
                                        <p:attrNameLst>
                                          <p:attrName>style.visibility</p:attrName>
                                        </p:attrNameLst>
                                      </p:cBhvr>
                                      <p:to>
                                        <p:strVal val="visible"/>
                                      </p:to>
                                    </p:set>
                                    <p:animEffect transition="in" filter="wipe(up)">
                                      <p:cBhvr>
                                        <p:cTn id="67" dur="1000"/>
                                        <p:tgtEl>
                                          <p:spTgt spid="277535">
                                            <p:txEl>
                                              <p:pRg st="2" end="2"/>
                                            </p:txEl>
                                          </p:spTgt>
                                        </p:tgtEl>
                                      </p:cBhvr>
                                    </p:animEffect>
                                  </p:childTnLst>
                                </p:cTn>
                              </p:par>
                            </p:childTnLst>
                          </p:cTn>
                        </p:par>
                        <p:par>
                          <p:cTn id="68" fill="hold">
                            <p:stCondLst>
                              <p:cond delay="3250"/>
                            </p:stCondLst>
                            <p:childTnLst>
                              <p:par>
                                <p:cTn id="69" presetID="22" presetClass="entr" presetSubtype="1" fill="hold" grpId="0" nodeType="afterEffect">
                                  <p:stCondLst>
                                    <p:cond delay="0"/>
                                  </p:stCondLst>
                                  <p:childTnLst>
                                    <p:set>
                                      <p:cBhvr>
                                        <p:cTn id="70" dur="1" fill="hold">
                                          <p:stCondLst>
                                            <p:cond delay="0"/>
                                          </p:stCondLst>
                                        </p:cTn>
                                        <p:tgtEl>
                                          <p:spTgt spid="277538"/>
                                        </p:tgtEl>
                                        <p:attrNameLst>
                                          <p:attrName>style.visibility</p:attrName>
                                        </p:attrNameLst>
                                      </p:cBhvr>
                                      <p:to>
                                        <p:strVal val="visible"/>
                                      </p:to>
                                    </p:set>
                                    <p:animEffect transition="in" filter="wipe(up)">
                                      <p:cBhvr>
                                        <p:cTn id="71" dur="2000"/>
                                        <p:tgtEl>
                                          <p:spTgt spid="277538"/>
                                        </p:tgtEl>
                                      </p:cBhvr>
                                    </p:animEffect>
                                  </p:childTnLst>
                                  <p:subTnLst>
                                    <p:set>
                                      <p:cBhvr override="childStyle">
                                        <p:cTn dur="1" fill="hold" display="0" masterRel="sameClick" afterEffect="1">
                                          <p:stCondLst>
                                            <p:cond evt="end" delay="0">
                                              <p:tn val="69"/>
                                            </p:cond>
                                          </p:stCondLst>
                                        </p:cTn>
                                        <p:tgtEl>
                                          <p:spTgt spid="277538"/>
                                        </p:tgtEl>
                                        <p:attrNameLst>
                                          <p:attrName>style.visibility</p:attrName>
                                        </p:attrNameLst>
                                      </p:cBhvr>
                                      <p:to>
                                        <p:strVal val="hidden"/>
                                      </p:to>
                                    </p:set>
                                  </p:subTnLst>
                                </p:cTn>
                              </p:par>
                            </p:childTnLst>
                          </p:cTn>
                        </p:par>
                        <p:par>
                          <p:cTn id="72" fill="hold">
                            <p:stCondLst>
                              <p:cond delay="5250"/>
                            </p:stCondLst>
                            <p:childTnLst>
                              <p:par>
                                <p:cTn id="73" presetID="10" presetClass="entr" presetSubtype="0" fill="hold" grpId="0" nodeType="afterEffect">
                                  <p:stCondLst>
                                    <p:cond delay="0"/>
                                  </p:stCondLst>
                                  <p:childTnLst>
                                    <p:set>
                                      <p:cBhvr>
                                        <p:cTn id="74" dur="1" fill="hold">
                                          <p:stCondLst>
                                            <p:cond delay="0"/>
                                          </p:stCondLst>
                                        </p:cTn>
                                        <p:tgtEl>
                                          <p:spTgt spid="277539"/>
                                        </p:tgtEl>
                                        <p:attrNameLst>
                                          <p:attrName>style.visibility</p:attrName>
                                        </p:attrNameLst>
                                      </p:cBhvr>
                                      <p:to>
                                        <p:strVal val="visible"/>
                                      </p:to>
                                    </p:set>
                                    <p:animEffect transition="in" filter="fade">
                                      <p:cBhvr>
                                        <p:cTn id="75" dur="2000"/>
                                        <p:tgtEl>
                                          <p:spTgt spid="277539"/>
                                        </p:tgtEl>
                                      </p:cBhvr>
                                    </p:animEffect>
                                  </p:childTnLst>
                                  <p:subTnLst>
                                    <p:set>
                                      <p:cBhvr override="childStyle">
                                        <p:cTn dur="1" fill="hold" display="0" masterRel="sameClick" afterEffect="1">
                                          <p:stCondLst>
                                            <p:cond evt="end" delay="0">
                                              <p:tn val="73"/>
                                            </p:cond>
                                          </p:stCondLst>
                                        </p:cTn>
                                        <p:tgtEl>
                                          <p:spTgt spid="277539"/>
                                        </p:tgtEl>
                                        <p:attrNameLst>
                                          <p:attrName>style.visibility</p:attrName>
                                        </p:attrNameLst>
                                      </p:cBhvr>
                                      <p:to>
                                        <p:strVal val="hidden"/>
                                      </p:to>
                                    </p:set>
                                  </p:subTnLst>
                                </p:cTn>
                              </p:par>
                            </p:childTnLst>
                          </p:cTn>
                        </p:par>
                        <p:par>
                          <p:cTn id="76" fill="hold">
                            <p:stCondLst>
                              <p:cond delay="7250"/>
                            </p:stCondLst>
                            <p:childTnLst>
                              <p:par>
                                <p:cTn id="77" presetID="22" presetClass="entr" presetSubtype="8" fill="hold" grpId="0" nodeType="afterEffect">
                                  <p:stCondLst>
                                    <p:cond delay="500"/>
                                  </p:stCondLst>
                                  <p:childTnLst>
                                    <p:set>
                                      <p:cBhvr>
                                        <p:cTn id="78" dur="1" fill="hold">
                                          <p:stCondLst>
                                            <p:cond delay="0"/>
                                          </p:stCondLst>
                                        </p:cTn>
                                        <p:tgtEl>
                                          <p:spTgt spid="277537"/>
                                        </p:tgtEl>
                                        <p:attrNameLst>
                                          <p:attrName>style.visibility</p:attrName>
                                        </p:attrNameLst>
                                      </p:cBhvr>
                                      <p:to>
                                        <p:strVal val="visible"/>
                                      </p:to>
                                    </p:set>
                                    <p:animEffect transition="in" filter="wipe(left)">
                                      <p:cBhvr>
                                        <p:cTn id="79" dur="2000"/>
                                        <p:tgtEl>
                                          <p:spTgt spid="277537"/>
                                        </p:tgtEl>
                                      </p:cBhvr>
                                    </p:animEffect>
                                  </p:childTnLst>
                                  <p:subTnLst>
                                    <p:set>
                                      <p:cBhvr override="childStyle">
                                        <p:cTn dur="1" fill="hold" display="0" masterRel="sameClick" afterEffect="1">
                                          <p:stCondLst>
                                            <p:cond evt="end" delay="0">
                                              <p:tn val="77"/>
                                            </p:cond>
                                          </p:stCondLst>
                                        </p:cTn>
                                        <p:tgtEl>
                                          <p:spTgt spid="277537"/>
                                        </p:tgtEl>
                                        <p:attrNameLst>
                                          <p:attrName>style.visibility</p:attrName>
                                        </p:attrNameLst>
                                      </p:cBhvr>
                                      <p:to>
                                        <p:strVal val="hidden"/>
                                      </p:to>
                                    </p:set>
                                  </p:subTnLst>
                                </p:cTn>
                              </p:par>
                            </p:childTnLst>
                          </p:cTn>
                        </p:par>
                        <p:par>
                          <p:cTn id="80" fill="hold">
                            <p:stCondLst>
                              <p:cond delay="9750"/>
                            </p:stCondLst>
                            <p:childTnLst>
                              <p:par>
                                <p:cTn id="81" presetID="10" presetClass="entr" presetSubtype="0" fill="hold" grpId="0" nodeType="afterEffect">
                                  <p:stCondLst>
                                    <p:cond delay="0"/>
                                  </p:stCondLst>
                                  <p:childTnLst>
                                    <p:set>
                                      <p:cBhvr>
                                        <p:cTn id="82" dur="1" fill="hold">
                                          <p:stCondLst>
                                            <p:cond delay="0"/>
                                          </p:stCondLst>
                                        </p:cTn>
                                        <p:tgtEl>
                                          <p:spTgt spid="277540"/>
                                        </p:tgtEl>
                                        <p:attrNameLst>
                                          <p:attrName>style.visibility</p:attrName>
                                        </p:attrNameLst>
                                      </p:cBhvr>
                                      <p:to>
                                        <p:strVal val="visible"/>
                                      </p:to>
                                    </p:set>
                                    <p:animEffect transition="in" filter="fade">
                                      <p:cBhvr>
                                        <p:cTn id="83" dur="2000"/>
                                        <p:tgtEl>
                                          <p:spTgt spid="277540"/>
                                        </p:tgtEl>
                                      </p:cBhvr>
                                    </p:animEffect>
                                  </p:childTnLst>
                                  <p:subTnLst>
                                    <p:set>
                                      <p:cBhvr override="childStyle">
                                        <p:cTn dur="1" fill="hold" display="0" masterRel="sameClick" afterEffect="1">
                                          <p:stCondLst>
                                            <p:cond evt="end" delay="0">
                                              <p:tn val="81"/>
                                            </p:cond>
                                          </p:stCondLst>
                                        </p:cTn>
                                        <p:tgtEl>
                                          <p:spTgt spid="277540"/>
                                        </p:tgtEl>
                                        <p:attrNameLst>
                                          <p:attrName>style.visibility</p:attrName>
                                        </p:attrNameLst>
                                      </p:cBhvr>
                                      <p:to>
                                        <p:strVal val="hidden"/>
                                      </p:to>
                                    </p:set>
                                  </p:subTnLst>
                                </p:cTn>
                              </p:par>
                            </p:childTnLst>
                          </p:cTn>
                        </p:par>
                        <p:par>
                          <p:cTn id="84" fill="hold">
                            <p:stCondLst>
                              <p:cond delay="11750"/>
                            </p:stCondLst>
                            <p:childTnLst>
                              <p:par>
                                <p:cTn id="85" presetID="37" presetClass="entr" presetSubtype="0" fill="hold" grpId="0" nodeType="afterEffect">
                                  <p:stCondLst>
                                    <p:cond delay="0"/>
                                  </p:stCondLst>
                                  <p:childTnLst>
                                    <p:set>
                                      <p:cBhvr>
                                        <p:cTn id="86" dur="1" fill="hold">
                                          <p:stCondLst>
                                            <p:cond delay="0"/>
                                          </p:stCondLst>
                                        </p:cTn>
                                        <p:tgtEl>
                                          <p:spTgt spid="277536"/>
                                        </p:tgtEl>
                                        <p:attrNameLst>
                                          <p:attrName>style.visibility</p:attrName>
                                        </p:attrNameLst>
                                      </p:cBhvr>
                                      <p:to>
                                        <p:strVal val="visible"/>
                                      </p:to>
                                    </p:set>
                                    <p:animEffect transition="in" filter="fade">
                                      <p:cBhvr>
                                        <p:cTn id="87" dur="1000"/>
                                        <p:tgtEl>
                                          <p:spTgt spid="277536"/>
                                        </p:tgtEl>
                                      </p:cBhvr>
                                    </p:animEffect>
                                    <p:anim calcmode="lin" valueType="num">
                                      <p:cBhvr>
                                        <p:cTn id="88" dur="1000" fill="hold"/>
                                        <p:tgtEl>
                                          <p:spTgt spid="277536"/>
                                        </p:tgtEl>
                                        <p:attrNameLst>
                                          <p:attrName>ppt_x</p:attrName>
                                        </p:attrNameLst>
                                      </p:cBhvr>
                                      <p:tavLst>
                                        <p:tav tm="0">
                                          <p:val>
                                            <p:strVal val="#ppt_x"/>
                                          </p:val>
                                        </p:tav>
                                        <p:tav tm="100000">
                                          <p:val>
                                            <p:strVal val="#ppt_x"/>
                                          </p:val>
                                        </p:tav>
                                      </p:tavLst>
                                    </p:anim>
                                    <p:anim calcmode="lin" valueType="num">
                                      <p:cBhvr>
                                        <p:cTn id="89" dur="900" decel="100000" fill="hold"/>
                                        <p:tgtEl>
                                          <p:spTgt spid="277536"/>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277536"/>
                                        </p:tgtEl>
                                        <p:attrNameLst>
                                          <p:attrName>ppt_y</p:attrName>
                                        </p:attrNameLst>
                                      </p:cBhvr>
                                      <p:tavLst>
                                        <p:tav tm="0">
                                          <p:val>
                                            <p:strVal val="#ppt_y-.03"/>
                                          </p:val>
                                        </p:tav>
                                        <p:tav tm="100000">
                                          <p:val>
                                            <p:strVal val="#ppt_y"/>
                                          </p:val>
                                        </p:tav>
                                      </p:tavLst>
                                    </p:anim>
                                  </p:childTnLst>
                                </p:cTn>
                              </p:par>
                            </p:childTnLst>
                          </p:cTn>
                        </p:par>
                        <p:par>
                          <p:cTn id="91" fill="hold">
                            <p:stCondLst>
                              <p:cond delay="12750"/>
                            </p:stCondLst>
                            <p:childTnLst>
                              <p:par>
                                <p:cTn id="92" presetID="53" presetClass="entr" presetSubtype="0" fill="hold" nodeType="afterEffect">
                                  <p:stCondLst>
                                    <p:cond delay="0"/>
                                  </p:stCondLst>
                                  <p:childTnLst>
                                    <p:set>
                                      <p:cBhvr>
                                        <p:cTn id="93" dur="1" fill="hold">
                                          <p:stCondLst>
                                            <p:cond delay="0"/>
                                          </p:stCondLst>
                                        </p:cTn>
                                        <p:tgtEl>
                                          <p:spTgt spid="3"/>
                                        </p:tgtEl>
                                        <p:attrNameLst>
                                          <p:attrName>style.visibility</p:attrName>
                                        </p:attrNameLst>
                                      </p:cBhvr>
                                      <p:to>
                                        <p:strVal val="visible"/>
                                      </p:to>
                                    </p:set>
                                    <p:anim calcmode="lin" valueType="num">
                                      <p:cBhvr>
                                        <p:cTn id="94" dur="1000" fill="hold"/>
                                        <p:tgtEl>
                                          <p:spTgt spid="3"/>
                                        </p:tgtEl>
                                        <p:attrNameLst>
                                          <p:attrName>ppt_w</p:attrName>
                                        </p:attrNameLst>
                                      </p:cBhvr>
                                      <p:tavLst>
                                        <p:tav tm="0">
                                          <p:val>
                                            <p:fltVal val="0"/>
                                          </p:val>
                                        </p:tav>
                                        <p:tav tm="100000">
                                          <p:val>
                                            <p:strVal val="#ppt_w"/>
                                          </p:val>
                                        </p:tav>
                                      </p:tavLst>
                                    </p:anim>
                                    <p:anim calcmode="lin" valueType="num">
                                      <p:cBhvr>
                                        <p:cTn id="95" dur="1000" fill="hold"/>
                                        <p:tgtEl>
                                          <p:spTgt spid="3"/>
                                        </p:tgtEl>
                                        <p:attrNameLst>
                                          <p:attrName>ppt_h</p:attrName>
                                        </p:attrNameLst>
                                      </p:cBhvr>
                                      <p:tavLst>
                                        <p:tav tm="0">
                                          <p:val>
                                            <p:fltVal val="0"/>
                                          </p:val>
                                        </p:tav>
                                        <p:tav tm="100000">
                                          <p:val>
                                            <p:strVal val="#ppt_h"/>
                                          </p:val>
                                        </p:tav>
                                      </p:tavLst>
                                    </p:anim>
                                    <p:animEffect transition="in" filter="fade">
                                      <p:cBhvr>
                                        <p:cTn id="96" dur="1000"/>
                                        <p:tgtEl>
                                          <p:spTgt spid="3"/>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xit" presetSubtype="0" fill="hold" nodeType="clickEffect">
                                  <p:stCondLst>
                                    <p:cond delay="0"/>
                                  </p:stCondLst>
                                  <p:childTnLst>
                                    <p:animEffect transition="out" filter="fade">
                                      <p:cBhvr>
                                        <p:cTn id="100" dur="2000"/>
                                        <p:tgtEl>
                                          <p:spTgt spid="3"/>
                                        </p:tgtEl>
                                      </p:cBhvr>
                                    </p:animEffect>
                                    <p:set>
                                      <p:cBhvr>
                                        <p:cTn id="101" dur="1" fill="hold">
                                          <p:stCondLst>
                                            <p:cond delay="1999"/>
                                          </p:stCondLst>
                                        </p:cTn>
                                        <p:tgtEl>
                                          <p:spTgt spid="3"/>
                                        </p:tgtEl>
                                        <p:attrNameLst>
                                          <p:attrName>style.visibility</p:attrName>
                                        </p:attrNameLst>
                                      </p:cBhvr>
                                      <p:to>
                                        <p:strVal val="hidden"/>
                                      </p:to>
                                    </p:set>
                                  </p:childTnLst>
                                </p:cTn>
                              </p:par>
                            </p:childTnLst>
                          </p:cTn>
                        </p:par>
                        <p:par>
                          <p:cTn id="102" fill="hold">
                            <p:stCondLst>
                              <p:cond delay="2000"/>
                            </p:stCondLst>
                            <p:childTnLst>
                              <p:par>
                                <p:cTn id="103" presetID="22" presetClass="entr" presetSubtype="1" fill="hold" grpId="0" nodeType="afterEffect">
                                  <p:stCondLst>
                                    <p:cond delay="250"/>
                                  </p:stCondLst>
                                  <p:childTnLst>
                                    <p:set>
                                      <p:cBhvr>
                                        <p:cTn id="104" dur="1" fill="hold">
                                          <p:stCondLst>
                                            <p:cond delay="0"/>
                                          </p:stCondLst>
                                        </p:cTn>
                                        <p:tgtEl>
                                          <p:spTgt spid="277535">
                                            <p:txEl>
                                              <p:pRg st="3" end="3"/>
                                            </p:txEl>
                                          </p:spTgt>
                                        </p:tgtEl>
                                        <p:attrNameLst>
                                          <p:attrName>style.visibility</p:attrName>
                                        </p:attrNameLst>
                                      </p:cBhvr>
                                      <p:to>
                                        <p:strVal val="visible"/>
                                      </p:to>
                                    </p:set>
                                    <p:animEffect transition="in" filter="wipe(up)">
                                      <p:cBhvr>
                                        <p:cTn id="105" dur="1000"/>
                                        <p:tgtEl>
                                          <p:spTgt spid="277535">
                                            <p:txEl>
                                              <p:pRg st="3" end="3"/>
                                            </p:txEl>
                                          </p:spTgt>
                                        </p:tgtEl>
                                      </p:cBhvr>
                                    </p:animEffect>
                                  </p:childTnLst>
                                </p:cTn>
                              </p:par>
                            </p:childTnLst>
                          </p:cTn>
                        </p:par>
                        <p:par>
                          <p:cTn id="106" fill="hold">
                            <p:stCondLst>
                              <p:cond delay="3250"/>
                            </p:stCondLst>
                            <p:childTnLst>
                              <p:par>
                                <p:cTn id="107" presetID="22" presetClass="entr" presetSubtype="1" fill="hold" grpId="0" nodeType="afterEffect">
                                  <p:stCondLst>
                                    <p:cond delay="0"/>
                                  </p:stCondLst>
                                  <p:childTnLst>
                                    <p:set>
                                      <p:cBhvr>
                                        <p:cTn id="108" dur="1" fill="hold">
                                          <p:stCondLst>
                                            <p:cond delay="0"/>
                                          </p:stCondLst>
                                        </p:cTn>
                                        <p:tgtEl>
                                          <p:spTgt spid="64"/>
                                        </p:tgtEl>
                                        <p:attrNameLst>
                                          <p:attrName>style.visibility</p:attrName>
                                        </p:attrNameLst>
                                      </p:cBhvr>
                                      <p:to>
                                        <p:strVal val="visible"/>
                                      </p:to>
                                    </p:set>
                                    <p:animEffect transition="in" filter="wipe(up)">
                                      <p:cBhvr>
                                        <p:cTn id="109" dur="2000"/>
                                        <p:tgtEl>
                                          <p:spTgt spid="64"/>
                                        </p:tgtEl>
                                      </p:cBhvr>
                                    </p:animEffect>
                                  </p:childTnLst>
                                </p:cTn>
                              </p:par>
                            </p:childTnLst>
                          </p:cTn>
                        </p:par>
                        <p:par>
                          <p:cTn id="110" fill="hold">
                            <p:stCondLst>
                              <p:cond delay="5250"/>
                            </p:stCondLst>
                            <p:childTnLst>
                              <p:par>
                                <p:cTn id="111" presetID="53" presetClass="entr" presetSubtype="0" fill="hold" grpId="0" nodeType="afterEffect">
                                  <p:stCondLst>
                                    <p:cond delay="0"/>
                                  </p:stCondLst>
                                  <p:childTnLst>
                                    <p:set>
                                      <p:cBhvr>
                                        <p:cTn id="112" dur="1" fill="hold">
                                          <p:stCondLst>
                                            <p:cond delay="0"/>
                                          </p:stCondLst>
                                        </p:cTn>
                                        <p:tgtEl>
                                          <p:spTgt spid="60"/>
                                        </p:tgtEl>
                                        <p:attrNameLst>
                                          <p:attrName>style.visibility</p:attrName>
                                        </p:attrNameLst>
                                      </p:cBhvr>
                                      <p:to>
                                        <p:strVal val="visible"/>
                                      </p:to>
                                    </p:set>
                                    <p:anim calcmode="lin" valueType="num">
                                      <p:cBhvr>
                                        <p:cTn id="113" dur="500" fill="hold"/>
                                        <p:tgtEl>
                                          <p:spTgt spid="60"/>
                                        </p:tgtEl>
                                        <p:attrNameLst>
                                          <p:attrName>ppt_w</p:attrName>
                                        </p:attrNameLst>
                                      </p:cBhvr>
                                      <p:tavLst>
                                        <p:tav tm="0">
                                          <p:val>
                                            <p:fltVal val="0"/>
                                          </p:val>
                                        </p:tav>
                                        <p:tav tm="100000">
                                          <p:val>
                                            <p:strVal val="#ppt_w"/>
                                          </p:val>
                                        </p:tav>
                                      </p:tavLst>
                                    </p:anim>
                                    <p:anim calcmode="lin" valueType="num">
                                      <p:cBhvr>
                                        <p:cTn id="114" dur="500" fill="hold"/>
                                        <p:tgtEl>
                                          <p:spTgt spid="60"/>
                                        </p:tgtEl>
                                        <p:attrNameLst>
                                          <p:attrName>ppt_h</p:attrName>
                                        </p:attrNameLst>
                                      </p:cBhvr>
                                      <p:tavLst>
                                        <p:tav tm="0">
                                          <p:val>
                                            <p:fltVal val="0"/>
                                          </p:val>
                                        </p:tav>
                                        <p:tav tm="100000">
                                          <p:val>
                                            <p:strVal val="#ppt_h"/>
                                          </p:val>
                                        </p:tav>
                                      </p:tavLst>
                                    </p:anim>
                                    <p:animEffect transition="in" filter="fade">
                                      <p:cBhvr>
                                        <p:cTn id="115" dur="500"/>
                                        <p:tgtEl>
                                          <p:spTgt spid="60"/>
                                        </p:tgtEl>
                                      </p:cBhvr>
                                    </p:animEffect>
                                  </p:childTnLst>
                                </p:cTn>
                              </p:par>
                            </p:childTnLst>
                          </p:cTn>
                        </p:par>
                        <p:par>
                          <p:cTn id="116" fill="hold">
                            <p:stCondLst>
                              <p:cond delay="5750"/>
                            </p:stCondLst>
                            <p:childTnLst>
                              <p:par>
                                <p:cTn id="117" presetID="22" presetClass="entr" presetSubtype="4" fill="hold" grpId="0" nodeType="afterEffect">
                                  <p:stCondLst>
                                    <p:cond delay="0"/>
                                  </p:stCondLst>
                                  <p:childTnLst>
                                    <p:set>
                                      <p:cBhvr>
                                        <p:cTn id="118" dur="1" fill="hold">
                                          <p:stCondLst>
                                            <p:cond delay="0"/>
                                          </p:stCondLst>
                                        </p:cTn>
                                        <p:tgtEl>
                                          <p:spTgt spid="61"/>
                                        </p:tgtEl>
                                        <p:attrNameLst>
                                          <p:attrName>style.visibility</p:attrName>
                                        </p:attrNameLst>
                                      </p:cBhvr>
                                      <p:to>
                                        <p:strVal val="visible"/>
                                      </p:to>
                                    </p:set>
                                    <p:animEffect transition="in" filter="wipe(down)">
                                      <p:cBhvr>
                                        <p:cTn id="119" dur="2000"/>
                                        <p:tgtEl>
                                          <p:spTgt spid="61"/>
                                        </p:tgtEl>
                                      </p:cBhvr>
                                    </p:animEffect>
                                  </p:childTnLst>
                                </p:cTn>
                              </p:par>
                            </p:childTnLst>
                          </p:cTn>
                        </p:par>
                        <p:par>
                          <p:cTn id="120" fill="hold">
                            <p:stCondLst>
                              <p:cond delay="7750"/>
                            </p:stCondLst>
                            <p:childTnLst>
                              <p:par>
                                <p:cTn id="121" presetID="4" presetClass="entr" presetSubtype="32" fill="hold" nodeType="afterEffect">
                                  <p:stCondLst>
                                    <p:cond delay="0"/>
                                  </p:stCondLst>
                                  <p:childTnLst>
                                    <p:set>
                                      <p:cBhvr>
                                        <p:cTn id="122" dur="1" fill="hold">
                                          <p:stCondLst>
                                            <p:cond delay="0"/>
                                          </p:stCondLst>
                                        </p:cTn>
                                        <p:tgtEl>
                                          <p:spTgt spid="59"/>
                                        </p:tgtEl>
                                        <p:attrNameLst>
                                          <p:attrName>style.visibility</p:attrName>
                                        </p:attrNameLst>
                                      </p:cBhvr>
                                      <p:to>
                                        <p:strVal val="visible"/>
                                      </p:to>
                                    </p:set>
                                    <p:animEffect transition="in" filter="box(out)">
                                      <p:cBhvr>
                                        <p:cTn id="12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p:bldP spid="277507" grpId="0" uiExpand="1"/>
      <p:bldP spid="277536" grpId="0"/>
      <p:bldP spid="277537" grpId="0" animBg="1"/>
      <p:bldP spid="277539" grpId="0" animBg="1"/>
      <p:bldP spid="277540" grpId="0" animBg="1"/>
      <p:bldP spid="277541" grpId="0" uiExpand="1" animBg="1"/>
      <p:bldP spid="277542" grpId="0" uiExpand="1" animBg="1"/>
      <p:bldP spid="277542" grpId="1" uiExpand="1" animBg="1"/>
      <p:bldP spid="60" grpId="0" animBg="1"/>
      <p:bldP spid="61" grpId="0" animBg="1"/>
      <p:bldP spid="99" grpId="0"/>
      <p:bldP spid="277535" grpId="0" uiExpand="1" build="p" animBg="1"/>
      <p:bldP spid="277538" grpId="0" uiExpand="1" animBg="1"/>
      <p:bldP spid="4" grpId="0" uiExpand="1" animBg="1"/>
      <p:bldP spid="64" grpId="0" animBg="1"/>
      <p:bldP spid="98" grpId="0" uiExpand="1"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056EC0-992A-E51C-82DC-6D6EA7816E3F}"/>
              </a:ext>
            </a:extLst>
          </p:cNvPr>
          <p:cNvPicPr>
            <a:picLocks noChangeAspect="1"/>
          </p:cNvPicPr>
          <p:nvPr/>
        </p:nvPicPr>
        <p:blipFill>
          <a:blip r:embed="rId3"/>
          <a:stretch>
            <a:fillRect/>
          </a:stretch>
        </p:blipFill>
        <p:spPr>
          <a:xfrm>
            <a:off x="476054" y="2971800"/>
            <a:ext cx="8547502" cy="2994991"/>
          </a:xfrm>
          <a:prstGeom prst="rect">
            <a:avLst/>
          </a:prstGeom>
          <a:effectLst>
            <a:outerShdw blurRad="50800" dist="38100" dir="2700000" algn="tl" rotWithShape="0">
              <a:prstClr val="black">
                <a:alpha val="40000"/>
              </a:prstClr>
            </a:outerShdw>
          </a:effectLst>
        </p:spPr>
      </p:pic>
      <p:sp>
        <p:nvSpPr>
          <p:cNvPr id="159" name="Text Box 4"/>
          <p:cNvSpPr txBox="1">
            <a:spLocks noChangeArrowheads="1"/>
          </p:cNvSpPr>
          <p:nvPr/>
        </p:nvSpPr>
        <p:spPr bwMode="auto">
          <a:xfrm>
            <a:off x="1296829" y="3291840"/>
            <a:ext cx="953928"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chemeClr val="accent2"/>
                </a:solidFill>
                <a:latin typeface="Comic Sans MS" pitchFamily="66" charset="0"/>
              </a:rPr>
              <a:t>OWLS</a:t>
            </a:r>
            <a:endParaRPr lang="en-US" sz="1400" dirty="0">
              <a:solidFill>
                <a:srgbClr val="000099"/>
              </a:solidFill>
              <a:latin typeface="Comic Sans MS" pitchFamily="66" charset="0"/>
            </a:endParaRPr>
          </a:p>
        </p:txBody>
      </p:sp>
      <p:sp>
        <p:nvSpPr>
          <p:cNvPr id="160" name="Text Box 5"/>
          <p:cNvSpPr txBox="1">
            <a:spLocks noChangeArrowheads="1"/>
          </p:cNvSpPr>
          <p:nvPr/>
        </p:nvSpPr>
        <p:spPr bwMode="auto">
          <a:xfrm>
            <a:off x="6853237" y="3324439"/>
            <a:ext cx="1676400" cy="260350"/>
          </a:xfrm>
          <a:prstGeom prst="rect">
            <a:avLst/>
          </a:prstGeom>
          <a:noFill/>
          <a:ln w="9525">
            <a:noFill/>
            <a:miter lim="800000"/>
            <a:headEnd/>
            <a:tailEnd/>
          </a:ln>
        </p:spPr>
        <p:txBody>
          <a:bodyPr>
            <a:spAutoFit/>
          </a:bodyPr>
          <a:lstStyle/>
          <a:p>
            <a:pPr eaLnBrk="0" hangingPunct="0">
              <a:spcBef>
                <a:spcPct val="50000"/>
              </a:spcBef>
            </a:pPr>
            <a:r>
              <a:rPr lang="en-US" sz="1100" dirty="0">
                <a:solidFill>
                  <a:srgbClr val="000099"/>
                </a:solidFill>
                <a:latin typeface="Comic Sans MS" pitchFamily="66" charset="0"/>
              </a:rPr>
              <a:t>B</a:t>
            </a:r>
          </a:p>
        </p:txBody>
      </p:sp>
      <p:sp>
        <p:nvSpPr>
          <p:cNvPr id="161" name="Text Box 17"/>
          <p:cNvSpPr txBox="1">
            <a:spLocks noChangeArrowheads="1"/>
          </p:cNvSpPr>
          <p:nvPr/>
        </p:nvSpPr>
        <p:spPr bwMode="auto">
          <a:xfrm>
            <a:off x="2697480" y="3715385"/>
            <a:ext cx="36576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11</a:t>
            </a:r>
          </a:p>
        </p:txBody>
      </p:sp>
      <p:sp>
        <p:nvSpPr>
          <p:cNvPr id="162" name="Text Box 21"/>
          <p:cNvSpPr txBox="1">
            <a:spLocks noChangeArrowheads="1"/>
          </p:cNvSpPr>
          <p:nvPr/>
        </p:nvSpPr>
        <p:spPr bwMode="auto">
          <a:xfrm>
            <a:off x="528470" y="5043059"/>
            <a:ext cx="381000" cy="396875"/>
          </a:xfrm>
          <a:prstGeom prst="rect">
            <a:avLst/>
          </a:prstGeom>
          <a:noFill/>
          <a:ln w="9525">
            <a:noFill/>
            <a:miter lim="800000"/>
            <a:headEnd/>
            <a:tailEnd/>
          </a:ln>
        </p:spPr>
        <p:txBody>
          <a:bodyPr>
            <a:spAutoFit/>
          </a:bodyPr>
          <a:lstStyle/>
          <a:p>
            <a:pPr eaLnBrk="0" hangingPunct="0">
              <a:spcBef>
                <a:spcPct val="50000"/>
              </a:spcBef>
            </a:pPr>
            <a:r>
              <a:rPr lang="en-US" sz="2000" b="0" dirty="0">
                <a:solidFill>
                  <a:srgbClr val="000099"/>
                </a:solidFill>
                <a:latin typeface="Comic Sans MS" pitchFamily="66" charset="0"/>
              </a:rPr>
              <a:t>X</a:t>
            </a:r>
          </a:p>
        </p:txBody>
      </p:sp>
      <p:sp>
        <p:nvSpPr>
          <p:cNvPr id="163" name="Text Box 22"/>
          <p:cNvSpPr txBox="1">
            <a:spLocks noChangeArrowheads="1"/>
          </p:cNvSpPr>
          <p:nvPr/>
        </p:nvSpPr>
        <p:spPr bwMode="auto">
          <a:xfrm>
            <a:off x="2772880" y="3321520"/>
            <a:ext cx="274637" cy="276225"/>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99"/>
                </a:solidFill>
                <a:latin typeface="Comic Sans MS" pitchFamily="66" charset="0"/>
              </a:rPr>
              <a:t>B</a:t>
            </a:r>
          </a:p>
        </p:txBody>
      </p:sp>
      <p:sp>
        <p:nvSpPr>
          <p:cNvPr id="164" name="Text Box 23"/>
          <p:cNvSpPr txBox="1">
            <a:spLocks noChangeArrowheads="1"/>
          </p:cNvSpPr>
          <p:nvPr/>
        </p:nvSpPr>
        <p:spPr bwMode="auto">
          <a:xfrm>
            <a:off x="2918464" y="3381377"/>
            <a:ext cx="274638" cy="244475"/>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x</a:t>
            </a:r>
            <a:endParaRPr lang="en-US" sz="1200" dirty="0">
              <a:solidFill>
                <a:srgbClr val="000099"/>
              </a:solidFill>
              <a:latin typeface="Comic Sans MS" pitchFamily="66" charset="0"/>
            </a:endParaRPr>
          </a:p>
        </p:txBody>
      </p:sp>
      <p:sp>
        <p:nvSpPr>
          <p:cNvPr id="165" name="Text Box 26"/>
          <p:cNvSpPr txBox="1">
            <a:spLocks noChangeArrowheads="1"/>
          </p:cNvSpPr>
          <p:nvPr/>
        </p:nvSpPr>
        <p:spPr bwMode="auto">
          <a:xfrm>
            <a:off x="2423795" y="3337243"/>
            <a:ext cx="365125" cy="277813"/>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99"/>
                </a:solidFill>
                <a:latin typeface="Comic Sans MS" pitchFamily="66" charset="0"/>
              </a:rPr>
              <a:t>x</a:t>
            </a:r>
          </a:p>
        </p:txBody>
      </p:sp>
      <p:sp>
        <p:nvSpPr>
          <p:cNvPr id="166" name="Text Box 26"/>
          <p:cNvSpPr txBox="1">
            <a:spLocks noChangeArrowheads="1"/>
          </p:cNvSpPr>
          <p:nvPr/>
        </p:nvSpPr>
        <p:spPr bwMode="auto">
          <a:xfrm>
            <a:off x="2235835" y="3337787"/>
            <a:ext cx="365125" cy="277813"/>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99"/>
                </a:solidFill>
                <a:latin typeface="Comic Sans MS" pitchFamily="66" charset="0"/>
              </a:rPr>
              <a:t>x</a:t>
            </a:r>
          </a:p>
        </p:txBody>
      </p:sp>
      <p:sp>
        <p:nvSpPr>
          <p:cNvPr id="167" name="Text Box 17"/>
          <p:cNvSpPr txBox="1">
            <a:spLocks noChangeArrowheads="1"/>
          </p:cNvSpPr>
          <p:nvPr/>
        </p:nvSpPr>
        <p:spPr bwMode="auto">
          <a:xfrm>
            <a:off x="640080" y="3715385"/>
            <a:ext cx="35052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 1</a:t>
            </a:r>
          </a:p>
        </p:txBody>
      </p:sp>
      <p:sp>
        <p:nvSpPr>
          <p:cNvPr id="168" name="Text Box 17"/>
          <p:cNvSpPr txBox="1">
            <a:spLocks noChangeArrowheads="1"/>
          </p:cNvSpPr>
          <p:nvPr/>
        </p:nvSpPr>
        <p:spPr bwMode="auto">
          <a:xfrm>
            <a:off x="1097280" y="3715385"/>
            <a:ext cx="36576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3</a:t>
            </a:r>
          </a:p>
        </p:txBody>
      </p:sp>
      <p:sp>
        <p:nvSpPr>
          <p:cNvPr id="169" name="Text Box 17"/>
          <p:cNvSpPr txBox="1">
            <a:spLocks noChangeArrowheads="1"/>
          </p:cNvSpPr>
          <p:nvPr/>
        </p:nvSpPr>
        <p:spPr bwMode="auto">
          <a:xfrm>
            <a:off x="1508760" y="3715385"/>
            <a:ext cx="25908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5</a:t>
            </a:r>
          </a:p>
        </p:txBody>
      </p:sp>
      <p:sp>
        <p:nvSpPr>
          <p:cNvPr id="170" name="Text Box 17"/>
          <p:cNvSpPr txBox="1">
            <a:spLocks noChangeArrowheads="1"/>
          </p:cNvSpPr>
          <p:nvPr/>
        </p:nvSpPr>
        <p:spPr bwMode="auto">
          <a:xfrm>
            <a:off x="1920240" y="3715385"/>
            <a:ext cx="30480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7</a:t>
            </a:r>
          </a:p>
        </p:txBody>
      </p:sp>
      <p:sp>
        <p:nvSpPr>
          <p:cNvPr id="171" name="Text Box 17"/>
          <p:cNvSpPr txBox="1">
            <a:spLocks noChangeArrowheads="1"/>
          </p:cNvSpPr>
          <p:nvPr/>
        </p:nvSpPr>
        <p:spPr bwMode="auto">
          <a:xfrm>
            <a:off x="2331720" y="3715385"/>
            <a:ext cx="30480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9</a:t>
            </a:r>
          </a:p>
        </p:txBody>
      </p:sp>
      <p:sp>
        <p:nvSpPr>
          <p:cNvPr id="172" name="Text Box 17"/>
          <p:cNvSpPr txBox="1">
            <a:spLocks noChangeArrowheads="1"/>
          </p:cNvSpPr>
          <p:nvPr/>
        </p:nvSpPr>
        <p:spPr bwMode="auto">
          <a:xfrm>
            <a:off x="8641080" y="3715385"/>
            <a:ext cx="36576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11</a:t>
            </a:r>
          </a:p>
        </p:txBody>
      </p:sp>
      <p:sp>
        <p:nvSpPr>
          <p:cNvPr id="173" name="Text Box 17"/>
          <p:cNvSpPr txBox="1">
            <a:spLocks noChangeArrowheads="1"/>
          </p:cNvSpPr>
          <p:nvPr/>
        </p:nvSpPr>
        <p:spPr bwMode="auto">
          <a:xfrm>
            <a:off x="6537960" y="3715385"/>
            <a:ext cx="35052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 1</a:t>
            </a:r>
          </a:p>
        </p:txBody>
      </p:sp>
      <p:sp>
        <p:nvSpPr>
          <p:cNvPr id="174" name="Text Box 17"/>
          <p:cNvSpPr txBox="1">
            <a:spLocks noChangeArrowheads="1"/>
          </p:cNvSpPr>
          <p:nvPr/>
        </p:nvSpPr>
        <p:spPr bwMode="auto">
          <a:xfrm>
            <a:off x="6995160" y="3715385"/>
            <a:ext cx="36576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3</a:t>
            </a:r>
          </a:p>
        </p:txBody>
      </p:sp>
      <p:sp>
        <p:nvSpPr>
          <p:cNvPr id="175" name="Text Box 17"/>
          <p:cNvSpPr txBox="1">
            <a:spLocks noChangeArrowheads="1"/>
          </p:cNvSpPr>
          <p:nvPr/>
        </p:nvSpPr>
        <p:spPr bwMode="auto">
          <a:xfrm>
            <a:off x="7414014" y="3715385"/>
            <a:ext cx="25908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5</a:t>
            </a:r>
          </a:p>
        </p:txBody>
      </p:sp>
      <p:sp>
        <p:nvSpPr>
          <p:cNvPr id="176" name="Text Box 17"/>
          <p:cNvSpPr txBox="1">
            <a:spLocks noChangeArrowheads="1"/>
          </p:cNvSpPr>
          <p:nvPr/>
        </p:nvSpPr>
        <p:spPr bwMode="auto">
          <a:xfrm>
            <a:off x="7863840" y="3715385"/>
            <a:ext cx="30480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7</a:t>
            </a:r>
          </a:p>
        </p:txBody>
      </p:sp>
      <p:sp>
        <p:nvSpPr>
          <p:cNvPr id="177" name="Text Box 17"/>
          <p:cNvSpPr txBox="1">
            <a:spLocks noChangeArrowheads="1"/>
          </p:cNvSpPr>
          <p:nvPr/>
        </p:nvSpPr>
        <p:spPr bwMode="auto">
          <a:xfrm>
            <a:off x="8275320" y="3715385"/>
            <a:ext cx="304800" cy="261938"/>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9</a:t>
            </a:r>
          </a:p>
        </p:txBody>
      </p:sp>
      <p:sp>
        <p:nvSpPr>
          <p:cNvPr id="178" name="Text Box 17"/>
          <p:cNvSpPr txBox="1">
            <a:spLocks noChangeArrowheads="1"/>
          </p:cNvSpPr>
          <p:nvPr/>
        </p:nvSpPr>
        <p:spPr bwMode="auto">
          <a:xfrm>
            <a:off x="8686800" y="3090747"/>
            <a:ext cx="36576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3</a:t>
            </a:r>
          </a:p>
        </p:txBody>
      </p:sp>
      <p:sp>
        <p:nvSpPr>
          <p:cNvPr id="179" name="Text Box 5"/>
          <p:cNvSpPr txBox="1">
            <a:spLocks noChangeArrowheads="1"/>
          </p:cNvSpPr>
          <p:nvPr/>
        </p:nvSpPr>
        <p:spPr bwMode="auto">
          <a:xfrm>
            <a:off x="5440680" y="3708472"/>
            <a:ext cx="41148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12</a:t>
            </a:r>
          </a:p>
        </p:txBody>
      </p:sp>
      <p:sp>
        <p:nvSpPr>
          <p:cNvPr id="180" name="Text Box 18"/>
          <p:cNvSpPr txBox="1">
            <a:spLocks noChangeArrowheads="1"/>
          </p:cNvSpPr>
          <p:nvPr/>
        </p:nvSpPr>
        <p:spPr bwMode="auto">
          <a:xfrm>
            <a:off x="4355147" y="3301267"/>
            <a:ext cx="1072827"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chemeClr val="accent2"/>
                </a:solidFill>
                <a:latin typeface="Comic Sans MS" pitchFamily="66" charset="0"/>
              </a:rPr>
              <a:t>COUGARS</a:t>
            </a:r>
            <a:endParaRPr lang="en-US" sz="1400" b="0" baseline="30000" dirty="0">
              <a:solidFill>
                <a:srgbClr val="000099"/>
              </a:solidFill>
              <a:latin typeface="Comic Sans MS" pitchFamily="66" charset="0"/>
            </a:endParaRPr>
          </a:p>
        </p:txBody>
      </p:sp>
      <p:sp>
        <p:nvSpPr>
          <p:cNvPr id="181" name="Text Box 6"/>
          <p:cNvSpPr txBox="1">
            <a:spLocks noChangeArrowheads="1"/>
          </p:cNvSpPr>
          <p:nvPr/>
        </p:nvSpPr>
        <p:spPr bwMode="auto">
          <a:xfrm>
            <a:off x="3703320" y="3382963"/>
            <a:ext cx="521970" cy="246221"/>
          </a:xfrm>
          <a:prstGeom prst="rect">
            <a:avLst/>
          </a:prstGeom>
          <a:noFill/>
          <a:ln w="9525">
            <a:noFill/>
            <a:miter lim="800000"/>
            <a:headEnd/>
            <a:tailEnd/>
          </a:ln>
        </p:spPr>
        <p:txBody>
          <a:bodyPr wrap="square">
            <a:spAutoFit/>
          </a:bodyPr>
          <a:lstStyle/>
          <a:p>
            <a:pPr>
              <a:spcBef>
                <a:spcPct val="50000"/>
              </a:spcBef>
            </a:pPr>
            <a:r>
              <a:rPr lang="en-US" sz="1000" dirty="0">
                <a:solidFill>
                  <a:schemeClr val="accent2"/>
                </a:solidFill>
                <a:latin typeface="Comic Sans MS" pitchFamily="66" charset="0"/>
              </a:rPr>
              <a:t>15 9</a:t>
            </a:r>
          </a:p>
        </p:txBody>
      </p:sp>
      <p:sp>
        <p:nvSpPr>
          <p:cNvPr id="182" name="Text Box 5"/>
          <p:cNvSpPr txBox="1">
            <a:spLocks noChangeArrowheads="1"/>
          </p:cNvSpPr>
          <p:nvPr/>
        </p:nvSpPr>
        <p:spPr bwMode="auto">
          <a:xfrm>
            <a:off x="3429000" y="3701098"/>
            <a:ext cx="259080" cy="276225"/>
          </a:xfrm>
          <a:prstGeom prst="rect">
            <a:avLst/>
          </a:prstGeom>
          <a:noFill/>
          <a:ln w="9525">
            <a:noFill/>
            <a:miter lim="800000"/>
            <a:headEnd/>
            <a:tailEnd/>
          </a:ln>
        </p:spPr>
        <p:txBody>
          <a:bodyPr wrap="square">
            <a:spAutoFit/>
          </a:bodyPr>
          <a:lstStyle/>
          <a:p>
            <a:pPr eaLnBrk="0" hangingPunct="0">
              <a:spcBef>
                <a:spcPct val="50000"/>
              </a:spcBef>
            </a:pPr>
            <a:r>
              <a:rPr lang="en-US" sz="1200" dirty="0">
                <a:solidFill>
                  <a:srgbClr val="000099"/>
                </a:solidFill>
                <a:latin typeface="Comic Sans MS" pitchFamily="66" charset="0"/>
              </a:rPr>
              <a:t>2</a:t>
            </a:r>
            <a:endParaRPr lang="en-US" sz="1100" dirty="0">
              <a:solidFill>
                <a:srgbClr val="000099"/>
              </a:solidFill>
              <a:latin typeface="Comic Sans MS" pitchFamily="66" charset="0"/>
            </a:endParaRPr>
          </a:p>
        </p:txBody>
      </p:sp>
      <p:sp>
        <p:nvSpPr>
          <p:cNvPr id="183" name="Text Box 5"/>
          <p:cNvSpPr txBox="1">
            <a:spLocks noChangeArrowheads="1"/>
          </p:cNvSpPr>
          <p:nvPr/>
        </p:nvSpPr>
        <p:spPr bwMode="auto">
          <a:xfrm>
            <a:off x="3840480" y="3708472"/>
            <a:ext cx="39624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4</a:t>
            </a:r>
          </a:p>
        </p:txBody>
      </p:sp>
      <p:sp>
        <p:nvSpPr>
          <p:cNvPr id="184" name="Text Box 5"/>
          <p:cNvSpPr txBox="1">
            <a:spLocks noChangeArrowheads="1"/>
          </p:cNvSpPr>
          <p:nvPr/>
        </p:nvSpPr>
        <p:spPr bwMode="auto">
          <a:xfrm>
            <a:off x="4251960" y="3708472"/>
            <a:ext cx="39624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6</a:t>
            </a:r>
          </a:p>
        </p:txBody>
      </p:sp>
      <p:sp>
        <p:nvSpPr>
          <p:cNvPr id="185" name="Text Box 5"/>
          <p:cNvSpPr txBox="1">
            <a:spLocks noChangeArrowheads="1"/>
          </p:cNvSpPr>
          <p:nvPr/>
        </p:nvSpPr>
        <p:spPr bwMode="auto">
          <a:xfrm>
            <a:off x="4663440" y="3708472"/>
            <a:ext cx="30480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8</a:t>
            </a:r>
          </a:p>
        </p:txBody>
      </p:sp>
      <p:sp>
        <p:nvSpPr>
          <p:cNvPr id="186" name="Text Box 5"/>
          <p:cNvSpPr txBox="1">
            <a:spLocks noChangeArrowheads="1"/>
          </p:cNvSpPr>
          <p:nvPr/>
        </p:nvSpPr>
        <p:spPr bwMode="auto">
          <a:xfrm>
            <a:off x="5029200" y="3708472"/>
            <a:ext cx="396240" cy="261610"/>
          </a:xfrm>
          <a:prstGeom prst="rect">
            <a:avLst/>
          </a:prstGeom>
          <a:noFill/>
          <a:ln w="9525">
            <a:noFill/>
            <a:miter lim="800000"/>
            <a:headEnd/>
            <a:tailEnd/>
          </a:ln>
        </p:spPr>
        <p:txBody>
          <a:bodyPr wrap="square">
            <a:spAutoFit/>
          </a:bodyPr>
          <a:lstStyle/>
          <a:p>
            <a:pPr eaLnBrk="0" hangingPunct="0">
              <a:spcBef>
                <a:spcPct val="50000"/>
              </a:spcBef>
            </a:pPr>
            <a:r>
              <a:rPr lang="en-US" sz="1100" dirty="0">
                <a:solidFill>
                  <a:srgbClr val="000099"/>
                </a:solidFill>
                <a:latin typeface="Comic Sans MS" pitchFamily="66" charset="0"/>
              </a:rPr>
              <a:t>10</a:t>
            </a:r>
          </a:p>
        </p:txBody>
      </p:sp>
      <p:sp>
        <p:nvSpPr>
          <p:cNvPr id="187" name="Text Box 24"/>
          <p:cNvSpPr txBox="1">
            <a:spLocks noChangeArrowheads="1"/>
          </p:cNvSpPr>
          <p:nvPr/>
        </p:nvSpPr>
        <p:spPr bwMode="auto">
          <a:xfrm>
            <a:off x="3301682" y="3260092"/>
            <a:ext cx="274637" cy="244475"/>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x</a:t>
            </a:r>
            <a:endParaRPr lang="en-US" sz="1200" dirty="0">
              <a:solidFill>
                <a:srgbClr val="000099"/>
              </a:solidFill>
              <a:latin typeface="Comic Sans MS" pitchFamily="66" charset="0"/>
            </a:endParaRPr>
          </a:p>
        </p:txBody>
      </p:sp>
      <p:sp>
        <p:nvSpPr>
          <p:cNvPr id="188" name="Text Box 25"/>
          <p:cNvSpPr txBox="1">
            <a:spLocks noChangeArrowheads="1"/>
          </p:cNvSpPr>
          <p:nvPr/>
        </p:nvSpPr>
        <p:spPr bwMode="auto">
          <a:xfrm>
            <a:off x="3422486" y="3327873"/>
            <a:ext cx="274637" cy="246062"/>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A</a:t>
            </a:r>
            <a:endParaRPr lang="en-US" sz="1200" dirty="0">
              <a:solidFill>
                <a:srgbClr val="000099"/>
              </a:solidFill>
              <a:latin typeface="Comic Sans MS" pitchFamily="66" charset="0"/>
            </a:endParaRPr>
          </a:p>
        </p:txBody>
      </p:sp>
      <p:sp>
        <p:nvSpPr>
          <p:cNvPr id="189" name="Text Box 11"/>
          <p:cNvSpPr txBox="1">
            <a:spLocks noChangeArrowheads="1"/>
          </p:cNvSpPr>
          <p:nvPr/>
        </p:nvSpPr>
        <p:spPr bwMode="auto">
          <a:xfrm>
            <a:off x="952499" y="3900010"/>
            <a:ext cx="4572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22</a:t>
            </a:r>
          </a:p>
        </p:txBody>
      </p:sp>
      <p:sp>
        <p:nvSpPr>
          <p:cNvPr id="190" name="Text Box 12"/>
          <p:cNvSpPr txBox="1">
            <a:spLocks noChangeArrowheads="1"/>
          </p:cNvSpPr>
          <p:nvPr/>
        </p:nvSpPr>
        <p:spPr bwMode="auto">
          <a:xfrm>
            <a:off x="1260749" y="3896837"/>
            <a:ext cx="3048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0</a:t>
            </a:r>
          </a:p>
        </p:txBody>
      </p:sp>
      <p:sp>
        <p:nvSpPr>
          <p:cNvPr id="191" name="Text Box 13"/>
          <p:cNvSpPr txBox="1">
            <a:spLocks noChangeArrowheads="1"/>
          </p:cNvSpPr>
          <p:nvPr/>
        </p:nvSpPr>
        <p:spPr bwMode="auto">
          <a:xfrm>
            <a:off x="1128711" y="3900010"/>
            <a:ext cx="3048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0</a:t>
            </a:r>
          </a:p>
        </p:txBody>
      </p:sp>
      <p:sp>
        <p:nvSpPr>
          <p:cNvPr id="192" name="Text Box 14"/>
          <p:cNvSpPr txBox="1">
            <a:spLocks noChangeArrowheads="1"/>
          </p:cNvSpPr>
          <p:nvPr/>
        </p:nvSpPr>
        <p:spPr bwMode="auto">
          <a:xfrm>
            <a:off x="3863952" y="5695829"/>
            <a:ext cx="268287" cy="274637"/>
          </a:xfrm>
          <a:prstGeom prst="rect">
            <a:avLst/>
          </a:prstGeom>
          <a:noFill/>
          <a:ln w="9525">
            <a:noFill/>
            <a:miter lim="800000"/>
            <a:headEnd/>
            <a:tailEnd/>
          </a:ln>
        </p:spPr>
        <p:txBody>
          <a:bodyPr>
            <a:spAutoFit/>
          </a:bodyPr>
          <a:lstStyle/>
          <a:p>
            <a:pPr eaLnBrk="0" hangingPunct="0">
              <a:spcBef>
                <a:spcPct val="50000"/>
              </a:spcBef>
            </a:pPr>
            <a:r>
              <a:rPr lang="en-US" sz="1200" i="1" dirty="0">
                <a:solidFill>
                  <a:srgbClr val="000099"/>
                </a:solidFill>
                <a:latin typeface="Impact" pitchFamily="34" charset="0"/>
              </a:rPr>
              <a:t>/</a:t>
            </a:r>
          </a:p>
        </p:txBody>
      </p:sp>
      <p:sp>
        <p:nvSpPr>
          <p:cNvPr id="193" name="Text Box 15"/>
          <p:cNvSpPr txBox="1">
            <a:spLocks noChangeArrowheads="1"/>
          </p:cNvSpPr>
          <p:nvPr/>
        </p:nvSpPr>
        <p:spPr bwMode="auto">
          <a:xfrm>
            <a:off x="5782311" y="3520123"/>
            <a:ext cx="381000" cy="244475"/>
          </a:xfrm>
          <a:prstGeom prst="rect">
            <a:avLst/>
          </a:prstGeom>
          <a:noFill/>
          <a:ln w="9525">
            <a:noFill/>
            <a:miter lim="800000"/>
            <a:headEnd/>
            <a:tailEnd/>
          </a:ln>
        </p:spPr>
        <p:txBody>
          <a:bodyPr>
            <a:spAutoFit/>
          </a:bodyPr>
          <a:lstStyle/>
          <a:p>
            <a:pPr eaLnBrk="0" hangingPunct="0">
              <a:spcBef>
                <a:spcPct val="50000"/>
              </a:spcBef>
            </a:pPr>
            <a:r>
              <a:rPr lang="en-US" sz="1000" i="1" dirty="0">
                <a:solidFill>
                  <a:srgbClr val="000000"/>
                </a:solidFill>
                <a:latin typeface="Impact" pitchFamily="34" charset="0"/>
              </a:rPr>
              <a:t>/</a:t>
            </a:r>
          </a:p>
        </p:txBody>
      </p:sp>
      <p:sp>
        <p:nvSpPr>
          <p:cNvPr id="194" name="Text Box 17"/>
          <p:cNvSpPr txBox="1">
            <a:spLocks noChangeArrowheads="1"/>
          </p:cNvSpPr>
          <p:nvPr/>
        </p:nvSpPr>
        <p:spPr bwMode="auto">
          <a:xfrm>
            <a:off x="3017520" y="5302885"/>
            <a:ext cx="471487" cy="274638"/>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00"/>
                </a:solidFill>
                <a:latin typeface="Comic Sans MS" pitchFamily="66" charset="0"/>
              </a:rPr>
              <a:t>0 4</a:t>
            </a:r>
          </a:p>
        </p:txBody>
      </p:sp>
      <p:sp>
        <p:nvSpPr>
          <p:cNvPr id="195" name="Text Box 18"/>
          <p:cNvSpPr txBox="1">
            <a:spLocks noChangeArrowheads="1"/>
          </p:cNvSpPr>
          <p:nvPr/>
        </p:nvSpPr>
        <p:spPr bwMode="auto">
          <a:xfrm>
            <a:off x="6140656" y="5303203"/>
            <a:ext cx="471487" cy="274638"/>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00"/>
                </a:solidFill>
                <a:latin typeface="Comic Sans MS" pitchFamily="66" charset="0"/>
              </a:rPr>
              <a:t>0 4</a:t>
            </a:r>
          </a:p>
        </p:txBody>
      </p:sp>
      <p:sp>
        <p:nvSpPr>
          <p:cNvPr id="196" name="Text Box 19"/>
          <p:cNvSpPr txBox="1">
            <a:spLocks noChangeArrowheads="1"/>
          </p:cNvSpPr>
          <p:nvPr/>
        </p:nvSpPr>
        <p:spPr bwMode="auto">
          <a:xfrm>
            <a:off x="3323274" y="5125721"/>
            <a:ext cx="2438400" cy="274637"/>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00"/>
                </a:solidFill>
                <a:latin typeface="Comic Sans MS" pitchFamily="66" charset="0"/>
              </a:rPr>
              <a:t>4  </a:t>
            </a:r>
            <a:r>
              <a:rPr lang="en-US" sz="1000" dirty="0">
                <a:solidFill>
                  <a:srgbClr val="000000"/>
                </a:solidFill>
                <a:latin typeface="Comic Sans MS" pitchFamily="66" charset="0"/>
              </a:rPr>
              <a:t>  </a:t>
            </a:r>
            <a:r>
              <a:rPr lang="en-US" sz="1200" dirty="0">
                <a:solidFill>
                  <a:srgbClr val="000000"/>
                </a:solidFill>
                <a:latin typeface="Comic Sans MS" pitchFamily="66" charset="0"/>
              </a:rPr>
              <a:t> 5     7</a:t>
            </a:r>
          </a:p>
        </p:txBody>
      </p:sp>
      <p:sp>
        <p:nvSpPr>
          <p:cNvPr id="197" name="Text Box 21"/>
          <p:cNvSpPr txBox="1">
            <a:spLocks noChangeArrowheads="1"/>
          </p:cNvSpPr>
          <p:nvPr/>
        </p:nvSpPr>
        <p:spPr bwMode="auto">
          <a:xfrm>
            <a:off x="1005840" y="5128896"/>
            <a:ext cx="228600" cy="274637"/>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00"/>
                </a:solidFill>
                <a:latin typeface="Comic Sans MS" pitchFamily="66" charset="0"/>
              </a:rPr>
              <a:t>4</a:t>
            </a:r>
          </a:p>
        </p:txBody>
      </p:sp>
      <p:sp>
        <p:nvSpPr>
          <p:cNvPr id="198" name="Text Box 24"/>
          <p:cNvSpPr txBox="1">
            <a:spLocks noChangeArrowheads="1"/>
          </p:cNvSpPr>
          <p:nvPr/>
        </p:nvSpPr>
        <p:spPr bwMode="auto">
          <a:xfrm>
            <a:off x="5334953" y="3890646"/>
            <a:ext cx="476250" cy="244475"/>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18</a:t>
            </a:r>
          </a:p>
        </p:txBody>
      </p:sp>
      <p:sp>
        <p:nvSpPr>
          <p:cNvPr id="199" name="Text Box 25"/>
          <p:cNvSpPr txBox="1">
            <a:spLocks noChangeArrowheads="1"/>
          </p:cNvSpPr>
          <p:nvPr/>
        </p:nvSpPr>
        <p:spPr bwMode="auto">
          <a:xfrm>
            <a:off x="5515929" y="3890646"/>
            <a:ext cx="3048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5</a:t>
            </a:r>
          </a:p>
        </p:txBody>
      </p:sp>
      <p:sp>
        <p:nvSpPr>
          <p:cNvPr id="200" name="Text Box 26"/>
          <p:cNvSpPr txBox="1">
            <a:spLocks noChangeArrowheads="1"/>
          </p:cNvSpPr>
          <p:nvPr/>
        </p:nvSpPr>
        <p:spPr bwMode="auto">
          <a:xfrm>
            <a:off x="5655469" y="3890646"/>
            <a:ext cx="3048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5</a:t>
            </a:r>
          </a:p>
        </p:txBody>
      </p:sp>
      <p:sp>
        <p:nvSpPr>
          <p:cNvPr id="201" name="Text Box 31"/>
          <p:cNvSpPr txBox="1">
            <a:spLocks noChangeArrowheads="1"/>
          </p:cNvSpPr>
          <p:nvPr/>
        </p:nvSpPr>
        <p:spPr bwMode="auto">
          <a:xfrm>
            <a:off x="1083104" y="5735947"/>
            <a:ext cx="257175" cy="244475"/>
          </a:xfrm>
          <a:prstGeom prst="rect">
            <a:avLst/>
          </a:prstGeom>
          <a:noFill/>
          <a:ln w="9525">
            <a:noFill/>
            <a:miter lim="800000"/>
            <a:headEnd/>
            <a:tailEnd/>
          </a:ln>
        </p:spPr>
        <p:txBody>
          <a:bodyPr>
            <a:spAutoFit/>
          </a:bodyPr>
          <a:lstStyle/>
          <a:p>
            <a:pPr eaLnBrk="0" hangingPunct="0">
              <a:spcBef>
                <a:spcPct val="50000"/>
              </a:spcBef>
            </a:pPr>
            <a:r>
              <a:rPr lang="en-US" sz="1000" i="1" dirty="0">
                <a:solidFill>
                  <a:srgbClr val="000099"/>
                </a:solidFill>
                <a:latin typeface="Impact" pitchFamily="34" charset="0"/>
              </a:rPr>
              <a:t>/</a:t>
            </a:r>
          </a:p>
        </p:txBody>
      </p:sp>
      <p:sp>
        <p:nvSpPr>
          <p:cNvPr id="202" name="Text Box 32"/>
          <p:cNvSpPr txBox="1">
            <a:spLocks noChangeArrowheads="1"/>
          </p:cNvSpPr>
          <p:nvPr/>
        </p:nvSpPr>
        <p:spPr bwMode="auto">
          <a:xfrm>
            <a:off x="7012305" y="5715000"/>
            <a:ext cx="485775" cy="244475"/>
          </a:xfrm>
          <a:prstGeom prst="rect">
            <a:avLst/>
          </a:prstGeom>
          <a:noFill/>
          <a:ln w="9525">
            <a:noFill/>
            <a:miter lim="800000"/>
            <a:headEnd/>
            <a:tailEnd/>
          </a:ln>
        </p:spPr>
        <p:txBody>
          <a:bodyPr>
            <a:spAutoFit/>
          </a:bodyPr>
          <a:lstStyle/>
          <a:p>
            <a:pPr eaLnBrk="0" hangingPunct="0">
              <a:spcBef>
                <a:spcPct val="50000"/>
              </a:spcBef>
            </a:pPr>
            <a:r>
              <a:rPr lang="en-US" sz="1000" i="1" dirty="0">
                <a:solidFill>
                  <a:srgbClr val="000099"/>
                </a:solidFill>
                <a:latin typeface="Impact" pitchFamily="34" charset="0"/>
              </a:rPr>
              <a:t>/</a:t>
            </a:r>
          </a:p>
        </p:txBody>
      </p:sp>
      <p:sp>
        <p:nvSpPr>
          <p:cNvPr id="203" name="Text Box 33"/>
          <p:cNvSpPr txBox="1">
            <a:spLocks noChangeArrowheads="1"/>
          </p:cNvSpPr>
          <p:nvPr/>
        </p:nvSpPr>
        <p:spPr bwMode="auto">
          <a:xfrm>
            <a:off x="1380490" y="5132071"/>
            <a:ext cx="292100" cy="274637"/>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00"/>
                </a:solidFill>
                <a:latin typeface="Comic Sans MS" pitchFamily="66" charset="0"/>
              </a:rPr>
              <a:t>5</a:t>
            </a:r>
          </a:p>
        </p:txBody>
      </p:sp>
      <p:sp>
        <p:nvSpPr>
          <p:cNvPr id="204" name="Text Box 50"/>
          <p:cNvSpPr txBox="1">
            <a:spLocks noChangeArrowheads="1"/>
          </p:cNvSpPr>
          <p:nvPr/>
        </p:nvSpPr>
        <p:spPr bwMode="auto">
          <a:xfrm>
            <a:off x="1059815" y="5038407"/>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sp>
        <p:nvSpPr>
          <p:cNvPr id="205" name="Text Box 51"/>
          <p:cNvSpPr txBox="1">
            <a:spLocks noChangeArrowheads="1"/>
          </p:cNvSpPr>
          <p:nvPr/>
        </p:nvSpPr>
        <p:spPr bwMode="auto">
          <a:xfrm>
            <a:off x="1466215" y="5043332"/>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sp>
        <p:nvSpPr>
          <p:cNvPr id="206" name="Text Box 52"/>
          <p:cNvSpPr txBox="1">
            <a:spLocks noChangeArrowheads="1"/>
          </p:cNvSpPr>
          <p:nvPr/>
        </p:nvSpPr>
        <p:spPr bwMode="auto">
          <a:xfrm>
            <a:off x="1877695" y="5038408"/>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sp>
        <p:nvSpPr>
          <p:cNvPr id="207" name="Text Box 53"/>
          <p:cNvSpPr txBox="1">
            <a:spLocks noChangeArrowheads="1"/>
          </p:cNvSpPr>
          <p:nvPr/>
        </p:nvSpPr>
        <p:spPr bwMode="auto">
          <a:xfrm>
            <a:off x="3398839" y="5028883"/>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sp>
        <p:nvSpPr>
          <p:cNvPr id="208" name="Text Box 54"/>
          <p:cNvSpPr txBox="1">
            <a:spLocks noChangeArrowheads="1"/>
          </p:cNvSpPr>
          <p:nvPr/>
        </p:nvSpPr>
        <p:spPr bwMode="auto">
          <a:xfrm>
            <a:off x="3809046" y="5036026"/>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sp>
        <p:nvSpPr>
          <p:cNvPr id="209" name="Text Box 55"/>
          <p:cNvSpPr txBox="1">
            <a:spLocks noChangeArrowheads="1"/>
          </p:cNvSpPr>
          <p:nvPr/>
        </p:nvSpPr>
        <p:spPr bwMode="auto">
          <a:xfrm>
            <a:off x="4225288" y="5028883"/>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sp>
        <p:nvSpPr>
          <p:cNvPr id="210" name="Text Box 11"/>
          <p:cNvSpPr txBox="1">
            <a:spLocks noChangeArrowheads="1"/>
          </p:cNvSpPr>
          <p:nvPr/>
        </p:nvSpPr>
        <p:spPr bwMode="auto">
          <a:xfrm>
            <a:off x="6848068" y="3893820"/>
            <a:ext cx="4572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22</a:t>
            </a:r>
          </a:p>
        </p:txBody>
      </p:sp>
      <p:sp>
        <p:nvSpPr>
          <p:cNvPr id="211" name="Text Box 13"/>
          <p:cNvSpPr txBox="1">
            <a:spLocks noChangeArrowheads="1"/>
          </p:cNvSpPr>
          <p:nvPr/>
        </p:nvSpPr>
        <p:spPr bwMode="auto">
          <a:xfrm>
            <a:off x="7164227" y="3885883"/>
            <a:ext cx="3048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0</a:t>
            </a:r>
          </a:p>
        </p:txBody>
      </p:sp>
      <p:sp>
        <p:nvSpPr>
          <p:cNvPr id="212" name="Text Box 12"/>
          <p:cNvSpPr txBox="1">
            <a:spLocks noChangeArrowheads="1"/>
          </p:cNvSpPr>
          <p:nvPr/>
        </p:nvSpPr>
        <p:spPr bwMode="auto">
          <a:xfrm>
            <a:off x="7030882" y="3885883"/>
            <a:ext cx="304800" cy="246221"/>
          </a:xfrm>
          <a:prstGeom prst="rect">
            <a:avLst/>
          </a:prstGeom>
          <a:noFill/>
          <a:ln w="9525">
            <a:noFill/>
            <a:miter lim="800000"/>
            <a:headEnd/>
            <a:tailEnd/>
          </a:ln>
        </p:spPr>
        <p:txBody>
          <a:bodyPr>
            <a:spAutoFit/>
          </a:bodyPr>
          <a:lstStyle/>
          <a:p>
            <a:pPr eaLnBrk="0" hangingPunct="0">
              <a:spcBef>
                <a:spcPct val="50000"/>
              </a:spcBef>
            </a:pPr>
            <a:r>
              <a:rPr lang="en-US" sz="1000" dirty="0">
                <a:solidFill>
                  <a:srgbClr val="000099"/>
                </a:solidFill>
                <a:latin typeface="Comic Sans MS" pitchFamily="66" charset="0"/>
              </a:rPr>
              <a:t>0</a:t>
            </a:r>
          </a:p>
        </p:txBody>
      </p:sp>
      <p:sp>
        <p:nvSpPr>
          <p:cNvPr id="213" name="Text Box 20"/>
          <p:cNvSpPr txBox="1">
            <a:spLocks noChangeArrowheads="1"/>
          </p:cNvSpPr>
          <p:nvPr/>
        </p:nvSpPr>
        <p:spPr bwMode="auto">
          <a:xfrm>
            <a:off x="3017520" y="361156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214" name="Text Box 20"/>
          <p:cNvSpPr txBox="1">
            <a:spLocks noChangeArrowheads="1"/>
          </p:cNvSpPr>
          <p:nvPr/>
        </p:nvSpPr>
        <p:spPr bwMode="auto">
          <a:xfrm>
            <a:off x="3017520" y="379444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215" name="Text Box 20"/>
          <p:cNvSpPr txBox="1">
            <a:spLocks noChangeArrowheads="1"/>
          </p:cNvSpPr>
          <p:nvPr/>
        </p:nvSpPr>
        <p:spPr bwMode="auto">
          <a:xfrm>
            <a:off x="3017520" y="397732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216" name="Text Box 20"/>
          <p:cNvSpPr txBox="1">
            <a:spLocks noChangeArrowheads="1"/>
          </p:cNvSpPr>
          <p:nvPr/>
        </p:nvSpPr>
        <p:spPr bwMode="auto">
          <a:xfrm>
            <a:off x="3017520" y="416020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217" name="Text Box 20"/>
          <p:cNvSpPr txBox="1">
            <a:spLocks noChangeArrowheads="1"/>
          </p:cNvSpPr>
          <p:nvPr/>
        </p:nvSpPr>
        <p:spPr bwMode="auto">
          <a:xfrm>
            <a:off x="3017520" y="4331649"/>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218" name="Text Box 20"/>
          <p:cNvSpPr txBox="1">
            <a:spLocks noChangeArrowheads="1"/>
          </p:cNvSpPr>
          <p:nvPr/>
        </p:nvSpPr>
        <p:spPr bwMode="auto">
          <a:xfrm>
            <a:off x="3017520" y="450262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219" name="Text Box 20"/>
          <p:cNvSpPr txBox="1">
            <a:spLocks noChangeArrowheads="1"/>
          </p:cNvSpPr>
          <p:nvPr/>
        </p:nvSpPr>
        <p:spPr bwMode="auto">
          <a:xfrm>
            <a:off x="3017520" y="466312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220" name="Text Box 20"/>
          <p:cNvSpPr txBox="1">
            <a:spLocks noChangeArrowheads="1"/>
          </p:cNvSpPr>
          <p:nvPr/>
        </p:nvSpPr>
        <p:spPr bwMode="auto">
          <a:xfrm>
            <a:off x="5769936" y="4427752"/>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221" name="Text Box 20"/>
          <p:cNvSpPr txBox="1">
            <a:spLocks noChangeArrowheads="1"/>
          </p:cNvSpPr>
          <p:nvPr/>
        </p:nvSpPr>
        <p:spPr bwMode="auto">
          <a:xfrm>
            <a:off x="5777387" y="4297363"/>
            <a:ext cx="381000" cy="223837"/>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222" name="Text Box 20"/>
          <p:cNvSpPr txBox="1">
            <a:spLocks noChangeArrowheads="1"/>
          </p:cNvSpPr>
          <p:nvPr/>
        </p:nvSpPr>
        <p:spPr bwMode="auto">
          <a:xfrm>
            <a:off x="5785962" y="4179490"/>
            <a:ext cx="381000" cy="223837"/>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223" name="Text Box 20"/>
          <p:cNvSpPr txBox="1">
            <a:spLocks noChangeArrowheads="1"/>
          </p:cNvSpPr>
          <p:nvPr/>
        </p:nvSpPr>
        <p:spPr bwMode="auto">
          <a:xfrm>
            <a:off x="5780248" y="4034235"/>
            <a:ext cx="381000" cy="223837"/>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224" name="Text Box 20"/>
          <p:cNvSpPr txBox="1">
            <a:spLocks noChangeArrowheads="1"/>
          </p:cNvSpPr>
          <p:nvPr/>
        </p:nvSpPr>
        <p:spPr bwMode="auto">
          <a:xfrm>
            <a:off x="5788823" y="3916212"/>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225" name="Text Box 20"/>
          <p:cNvSpPr txBox="1">
            <a:spLocks noChangeArrowheads="1"/>
          </p:cNvSpPr>
          <p:nvPr/>
        </p:nvSpPr>
        <p:spPr bwMode="auto">
          <a:xfrm>
            <a:off x="5785490" y="3790003"/>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226" name="Text Box 20"/>
          <p:cNvSpPr txBox="1">
            <a:spLocks noChangeArrowheads="1"/>
          </p:cNvSpPr>
          <p:nvPr/>
        </p:nvSpPr>
        <p:spPr bwMode="auto">
          <a:xfrm>
            <a:off x="5779776" y="3659034"/>
            <a:ext cx="381000" cy="246221"/>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sp>
        <p:nvSpPr>
          <p:cNvPr id="227" name="Text Box 4"/>
          <p:cNvSpPr txBox="1">
            <a:spLocks noChangeArrowheads="1"/>
          </p:cNvSpPr>
          <p:nvPr/>
        </p:nvSpPr>
        <p:spPr bwMode="auto">
          <a:xfrm>
            <a:off x="654369" y="3344078"/>
            <a:ext cx="882491" cy="246221"/>
          </a:xfrm>
          <a:prstGeom prst="rect">
            <a:avLst/>
          </a:prstGeom>
          <a:noFill/>
          <a:ln w="9525">
            <a:noFill/>
            <a:miter lim="800000"/>
            <a:headEnd/>
            <a:tailEnd/>
          </a:ln>
        </p:spPr>
        <p:txBody>
          <a:bodyPr wrap="square">
            <a:spAutoFit/>
          </a:bodyPr>
          <a:lstStyle/>
          <a:p>
            <a:pPr eaLnBrk="0" hangingPunct="0">
              <a:spcBef>
                <a:spcPct val="50000"/>
              </a:spcBef>
            </a:pPr>
            <a:r>
              <a:rPr lang="en-US" sz="1000" dirty="0">
                <a:solidFill>
                  <a:schemeClr val="accent2"/>
                </a:solidFill>
                <a:latin typeface="Comic Sans MS" pitchFamily="66" charset="0"/>
              </a:rPr>
              <a:t>15 45</a:t>
            </a:r>
            <a:endParaRPr lang="en-US" sz="1200" dirty="0">
              <a:solidFill>
                <a:srgbClr val="000099"/>
              </a:solidFill>
              <a:latin typeface="Comic Sans MS" pitchFamily="66" charset="0"/>
            </a:endParaRPr>
          </a:p>
        </p:txBody>
      </p:sp>
      <p:sp>
        <p:nvSpPr>
          <p:cNvPr id="45059" name="Slide Number Placeholder 3"/>
          <p:cNvSpPr>
            <a:spLocks noGrp="1"/>
          </p:cNvSpPr>
          <p:nvPr>
            <p:ph type="sldNum" sz="quarter" idx="12"/>
          </p:nvPr>
        </p:nvSpPr>
        <p:spPr>
          <a:noFill/>
        </p:spPr>
        <p:txBody>
          <a:bodyPr/>
          <a:lstStyle/>
          <a:p>
            <a:fld id="{3CDDB223-E627-49D9-89E3-8AD30986A1B8}" type="slidenum">
              <a:rPr lang="en-US" smtClean="0"/>
              <a:pPr/>
              <a:t>67</a:t>
            </a:fld>
            <a:endParaRPr lang="en-US" dirty="0"/>
          </a:p>
        </p:txBody>
      </p:sp>
      <p:sp>
        <p:nvSpPr>
          <p:cNvPr id="45072" name="Text Box 28"/>
          <p:cNvSpPr txBox="1">
            <a:spLocks noChangeArrowheads="1"/>
          </p:cNvSpPr>
          <p:nvPr/>
        </p:nvSpPr>
        <p:spPr bwMode="auto">
          <a:xfrm>
            <a:off x="1828800" y="5120322"/>
            <a:ext cx="408668" cy="274638"/>
          </a:xfrm>
          <a:prstGeom prst="rect">
            <a:avLst/>
          </a:prstGeom>
          <a:noFill/>
          <a:ln w="9525">
            <a:noFill/>
            <a:miter lim="800000"/>
            <a:headEnd/>
            <a:tailEnd/>
          </a:ln>
        </p:spPr>
        <p:txBody>
          <a:bodyPr wrap="square">
            <a:spAutoFit/>
          </a:bodyPr>
          <a:lstStyle/>
          <a:p>
            <a:pPr eaLnBrk="0" hangingPunct="0">
              <a:spcBef>
                <a:spcPct val="50000"/>
              </a:spcBef>
            </a:pPr>
            <a:r>
              <a:rPr lang="en-US" sz="1200" dirty="0">
                <a:solidFill>
                  <a:srgbClr val="000000"/>
                </a:solidFill>
                <a:latin typeface="Comic Sans MS" pitchFamily="66" charset="0"/>
              </a:rPr>
              <a:t>7</a:t>
            </a:r>
          </a:p>
        </p:txBody>
      </p:sp>
      <p:sp>
        <p:nvSpPr>
          <p:cNvPr id="279582" name="Text Box 30"/>
          <p:cNvSpPr txBox="1">
            <a:spLocks noChangeArrowheads="1"/>
          </p:cNvSpPr>
          <p:nvPr/>
        </p:nvSpPr>
        <p:spPr bwMode="auto">
          <a:xfrm>
            <a:off x="6639680" y="3316296"/>
            <a:ext cx="381000" cy="274638"/>
          </a:xfrm>
          <a:prstGeom prst="rect">
            <a:avLst/>
          </a:prstGeom>
          <a:noFill/>
          <a:ln w="9525">
            <a:noFill/>
            <a:miter lim="800000"/>
            <a:headEnd/>
            <a:tailEnd/>
          </a:ln>
        </p:spPr>
        <p:txBody>
          <a:bodyPr>
            <a:spAutoFit/>
          </a:bodyPr>
          <a:lstStyle/>
          <a:p>
            <a:pPr eaLnBrk="0" hangingPunct="0">
              <a:spcBef>
                <a:spcPct val="50000"/>
              </a:spcBef>
            </a:pPr>
            <a:r>
              <a:rPr lang="en-US" sz="1200" dirty="0">
                <a:solidFill>
                  <a:srgbClr val="000000"/>
                </a:solidFill>
                <a:latin typeface="Comic Sans MS" pitchFamily="66" charset="0"/>
              </a:rPr>
              <a:t>7</a:t>
            </a:r>
          </a:p>
        </p:txBody>
      </p:sp>
      <p:sp>
        <p:nvSpPr>
          <p:cNvPr id="279584" name="Text Box 32"/>
          <p:cNvSpPr txBox="1">
            <a:spLocks noChangeArrowheads="1"/>
          </p:cNvSpPr>
          <p:nvPr/>
        </p:nvSpPr>
        <p:spPr bwMode="auto">
          <a:xfrm>
            <a:off x="594360" y="1219200"/>
            <a:ext cx="8245156" cy="1643527"/>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marL="115888" indent="-115888" eaLnBrk="0" hangingPunct="0">
              <a:spcAft>
                <a:spcPct val="30000"/>
              </a:spcAft>
              <a:buFont typeface="Arial" charset="0"/>
              <a:buChar char="•"/>
              <a:defRPr/>
            </a:pPr>
            <a:r>
              <a:rPr lang="en-US" b="0" dirty="0">
                <a:solidFill>
                  <a:srgbClr val="000000"/>
                </a:solidFill>
                <a:latin typeface="Tahoma" pitchFamily="34" charset="0"/>
                <a:cs typeface="+mn-cs"/>
              </a:rPr>
              <a:t>COUGARS win point 8 on a loss of rally.</a:t>
            </a:r>
          </a:p>
          <a:p>
            <a:pPr marL="115888" indent="-115888" eaLnBrk="0" hangingPunct="0">
              <a:spcAft>
                <a:spcPct val="30000"/>
              </a:spcAft>
              <a:buFont typeface="Arial" charset="0"/>
              <a:buChar char="•"/>
              <a:defRPr/>
            </a:pPr>
            <a:r>
              <a:rPr lang="en-US" b="0" dirty="0">
                <a:solidFill>
                  <a:srgbClr val="000000"/>
                </a:solidFill>
                <a:latin typeface="Tahoma" pitchFamily="34" charset="0"/>
                <a:cs typeface="+mn-cs"/>
              </a:rPr>
              <a:t>Record OWLS score </a:t>
            </a:r>
            <a:r>
              <a:rPr lang="en-US" dirty="0">
                <a:solidFill>
                  <a:srgbClr val="000000"/>
                </a:solidFill>
                <a:latin typeface="Tahoma" pitchFamily="34" charset="0"/>
                <a:cs typeface="+mn-cs"/>
              </a:rPr>
              <a:t>(7) in the Points at Chg circle</a:t>
            </a:r>
            <a:r>
              <a:rPr lang="en-US" b="0" dirty="0">
                <a:solidFill>
                  <a:srgbClr val="000000"/>
                </a:solidFill>
                <a:latin typeface="Tahoma" pitchFamily="34" charset="0"/>
                <a:cs typeface="+mn-cs"/>
              </a:rPr>
              <a:t> </a:t>
            </a:r>
            <a:br>
              <a:rPr lang="en-US" b="0" dirty="0">
                <a:solidFill>
                  <a:srgbClr val="000000"/>
                </a:solidFill>
                <a:latin typeface="Tahoma" pitchFamily="34" charset="0"/>
                <a:cs typeface="+mn-cs"/>
              </a:rPr>
            </a:br>
            <a:r>
              <a:rPr lang="en-US" b="0" dirty="0">
                <a:solidFill>
                  <a:srgbClr val="000000"/>
                </a:solidFill>
                <a:latin typeface="Tahoma" pitchFamily="34" charset="0"/>
                <a:cs typeface="+mn-cs"/>
              </a:rPr>
              <a:t>next to the team name on the far right.</a:t>
            </a:r>
          </a:p>
          <a:p>
            <a:pPr marL="115888" indent="-115888" eaLnBrk="0" hangingPunct="0">
              <a:spcAft>
                <a:spcPct val="30000"/>
              </a:spcAft>
              <a:buFont typeface="Arial" charset="0"/>
              <a:buChar char="•"/>
              <a:defRPr/>
            </a:pPr>
            <a:r>
              <a:rPr lang="en-US" b="0" dirty="0">
                <a:solidFill>
                  <a:srgbClr val="000000"/>
                </a:solidFill>
                <a:latin typeface="Tahoma" pitchFamily="34" charset="0"/>
                <a:cs typeface="+mn-cs"/>
              </a:rPr>
              <a:t>Transfer the Owls’ last </a:t>
            </a:r>
            <a:r>
              <a:rPr lang="en-US" dirty="0">
                <a:solidFill>
                  <a:srgbClr val="000000"/>
                </a:solidFill>
                <a:latin typeface="Tahoma" pitchFamily="34" charset="0"/>
                <a:cs typeface="+mn-cs"/>
              </a:rPr>
              <a:t>Service Rounds exit score</a:t>
            </a:r>
            <a:r>
              <a:rPr lang="en-US" b="0" dirty="0">
                <a:solidFill>
                  <a:srgbClr val="000000"/>
                </a:solidFill>
                <a:latin typeface="Tahoma" pitchFamily="34" charset="0"/>
                <a:cs typeface="+mn-cs"/>
              </a:rPr>
              <a:t> </a:t>
            </a:r>
            <a:br>
              <a:rPr lang="en-US" b="0" dirty="0">
                <a:solidFill>
                  <a:srgbClr val="000000"/>
                </a:solidFill>
                <a:latin typeface="Tahoma" pitchFamily="34" charset="0"/>
                <a:cs typeface="+mn-cs"/>
              </a:rPr>
            </a:br>
            <a:r>
              <a:rPr lang="en-US" b="0" dirty="0">
                <a:solidFill>
                  <a:srgbClr val="000000"/>
                </a:solidFill>
                <a:latin typeface="Tahoma" pitchFamily="34" charset="0"/>
                <a:cs typeface="+mn-cs"/>
              </a:rPr>
              <a:t>from the far left to the far right and slash the same point in the Points column.</a:t>
            </a:r>
          </a:p>
        </p:txBody>
      </p:sp>
      <p:sp>
        <p:nvSpPr>
          <p:cNvPr id="279585" name="Line 33"/>
          <p:cNvSpPr>
            <a:spLocks noChangeShapeType="1"/>
          </p:cNvSpPr>
          <p:nvPr/>
        </p:nvSpPr>
        <p:spPr bwMode="auto">
          <a:xfrm flipH="1">
            <a:off x="2072638" y="2436595"/>
            <a:ext cx="4073845" cy="2640230"/>
          </a:xfrm>
          <a:prstGeom prst="line">
            <a:avLst/>
          </a:prstGeom>
          <a:noFill/>
          <a:ln w="38100">
            <a:solidFill>
              <a:srgbClr val="0000FF"/>
            </a:solidFill>
            <a:prstDash val="sysDot"/>
            <a:round/>
            <a:headEnd/>
            <a:tailEnd type="triangle" w="med" len="med"/>
          </a:ln>
        </p:spPr>
        <p:txBody>
          <a:bodyPr/>
          <a:lstStyle/>
          <a:p>
            <a:endParaRPr lang="en-US" dirty="0"/>
          </a:p>
        </p:txBody>
      </p:sp>
      <p:sp>
        <p:nvSpPr>
          <p:cNvPr id="279586" name="Line 34"/>
          <p:cNvSpPr>
            <a:spLocks noChangeShapeType="1"/>
          </p:cNvSpPr>
          <p:nvPr/>
        </p:nvSpPr>
        <p:spPr bwMode="auto">
          <a:xfrm>
            <a:off x="4829559" y="2058930"/>
            <a:ext cx="1883662" cy="1254498"/>
          </a:xfrm>
          <a:prstGeom prst="line">
            <a:avLst/>
          </a:prstGeom>
          <a:noFill/>
          <a:ln w="38100">
            <a:solidFill>
              <a:srgbClr val="0000FF"/>
            </a:solidFill>
            <a:prstDash val="sysDot"/>
            <a:round/>
            <a:headEnd/>
            <a:tailEnd type="triangle" w="med" len="med"/>
          </a:ln>
        </p:spPr>
        <p:txBody>
          <a:bodyPr/>
          <a:lstStyle/>
          <a:p>
            <a:endParaRPr lang="en-US" dirty="0"/>
          </a:p>
        </p:txBody>
      </p:sp>
      <p:sp>
        <p:nvSpPr>
          <p:cNvPr id="279587" name="Line 35"/>
          <p:cNvSpPr>
            <a:spLocks noChangeShapeType="1"/>
          </p:cNvSpPr>
          <p:nvPr/>
        </p:nvSpPr>
        <p:spPr bwMode="auto">
          <a:xfrm>
            <a:off x="2135029" y="5199561"/>
            <a:ext cx="5623083" cy="2"/>
          </a:xfrm>
          <a:prstGeom prst="line">
            <a:avLst/>
          </a:prstGeom>
          <a:noFill/>
          <a:ln w="38100">
            <a:solidFill>
              <a:srgbClr val="0000FF"/>
            </a:solidFill>
            <a:prstDash val="sysDot"/>
            <a:round/>
            <a:headEnd/>
            <a:tailEnd type="triangle" w="med" len="med"/>
          </a:ln>
        </p:spPr>
        <p:txBody>
          <a:bodyPr/>
          <a:lstStyle/>
          <a:p>
            <a:endParaRPr lang="en-US" dirty="0"/>
          </a:p>
        </p:txBody>
      </p:sp>
      <p:sp>
        <p:nvSpPr>
          <p:cNvPr id="279588" name="Text Box 36"/>
          <p:cNvSpPr txBox="1">
            <a:spLocks noChangeArrowheads="1"/>
          </p:cNvSpPr>
          <p:nvPr/>
        </p:nvSpPr>
        <p:spPr bwMode="auto">
          <a:xfrm>
            <a:off x="7726680" y="5120322"/>
            <a:ext cx="228600" cy="274638"/>
          </a:xfrm>
          <a:prstGeom prst="rect">
            <a:avLst/>
          </a:prstGeom>
          <a:noFill/>
          <a:ln w="9525">
            <a:noFill/>
            <a:miter lim="800000"/>
            <a:headEnd/>
            <a:tailEnd/>
          </a:ln>
        </p:spPr>
        <p:txBody>
          <a:bodyPr>
            <a:spAutoFit/>
          </a:bodyPr>
          <a:lstStyle/>
          <a:p>
            <a:pPr>
              <a:spcBef>
                <a:spcPct val="50000"/>
              </a:spcBef>
            </a:pPr>
            <a:r>
              <a:rPr lang="en-US" sz="1200" dirty="0">
                <a:latin typeface="Comic Sans MS" pitchFamily="66" charset="0"/>
              </a:rPr>
              <a:t>7</a:t>
            </a:r>
          </a:p>
        </p:txBody>
      </p:sp>
      <p:sp>
        <p:nvSpPr>
          <p:cNvPr id="279590" name="Text Box 38"/>
          <p:cNvSpPr txBox="1">
            <a:spLocks noChangeArrowheads="1"/>
          </p:cNvSpPr>
          <p:nvPr/>
        </p:nvSpPr>
        <p:spPr bwMode="auto">
          <a:xfrm>
            <a:off x="457200" y="91440"/>
            <a:ext cx="8686800" cy="1077218"/>
          </a:xfrm>
          <a:prstGeom prst="rect">
            <a:avLst/>
          </a:prstGeom>
          <a:noFill/>
          <a:ln w="9525">
            <a:noFill/>
            <a:miter lim="800000"/>
            <a:headEnd/>
            <a:tailEnd/>
          </a:ln>
          <a:effectLst/>
        </p:spPr>
        <p:txBody>
          <a:bodyPr>
            <a:spAutoFit/>
          </a:bodyPr>
          <a:lstStyle/>
          <a:p>
            <a:pPr algn="ctr">
              <a:spcBef>
                <a:spcPct val="50000"/>
              </a:spcBef>
              <a:defRPr/>
            </a:pPr>
            <a:r>
              <a:rPr lang="en-US" sz="3200" dirty="0">
                <a:solidFill>
                  <a:srgbClr val="FF3300"/>
                </a:solidFill>
                <a:effectLst>
                  <a:outerShdw blurRad="38100" dist="38100" dir="2700000" algn="tl">
                    <a:srgbClr val="C0C0C0"/>
                  </a:outerShdw>
                </a:effectLst>
                <a:cs typeface="+mn-cs"/>
              </a:rPr>
              <a:t>If the team on the </a:t>
            </a:r>
            <a:br>
              <a:rPr lang="en-US" sz="3200" dirty="0">
                <a:solidFill>
                  <a:srgbClr val="FF3300"/>
                </a:solidFill>
                <a:effectLst>
                  <a:outerShdw blurRad="38100" dist="38100" dir="2700000" algn="tl">
                    <a:srgbClr val="C0C0C0"/>
                  </a:outerShdw>
                </a:effectLst>
                <a:cs typeface="+mn-cs"/>
              </a:rPr>
            </a:br>
            <a:r>
              <a:rPr lang="en-US" sz="3200" dirty="0">
                <a:solidFill>
                  <a:srgbClr val="FF3300"/>
                </a:solidFill>
                <a:effectLst>
                  <a:outerShdw blurRad="38100" dist="38100" dir="2700000" algn="tl">
                    <a:srgbClr val="C0C0C0"/>
                  </a:outerShdw>
                </a:effectLst>
                <a:cs typeface="+mn-cs"/>
              </a:rPr>
              <a:t>Right scores the 8</a:t>
            </a:r>
            <a:r>
              <a:rPr lang="en-US" sz="3200" baseline="30000" dirty="0">
                <a:solidFill>
                  <a:srgbClr val="FF3300"/>
                </a:solidFill>
                <a:effectLst>
                  <a:outerShdw blurRad="38100" dist="38100" dir="2700000" algn="tl">
                    <a:srgbClr val="C0C0C0"/>
                  </a:outerShdw>
                </a:effectLst>
                <a:cs typeface="+mn-cs"/>
              </a:rPr>
              <a:t>th</a:t>
            </a:r>
            <a:r>
              <a:rPr lang="en-US" sz="3200" dirty="0">
                <a:solidFill>
                  <a:srgbClr val="FF3300"/>
                </a:solidFill>
                <a:effectLst>
                  <a:outerShdw blurRad="38100" dist="38100" dir="2700000" algn="tl">
                    <a:srgbClr val="C0C0C0"/>
                  </a:outerShdw>
                </a:effectLst>
                <a:cs typeface="+mn-cs"/>
              </a:rPr>
              <a:t> point</a:t>
            </a:r>
          </a:p>
        </p:txBody>
      </p:sp>
      <p:sp>
        <p:nvSpPr>
          <p:cNvPr id="279592" name="Rectangle 40"/>
          <p:cNvSpPr>
            <a:spLocks noChangeArrowheads="1"/>
          </p:cNvSpPr>
          <p:nvPr/>
        </p:nvSpPr>
        <p:spPr bwMode="auto">
          <a:xfrm>
            <a:off x="1844040" y="5125246"/>
            <a:ext cx="228600" cy="228600"/>
          </a:xfrm>
          <a:prstGeom prst="rect">
            <a:avLst/>
          </a:prstGeom>
          <a:noFill/>
          <a:ln w="38100">
            <a:solidFill>
              <a:srgbClr val="CC0099"/>
            </a:solidFill>
            <a:miter lim="800000"/>
            <a:headEnd/>
            <a:tailEnd/>
          </a:ln>
        </p:spPr>
        <p:txBody>
          <a:bodyPr wrap="none" anchor="ctr"/>
          <a:lstStyle/>
          <a:p>
            <a:endParaRPr lang="en-US" dirty="0"/>
          </a:p>
        </p:txBody>
      </p:sp>
      <p:sp>
        <p:nvSpPr>
          <p:cNvPr id="279593" name="Rectangle 41"/>
          <p:cNvSpPr>
            <a:spLocks noChangeArrowheads="1"/>
          </p:cNvSpPr>
          <p:nvPr/>
        </p:nvSpPr>
        <p:spPr bwMode="auto">
          <a:xfrm>
            <a:off x="7758112" y="5108283"/>
            <a:ext cx="228600" cy="228600"/>
          </a:xfrm>
          <a:prstGeom prst="rect">
            <a:avLst/>
          </a:prstGeom>
          <a:noFill/>
          <a:ln w="38100">
            <a:solidFill>
              <a:srgbClr val="CC0099"/>
            </a:solidFill>
            <a:miter lim="800000"/>
            <a:headEnd/>
            <a:tailEnd/>
          </a:ln>
        </p:spPr>
        <p:txBody>
          <a:bodyPr wrap="none" anchor="ctr"/>
          <a:lstStyle/>
          <a:p>
            <a:endParaRPr lang="en-US" dirty="0"/>
          </a:p>
        </p:txBody>
      </p:sp>
      <p:pic>
        <p:nvPicPr>
          <p:cNvPr id="62" name="Picture 16" descr="Vball9"/>
          <p:cNvPicPr>
            <a:picLocks noChangeAspect="1" noChangeArrowheads="1"/>
          </p:cNvPicPr>
          <p:nvPr/>
        </p:nvPicPr>
        <p:blipFill>
          <a:blip r:embed="rId4" cstate="print"/>
          <a:srcRect/>
          <a:stretch>
            <a:fillRect/>
          </a:stretch>
        </p:blipFill>
        <p:spPr bwMode="auto">
          <a:xfrm>
            <a:off x="244475" y="6459538"/>
            <a:ext cx="230188" cy="238125"/>
          </a:xfrm>
          <a:prstGeom prst="rect">
            <a:avLst/>
          </a:prstGeom>
          <a:noFill/>
          <a:ln w="9525">
            <a:noFill/>
            <a:miter lim="800000"/>
            <a:headEnd/>
            <a:tailEnd/>
          </a:ln>
        </p:spPr>
      </p:pic>
      <p:sp>
        <p:nvSpPr>
          <p:cNvPr id="63" name="Rectangle 62"/>
          <p:cNvSpPr>
            <a:spLocks noChangeArrowheads="1"/>
          </p:cNvSpPr>
          <p:nvPr/>
        </p:nvSpPr>
        <p:spPr bwMode="auto">
          <a:xfrm>
            <a:off x="2011363" y="6067425"/>
            <a:ext cx="4068762" cy="258532"/>
          </a:xfrm>
          <a:prstGeom prst="rect">
            <a:avLst/>
          </a:prstGeom>
          <a:solidFill>
            <a:srgbClr val="CCFFCC"/>
          </a:solidFill>
          <a:ln w="9525">
            <a:noFill/>
            <a:miter lim="800000"/>
            <a:headEnd/>
            <a:tailEnd/>
          </a:ln>
          <a:effectLst>
            <a:outerShdw blurRad="50800" dist="38100" dir="2700000" algn="tl" rotWithShape="0">
              <a:prstClr val="black">
                <a:alpha val="40000"/>
              </a:prstClr>
            </a:outerShdw>
          </a:effectLst>
        </p:spPr>
        <p:txBody>
          <a:bodyPr>
            <a:spAutoFit/>
          </a:bodyPr>
          <a:lstStyle/>
          <a:p>
            <a:pPr marL="115888" indent="-115888">
              <a:lnSpc>
                <a:spcPct val="90000"/>
              </a:lnSpc>
              <a:buFont typeface="Arial" charset="0"/>
              <a:buChar char="•"/>
              <a:defRPr/>
            </a:pPr>
            <a:r>
              <a:rPr lang="en-US" sz="1200" b="0" dirty="0">
                <a:cs typeface="+mn-cs"/>
              </a:rPr>
              <a:t>Next point scored by the Owls will be recorded here</a:t>
            </a:r>
          </a:p>
        </p:txBody>
      </p:sp>
      <p:sp>
        <p:nvSpPr>
          <p:cNvPr id="64" name="Line 37"/>
          <p:cNvSpPr>
            <a:spLocks noChangeShapeType="1"/>
          </p:cNvSpPr>
          <p:nvPr/>
        </p:nvSpPr>
        <p:spPr bwMode="auto">
          <a:xfrm flipV="1">
            <a:off x="5989638" y="4577870"/>
            <a:ext cx="274002" cy="1626080"/>
          </a:xfrm>
          <a:prstGeom prst="line">
            <a:avLst/>
          </a:prstGeom>
          <a:noFill/>
          <a:ln w="38100">
            <a:solidFill>
              <a:srgbClr val="0000FF"/>
            </a:solidFill>
            <a:prstDash val="sysDot"/>
            <a:round/>
            <a:headEnd/>
            <a:tailEnd type="triangle" w="med" len="med"/>
          </a:ln>
        </p:spPr>
        <p:txBody>
          <a:bodyPr/>
          <a:lstStyle/>
          <a:p>
            <a:endParaRPr lang="en-US" dirty="0"/>
          </a:p>
        </p:txBody>
      </p:sp>
      <p:sp>
        <p:nvSpPr>
          <p:cNvPr id="87" name="Oval 38"/>
          <p:cNvSpPr>
            <a:spLocks noChangeArrowheads="1"/>
          </p:cNvSpPr>
          <p:nvPr/>
        </p:nvSpPr>
        <p:spPr bwMode="auto">
          <a:xfrm>
            <a:off x="6664643" y="3343190"/>
            <a:ext cx="228600" cy="228600"/>
          </a:xfrm>
          <a:prstGeom prst="ellipse">
            <a:avLst/>
          </a:prstGeom>
          <a:noFill/>
          <a:ln w="28575">
            <a:solidFill>
              <a:srgbClr val="FF03BD"/>
            </a:solidFill>
            <a:round/>
            <a:headEnd/>
            <a:tailEnd/>
          </a:ln>
        </p:spPr>
        <p:txBody>
          <a:bodyPr wrap="none" anchor="ctr"/>
          <a:lstStyle/>
          <a:p>
            <a:endParaRPr lang="en-US" dirty="0"/>
          </a:p>
        </p:txBody>
      </p:sp>
      <p:sp>
        <p:nvSpPr>
          <p:cNvPr id="89" name="Text Box 44"/>
          <p:cNvSpPr txBox="1">
            <a:spLocks noChangeArrowheads="1"/>
          </p:cNvSpPr>
          <p:nvPr/>
        </p:nvSpPr>
        <p:spPr bwMode="auto">
          <a:xfrm>
            <a:off x="799276" y="307721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90" name="Text Box 4"/>
          <p:cNvSpPr txBox="1">
            <a:spLocks noChangeArrowheads="1"/>
          </p:cNvSpPr>
          <p:nvPr/>
        </p:nvSpPr>
        <p:spPr bwMode="auto">
          <a:xfrm>
            <a:off x="518034" y="3052283"/>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91" name="Text Box 44"/>
          <p:cNvSpPr txBox="1">
            <a:spLocks noChangeArrowheads="1"/>
          </p:cNvSpPr>
          <p:nvPr/>
        </p:nvSpPr>
        <p:spPr bwMode="auto">
          <a:xfrm>
            <a:off x="7086600" y="3074909"/>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92" name="Text Box 4"/>
          <p:cNvSpPr txBox="1">
            <a:spLocks noChangeArrowheads="1"/>
          </p:cNvSpPr>
          <p:nvPr/>
        </p:nvSpPr>
        <p:spPr bwMode="auto">
          <a:xfrm>
            <a:off x="6805358" y="3049982"/>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93" name="Text Box 44"/>
          <p:cNvSpPr txBox="1">
            <a:spLocks noChangeArrowheads="1"/>
          </p:cNvSpPr>
          <p:nvPr/>
        </p:nvSpPr>
        <p:spPr bwMode="auto">
          <a:xfrm>
            <a:off x="4418713" y="3074909"/>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94" name="Text Box 4"/>
          <p:cNvSpPr txBox="1">
            <a:spLocks noChangeArrowheads="1"/>
          </p:cNvSpPr>
          <p:nvPr/>
        </p:nvSpPr>
        <p:spPr bwMode="auto">
          <a:xfrm>
            <a:off x="4137471" y="3049982"/>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95" name="Text Box 17"/>
          <p:cNvSpPr txBox="1">
            <a:spLocks noChangeArrowheads="1"/>
          </p:cNvSpPr>
          <p:nvPr/>
        </p:nvSpPr>
        <p:spPr bwMode="auto">
          <a:xfrm>
            <a:off x="7315200" y="3075503"/>
            <a:ext cx="411480"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rgbClr val="000099"/>
                </a:solidFill>
                <a:latin typeface="Comic Sans MS" pitchFamily="66" charset="0"/>
              </a:rPr>
              <a:t>7</a:t>
            </a:r>
          </a:p>
        </p:txBody>
      </p:sp>
      <p:sp>
        <p:nvSpPr>
          <p:cNvPr id="96" name="Text Box 17"/>
          <p:cNvSpPr txBox="1">
            <a:spLocks noChangeArrowheads="1"/>
          </p:cNvSpPr>
          <p:nvPr/>
        </p:nvSpPr>
        <p:spPr bwMode="auto">
          <a:xfrm>
            <a:off x="1028313" y="3068528"/>
            <a:ext cx="411480"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rgbClr val="000099"/>
                </a:solidFill>
                <a:latin typeface="Comic Sans MS" pitchFamily="66" charset="0"/>
              </a:rPr>
              <a:t>7</a:t>
            </a:r>
          </a:p>
        </p:txBody>
      </p:sp>
      <p:sp>
        <p:nvSpPr>
          <p:cNvPr id="97" name="Line 37">
            <a:extLst>
              <a:ext uri="{FF2B5EF4-FFF2-40B4-BE49-F238E27FC236}">
                <a16:creationId xmlns:a16="http://schemas.microsoft.com/office/drawing/2014/main" id="{9CDF1DC6-9BB7-46F1-8EC2-2180DEF7C326}"/>
              </a:ext>
            </a:extLst>
          </p:cNvPr>
          <p:cNvSpPr>
            <a:spLocks noChangeShapeType="1"/>
          </p:cNvSpPr>
          <p:nvPr/>
        </p:nvSpPr>
        <p:spPr bwMode="auto">
          <a:xfrm flipH="1">
            <a:off x="6303335" y="2780349"/>
            <a:ext cx="1604625" cy="1643519"/>
          </a:xfrm>
          <a:prstGeom prst="line">
            <a:avLst/>
          </a:prstGeom>
          <a:noFill/>
          <a:ln w="38100">
            <a:solidFill>
              <a:srgbClr val="0000FF"/>
            </a:solidFill>
            <a:prstDash val="sysDot"/>
            <a:round/>
            <a:headEnd/>
            <a:tailEnd type="triangle" w="med" len="med"/>
          </a:ln>
        </p:spPr>
        <p:txBody>
          <a:bodyPr/>
          <a:lstStyle/>
          <a:p>
            <a:endParaRPr lang="en-US" dirty="0"/>
          </a:p>
        </p:txBody>
      </p:sp>
      <p:sp>
        <p:nvSpPr>
          <p:cNvPr id="98" name="Text Box 20">
            <a:extLst>
              <a:ext uri="{FF2B5EF4-FFF2-40B4-BE49-F238E27FC236}">
                <a16:creationId xmlns:a16="http://schemas.microsoft.com/office/drawing/2014/main" id="{90E1CBEE-32C8-4895-960F-3765D1FC24F6}"/>
              </a:ext>
            </a:extLst>
          </p:cNvPr>
          <p:cNvSpPr txBox="1">
            <a:spLocks noChangeArrowheads="1"/>
          </p:cNvSpPr>
          <p:nvPr/>
        </p:nvSpPr>
        <p:spPr bwMode="auto">
          <a:xfrm>
            <a:off x="6121717" y="4302443"/>
            <a:ext cx="381000" cy="223837"/>
          </a:xfrm>
          <a:prstGeom prst="rect">
            <a:avLst/>
          </a:prstGeom>
          <a:noFill/>
          <a:ln w="9525">
            <a:noFill/>
            <a:miter lim="800000"/>
            <a:headEnd/>
            <a:tailEnd/>
          </a:ln>
        </p:spPr>
        <p:txBody>
          <a:bodyPr>
            <a:spAutoFit/>
          </a:bodyPr>
          <a:lstStyle/>
          <a:p>
            <a:pPr eaLnBrk="0" hangingPunct="0"/>
            <a:r>
              <a:rPr lang="en-US" sz="1000" i="1" dirty="0">
                <a:solidFill>
                  <a:srgbClr val="000000"/>
                </a:solidFill>
                <a:latin typeface="Impact" pitchFamily="34" charset="0"/>
              </a:rPr>
              <a:t>/</a:t>
            </a:r>
          </a:p>
        </p:txBody>
      </p:sp>
      <p:pic>
        <p:nvPicPr>
          <p:cNvPr id="2" name="Picture 9" descr="Click Next">
            <a:extLst>
              <a:ext uri="{FF2B5EF4-FFF2-40B4-BE49-F238E27FC236}">
                <a16:creationId xmlns:a16="http://schemas.microsoft.com/office/drawing/2014/main" id="{9F05EB45-2659-9B07-D5DD-EE1C9F91DC72}"/>
              </a:ext>
            </a:extLst>
          </p:cNvPr>
          <p:cNvPicPr>
            <a:picLocks noChangeAspect="1" noChangeArrowheads="1"/>
          </p:cNvPicPr>
          <p:nvPr/>
        </p:nvPicPr>
        <p:blipFill>
          <a:blip r:embed="rId5" cstate="print"/>
          <a:srcRect/>
          <a:stretch>
            <a:fillRect/>
          </a:stretch>
        </p:blipFill>
        <p:spPr bwMode="auto">
          <a:xfrm>
            <a:off x="8868092" y="1874520"/>
            <a:ext cx="230188" cy="230188"/>
          </a:xfrm>
          <a:prstGeom prst="rect">
            <a:avLst/>
          </a:prstGeom>
          <a:noFill/>
          <a:ln w="9525">
            <a:noFill/>
            <a:miter lim="800000"/>
            <a:headEnd/>
            <a:tailEnd/>
          </a:ln>
        </p:spPr>
      </p:pic>
      <p:sp>
        <p:nvSpPr>
          <p:cNvPr id="3" name="Text Box 4">
            <a:extLst>
              <a:ext uri="{FF2B5EF4-FFF2-40B4-BE49-F238E27FC236}">
                <a16:creationId xmlns:a16="http://schemas.microsoft.com/office/drawing/2014/main" id="{37BF6CD8-9032-A8BD-16E6-0F76E3F5F2B6}"/>
              </a:ext>
            </a:extLst>
          </p:cNvPr>
          <p:cNvSpPr txBox="1">
            <a:spLocks noChangeArrowheads="1"/>
          </p:cNvSpPr>
          <p:nvPr/>
        </p:nvSpPr>
        <p:spPr bwMode="auto">
          <a:xfrm>
            <a:off x="7301787" y="3284723"/>
            <a:ext cx="953928"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schemeClr val="accent2"/>
                </a:solidFill>
                <a:latin typeface="Comic Sans MS" pitchFamily="66" charset="0"/>
              </a:rPr>
              <a:t>OWLS</a:t>
            </a:r>
            <a:endParaRPr lang="en-US" sz="1400" dirty="0">
              <a:solidFill>
                <a:srgbClr val="000099"/>
              </a:solidFill>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79584">
                                            <p:bg/>
                                          </p:spTgt>
                                        </p:tgtEl>
                                        <p:attrNameLst>
                                          <p:attrName>style.visibility</p:attrName>
                                        </p:attrNameLst>
                                      </p:cBhvr>
                                      <p:to>
                                        <p:strVal val="visible"/>
                                      </p:to>
                                    </p:set>
                                    <p:animEffect transition="in" filter="wipe(up)">
                                      <p:cBhvr>
                                        <p:cTn id="7" dur="1000"/>
                                        <p:tgtEl>
                                          <p:spTgt spid="279584">
                                            <p:bg/>
                                          </p:spTgt>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279584">
                                            <p:txEl>
                                              <p:pRg st="0" end="0"/>
                                            </p:txEl>
                                          </p:spTgt>
                                        </p:tgtEl>
                                        <p:attrNameLst>
                                          <p:attrName>style.visibility</p:attrName>
                                        </p:attrNameLst>
                                      </p:cBhvr>
                                      <p:to>
                                        <p:strVal val="visible"/>
                                      </p:to>
                                    </p:set>
                                    <p:animEffect transition="in" filter="wipe(up)">
                                      <p:cBhvr>
                                        <p:cTn id="11" dur="1000"/>
                                        <p:tgtEl>
                                          <p:spTgt spid="279584">
                                            <p:txEl>
                                              <p:pRg st="0" end="0"/>
                                            </p:txEl>
                                          </p:spTgt>
                                        </p:tgtEl>
                                      </p:cBhvr>
                                    </p:animEffect>
                                  </p:childTnLst>
                                </p:cTn>
                              </p:par>
                            </p:childTnLst>
                          </p:cTn>
                        </p:par>
                        <p:par>
                          <p:cTn id="12" fill="hold">
                            <p:stCondLst>
                              <p:cond delay="2000"/>
                            </p:stCondLst>
                            <p:childTnLst>
                              <p:par>
                                <p:cTn id="13" presetID="22" presetClass="entr" presetSubtype="1" fill="hold" grpId="0" nodeType="afterEffect">
                                  <p:stCondLst>
                                    <p:cond delay="0"/>
                                  </p:stCondLst>
                                  <p:childTnLst>
                                    <p:set>
                                      <p:cBhvr>
                                        <p:cTn id="14" dur="1" fill="hold">
                                          <p:stCondLst>
                                            <p:cond delay="0"/>
                                          </p:stCondLst>
                                        </p:cTn>
                                        <p:tgtEl>
                                          <p:spTgt spid="279584">
                                            <p:txEl>
                                              <p:pRg st="1" end="1"/>
                                            </p:txEl>
                                          </p:spTgt>
                                        </p:tgtEl>
                                        <p:attrNameLst>
                                          <p:attrName>style.visibility</p:attrName>
                                        </p:attrNameLst>
                                      </p:cBhvr>
                                      <p:to>
                                        <p:strVal val="visible"/>
                                      </p:to>
                                    </p:set>
                                    <p:animEffect transition="in" filter="wipe(up)">
                                      <p:cBhvr>
                                        <p:cTn id="15" dur="1000"/>
                                        <p:tgtEl>
                                          <p:spTgt spid="279584">
                                            <p:txEl>
                                              <p:pRg st="1" end="1"/>
                                            </p:txEl>
                                          </p:spTgt>
                                        </p:tgtEl>
                                      </p:cBhvr>
                                    </p:animEffect>
                                  </p:childTnLst>
                                </p:cTn>
                              </p:par>
                            </p:childTnLst>
                          </p:cTn>
                        </p:par>
                        <p:par>
                          <p:cTn id="16" fill="hold">
                            <p:stCondLst>
                              <p:cond delay="3000"/>
                            </p:stCondLst>
                            <p:childTnLst>
                              <p:par>
                                <p:cTn id="17" presetID="22" presetClass="entr" presetSubtype="1" fill="hold" grpId="0" nodeType="afterEffect">
                                  <p:stCondLst>
                                    <p:cond delay="2500"/>
                                  </p:stCondLst>
                                  <p:childTnLst>
                                    <p:set>
                                      <p:cBhvr>
                                        <p:cTn id="18" dur="1" fill="hold">
                                          <p:stCondLst>
                                            <p:cond delay="0"/>
                                          </p:stCondLst>
                                        </p:cTn>
                                        <p:tgtEl>
                                          <p:spTgt spid="279586"/>
                                        </p:tgtEl>
                                        <p:attrNameLst>
                                          <p:attrName>style.visibility</p:attrName>
                                        </p:attrNameLst>
                                      </p:cBhvr>
                                      <p:to>
                                        <p:strVal val="visible"/>
                                      </p:to>
                                    </p:set>
                                    <p:animEffect transition="in" filter="wipe(up)">
                                      <p:cBhvr>
                                        <p:cTn id="19" dur="2000"/>
                                        <p:tgtEl>
                                          <p:spTgt spid="279586"/>
                                        </p:tgtEl>
                                      </p:cBhvr>
                                    </p:animEffect>
                                  </p:childTnLst>
                                  <p:subTnLst>
                                    <p:set>
                                      <p:cBhvr override="childStyle">
                                        <p:cTn dur="1" fill="hold" display="0" masterRel="sameClick" afterEffect="1">
                                          <p:stCondLst>
                                            <p:cond evt="end" delay="0">
                                              <p:tn val="17"/>
                                            </p:cond>
                                          </p:stCondLst>
                                        </p:cTn>
                                        <p:tgtEl>
                                          <p:spTgt spid="279586"/>
                                        </p:tgtEl>
                                        <p:attrNameLst>
                                          <p:attrName>style.visibility</p:attrName>
                                        </p:attrNameLst>
                                      </p:cBhvr>
                                      <p:to>
                                        <p:strVal val="hidden"/>
                                      </p:to>
                                    </p:set>
                                  </p:subTnLst>
                                </p:cTn>
                              </p:par>
                            </p:childTnLst>
                          </p:cTn>
                        </p:par>
                        <p:par>
                          <p:cTn id="20" fill="hold">
                            <p:stCondLst>
                              <p:cond delay="7500"/>
                            </p:stCondLst>
                            <p:childTnLst>
                              <p:par>
                                <p:cTn id="21" presetID="53" presetClass="entr" presetSubtype="0" fill="hold" grpId="0" nodeType="afterEffect">
                                  <p:stCondLst>
                                    <p:cond delay="0"/>
                                  </p:stCondLst>
                                  <p:childTnLst>
                                    <p:set>
                                      <p:cBhvr>
                                        <p:cTn id="22" dur="1" fill="hold">
                                          <p:stCondLst>
                                            <p:cond delay="0"/>
                                          </p:stCondLst>
                                        </p:cTn>
                                        <p:tgtEl>
                                          <p:spTgt spid="87"/>
                                        </p:tgtEl>
                                        <p:attrNameLst>
                                          <p:attrName>style.visibility</p:attrName>
                                        </p:attrNameLst>
                                      </p:cBhvr>
                                      <p:to>
                                        <p:strVal val="visible"/>
                                      </p:to>
                                    </p:set>
                                    <p:anim calcmode="lin" valueType="num">
                                      <p:cBhvr>
                                        <p:cTn id="23" dur="500" fill="hold"/>
                                        <p:tgtEl>
                                          <p:spTgt spid="87"/>
                                        </p:tgtEl>
                                        <p:attrNameLst>
                                          <p:attrName>ppt_w</p:attrName>
                                        </p:attrNameLst>
                                      </p:cBhvr>
                                      <p:tavLst>
                                        <p:tav tm="0">
                                          <p:val>
                                            <p:fltVal val="0"/>
                                          </p:val>
                                        </p:tav>
                                        <p:tav tm="100000">
                                          <p:val>
                                            <p:strVal val="#ppt_w"/>
                                          </p:val>
                                        </p:tav>
                                      </p:tavLst>
                                    </p:anim>
                                    <p:anim calcmode="lin" valueType="num">
                                      <p:cBhvr>
                                        <p:cTn id="24" dur="500" fill="hold"/>
                                        <p:tgtEl>
                                          <p:spTgt spid="87"/>
                                        </p:tgtEl>
                                        <p:attrNameLst>
                                          <p:attrName>ppt_h</p:attrName>
                                        </p:attrNameLst>
                                      </p:cBhvr>
                                      <p:tavLst>
                                        <p:tav tm="0">
                                          <p:val>
                                            <p:fltVal val="0"/>
                                          </p:val>
                                        </p:tav>
                                        <p:tav tm="100000">
                                          <p:val>
                                            <p:strVal val="#ppt_h"/>
                                          </p:val>
                                        </p:tav>
                                      </p:tavLst>
                                    </p:anim>
                                    <p:animEffect transition="in" filter="fade">
                                      <p:cBhvr>
                                        <p:cTn id="25" dur="500"/>
                                        <p:tgtEl>
                                          <p:spTgt spid="87"/>
                                        </p:tgtEl>
                                      </p:cBhvr>
                                    </p:animEffect>
                                  </p:childTnLst>
                                </p:cTn>
                              </p:par>
                            </p:childTnLst>
                          </p:cTn>
                        </p:par>
                        <p:par>
                          <p:cTn id="26" fill="hold">
                            <p:stCondLst>
                              <p:cond delay="8000"/>
                            </p:stCondLst>
                            <p:childTnLst>
                              <p:par>
                                <p:cTn id="27" presetID="22" presetClass="entr" presetSubtype="8" fill="hold" grpId="0" nodeType="afterEffect">
                                  <p:stCondLst>
                                    <p:cond delay="0"/>
                                  </p:stCondLst>
                                  <p:childTnLst>
                                    <p:set>
                                      <p:cBhvr>
                                        <p:cTn id="28" dur="1" fill="hold">
                                          <p:stCondLst>
                                            <p:cond delay="0"/>
                                          </p:stCondLst>
                                        </p:cTn>
                                        <p:tgtEl>
                                          <p:spTgt spid="279582"/>
                                        </p:tgtEl>
                                        <p:attrNameLst>
                                          <p:attrName>style.visibility</p:attrName>
                                        </p:attrNameLst>
                                      </p:cBhvr>
                                      <p:to>
                                        <p:strVal val="visible"/>
                                      </p:to>
                                    </p:set>
                                    <p:animEffect transition="in" filter="wipe(left)">
                                      <p:cBhvr>
                                        <p:cTn id="29" dur="500"/>
                                        <p:tgtEl>
                                          <p:spTgt spid="279582"/>
                                        </p:tgtEl>
                                      </p:cBhvr>
                                    </p:animEffect>
                                  </p:childTnLst>
                                </p:cTn>
                              </p:par>
                            </p:childTnLst>
                          </p:cTn>
                        </p:par>
                        <p:par>
                          <p:cTn id="30" fill="hold">
                            <p:stCondLst>
                              <p:cond delay="10500"/>
                            </p:stCondLst>
                            <p:childTnLst>
                              <p:par>
                                <p:cTn id="31" presetID="53" presetClass="entr" presetSubtype="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1000" fill="hold"/>
                                        <p:tgtEl>
                                          <p:spTgt spid="2"/>
                                        </p:tgtEl>
                                        <p:attrNameLst>
                                          <p:attrName>ppt_w</p:attrName>
                                        </p:attrNameLst>
                                      </p:cBhvr>
                                      <p:tavLst>
                                        <p:tav tm="0">
                                          <p:val>
                                            <p:fltVal val="0"/>
                                          </p:val>
                                        </p:tav>
                                        <p:tav tm="100000">
                                          <p:val>
                                            <p:strVal val="#ppt_w"/>
                                          </p:val>
                                        </p:tav>
                                      </p:tavLst>
                                    </p:anim>
                                    <p:anim calcmode="lin" valueType="num">
                                      <p:cBhvr>
                                        <p:cTn id="34" dur="1000" fill="hold"/>
                                        <p:tgtEl>
                                          <p:spTgt spid="2"/>
                                        </p:tgtEl>
                                        <p:attrNameLst>
                                          <p:attrName>ppt_h</p:attrName>
                                        </p:attrNameLst>
                                      </p:cBhvr>
                                      <p:tavLst>
                                        <p:tav tm="0">
                                          <p:val>
                                            <p:fltVal val="0"/>
                                          </p:val>
                                        </p:tav>
                                        <p:tav tm="100000">
                                          <p:val>
                                            <p:strVal val="#ppt_h"/>
                                          </p:val>
                                        </p:tav>
                                      </p:tavLst>
                                    </p:anim>
                                    <p:animEffect transition="in" filter="fade">
                                      <p:cBhvr>
                                        <p:cTn id="35" dur="1000"/>
                                        <p:tgtEl>
                                          <p:spTgt spid="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2000"/>
                                        <p:tgtEl>
                                          <p:spTgt spid="2"/>
                                        </p:tgtEl>
                                      </p:cBhvr>
                                    </p:animEffect>
                                    <p:set>
                                      <p:cBhvr>
                                        <p:cTn id="40" dur="1" fill="hold">
                                          <p:stCondLst>
                                            <p:cond delay="1999"/>
                                          </p:stCondLst>
                                        </p:cTn>
                                        <p:tgtEl>
                                          <p:spTgt spid="2"/>
                                        </p:tgtEl>
                                        <p:attrNameLst>
                                          <p:attrName>style.visibility</p:attrName>
                                        </p:attrNameLst>
                                      </p:cBhvr>
                                      <p:to>
                                        <p:strVal val="hidden"/>
                                      </p:to>
                                    </p:set>
                                  </p:childTnLst>
                                </p:cTn>
                              </p:par>
                            </p:childTnLst>
                          </p:cTn>
                        </p:par>
                        <p:par>
                          <p:cTn id="41" fill="hold">
                            <p:stCondLst>
                              <p:cond delay="2000"/>
                            </p:stCondLst>
                            <p:childTnLst>
                              <p:par>
                                <p:cTn id="42" presetID="10" presetClass="exit" presetSubtype="0" fill="hold" grpId="1" nodeType="afterEffect">
                                  <p:stCondLst>
                                    <p:cond delay="0"/>
                                  </p:stCondLst>
                                  <p:childTnLst>
                                    <p:animEffect transition="out" filter="fade">
                                      <p:cBhvr>
                                        <p:cTn id="43" dur="2000"/>
                                        <p:tgtEl>
                                          <p:spTgt spid="87"/>
                                        </p:tgtEl>
                                      </p:cBhvr>
                                    </p:animEffect>
                                    <p:set>
                                      <p:cBhvr>
                                        <p:cTn id="44" dur="1" fill="hold">
                                          <p:stCondLst>
                                            <p:cond delay="1999"/>
                                          </p:stCondLst>
                                        </p:cTn>
                                        <p:tgtEl>
                                          <p:spTgt spid="87"/>
                                        </p:tgtEl>
                                        <p:attrNameLst>
                                          <p:attrName>style.visibility</p:attrName>
                                        </p:attrNameLst>
                                      </p:cBhvr>
                                      <p:to>
                                        <p:strVal val="hidden"/>
                                      </p:to>
                                    </p:se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279584">
                                            <p:txEl>
                                              <p:pRg st="2" end="2"/>
                                            </p:txEl>
                                          </p:spTgt>
                                        </p:tgtEl>
                                        <p:attrNameLst>
                                          <p:attrName>style.visibility</p:attrName>
                                        </p:attrNameLst>
                                      </p:cBhvr>
                                      <p:to>
                                        <p:strVal val="visible"/>
                                      </p:to>
                                    </p:set>
                                    <p:animEffect transition="in" filter="wipe(up)">
                                      <p:cBhvr>
                                        <p:cTn id="48" dur="1000"/>
                                        <p:tgtEl>
                                          <p:spTgt spid="279584">
                                            <p:txEl>
                                              <p:pRg st="2" end="2"/>
                                            </p:txEl>
                                          </p:spTgt>
                                        </p:tgtEl>
                                      </p:cBhvr>
                                    </p:animEffect>
                                  </p:childTnLst>
                                </p:cTn>
                              </p:par>
                            </p:childTnLst>
                          </p:cTn>
                        </p:par>
                        <p:par>
                          <p:cTn id="49" fill="hold">
                            <p:stCondLst>
                              <p:cond delay="5000"/>
                            </p:stCondLst>
                            <p:childTnLst>
                              <p:par>
                                <p:cTn id="50" presetID="22" presetClass="entr" presetSubtype="1" fill="hold" grpId="0" nodeType="afterEffect">
                                  <p:stCondLst>
                                    <p:cond delay="2500"/>
                                  </p:stCondLst>
                                  <p:childTnLst>
                                    <p:set>
                                      <p:cBhvr>
                                        <p:cTn id="51" dur="1" fill="hold">
                                          <p:stCondLst>
                                            <p:cond delay="0"/>
                                          </p:stCondLst>
                                        </p:cTn>
                                        <p:tgtEl>
                                          <p:spTgt spid="279585"/>
                                        </p:tgtEl>
                                        <p:attrNameLst>
                                          <p:attrName>style.visibility</p:attrName>
                                        </p:attrNameLst>
                                      </p:cBhvr>
                                      <p:to>
                                        <p:strVal val="visible"/>
                                      </p:to>
                                    </p:set>
                                    <p:animEffect transition="in" filter="wipe(up)">
                                      <p:cBhvr>
                                        <p:cTn id="52" dur="2000"/>
                                        <p:tgtEl>
                                          <p:spTgt spid="279585"/>
                                        </p:tgtEl>
                                      </p:cBhvr>
                                    </p:animEffect>
                                  </p:childTnLst>
                                  <p:subTnLst>
                                    <p:set>
                                      <p:cBhvr override="childStyle">
                                        <p:cTn dur="1" fill="hold" display="0" masterRel="sameClick" afterEffect="1">
                                          <p:stCondLst>
                                            <p:cond evt="end" delay="0">
                                              <p:tn val="50"/>
                                            </p:cond>
                                          </p:stCondLst>
                                        </p:cTn>
                                        <p:tgtEl>
                                          <p:spTgt spid="279585"/>
                                        </p:tgtEl>
                                        <p:attrNameLst>
                                          <p:attrName>style.visibility</p:attrName>
                                        </p:attrNameLst>
                                      </p:cBhvr>
                                      <p:to>
                                        <p:strVal val="hidden"/>
                                      </p:to>
                                    </p:set>
                                  </p:subTnLst>
                                </p:cTn>
                              </p:par>
                            </p:childTnLst>
                          </p:cTn>
                        </p:par>
                        <p:par>
                          <p:cTn id="53" fill="hold">
                            <p:stCondLst>
                              <p:cond delay="9500"/>
                            </p:stCondLst>
                            <p:childTnLst>
                              <p:par>
                                <p:cTn id="54" presetID="10" presetClass="entr" presetSubtype="0" fill="hold" grpId="0" nodeType="afterEffect">
                                  <p:stCondLst>
                                    <p:cond delay="0"/>
                                  </p:stCondLst>
                                  <p:childTnLst>
                                    <p:set>
                                      <p:cBhvr>
                                        <p:cTn id="55" dur="1" fill="hold">
                                          <p:stCondLst>
                                            <p:cond delay="0"/>
                                          </p:stCondLst>
                                        </p:cTn>
                                        <p:tgtEl>
                                          <p:spTgt spid="279592"/>
                                        </p:tgtEl>
                                        <p:attrNameLst>
                                          <p:attrName>style.visibility</p:attrName>
                                        </p:attrNameLst>
                                      </p:cBhvr>
                                      <p:to>
                                        <p:strVal val="visible"/>
                                      </p:to>
                                    </p:set>
                                    <p:animEffect transition="in" filter="fade">
                                      <p:cBhvr>
                                        <p:cTn id="56" dur="3000"/>
                                        <p:tgtEl>
                                          <p:spTgt spid="279592"/>
                                        </p:tgtEl>
                                      </p:cBhvr>
                                    </p:animEffect>
                                  </p:childTnLst>
                                  <p:subTnLst>
                                    <p:set>
                                      <p:cBhvr override="childStyle">
                                        <p:cTn dur="1" fill="hold" display="0" masterRel="sameClick" afterEffect="1">
                                          <p:stCondLst>
                                            <p:cond evt="end" delay="0">
                                              <p:tn val="54"/>
                                            </p:cond>
                                          </p:stCondLst>
                                        </p:cTn>
                                        <p:tgtEl>
                                          <p:spTgt spid="279592"/>
                                        </p:tgtEl>
                                        <p:attrNameLst>
                                          <p:attrName>style.visibility</p:attrName>
                                        </p:attrNameLst>
                                      </p:cBhvr>
                                      <p:to>
                                        <p:strVal val="hidden"/>
                                      </p:to>
                                    </p:set>
                                  </p:subTnLst>
                                </p:cTn>
                              </p:par>
                            </p:childTnLst>
                          </p:cTn>
                        </p:par>
                        <p:par>
                          <p:cTn id="57" fill="hold">
                            <p:stCondLst>
                              <p:cond delay="12500"/>
                            </p:stCondLst>
                            <p:childTnLst>
                              <p:par>
                                <p:cTn id="58" presetID="22" presetClass="entr" presetSubtype="8" fill="hold" grpId="0" nodeType="afterEffect">
                                  <p:stCondLst>
                                    <p:cond delay="0"/>
                                  </p:stCondLst>
                                  <p:childTnLst>
                                    <p:set>
                                      <p:cBhvr>
                                        <p:cTn id="59" dur="1" fill="hold">
                                          <p:stCondLst>
                                            <p:cond delay="0"/>
                                          </p:stCondLst>
                                        </p:cTn>
                                        <p:tgtEl>
                                          <p:spTgt spid="279587"/>
                                        </p:tgtEl>
                                        <p:attrNameLst>
                                          <p:attrName>style.visibility</p:attrName>
                                        </p:attrNameLst>
                                      </p:cBhvr>
                                      <p:to>
                                        <p:strVal val="visible"/>
                                      </p:to>
                                    </p:set>
                                    <p:animEffect transition="in" filter="wipe(left)">
                                      <p:cBhvr>
                                        <p:cTn id="60" dur="2000"/>
                                        <p:tgtEl>
                                          <p:spTgt spid="279587"/>
                                        </p:tgtEl>
                                      </p:cBhvr>
                                    </p:animEffect>
                                  </p:childTnLst>
                                  <p:subTnLst>
                                    <p:set>
                                      <p:cBhvr override="childStyle">
                                        <p:cTn dur="1" fill="hold" display="0" masterRel="sameClick" afterEffect="1">
                                          <p:stCondLst>
                                            <p:cond evt="end" delay="0">
                                              <p:tn val="58"/>
                                            </p:cond>
                                          </p:stCondLst>
                                        </p:cTn>
                                        <p:tgtEl>
                                          <p:spTgt spid="279587"/>
                                        </p:tgtEl>
                                        <p:attrNameLst>
                                          <p:attrName>style.visibility</p:attrName>
                                        </p:attrNameLst>
                                      </p:cBhvr>
                                      <p:to>
                                        <p:strVal val="hidden"/>
                                      </p:to>
                                    </p:set>
                                  </p:subTnLst>
                                </p:cTn>
                              </p:par>
                            </p:childTnLst>
                          </p:cTn>
                        </p:par>
                        <p:par>
                          <p:cTn id="61" fill="hold">
                            <p:stCondLst>
                              <p:cond delay="14500"/>
                            </p:stCondLst>
                            <p:childTnLst>
                              <p:par>
                                <p:cTn id="62" presetID="10" presetClass="entr" presetSubtype="0" fill="hold" grpId="0" nodeType="afterEffect">
                                  <p:stCondLst>
                                    <p:cond delay="0"/>
                                  </p:stCondLst>
                                  <p:childTnLst>
                                    <p:set>
                                      <p:cBhvr>
                                        <p:cTn id="63" dur="1" fill="hold">
                                          <p:stCondLst>
                                            <p:cond delay="0"/>
                                          </p:stCondLst>
                                        </p:cTn>
                                        <p:tgtEl>
                                          <p:spTgt spid="279593"/>
                                        </p:tgtEl>
                                        <p:attrNameLst>
                                          <p:attrName>style.visibility</p:attrName>
                                        </p:attrNameLst>
                                      </p:cBhvr>
                                      <p:to>
                                        <p:strVal val="visible"/>
                                      </p:to>
                                    </p:set>
                                    <p:animEffect transition="in" filter="fade">
                                      <p:cBhvr>
                                        <p:cTn id="64" dur="3000"/>
                                        <p:tgtEl>
                                          <p:spTgt spid="279593"/>
                                        </p:tgtEl>
                                      </p:cBhvr>
                                    </p:animEffect>
                                  </p:childTnLst>
                                  <p:subTnLst>
                                    <p:set>
                                      <p:cBhvr override="childStyle">
                                        <p:cTn dur="1" fill="hold" display="0" masterRel="sameClick" afterEffect="1">
                                          <p:stCondLst>
                                            <p:cond evt="end" delay="0">
                                              <p:tn val="62"/>
                                            </p:cond>
                                          </p:stCondLst>
                                        </p:cTn>
                                        <p:tgtEl>
                                          <p:spTgt spid="279593"/>
                                        </p:tgtEl>
                                        <p:attrNameLst>
                                          <p:attrName>style.visibility</p:attrName>
                                        </p:attrNameLst>
                                      </p:cBhvr>
                                      <p:to>
                                        <p:strVal val="hidden"/>
                                      </p:to>
                                    </p:set>
                                  </p:subTnLst>
                                </p:cTn>
                              </p:par>
                            </p:childTnLst>
                          </p:cTn>
                        </p:par>
                        <p:par>
                          <p:cTn id="65" fill="hold">
                            <p:stCondLst>
                              <p:cond delay="17500"/>
                            </p:stCondLst>
                            <p:childTnLst>
                              <p:par>
                                <p:cTn id="66" presetID="22" presetClass="entr" presetSubtype="1" fill="hold" grpId="0" nodeType="afterEffect">
                                  <p:stCondLst>
                                    <p:cond delay="0"/>
                                  </p:stCondLst>
                                  <p:childTnLst>
                                    <p:set>
                                      <p:cBhvr>
                                        <p:cTn id="67" dur="1" fill="hold">
                                          <p:stCondLst>
                                            <p:cond delay="0"/>
                                          </p:stCondLst>
                                        </p:cTn>
                                        <p:tgtEl>
                                          <p:spTgt spid="279588"/>
                                        </p:tgtEl>
                                        <p:attrNameLst>
                                          <p:attrName>style.visibility</p:attrName>
                                        </p:attrNameLst>
                                      </p:cBhvr>
                                      <p:to>
                                        <p:strVal val="visible"/>
                                      </p:to>
                                    </p:set>
                                    <p:animEffect transition="in" filter="wipe(up)">
                                      <p:cBhvr>
                                        <p:cTn id="68" dur="1000"/>
                                        <p:tgtEl>
                                          <p:spTgt spid="279588"/>
                                        </p:tgtEl>
                                      </p:cBhvr>
                                    </p:animEffect>
                                  </p:childTnLst>
                                </p:cTn>
                              </p:par>
                            </p:childTnLst>
                          </p:cTn>
                        </p:par>
                        <p:par>
                          <p:cTn id="69" fill="hold">
                            <p:stCondLst>
                              <p:cond delay="18500"/>
                            </p:stCondLst>
                            <p:childTnLst>
                              <p:par>
                                <p:cTn id="70" presetID="22" presetClass="entr" presetSubtype="1" fill="hold" grpId="0" nodeType="afterEffect">
                                  <p:stCondLst>
                                    <p:cond delay="0"/>
                                  </p:stCondLst>
                                  <p:childTnLst>
                                    <p:set>
                                      <p:cBhvr>
                                        <p:cTn id="71" dur="1" fill="hold">
                                          <p:stCondLst>
                                            <p:cond delay="0"/>
                                          </p:stCondLst>
                                        </p:cTn>
                                        <p:tgtEl>
                                          <p:spTgt spid="97"/>
                                        </p:tgtEl>
                                        <p:attrNameLst>
                                          <p:attrName>style.visibility</p:attrName>
                                        </p:attrNameLst>
                                      </p:cBhvr>
                                      <p:to>
                                        <p:strVal val="visible"/>
                                      </p:to>
                                    </p:set>
                                    <p:animEffect transition="in" filter="wipe(up)">
                                      <p:cBhvr>
                                        <p:cTn id="72" dur="2000"/>
                                        <p:tgtEl>
                                          <p:spTgt spid="97"/>
                                        </p:tgtEl>
                                      </p:cBhvr>
                                    </p:animEffect>
                                  </p:childTnLst>
                                  <p:subTnLst>
                                    <p:set>
                                      <p:cBhvr override="childStyle">
                                        <p:cTn dur="1" fill="hold" display="0" masterRel="sameClick" afterEffect="1">
                                          <p:stCondLst>
                                            <p:cond evt="end" delay="0">
                                              <p:tn val="70"/>
                                            </p:cond>
                                          </p:stCondLst>
                                        </p:cTn>
                                        <p:tgtEl>
                                          <p:spTgt spid="97"/>
                                        </p:tgtEl>
                                        <p:attrNameLst>
                                          <p:attrName>style.visibility</p:attrName>
                                        </p:attrNameLst>
                                      </p:cBhvr>
                                      <p:to>
                                        <p:strVal val="hidden"/>
                                      </p:to>
                                    </p:set>
                                  </p:subTnLst>
                                </p:cTn>
                              </p:par>
                            </p:childTnLst>
                          </p:cTn>
                        </p:par>
                        <p:par>
                          <p:cTn id="73" fill="hold">
                            <p:stCondLst>
                              <p:cond delay="20500"/>
                            </p:stCondLst>
                            <p:childTnLst>
                              <p:par>
                                <p:cTn id="74" presetID="22" presetClass="entr" presetSubtype="1" fill="hold" grpId="0" nodeType="afterEffect">
                                  <p:stCondLst>
                                    <p:cond delay="0"/>
                                  </p:stCondLst>
                                  <p:childTnLst>
                                    <p:set>
                                      <p:cBhvr>
                                        <p:cTn id="75" dur="1" fill="hold">
                                          <p:stCondLst>
                                            <p:cond delay="0"/>
                                          </p:stCondLst>
                                        </p:cTn>
                                        <p:tgtEl>
                                          <p:spTgt spid="98"/>
                                        </p:tgtEl>
                                        <p:attrNameLst>
                                          <p:attrName>style.visibility</p:attrName>
                                        </p:attrNameLst>
                                      </p:cBhvr>
                                      <p:to>
                                        <p:strVal val="visible"/>
                                      </p:to>
                                    </p:set>
                                    <p:animEffect transition="in" filter="wipe(up)">
                                      <p:cBhvr>
                                        <p:cTn id="76" dur="750"/>
                                        <p:tgtEl>
                                          <p:spTgt spid="98"/>
                                        </p:tgtEl>
                                      </p:cBhvr>
                                    </p:animEffect>
                                  </p:childTnLst>
                                </p:cTn>
                              </p:par>
                            </p:childTnLst>
                          </p:cTn>
                        </p:par>
                        <p:par>
                          <p:cTn id="77" fill="hold">
                            <p:stCondLst>
                              <p:cond delay="21250"/>
                            </p:stCondLst>
                            <p:childTnLst>
                              <p:par>
                                <p:cTn id="78" presetID="53" presetClass="entr" presetSubtype="0" fill="hold" grpId="0" nodeType="afterEffect">
                                  <p:stCondLst>
                                    <p:cond delay="0"/>
                                  </p:stCondLst>
                                  <p:childTnLst>
                                    <p:set>
                                      <p:cBhvr>
                                        <p:cTn id="79" dur="1" fill="hold">
                                          <p:stCondLst>
                                            <p:cond delay="0"/>
                                          </p:stCondLst>
                                        </p:cTn>
                                        <p:tgtEl>
                                          <p:spTgt spid="63"/>
                                        </p:tgtEl>
                                        <p:attrNameLst>
                                          <p:attrName>style.visibility</p:attrName>
                                        </p:attrNameLst>
                                      </p:cBhvr>
                                      <p:to>
                                        <p:strVal val="visible"/>
                                      </p:to>
                                    </p:set>
                                    <p:anim calcmode="lin" valueType="num">
                                      <p:cBhvr>
                                        <p:cTn id="80" dur="500" fill="hold"/>
                                        <p:tgtEl>
                                          <p:spTgt spid="63"/>
                                        </p:tgtEl>
                                        <p:attrNameLst>
                                          <p:attrName>ppt_w</p:attrName>
                                        </p:attrNameLst>
                                      </p:cBhvr>
                                      <p:tavLst>
                                        <p:tav tm="0">
                                          <p:val>
                                            <p:fltVal val="0"/>
                                          </p:val>
                                        </p:tav>
                                        <p:tav tm="100000">
                                          <p:val>
                                            <p:strVal val="#ppt_w"/>
                                          </p:val>
                                        </p:tav>
                                      </p:tavLst>
                                    </p:anim>
                                    <p:anim calcmode="lin" valueType="num">
                                      <p:cBhvr>
                                        <p:cTn id="81" dur="500" fill="hold"/>
                                        <p:tgtEl>
                                          <p:spTgt spid="63"/>
                                        </p:tgtEl>
                                        <p:attrNameLst>
                                          <p:attrName>ppt_h</p:attrName>
                                        </p:attrNameLst>
                                      </p:cBhvr>
                                      <p:tavLst>
                                        <p:tav tm="0">
                                          <p:val>
                                            <p:fltVal val="0"/>
                                          </p:val>
                                        </p:tav>
                                        <p:tav tm="100000">
                                          <p:val>
                                            <p:strVal val="#ppt_h"/>
                                          </p:val>
                                        </p:tav>
                                      </p:tavLst>
                                    </p:anim>
                                    <p:animEffect transition="in" filter="fade">
                                      <p:cBhvr>
                                        <p:cTn id="82" dur="500"/>
                                        <p:tgtEl>
                                          <p:spTgt spid="63"/>
                                        </p:tgtEl>
                                      </p:cBhvr>
                                    </p:animEffect>
                                  </p:childTnLst>
                                </p:cTn>
                              </p:par>
                            </p:childTnLst>
                          </p:cTn>
                        </p:par>
                        <p:par>
                          <p:cTn id="83" fill="hold">
                            <p:stCondLst>
                              <p:cond delay="21750"/>
                            </p:stCondLst>
                            <p:childTnLst>
                              <p:par>
                                <p:cTn id="84" presetID="22" presetClass="entr" presetSubtype="4" fill="hold" grpId="0" nodeType="afterEffect">
                                  <p:stCondLst>
                                    <p:cond delay="0"/>
                                  </p:stCondLst>
                                  <p:childTnLst>
                                    <p:set>
                                      <p:cBhvr>
                                        <p:cTn id="85" dur="1" fill="hold">
                                          <p:stCondLst>
                                            <p:cond delay="0"/>
                                          </p:stCondLst>
                                        </p:cTn>
                                        <p:tgtEl>
                                          <p:spTgt spid="64"/>
                                        </p:tgtEl>
                                        <p:attrNameLst>
                                          <p:attrName>style.visibility</p:attrName>
                                        </p:attrNameLst>
                                      </p:cBhvr>
                                      <p:to>
                                        <p:strVal val="visible"/>
                                      </p:to>
                                    </p:set>
                                    <p:animEffect transition="in" filter="wipe(down)">
                                      <p:cBhvr>
                                        <p:cTn id="86" dur="1000"/>
                                        <p:tgtEl>
                                          <p:spTgt spid="64"/>
                                        </p:tgtEl>
                                      </p:cBhvr>
                                    </p:animEffect>
                                  </p:childTnLst>
                                </p:cTn>
                              </p:par>
                            </p:childTnLst>
                          </p:cTn>
                        </p:par>
                        <p:par>
                          <p:cTn id="87" fill="hold">
                            <p:stCondLst>
                              <p:cond delay="22750"/>
                            </p:stCondLst>
                            <p:childTnLst>
                              <p:par>
                                <p:cTn id="88" presetID="4" presetClass="entr" presetSubtype="32" fill="hold" nodeType="afterEffect">
                                  <p:stCondLst>
                                    <p:cond delay="0"/>
                                  </p:stCondLst>
                                  <p:childTnLst>
                                    <p:set>
                                      <p:cBhvr>
                                        <p:cTn id="89" dur="1" fill="hold">
                                          <p:stCondLst>
                                            <p:cond delay="0"/>
                                          </p:stCondLst>
                                        </p:cTn>
                                        <p:tgtEl>
                                          <p:spTgt spid="62"/>
                                        </p:tgtEl>
                                        <p:attrNameLst>
                                          <p:attrName>style.visibility</p:attrName>
                                        </p:attrNameLst>
                                      </p:cBhvr>
                                      <p:to>
                                        <p:strVal val="visible"/>
                                      </p:to>
                                    </p:set>
                                    <p:animEffect transition="in" filter="box(out)">
                                      <p:cBhvr>
                                        <p:cTn id="9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82" grpId="0" uiExpand="1"/>
      <p:bldP spid="279584" grpId="0" uiExpand="1" build="p" animBg="1"/>
      <p:bldP spid="279585" grpId="0" animBg="1"/>
      <p:bldP spid="279586" grpId="0" uiExpand="1" animBg="1"/>
      <p:bldP spid="279587" grpId="0" animBg="1"/>
      <p:bldP spid="279588" grpId="0"/>
      <p:bldP spid="279592" grpId="0" animBg="1"/>
      <p:bldP spid="279593" grpId="0" animBg="1"/>
      <p:bldP spid="63" grpId="0" animBg="1"/>
      <p:bldP spid="64" grpId="0" animBg="1"/>
      <p:bldP spid="87" grpId="0" animBg="1"/>
      <p:bldP spid="87" grpId="1" animBg="1"/>
      <p:bldP spid="97" grpId="0" uiExpand="1" animBg="1"/>
      <p:bldP spid="98"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400">
                <a:solidFill>
                  <a:schemeClr val="tx1"/>
                </a:solidFill>
                <a:latin typeface="Arial" charset="0"/>
              </a:defRPr>
            </a:lvl1pPr>
            <a:lvl2pPr marL="557213" indent="-214313" eaLnBrk="0" hangingPunct="0">
              <a:spcBef>
                <a:spcPct val="20000"/>
              </a:spcBef>
              <a:buChar char="–"/>
              <a:defRPr sz="2100">
                <a:solidFill>
                  <a:schemeClr val="tx1"/>
                </a:solidFill>
                <a:latin typeface="Arial" charset="0"/>
              </a:defRPr>
            </a:lvl2pPr>
            <a:lvl3pPr marL="857250" indent="-171450" eaLnBrk="0" hangingPunct="0">
              <a:spcBef>
                <a:spcPct val="20000"/>
              </a:spcBef>
              <a:buChar char="•"/>
              <a:defRPr sz="1800">
                <a:solidFill>
                  <a:schemeClr val="tx1"/>
                </a:solidFill>
                <a:latin typeface="Arial" charset="0"/>
              </a:defRPr>
            </a:lvl3pPr>
            <a:lvl4pPr marL="1200150" indent="-171450" eaLnBrk="0" hangingPunct="0">
              <a:spcBef>
                <a:spcPct val="20000"/>
              </a:spcBef>
              <a:buChar char="–"/>
              <a:defRPr sz="1500">
                <a:solidFill>
                  <a:schemeClr val="tx1"/>
                </a:solidFill>
                <a:latin typeface="Arial" charset="0"/>
              </a:defRPr>
            </a:lvl4pPr>
            <a:lvl5pPr marL="1543050" indent="-171450" eaLnBrk="0" hangingPunct="0">
              <a:spcBef>
                <a:spcPct val="20000"/>
              </a:spcBef>
              <a:buChar char="»"/>
              <a:defRPr sz="1500">
                <a:solidFill>
                  <a:schemeClr val="tx1"/>
                </a:solidFill>
                <a:latin typeface="Arial" charset="0"/>
              </a:defRPr>
            </a:lvl5pPr>
            <a:lvl6pPr marL="1885950" indent="-171450" eaLnBrk="0" fontAlgn="base" hangingPunct="0">
              <a:spcBef>
                <a:spcPct val="20000"/>
              </a:spcBef>
              <a:spcAft>
                <a:spcPct val="0"/>
              </a:spcAft>
              <a:buChar char="»"/>
              <a:defRPr sz="1500">
                <a:solidFill>
                  <a:schemeClr val="tx1"/>
                </a:solidFill>
                <a:latin typeface="Arial" charset="0"/>
              </a:defRPr>
            </a:lvl6pPr>
            <a:lvl7pPr marL="2228850" indent="-171450" eaLnBrk="0" fontAlgn="base" hangingPunct="0">
              <a:spcBef>
                <a:spcPct val="20000"/>
              </a:spcBef>
              <a:spcAft>
                <a:spcPct val="0"/>
              </a:spcAft>
              <a:buChar char="»"/>
              <a:defRPr sz="1500">
                <a:solidFill>
                  <a:schemeClr val="tx1"/>
                </a:solidFill>
                <a:latin typeface="Arial" charset="0"/>
              </a:defRPr>
            </a:lvl7pPr>
            <a:lvl8pPr marL="2571750" indent="-171450" eaLnBrk="0" fontAlgn="base" hangingPunct="0">
              <a:spcBef>
                <a:spcPct val="20000"/>
              </a:spcBef>
              <a:spcAft>
                <a:spcPct val="0"/>
              </a:spcAft>
              <a:buChar char="»"/>
              <a:defRPr sz="1500">
                <a:solidFill>
                  <a:schemeClr val="tx1"/>
                </a:solidFill>
                <a:latin typeface="Arial" charset="0"/>
              </a:defRPr>
            </a:lvl8pPr>
            <a:lvl9pPr marL="2914650" indent="-171450" eaLnBrk="0" fontAlgn="base" hangingPunct="0">
              <a:spcBef>
                <a:spcPct val="20000"/>
              </a:spcBef>
              <a:spcAft>
                <a:spcPct val="0"/>
              </a:spcAft>
              <a:buChar char="»"/>
              <a:defRPr sz="1500">
                <a:solidFill>
                  <a:schemeClr val="tx1"/>
                </a:solidFill>
                <a:latin typeface="Arial" charset="0"/>
              </a:defRPr>
            </a:lvl9pPr>
          </a:lstStyle>
          <a:p>
            <a:pPr eaLnBrk="1" hangingPunct="1">
              <a:spcBef>
                <a:spcPct val="0"/>
              </a:spcBef>
              <a:buFontTx/>
              <a:buNone/>
            </a:pPr>
            <a:fld id="{1F0A89A8-E577-49FA-AD45-24E31DF7C2F4}" type="slidenum">
              <a:rPr lang="en-US" altLang="en-US" sz="750"/>
              <a:pPr eaLnBrk="1" hangingPunct="1">
                <a:spcBef>
                  <a:spcPct val="0"/>
                </a:spcBef>
                <a:buFontTx/>
                <a:buNone/>
              </a:pPr>
              <a:t>68</a:t>
            </a:fld>
            <a:endParaRPr lang="en-US" altLang="en-US" sz="750" dirty="0"/>
          </a:p>
        </p:txBody>
      </p:sp>
      <p:pic>
        <p:nvPicPr>
          <p:cNvPr id="2064" name="Picture 16" descr="Vball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 y="6542246"/>
            <a:ext cx="172641" cy="178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2" name="Text Box 14"/>
          <p:cNvSpPr txBox="1">
            <a:spLocks noChangeArrowheads="1"/>
          </p:cNvSpPr>
          <p:nvPr/>
        </p:nvSpPr>
        <p:spPr bwMode="auto">
          <a:xfrm>
            <a:off x="1143000" y="137160"/>
            <a:ext cx="6858000" cy="461665"/>
          </a:xfrm>
          <a:prstGeom prst="rect">
            <a:avLst/>
          </a:prstGeom>
          <a:noFill/>
          <a:ln w="9525">
            <a:noFill/>
            <a:miter lim="800000"/>
            <a:headEnd/>
            <a:tailEnd/>
          </a:ln>
          <a:effectLst/>
        </p:spPr>
        <p:txBody>
          <a:bodyPr>
            <a:spAutoFit/>
          </a:bodyPr>
          <a:lstStyle/>
          <a:p>
            <a:pPr algn="ctr">
              <a:spcBef>
                <a:spcPct val="50000"/>
              </a:spcBef>
              <a:defRPr/>
            </a:pPr>
            <a:r>
              <a:rPr lang="en-US" sz="2400" i="1" dirty="0">
                <a:solidFill>
                  <a:schemeClr val="accent2"/>
                </a:solidFill>
                <a:effectLst>
                  <a:outerShdw blurRad="38100" dist="38100" dir="2700000" algn="tl">
                    <a:srgbClr val="C0C0C0"/>
                  </a:outerShdw>
                </a:effectLst>
                <a:latin typeface="Tahoma" pitchFamily="34" charset="0"/>
              </a:rPr>
              <a:t>One Page Scoring Summary</a:t>
            </a:r>
          </a:p>
        </p:txBody>
      </p:sp>
      <p:pic>
        <p:nvPicPr>
          <p:cNvPr id="8" name="Picture 7">
            <a:extLst>
              <a:ext uri="{FF2B5EF4-FFF2-40B4-BE49-F238E27FC236}">
                <a16:creationId xmlns:a16="http://schemas.microsoft.com/office/drawing/2014/main" id="{0C0FDC2D-42CD-F8E4-2F2E-3BC4E28A5628}"/>
              </a:ext>
            </a:extLst>
          </p:cNvPr>
          <p:cNvPicPr>
            <a:picLocks noChangeAspect="1"/>
          </p:cNvPicPr>
          <p:nvPr/>
        </p:nvPicPr>
        <p:blipFill>
          <a:blip r:embed="rId4"/>
          <a:stretch>
            <a:fillRect/>
          </a:stretch>
        </p:blipFill>
        <p:spPr>
          <a:xfrm>
            <a:off x="1006666" y="598825"/>
            <a:ext cx="7648584" cy="5875000"/>
          </a:xfrm>
          <a:prstGeom prst="rect">
            <a:avLst/>
          </a:prstGeom>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204CFED6-EB79-8AF8-FE13-5489C2DC18E6}"/>
              </a:ext>
            </a:extLst>
          </p:cNvPr>
          <p:cNvPicPr>
            <a:picLocks noChangeAspect="1"/>
          </p:cNvPicPr>
          <p:nvPr/>
        </p:nvPicPr>
        <p:blipFill>
          <a:blip r:embed="rId5"/>
          <a:stretch>
            <a:fillRect/>
          </a:stretch>
        </p:blipFill>
        <p:spPr>
          <a:xfrm>
            <a:off x="968031" y="615793"/>
            <a:ext cx="7725853" cy="570627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776495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par>
                          <p:cTn id="13" fill="hold">
                            <p:stCondLst>
                              <p:cond delay="500"/>
                            </p:stCondLst>
                            <p:childTnLst>
                              <p:par>
                                <p:cTn id="14" presetID="4" presetClass="entr" presetSubtype="32" fill="hold" nodeType="afterEffect">
                                  <p:stCondLst>
                                    <p:cond delay="0"/>
                                  </p:stCondLst>
                                  <p:childTnLst>
                                    <p:set>
                                      <p:cBhvr>
                                        <p:cTn id="15" dur="1" fill="hold">
                                          <p:stCondLst>
                                            <p:cond delay="0"/>
                                          </p:stCondLst>
                                        </p:cTn>
                                        <p:tgtEl>
                                          <p:spTgt spid="2064"/>
                                        </p:tgtEl>
                                        <p:attrNameLst>
                                          <p:attrName>style.visibility</p:attrName>
                                        </p:attrNameLst>
                                      </p:cBhvr>
                                      <p:to>
                                        <p:strVal val="visible"/>
                                      </p:to>
                                    </p:set>
                                    <p:animEffect transition="in" filter="box(out)">
                                      <p:cBhvr>
                                        <p:cTn id="16"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drawing, food, room&#10;&#10;Description automatically generated">
            <a:extLst>
              <a:ext uri="{FF2B5EF4-FFF2-40B4-BE49-F238E27FC236}">
                <a16:creationId xmlns:a16="http://schemas.microsoft.com/office/drawing/2014/main" id="{9D92240C-D595-460C-B4A1-6208F40BAE3F}"/>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508760" y="2590800"/>
            <a:ext cx="5852160" cy="3901440"/>
          </a:xfrm>
          <a:prstGeom prst="rect">
            <a:avLst/>
          </a:prstGeom>
        </p:spPr>
      </p:pic>
      <p:sp>
        <p:nvSpPr>
          <p:cNvPr id="717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1F0A89A8-E577-49FA-AD45-24E31DF7C2F4}" type="slidenum">
              <a:rPr lang="en-US" altLang="en-US" sz="1000" smtClean="0">
                <a:solidFill>
                  <a:srgbClr val="000000"/>
                </a:solidFill>
              </a:rPr>
              <a:pPr eaLnBrk="1" hangingPunct="1">
                <a:spcBef>
                  <a:spcPct val="0"/>
                </a:spcBef>
                <a:buFontTx/>
                <a:buNone/>
              </a:pPr>
              <a:t>69</a:t>
            </a:fld>
            <a:endParaRPr lang="en-US" altLang="en-US" sz="1000">
              <a:solidFill>
                <a:srgbClr val="000000"/>
              </a:solidFill>
            </a:endParaRPr>
          </a:p>
        </p:txBody>
      </p:sp>
      <p:sp>
        <p:nvSpPr>
          <p:cNvPr id="2062" name="Text Box 14"/>
          <p:cNvSpPr txBox="1">
            <a:spLocks noChangeArrowheads="1"/>
          </p:cNvSpPr>
          <p:nvPr/>
        </p:nvSpPr>
        <p:spPr bwMode="auto">
          <a:xfrm>
            <a:off x="10212" y="319881"/>
            <a:ext cx="9144000" cy="579438"/>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en-US" sz="3200" b="1" i="1" dirty="0">
                <a:solidFill>
                  <a:srgbClr val="FF0000"/>
                </a:solidFill>
                <a:effectLst>
                  <a:outerShdw blurRad="38100" dist="38100" dir="2700000" algn="tl">
                    <a:srgbClr val="C0C0C0"/>
                  </a:outerShdw>
                </a:effectLst>
                <a:latin typeface="Tahoma" pitchFamily="34" charset="0"/>
              </a:rPr>
              <a:t>Question ‘Spot’</a:t>
            </a:r>
          </a:p>
        </p:txBody>
      </p:sp>
      <p:sp>
        <p:nvSpPr>
          <p:cNvPr id="3" name="TextBox 2">
            <a:extLst>
              <a:ext uri="{FF2B5EF4-FFF2-40B4-BE49-F238E27FC236}">
                <a16:creationId xmlns:a16="http://schemas.microsoft.com/office/drawing/2014/main" id="{B6B84DCA-FDAA-4F5A-B2DF-65CC9BC1B1D3}"/>
              </a:ext>
            </a:extLst>
          </p:cNvPr>
          <p:cNvSpPr txBox="1"/>
          <p:nvPr/>
        </p:nvSpPr>
        <p:spPr>
          <a:xfrm>
            <a:off x="411480" y="1325880"/>
            <a:ext cx="8580120" cy="1200329"/>
          </a:xfrm>
          <a:prstGeom prst="rect">
            <a:avLst/>
          </a:prstGeom>
          <a:noFill/>
        </p:spPr>
        <p:txBody>
          <a:bodyPr wrap="square" rtlCol="0">
            <a:spAutoFit/>
          </a:bodyPr>
          <a:lstStyle/>
          <a:p>
            <a:pPr algn="ctr"/>
            <a:r>
              <a:rPr lang="en-US" altLang="en-US" sz="3600" b="1" dirty="0">
                <a:solidFill>
                  <a:schemeClr val="bg2">
                    <a:lumMod val="50000"/>
                  </a:schemeClr>
                </a:solidFill>
                <a:latin typeface="Arial"/>
              </a:rPr>
              <a:t>Any questions or comments on the Deciding Set Score Sheet?</a:t>
            </a:r>
          </a:p>
        </p:txBody>
      </p:sp>
      <p:pic>
        <p:nvPicPr>
          <p:cNvPr id="4" name="Picture 16" descr="Vball9">
            <a:extLst>
              <a:ext uri="{FF2B5EF4-FFF2-40B4-BE49-F238E27FC236}">
                <a16:creationId xmlns:a16="http://schemas.microsoft.com/office/drawing/2014/main" id="{43BAC7DA-5BD1-D8EE-EF50-5F79F182F9F8}"/>
              </a:ext>
            </a:extLst>
          </p:cNvPr>
          <p:cNvPicPr>
            <a:picLocks noChangeAspect="1" noChangeArrowheads="1"/>
          </p:cNvPicPr>
          <p:nvPr/>
        </p:nvPicPr>
        <p:blipFill>
          <a:blip r:embed="rId5" cstate="print"/>
          <a:srcRect/>
          <a:stretch>
            <a:fillRect/>
          </a:stretch>
        </p:blipFill>
        <p:spPr bwMode="auto">
          <a:xfrm>
            <a:off x="244475" y="6459538"/>
            <a:ext cx="230188" cy="238125"/>
          </a:xfrm>
          <a:prstGeom prst="rect">
            <a:avLst/>
          </a:prstGeom>
          <a:noFill/>
          <a:ln w="9525">
            <a:noFill/>
            <a:miter lim="800000"/>
            <a:headEnd/>
            <a:tailEnd/>
          </a:ln>
        </p:spPr>
      </p:pic>
    </p:spTree>
    <p:extLst>
      <p:ext uri="{BB962C8B-B14F-4D97-AF65-F5344CB8AC3E}">
        <p14:creationId xmlns:p14="http://schemas.microsoft.com/office/powerpoint/2010/main" val="3862833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p:cNvSpPr>
            <a:spLocks noGrp="1"/>
          </p:cNvSpPr>
          <p:nvPr>
            <p:ph type="sldNum" sz="quarter" idx="12"/>
          </p:nvPr>
        </p:nvSpPr>
        <p:spPr>
          <a:noFill/>
        </p:spPr>
        <p:txBody>
          <a:bodyPr/>
          <a:lstStyle/>
          <a:p>
            <a:fld id="{7110C113-D42F-47C0-83A8-2B90362D655B}" type="slidenum">
              <a:rPr lang="en-US" smtClean="0"/>
              <a:pPr/>
              <a:t>70</a:t>
            </a:fld>
            <a:endParaRPr lang="en-US" dirty="0"/>
          </a:p>
        </p:txBody>
      </p:sp>
      <p:sp>
        <p:nvSpPr>
          <p:cNvPr id="119810" name="Rectangle 2"/>
          <p:cNvSpPr>
            <a:spLocks noGrp="1" noChangeArrowheads="1"/>
          </p:cNvSpPr>
          <p:nvPr>
            <p:ph type="title"/>
          </p:nvPr>
        </p:nvSpPr>
        <p:spPr/>
        <p:txBody>
          <a:bodyPr/>
          <a:lstStyle/>
          <a:p>
            <a:pPr eaLnBrk="1" hangingPunct="1">
              <a:defRPr/>
            </a:pPr>
            <a:r>
              <a:rPr lang="en-US" dirty="0">
                <a:effectLst>
                  <a:outerShdw blurRad="38100" dist="38100" dir="2700000" algn="tl">
                    <a:srgbClr val="C0C0C0"/>
                  </a:outerShdw>
                </a:effectLst>
              </a:rPr>
              <a:t>Post Match Procedures</a:t>
            </a:r>
          </a:p>
        </p:txBody>
      </p:sp>
      <p:sp>
        <p:nvSpPr>
          <p:cNvPr id="119811" name="Rectangle 3"/>
          <p:cNvSpPr>
            <a:spLocks noGrp="1" noChangeArrowheads="1"/>
          </p:cNvSpPr>
          <p:nvPr>
            <p:ph type="body" idx="1"/>
          </p:nvPr>
        </p:nvSpPr>
        <p:spPr>
          <a:xfrm>
            <a:off x="359569" y="1463040"/>
            <a:ext cx="8601551" cy="2788920"/>
          </a:xfrm>
        </p:spPr>
        <p:txBody>
          <a:bodyPr/>
          <a:lstStyle/>
          <a:p>
            <a:pPr marL="169863" indent="-169863">
              <a:tabLst>
                <a:tab pos="231775" algn="l"/>
              </a:tabLst>
            </a:pPr>
            <a:r>
              <a:rPr lang="en-US" sz="2000" dirty="0"/>
              <a:t>At the completion of the match, record the match results in the </a:t>
            </a:r>
            <a:r>
              <a:rPr lang="en-US" sz="2000" b="1" dirty="0"/>
              <a:t>MATCH WINNER </a:t>
            </a:r>
            <a:r>
              <a:rPr lang="en-US" sz="2000" dirty="0"/>
              <a:t>box of </a:t>
            </a:r>
            <a:r>
              <a:rPr lang="en-US" sz="2000" u="sng" dirty="0"/>
              <a:t>all score sheets used</a:t>
            </a:r>
            <a:r>
              <a:rPr lang="en-US" sz="2000" dirty="0"/>
              <a:t>. </a:t>
            </a:r>
          </a:p>
          <a:p>
            <a:pPr marL="169863" indent="-169863"/>
            <a:r>
              <a:rPr lang="en-US" sz="2000" dirty="0"/>
              <a:t>Record the winning team name and number of sets won (</a:t>
            </a:r>
            <a:r>
              <a:rPr lang="en-US" sz="2000" b="1" dirty="0"/>
              <a:t>W</a:t>
            </a:r>
            <a:r>
              <a:rPr lang="en-US" sz="2000" dirty="0"/>
              <a:t>) and lost (</a:t>
            </a:r>
            <a:r>
              <a:rPr lang="en-US" sz="2000" b="1" dirty="0"/>
              <a:t>L</a:t>
            </a:r>
            <a:r>
              <a:rPr lang="en-US" sz="2000" dirty="0"/>
              <a:t>).</a:t>
            </a:r>
          </a:p>
        </p:txBody>
      </p:sp>
      <p:pic>
        <p:nvPicPr>
          <p:cNvPr id="6" name="Picture 16" descr="Vball9"/>
          <p:cNvPicPr>
            <a:picLocks noChangeAspect="1" noChangeArrowheads="1"/>
          </p:cNvPicPr>
          <p:nvPr/>
        </p:nvPicPr>
        <p:blipFill>
          <a:blip r:embed="rId2" cstate="print"/>
          <a:srcRect/>
          <a:stretch>
            <a:fillRect/>
          </a:stretch>
        </p:blipFill>
        <p:spPr bwMode="auto">
          <a:xfrm>
            <a:off x="244475" y="6459538"/>
            <a:ext cx="230188" cy="238125"/>
          </a:xfrm>
          <a:prstGeom prst="rect">
            <a:avLst/>
          </a:prstGeom>
          <a:noFill/>
          <a:ln w="9525">
            <a:noFill/>
            <a:miter lim="800000"/>
            <a:headEnd/>
            <a:tailEnd/>
          </a:ln>
        </p:spPr>
      </p:pic>
      <p:sp>
        <p:nvSpPr>
          <p:cNvPr id="10" name="Text Box 29"/>
          <p:cNvSpPr txBox="1">
            <a:spLocks noChangeArrowheads="1"/>
          </p:cNvSpPr>
          <p:nvPr/>
        </p:nvSpPr>
        <p:spPr bwMode="auto">
          <a:xfrm>
            <a:off x="594360" y="5212080"/>
            <a:ext cx="8046720" cy="1261884"/>
          </a:xfrm>
          <a:prstGeom prst="rect">
            <a:avLst/>
          </a:prstGeom>
          <a:solidFill>
            <a:schemeClr val="accent1"/>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spcBef>
                <a:spcPct val="40000"/>
              </a:spcBef>
              <a:buFont typeface="Wingdings 2" pitchFamily="18" charset="2"/>
              <a:buNone/>
              <a:defRPr/>
            </a:pPr>
            <a:r>
              <a:rPr lang="en-US" sz="2000" b="0" dirty="0"/>
              <a:t>Check your score sheet for any oversights or errors</a:t>
            </a:r>
          </a:p>
          <a:p>
            <a:pPr>
              <a:spcBef>
                <a:spcPct val="40000"/>
              </a:spcBef>
              <a:buFont typeface="Wingdings 2" pitchFamily="18" charset="2"/>
              <a:buNone/>
              <a:defRPr/>
            </a:pPr>
            <a:r>
              <a:rPr lang="en-US" sz="2000" b="0" dirty="0"/>
              <a:t>Be sure you have signed all score sheets</a:t>
            </a:r>
            <a:endParaRPr lang="en-US" sz="2000" dirty="0"/>
          </a:p>
          <a:p>
            <a:pPr>
              <a:spcBef>
                <a:spcPct val="40000"/>
              </a:spcBef>
              <a:buFont typeface="Wingdings 2" pitchFamily="18" charset="2"/>
              <a:buNone/>
              <a:defRPr/>
            </a:pPr>
            <a:r>
              <a:rPr lang="en-US" sz="2000" b="0" dirty="0"/>
              <a:t>Give the score sheet to the R1 for their signature</a:t>
            </a:r>
          </a:p>
        </p:txBody>
      </p:sp>
      <p:sp>
        <p:nvSpPr>
          <p:cNvPr id="2" name="Rectangle 1"/>
          <p:cNvSpPr/>
          <p:nvPr/>
        </p:nvSpPr>
        <p:spPr bwMode="auto">
          <a:xfrm>
            <a:off x="424257" y="4983479"/>
            <a:ext cx="8257857" cy="155074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0000"/>
              </a:solidFill>
              <a:effectLst/>
              <a:latin typeface="Arial"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427" y="2630805"/>
            <a:ext cx="2590800" cy="2352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3" name="Group 207"/>
          <p:cNvGrpSpPr>
            <a:grpSpLocks/>
          </p:cNvGrpSpPr>
          <p:nvPr/>
        </p:nvGrpSpPr>
        <p:grpSpPr bwMode="auto">
          <a:xfrm>
            <a:off x="4032195" y="4724638"/>
            <a:ext cx="722312" cy="133350"/>
            <a:chOff x="6827862" y="5644116"/>
            <a:chExt cx="721915" cy="132822"/>
          </a:xfrm>
        </p:grpSpPr>
        <p:sp>
          <p:nvSpPr>
            <p:cNvPr id="14" name="Freeform 193"/>
            <p:cNvSpPr>
              <a:spLocks/>
            </p:cNvSpPr>
            <p:nvPr/>
          </p:nvSpPr>
          <p:spPr bwMode="auto">
            <a:xfrm>
              <a:off x="6827862" y="5661885"/>
              <a:ext cx="83740" cy="104775"/>
            </a:xfrm>
            <a:custGeom>
              <a:avLst/>
              <a:gdLst>
                <a:gd name="T0" fmla="*/ 397 w 83740"/>
                <a:gd name="T1" fmla="*/ 104775 h 104775"/>
                <a:gd name="T2" fmla="*/ 28972 w 83740"/>
                <a:gd name="T3" fmla="*/ 102394 h 104775"/>
                <a:gd name="T4" fmla="*/ 43259 w 83740"/>
                <a:gd name="T5" fmla="*/ 97632 h 104775"/>
                <a:gd name="T6" fmla="*/ 55165 w 83740"/>
                <a:gd name="T7" fmla="*/ 85725 h 104775"/>
                <a:gd name="T8" fmla="*/ 67072 w 83740"/>
                <a:gd name="T9" fmla="*/ 71438 h 104775"/>
                <a:gd name="T10" fmla="*/ 74215 w 83740"/>
                <a:gd name="T11" fmla="*/ 47625 h 104775"/>
                <a:gd name="T12" fmla="*/ 67072 w 83740"/>
                <a:gd name="T13" fmla="*/ 19050 h 104775"/>
                <a:gd name="T14" fmla="*/ 64690 w 83740"/>
                <a:gd name="T15" fmla="*/ 11907 h 104775"/>
                <a:gd name="T16" fmla="*/ 43259 w 83740"/>
                <a:gd name="T17" fmla="*/ 0 h 104775"/>
                <a:gd name="T18" fmla="*/ 38497 w 83740"/>
                <a:gd name="T19" fmla="*/ 7144 h 104775"/>
                <a:gd name="T20" fmla="*/ 40878 w 83740"/>
                <a:gd name="T21" fmla="*/ 21432 h 104775"/>
                <a:gd name="T22" fmla="*/ 48022 w 83740"/>
                <a:gd name="T23" fmla="*/ 35719 h 104775"/>
                <a:gd name="T24" fmla="*/ 69453 w 83740"/>
                <a:gd name="T25" fmla="*/ 52388 h 104775"/>
                <a:gd name="T26" fmla="*/ 78978 w 83740"/>
                <a:gd name="T27" fmla="*/ 66675 h 104775"/>
                <a:gd name="T28" fmla="*/ 83740 w 83740"/>
                <a:gd name="T29" fmla="*/ 73819 h 104775"/>
                <a:gd name="T30" fmla="*/ 81359 w 83740"/>
                <a:gd name="T31" fmla="*/ 80963 h 104775"/>
                <a:gd name="T32" fmla="*/ 64690 w 83740"/>
                <a:gd name="T33" fmla="*/ 100013 h 104775"/>
                <a:gd name="T34" fmla="*/ 57547 w 83740"/>
                <a:gd name="T35" fmla="*/ 102394 h 104775"/>
                <a:gd name="T36" fmla="*/ 48022 w 83740"/>
                <a:gd name="T37" fmla="*/ 104775 h 104775"/>
                <a:gd name="T38" fmla="*/ 31353 w 83740"/>
                <a:gd name="T39" fmla="*/ 102394 h 104775"/>
                <a:gd name="T40" fmla="*/ 397 w 83740"/>
                <a:gd name="T41" fmla="*/ 104775 h 1047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3740"/>
                <a:gd name="T64" fmla="*/ 0 h 104775"/>
                <a:gd name="T65" fmla="*/ 83740 w 83740"/>
                <a:gd name="T66" fmla="*/ 104775 h 10477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3740" h="104775">
                  <a:moveTo>
                    <a:pt x="397" y="104775"/>
                  </a:moveTo>
                  <a:cubicBezTo>
                    <a:pt x="0" y="104775"/>
                    <a:pt x="19544" y="103965"/>
                    <a:pt x="28972" y="102394"/>
                  </a:cubicBezTo>
                  <a:cubicBezTo>
                    <a:pt x="33924" y="101569"/>
                    <a:pt x="43259" y="97632"/>
                    <a:pt x="43259" y="97632"/>
                  </a:cubicBezTo>
                  <a:cubicBezTo>
                    <a:pt x="56359" y="88898"/>
                    <a:pt x="45241" y="97634"/>
                    <a:pt x="55165" y="85725"/>
                  </a:cubicBezTo>
                  <a:cubicBezTo>
                    <a:pt x="70450" y="67383"/>
                    <a:pt x="55242" y="89182"/>
                    <a:pt x="67072" y="71438"/>
                  </a:cubicBezTo>
                  <a:cubicBezTo>
                    <a:pt x="72869" y="54045"/>
                    <a:pt x="70617" y="62020"/>
                    <a:pt x="74215" y="47625"/>
                  </a:cubicBezTo>
                  <a:cubicBezTo>
                    <a:pt x="71010" y="28393"/>
                    <a:pt x="73359" y="37911"/>
                    <a:pt x="67072" y="19050"/>
                  </a:cubicBezTo>
                  <a:cubicBezTo>
                    <a:pt x="66278" y="16669"/>
                    <a:pt x="66778" y="13299"/>
                    <a:pt x="64690" y="11907"/>
                  </a:cubicBezTo>
                  <a:cubicBezTo>
                    <a:pt x="48314" y="990"/>
                    <a:pt x="55833" y="4192"/>
                    <a:pt x="43259" y="0"/>
                  </a:cubicBezTo>
                  <a:cubicBezTo>
                    <a:pt x="41672" y="2381"/>
                    <a:pt x="38813" y="4300"/>
                    <a:pt x="38497" y="7144"/>
                  </a:cubicBezTo>
                  <a:cubicBezTo>
                    <a:pt x="37964" y="11943"/>
                    <a:pt x="39831" y="16719"/>
                    <a:pt x="40878" y="21432"/>
                  </a:cubicBezTo>
                  <a:cubicBezTo>
                    <a:pt x="41874" y="25913"/>
                    <a:pt x="44479" y="32618"/>
                    <a:pt x="48022" y="35719"/>
                  </a:cubicBezTo>
                  <a:cubicBezTo>
                    <a:pt x="60549" y="46680"/>
                    <a:pt x="60946" y="41451"/>
                    <a:pt x="69453" y="52388"/>
                  </a:cubicBezTo>
                  <a:cubicBezTo>
                    <a:pt x="72967" y="56906"/>
                    <a:pt x="75803" y="61913"/>
                    <a:pt x="78978" y="66675"/>
                  </a:cubicBezTo>
                  <a:lnTo>
                    <a:pt x="83740" y="73819"/>
                  </a:lnTo>
                  <a:cubicBezTo>
                    <a:pt x="82946" y="76200"/>
                    <a:pt x="82578" y="78769"/>
                    <a:pt x="81359" y="80963"/>
                  </a:cubicBezTo>
                  <a:cubicBezTo>
                    <a:pt x="75864" y="90853"/>
                    <a:pt x="73787" y="95464"/>
                    <a:pt x="64690" y="100013"/>
                  </a:cubicBezTo>
                  <a:cubicBezTo>
                    <a:pt x="62445" y="101135"/>
                    <a:pt x="59960" y="101705"/>
                    <a:pt x="57547" y="102394"/>
                  </a:cubicBezTo>
                  <a:cubicBezTo>
                    <a:pt x="54400" y="103293"/>
                    <a:pt x="51197" y="103981"/>
                    <a:pt x="48022" y="104775"/>
                  </a:cubicBezTo>
                  <a:cubicBezTo>
                    <a:pt x="42466" y="103981"/>
                    <a:pt x="36729" y="104007"/>
                    <a:pt x="31353" y="102394"/>
                  </a:cubicBezTo>
                  <a:cubicBezTo>
                    <a:pt x="27059" y="101106"/>
                    <a:pt x="794" y="104775"/>
                    <a:pt x="397" y="104775"/>
                  </a:cubicBezTo>
                  <a:close/>
                </a:path>
              </a:pathLst>
            </a:custGeom>
            <a:noFill/>
            <a:ln w="9525" cap="flat" cmpd="sng" algn="ctr">
              <a:solidFill>
                <a:srgbClr val="3366CC"/>
              </a:solidFill>
              <a:prstDash val="solid"/>
              <a:round/>
              <a:headEnd type="none" w="med" len="med"/>
              <a:tailEnd type="none" w="med" len="med"/>
            </a:ln>
          </p:spPr>
          <p:txBody>
            <a:bodyPr/>
            <a:lstStyle/>
            <a:p>
              <a:endParaRPr lang="en-US" dirty="0"/>
            </a:p>
          </p:txBody>
        </p:sp>
        <p:sp>
          <p:nvSpPr>
            <p:cNvPr id="15" name="Freeform 194"/>
            <p:cNvSpPr>
              <a:spLocks/>
            </p:cNvSpPr>
            <p:nvPr/>
          </p:nvSpPr>
          <p:spPr bwMode="auto">
            <a:xfrm>
              <a:off x="6916365" y="5726179"/>
              <a:ext cx="155244" cy="50759"/>
            </a:xfrm>
            <a:custGeom>
              <a:avLst/>
              <a:gdLst>
                <a:gd name="T0" fmla="*/ 0 w 155244"/>
                <a:gd name="T1" fmla="*/ 42863 h 50759"/>
                <a:gd name="T2" fmla="*/ 4762 w 155244"/>
                <a:gd name="T3" fmla="*/ 35719 h 50759"/>
                <a:gd name="T4" fmla="*/ 7144 w 155244"/>
                <a:gd name="T5" fmla="*/ 28575 h 50759"/>
                <a:gd name="T6" fmla="*/ 16669 w 155244"/>
                <a:gd name="T7" fmla="*/ 14288 h 50759"/>
                <a:gd name="T8" fmla="*/ 21431 w 155244"/>
                <a:gd name="T9" fmla="*/ 7144 h 50759"/>
                <a:gd name="T10" fmla="*/ 35719 w 155244"/>
                <a:gd name="T11" fmla="*/ 0 h 50759"/>
                <a:gd name="T12" fmla="*/ 42862 w 155244"/>
                <a:gd name="T13" fmla="*/ 14288 h 50759"/>
                <a:gd name="T14" fmla="*/ 40481 w 155244"/>
                <a:gd name="T15" fmla="*/ 21431 h 50759"/>
                <a:gd name="T16" fmla="*/ 38100 w 155244"/>
                <a:gd name="T17" fmla="*/ 35719 h 50759"/>
                <a:gd name="T18" fmla="*/ 35719 w 155244"/>
                <a:gd name="T19" fmla="*/ 42863 h 50759"/>
                <a:gd name="T20" fmla="*/ 28575 w 155244"/>
                <a:gd name="T21" fmla="*/ 45244 h 50759"/>
                <a:gd name="T22" fmla="*/ 21431 w 155244"/>
                <a:gd name="T23" fmla="*/ 42863 h 50759"/>
                <a:gd name="T24" fmla="*/ 16669 w 155244"/>
                <a:gd name="T25" fmla="*/ 28575 h 50759"/>
                <a:gd name="T26" fmla="*/ 19050 w 155244"/>
                <a:gd name="T27" fmla="*/ 21431 h 50759"/>
                <a:gd name="T28" fmla="*/ 21431 w 155244"/>
                <a:gd name="T29" fmla="*/ 11906 h 50759"/>
                <a:gd name="T30" fmla="*/ 28575 w 155244"/>
                <a:gd name="T31" fmla="*/ 7144 h 50759"/>
                <a:gd name="T32" fmla="*/ 38100 w 155244"/>
                <a:gd name="T33" fmla="*/ 9525 h 50759"/>
                <a:gd name="T34" fmla="*/ 52387 w 155244"/>
                <a:gd name="T35" fmla="*/ 21431 h 50759"/>
                <a:gd name="T36" fmla="*/ 59531 w 155244"/>
                <a:gd name="T37" fmla="*/ 42863 h 50759"/>
                <a:gd name="T38" fmla="*/ 61912 w 155244"/>
                <a:gd name="T39" fmla="*/ 50006 h 50759"/>
                <a:gd name="T40" fmla="*/ 66675 w 155244"/>
                <a:gd name="T41" fmla="*/ 26194 h 50759"/>
                <a:gd name="T42" fmla="*/ 73819 w 155244"/>
                <a:gd name="T43" fmla="*/ 19050 h 50759"/>
                <a:gd name="T44" fmla="*/ 88106 w 155244"/>
                <a:gd name="T45" fmla="*/ 11906 h 50759"/>
                <a:gd name="T46" fmla="*/ 90487 w 155244"/>
                <a:gd name="T47" fmla="*/ 21431 h 50759"/>
                <a:gd name="T48" fmla="*/ 95250 w 155244"/>
                <a:gd name="T49" fmla="*/ 28575 h 50759"/>
                <a:gd name="T50" fmla="*/ 97631 w 155244"/>
                <a:gd name="T51" fmla="*/ 35719 h 50759"/>
                <a:gd name="T52" fmla="*/ 95250 w 155244"/>
                <a:gd name="T53" fmla="*/ 42863 h 50759"/>
                <a:gd name="T54" fmla="*/ 92869 w 155244"/>
                <a:gd name="T55" fmla="*/ 35719 h 50759"/>
                <a:gd name="T56" fmla="*/ 95250 w 155244"/>
                <a:gd name="T57" fmla="*/ 23813 h 50759"/>
                <a:gd name="T58" fmla="*/ 100012 w 155244"/>
                <a:gd name="T59" fmla="*/ 7144 h 50759"/>
                <a:gd name="T60" fmla="*/ 114300 w 155244"/>
                <a:gd name="T61" fmla="*/ 0 h 50759"/>
                <a:gd name="T62" fmla="*/ 126206 w 155244"/>
                <a:gd name="T63" fmla="*/ 2381 h 50759"/>
                <a:gd name="T64" fmla="*/ 150019 w 155244"/>
                <a:gd name="T65" fmla="*/ 19050 h 50759"/>
                <a:gd name="T66" fmla="*/ 154781 w 155244"/>
                <a:gd name="T67" fmla="*/ 26194 h 50759"/>
                <a:gd name="T68" fmla="*/ 152400 w 155244"/>
                <a:gd name="T69" fmla="*/ 35719 h 50759"/>
                <a:gd name="T70" fmla="*/ 145256 w 155244"/>
                <a:gd name="T71" fmla="*/ 50006 h 5075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55244"/>
                <a:gd name="T109" fmla="*/ 0 h 50759"/>
                <a:gd name="T110" fmla="*/ 155244 w 155244"/>
                <a:gd name="T111" fmla="*/ 50759 h 5075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55244" h="50759">
                  <a:moveTo>
                    <a:pt x="0" y="42863"/>
                  </a:moveTo>
                  <a:cubicBezTo>
                    <a:pt x="1587" y="40482"/>
                    <a:pt x="3482" y="38279"/>
                    <a:pt x="4762" y="35719"/>
                  </a:cubicBezTo>
                  <a:cubicBezTo>
                    <a:pt x="5885" y="33474"/>
                    <a:pt x="5925" y="30769"/>
                    <a:pt x="7144" y="28575"/>
                  </a:cubicBezTo>
                  <a:cubicBezTo>
                    <a:pt x="9924" y="23572"/>
                    <a:pt x="13494" y="19050"/>
                    <a:pt x="16669" y="14288"/>
                  </a:cubicBezTo>
                  <a:cubicBezTo>
                    <a:pt x="18256" y="11907"/>
                    <a:pt x="19050" y="8732"/>
                    <a:pt x="21431" y="7144"/>
                  </a:cubicBezTo>
                  <a:cubicBezTo>
                    <a:pt x="30663" y="989"/>
                    <a:pt x="25860" y="3286"/>
                    <a:pt x="35719" y="0"/>
                  </a:cubicBezTo>
                  <a:cubicBezTo>
                    <a:pt x="38127" y="3612"/>
                    <a:pt x="42862" y="9358"/>
                    <a:pt x="42862" y="14288"/>
                  </a:cubicBezTo>
                  <a:cubicBezTo>
                    <a:pt x="42862" y="16798"/>
                    <a:pt x="41275" y="19050"/>
                    <a:pt x="40481" y="21431"/>
                  </a:cubicBezTo>
                  <a:cubicBezTo>
                    <a:pt x="39687" y="26194"/>
                    <a:pt x="39147" y="31006"/>
                    <a:pt x="38100" y="35719"/>
                  </a:cubicBezTo>
                  <a:cubicBezTo>
                    <a:pt x="37556" y="38169"/>
                    <a:pt x="37494" y="41088"/>
                    <a:pt x="35719" y="42863"/>
                  </a:cubicBezTo>
                  <a:cubicBezTo>
                    <a:pt x="33944" y="44638"/>
                    <a:pt x="30956" y="44450"/>
                    <a:pt x="28575" y="45244"/>
                  </a:cubicBezTo>
                  <a:cubicBezTo>
                    <a:pt x="26194" y="44450"/>
                    <a:pt x="22890" y="44906"/>
                    <a:pt x="21431" y="42863"/>
                  </a:cubicBezTo>
                  <a:cubicBezTo>
                    <a:pt x="18513" y="38778"/>
                    <a:pt x="16669" y="28575"/>
                    <a:pt x="16669" y="28575"/>
                  </a:cubicBezTo>
                  <a:cubicBezTo>
                    <a:pt x="17463" y="26194"/>
                    <a:pt x="18360" y="23845"/>
                    <a:pt x="19050" y="21431"/>
                  </a:cubicBezTo>
                  <a:cubicBezTo>
                    <a:pt x="19949" y="18284"/>
                    <a:pt x="19616" y="14629"/>
                    <a:pt x="21431" y="11906"/>
                  </a:cubicBezTo>
                  <a:cubicBezTo>
                    <a:pt x="23019" y="9525"/>
                    <a:pt x="26194" y="8731"/>
                    <a:pt x="28575" y="7144"/>
                  </a:cubicBezTo>
                  <a:cubicBezTo>
                    <a:pt x="31750" y="7938"/>
                    <a:pt x="35092" y="8236"/>
                    <a:pt x="38100" y="9525"/>
                  </a:cubicBezTo>
                  <a:cubicBezTo>
                    <a:pt x="43901" y="12011"/>
                    <a:pt x="48097" y="17141"/>
                    <a:pt x="52387" y="21431"/>
                  </a:cubicBezTo>
                  <a:lnTo>
                    <a:pt x="59531" y="42863"/>
                  </a:lnTo>
                  <a:lnTo>
                    <a:pt x="61912" y="50006"/>
                  </a:lnTo>
                  <a:cubicBezTo>
                    <a:pt x="62056" y="49141"/>
                    <a:pt x="65005" y="29117"/>
                    <a:pt x="66675" y="26194"/>
                  </a:cubicBezTo>
                  <a:cubicBezTo>
                    <a:pt x="68346" y="23270"/>
                    <a:pt x="71232" y="21206"/>
                    <a:pt x="73819" y="19050"/>
                  </a:cubicBezTo>
                  <a:cubicBezTo>
                    <a:pt x="79973" y="13922"/>
                    <a:pt x="80947" y="14293"/>
                    <a:pt x="88106" y="11906"/>
                  </a:cubicBezTo>
                  <a:cubicBezTo>
                    <a:pt x="88900" y="15081"/>
                    <a:pt x="89198" y="18423"/>
                    <a:pt x="90487" y="21431"/>
                  </a:cubicBezTo>
                  <a:cubicBezTo>
                    <a:pt x="91614" y="24062"/>
                    <a:pt x="93970" y="26015"/>
                    <a:pt x="95250" y="28575"/>
                  </a:cubicBezTo>
                  <a:cubicBezTo>
                    <a:pt x="96373" y="30820"/>
                    <a:pt x="96837" y="33338"/>
                    <a:pt x="97631" y="35719"/>
                  </a:cubicBezTo>
                  <a:cubicBezTo>
                    <a:pt x="96837" y="38100"/>
                    <a:pt x="97760" y="42863"/>
                    <a:pt x="95250" y="42863"/>
                  </a:cubicBezTo>
                  <a:cubicBezTo>
                    <a:pt x="92740" y="42863"/>
                    <a:pt x="92869" y="38229"/>
                    <a:pt x="92869" y="35719"/>
                  </a:cubicBezTo>
                  <a:cubicBezTo>
                    <a:pt x="92869" y="31672"/>
                    <a:pt x="94372" y="27764"/>
                    <a:pt x="95250" y="23813"/>
                  </a:cubicBezTo>
                  <a:cubicBezTo>
                    <a:pt x="95382" y="23221"/>
                    <a:pt x="98788" y="8674"/>
                    <a:pt x="100012" y="7144"/>
                  </a:cubicBezTo>
                  <a:cubicBezTo>
                    <a:pt x="103370" y="2947"/>
                    <a:pt x="109593" y="1569"/>
                    <a:pt x="114300" y="0"/>
                  </a:cubicBezTo>
                  <a:cubicBezTo>
                    <a:pt x="118269" y="794"/>
                    <a:pt x="122522" y="706"/>
                    <a:pt x="126206" y="2381"/>
                  </a:cubicBezTo>
                  <a:cubicBezTo>
                    <a:pt x="131170" y="4637"/>
                    <a:pt x="144670" y="15038"/>
                    <a:pt x="150019" y="19050"/>
                  </a:cubicBezTo>
                  <a:cubicBezTo>
                    <a:pt x="151606" y="21431"/>
                    <a:pt x="154376" y="23361"/>
                    <a:pt x="154781" y="26194"/>
                  </a:cubicBezTo>
                  <a:cubicBezTo>
                    <a:pt x="155244" y="29434"/>
                    <a:pt x="153340" y="32584"/>
                    <a:pt x="152400" y="35719"/>
                  </a:cubicBezTo>
                  <a:cubicBezTo>
                    <a:pt x="147888" y="50759"/>
                    <a:pt x="152578" y="50006"/>
                    <a:pt x="145256" y="50006"/>
                  </a:cubicBezTo>
                </a:path>
              </a:pathLst>
            </a:custGeom>
            <a:noFill/>
            <a:ln w="9525" cap="flat" cmpd="sng" algn="ctr">
              <a:solidFill>
                <a:srgbClr val="3366CC"/>
              </a:solidFill>
              <a:prstDash val="solid"/>
              <a:round/>
              <a:headEnd type="none" w="med" len="med"/>
              <a:tailEnd type="none" w="med" len="med"/>
            </a:ln>
          </p:spPr>
          <p:txBody>
            <a:bodyPr/>
            <a:lstStyle/>
            <a:p>
              <a:endParaRPr lang="en-US" dirty="0"/>
            </a:p>
          </p:txBody>
        </p:sp>
        <p:sp>
          <p:nvSpPr>
            <p:cNvPr id="16" name="Freeform 195"/>
            <p:cNvSpPr>
              <a:spLocks/>
            </p:cNvSpPr>
            <p:nvPr/>
          </p:nvSpPr>
          <p:spPr bwMode="auto">
            <a:xfrm>
              <a:off x="7143377" y="5644116"/>
              <a:ext cx="114439" cy="129688"/>
            </a:xfrm>
            <a:custGeom>
              <a:avLst/>
              <a:gdLst>
                <a:gd name="T0" fmla="*/ 3969 w 114439"/>
                <a:gd name="T1" fmla="*/ 117782 h 129688"/>
                <a:gd name="T2" fmla="*/ 18257 w 114439"/>
                <a:gd name="T3" fmla="*/ 113019 h 129688"/>
                <a:gd name="T4" fmla="*/ 32544 w 114439"/>
                <a:gd name="T5" fmla="*/ 101113 h 129688"/>
                <a:gd name="T6" fmla="*/ 34925 w 114439"/>
                <a:gd name="T7" fmla="*/ 93969 h 129688"/>
                <a:gd name="T8" fmla="*/ 42069 w 114439"/>
                <a:gd name="T9" fmla="*/ 86826 h 129688"/>
                <a:gd name="T10" fmla="*/ 46832 w 114439"/>
                <a:gd name="T11" fmla="*/ 79682 h 129688"/>
                <a:gd name="T12" fmla="*/ 51594 w 114439"/>
                <a:gd name="T13" fmla="*/ 60632 h 129688"/>
                <a:gd name="T14" fmla="*/ 53975 w 114439"/>
                <a:gd name="T15" fmla="*/ 53488 h 129688"/>
                <a:gd name="T16" fmla="*/ 51594 w 114439"/>
                <a:gd name="T17" fmla="*/ 20151 h 129688"/>
                <a:gd name="T18" fmla="*/ 44450 w 114439"/>
                <a:gd name="T19" fmla="*/ 17769 h 129688"/>
                <a:gd name="T20" fmla="*/ 30163 w 114439"/>
                <a:gd name="T21" fmla="*/ 15388 h 129688"/>
                <a:gd name="T22" fmla="*/ 20638 w 114439"/>
                <a:gd name="T23" fmla="*/ 13007 h 129688"/>
                <a:gd name="T24" fmla="*/ 8732 w 114439"/>
                <a:gd name="T25" fmla="*/ 15388 h 129688"/>
                <a:gd name="T26" fmla="*/ 13494 w 114439"/>
                <a:gd name="T27" fmla="*/ 22532 h 129688"/>
                <a:gd name="T28" fmla="*/ 27782 w 114439"/>
                <a:gd name="T29" fmla="*/ 32057 h 129688"/>
                <a:gd name="T30" fmla="*/ 34925 w 114439"/>
                <a:gd name="T31" fmla="*/ 36819 h 129688"/>
                <a:gd name="T32" fmla="*/ 42069 w 114439"/>
                <a:gd name="T33" fmla="*/ 43963 h 129688"/>
                <a:gd name="T34" fmla="*/ 49213 w 114439"/>
                <a:gd name="T35" fmla="*/ 46344 h 129688"/>
                <a:gd name="T36" fmla="*/ 58738 w 114439"/>
                <a:gd name="T37" fmla="*/ 43963 h 129688"/>
                <a:gd name="T38" fmla="*/ 73025 w 114439"/>
                <a:gd name="T39" fmla="*/ 39201 h 129688"/>
                <a:gd name="T40" fmla="*/ 77788 w 114439"/>
                <a:gd name="T41" fmla="*/ 32057 h 129688"/>
                <a:gd name="T42" fmla="*/ 96838 w 114439"/>
                <a:gd name="T43" fmla="*/ 27294 h 129688"/>
                <a:gd name="T44" fmla="*/ 111125 w 114439"/>
                <a:gd name="T45" fmla="*/ 22532 h 129688"/>
                <a:gd name="T46" fmla="*/ 113507 w 114439"/>
                <a:gd name="T47" fmla="*/ 15388 h 129688"/>
                <a:gd name="T48" fmla="*/ 103982 w 114439"/>
                <a:gd name="T49" fmla="*/ 17769 h 129688"/>
                <a:gd name="T50" fmla="*/ 108744 w 114439"/>
                <a:gd name="T51" fmla="*/ 43963 h 129688"/>
                <a:gd name="T52" fmla="*/ 113507 w 114439"/>
                <a:gd name="T53" fmla="*/ 51107 h 129688"/>
                <a:gd name="T54" fmla="*/ 111125 w 114439"/>
                <a:gd name="T55" fmla="*/ 103494 h 129688"/>
                <a:gd name="T56" fmla="*/ 103982 w 114439"/>
                <a:gd name="T57" fmla="*/ 110638 h 129688"/>
                <a:gd name="T58" fmla="*/ 99219 w 114439"/>
                <a:gd name="T59" fmla="*/ 117782 h 129688"/>
                <a:gd name="T60" fmla="*/ 77788 w 114439"/>
                <a:gd name="T61" fmla="*/ 127307 h 129688"/>
                <a:gd name="T62" fmla="*/ 70644 w 114439"/>
                <a:gd name="T63" fmla="*/ 129688 h 129688"/>
                <a:gd name="T64" fmla="*/ 53975 w 114439"/>
                <a:gd name="T65" fmla="*/ 122544 h 129688"/>
                <a:gd name="T66" fmla="*/ 42069 w 114439"/>
                <a:gd name="T67" fmla="*/ 110638 h 129688"/>
                <a:gd name="T68" fmla="*/ 3969 w 114439"/>
                <a:gd name="T69" fmla="*/ 117782 h 12968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439"/>
                <a:gd name="T106" fmla="*/ 0 h 129688"/>
                <a:gd name="T107" fmla="*/ 114439 w 114439"/>
                <a:gd name="T108" fmla="*/ 129688 h 12968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439" h="129688">
                  <a:moveTo>
                    <a:pt x="3969" y="117782"/>
                  </a:moveTo>
                  <a:cubicBezTo>
                    <a:pt x="0" y="118179"/>
                    <a:pt x="14707" y="116569"/>
                    <a:pt x="18257" y="113019"/>
                  </a:cubicBezTo>
                  <a:cubicBezTo>
                    <a:pt x="27424" y="103852"/>
                    <a:pt x="22598" y="107744"/>
                    <a:pt x="32544" y="101113"/>
                  </a:cubicBezTo>
                  <a:cubicBezTo>
                    <a:pt x="33338" y="98732"/>
                    <a:pt x="33533" y="96058"/>
                    <a:pt x="34925" y="93969"/>
                  </a:cubicBezTo>
                  <a:cubicBezTo>
                    <a:pt x="36793" y="91167"/>
                    <a:pt x="39913" y="89413"/>
                    <a:pt x="42069" y="86826"/>
                  </a:cubicBezTo>
                  <a:cubicBezTo>
                    <a:pt x="43901" y="84627"/>
                    <a:pt x="45244" y="82063"/>
                    <a:pt x="46832" y="79682"/>
                  </a:cubicBezTo>
                  <a:cubicBezTo>
                    <a:pt x="52275" y="63352"/>
                    <a:pt x="45848" y="83620"/>
                    <a:pt x="51594" y="60632"/>
                  </a:cubicBezTo>
                  <a:cubicBezTo>
                    <a:pt x="52203" y="58197"/>
                    <a:pt x="53181" y="55869"/>
                    <a:pt x="53975" y="53488"/>
                  </a:cubicBezTo>
                  <a:cubicBezTo>
                    <a:pt x="53181" y="42376"/>
                    <a:pt x="54465" y="30915"/>
                    <a:pt x="51594" y="20151"/>
                  </a:cubicBezTo>
                  <a:cubicBezTo>
                    <a:pt x="50947" y="17726"/>
                    <a:pt x="46900" y="18314"/>
                    <a:pt x="44450" y="17769"/>
                  </a:cubicBezTo>
                  <a:cubicBezTo>
                    <a:pt x="39737" y="16722"/>
                    <a:pt x="34897" y="16335"/>
                    <a:pt x="30163" y="15388"/>
                  </a:cubicBezTo>
                  <a:cubicBezTo>
                    <a:pt x="26954" y="14746"/>
                    <a:pt x="23813" y="13801"/>
                    <a:pt x="20638" y="13007"/>
                  </a:cubicBezTo>
                  <a:cubicBezTo>
                    <a:pt x="16669" y="13801"/>
                    <a:pt x="11160" y="12150"/>
                    <a:pt x="8732" y="15388"/>
                  </a:cubicBezTo>
                  <a:cubicBezTo>
                    <a:pt x="7015" y="17677"/>
                    <a:pt x="11340" y="20647"/>
                    <a:pt x="13494" y="22532"/>
                  </a:cubicBezTo>
                  <a:cubicBezTo>
                    <a:pt x="17802" y="26301"/>
                    <a:pt x="23019" y="28882"/>
                    <a:pt x="27782" y="32057"/>
                  </a:cubicBezTo>
                  <a:cubicBezTo>
                    <a:pt x="30163" y="33644"/>
                    <a:pt x="32902" y="34796"/>
                    <a:pt x="34925" y="36819"/>
                  </a:cubicBezTo>
                  <a:cubicBezTo>
                    <a:pt x="37306" y="39200"/>
                    <a:pt x="39267" y="42095"/>
                    <a:pt x="42069" y="43963"/>
                  </a:cubicBezTo>
                  <a:cubicBezTo>
                    <a:pt x="44158" y="45355"/>
                    <a:pt x="46832" y="45550"/>
                    <a:pt x="49213" y="46344"/>
                  </a:cubicBezTo>
                  <a:cubicBezTo>
                    <a:pt x="52388" y="45550"/>
                    <a:pt x="55603" y="44903"/>
                    <a:pt x="58738" y="43963"/>
                  </a:cubicBezTo>
                  <a:cubicBezTo>
                    <a:pt x="63546" y="42521"/>
                    <a:pt x="73025" y="39201"/>
                    <a:pt x="73025" y="39201"/>
                  </a:cubicBezTo>
                  <a:cubicBezTo>
                    <a:pt x="74613" y="36820"/>
                    <a:pt x="75553" y="33845"/>
                    <a:pt x="77788" y="32057"/>
                  </a:cubicBezTo>
                  <a:cubicBezTo>
                    <a:pt x="80278" y="30065"/>
                    <a:pt x="96166" y="27477"/>
                    <a:pt x="96838" y="27294"/>
                  </a:cubicBezTo>
                  <a:cubicBezTo>
                    <a:pt x="101681" y="25973"/>
                    <a:pt x="111125" y="22532"/>
                    <a:pt x="111125" y="22532"/>
                  </a:cubicBezTo>
                  <a:cubicBezTo>
                    <a:pt x="111919" y="20151"/>
                    <a:pt x="114439" y="17719"/>
                    <a:pt x="113507" y="15388"/>
                  </a:cubicBezTo>
                  <a:cubicBezTo>
                    <a:pt x="107352" y="0"/>
                    <a:pt x="104569" y="16009"/>
                    <a:pt x="103982" y="17769"/>
                  </a:cubicBezTo>
                  <a:cubicBezTo>
                    <a:pt x="104802" y="24332"/>
                    <a:pt x="105074" y="36623"/>
                    <a:pt x="108744" y="43963"/>
                  </a:cubicBezTo>
                  <a:cubicBezTo>
                    <a:pt x="110024" y="46523"/>
                    <a:pt x="111919" y="48726"/>
                    <a:pt x="113507" y="51107"/>
                  </a:cubicBezTo>
                  <a:cubicBezTo>
                    <a:pt x="112713" y="68569"/>
                    <a:pt x="113887" y="86233"/>
                    <a:pt x="111125" y="103494"/>
                  </a:cubicBezTo>
                  <a:cubicBezTo>
                    <a:pt x="110593" y="106819"/>
                    <a:pt x="106138" y="108051"/>
                    <a:pt x="103982" y="110638"/>
                  </a:cubicBezTo>
                  <a:cubicBezTo>
                    <a:pt x="102150" y="112837"/>
                    <a:pt x="101243" y="115758"/>
                    <a:pt x="99219" y="117782"/>
                  </a:cubicBezTo>
                  <a:cubicBezTo>
                    <a:pt x="93560" y="123441"/>
                    <a:pt x="84858" y="124950"/>
                    <a:pt x="77788" y="127307"/>
                  </a:cubicBezTo>
                  <a:lnTo>
                    <a:pt x="70644" y="129688"/>
                  </a:lnTo>
                  <a:cubicBezTo>
                    <a:pt x="63356" y="127866"/>
                    <a:pt x="59457" y="128026"/>
                    <a:pt x="53975" y="122544"/>
                  </a:cubicBezTo>
                  <a:cubicBezTo>
                    <a:pt x="38100" y="106669"/>
                    <a:pt x="61121" y="123340"/>
                    <a:pt x="42069" y="110638"/>
                  </a:cubicBezTo>
                  <a:cubicBezTo>
                    <a:pt x="38978" y="101364"/>
                    <a:pt x="7938" y="117385"/>
                    <a:pt x="3969" y="117782"/>
                  </a:cubicBezTo>
                  <a:close/>
                </a:path>
              </a:pathLst>
            </a:custGeom>
            <a:noFill/>
            <a:ln w="9525" cap="flat" cmpd="sng" algn="ctr">
              <a:solidFill>
                <a:srgbClr val="3366CC"/>
              </a:solidFill>
              <a:prstDash val="solid"/>
              <a:round/>
              <a:headEnd type="none" w="med" len="med"/>
              <a:tailEnd type="none" w="med" len="med"/>
            </a:ln>
          </p:spPr>
          <p:txBody>
            <a:bodyPr/>
            <a:lstStyle/>
            <a:p>
              <a:endParaRPr lang="en-US" dirty="0"/>
            </a:p>
          </p:txBody>
        </p:sp>
        <p:sp>
          <p:nvSpPr>
            <p:cNvPr id="17" name="Freeform 196"/>
            <p:cNvSpPr>
              <a:spLocks/>
            </p:cNvSpPr>
            <p:nvPr/>
          </p:nvSpPr>
          <p:spPr bwMode="auto">
            <a:xfrm>
              <a:off x="7278315" y="5694819"/>
              <a:ext cx="271462" cy="78985"/>
            </a:xfrm>
            <a:custGeom>
              <a:avLst/>
              <a:gdLst>
                <a:gd name="T0" fmla="*/ 9525 w 271462"/>
                <a:gd name="T1" fmla="*/ 67079 h 78985"/>
                <a:gd name="T2" fmla="*/ 4762 w 271462"/>
                <a:gd name="T3" fmla="*/ 52791 h 78985"/>
                <a:gd name="T4" fmla="*/ 2381 w 271462"/>
                <a:gd name="T5" fmla="*/ 45648 h 78985"/>
                <a:gd name="T6" fmla="*/ 9525 w 271462"/>
                <a:gd name="T7" fmla="*/ 31360 h 78985"/>
                <a:gd name="T8" fmla="*/ 23812 w 271462"/>
                <a:gd name="T9" fmla="*/ 33741 h 78985"/>
                <a:gd name="T10" fmla="*/ 35719 w 271462"/>
                <a:gd name="T11" fmla="*/ 43266 h 78985"/>
                <a:gd name="T12" fmla="*/ 40481 w 271462"/>
                <a:gd name="T13" fmla="*/ 57554 h 78985"/>
                <a:gd name="T14" fmla="*/ 38100 w 271462"/>
                <a:gd name="T15" fmla="*/ 69460 h 78985"/>
                <a:gd name="T16" fmla="*/ 23812 w 271462"/>
                <a:gd name="T17" fmla="*/ 74223 h 78985"/>
                <a:gd name="T18" fmla="*/ 11906 w 271462"/>
                <a:gd name="T19" fmla="*/ 71841 h 78985"/>
                <a:gd name="T20" fmla="*/ 7144 w 271462"/>
                <a:gd name="T21" fmla="*/ 64698 h 78985"/>
                <a:gd name="T22" fmla="*/ 0 w 271462"/>
                <a:gd name="T23" fmla="*/ 59935 h 78985"/>
                <a:gd name="T24" fmla="*/ 2381 w 271462"/>
                <a:gd name="T25" fmla="*/ 48029 h 78985"/>
                <a:gd name="T26" fmla="*/ 9525 w 271462"/>
                <a:gd name="T27" fmla="*/ 43266 h 78985"/>
                <a:gd name="T28" fmla="*/ 88106 w 271462"/>
                <a:gd name="T29" fmla="*/ 45648 h 78985"/>
                <a:gd name="T30" fmla="*/ 107156 w 271462"/>
                <a:gd name="T31" fmla="*/ 52791 h 78985"/>
                <a:gd name="T32" fmla="*/ 104775 w 271462"/>
                <a:gd name="T33" fmla="*/ 62316 h 78985"/>
                <a:gd name="T34" fmla="*/ 83344 w 271462"/>
                <a:gd name="T35" fmla="*/ 74223 h 78985"/>
                <a:gd name="T36" fmla="*/ 76200 w 271462"/>
                <a:gd name="T37" fmla="*/ 69460 h 78985"/>
                <a:gd name="T38" fmla="*/ 69056 w 271462"/>
                <a:gd name="T39" fmla="*/ 67079 h 78985"/>
                <a:gd name="T40" fmla="*/ 64294 w 271462"/>
                <a:gd name="T41" fmla="*/ 59935 h 78985"/>
                <a:gd name="T42" fmla="*/ 66675 w 271462"/>
                <a:gd name="T43" fmla="*/ 52791 h 78985"/>
                <a:gd name="T44" fmla="*/ 114300 w 271462"/>
                <a:gd name="T45" fmla="*/ 43266 h 78985"/>
                <a:gd name="T46" fmla="*/ 164306 w 271462"/>
                <a:gd name="T47" fmla="*/ 40885 h 78985"/>
                <a:gd name="T48" fmla="*/ 145256 w 271462"/>
                <a:gd name="T49" fmla="*/ 52791 h 78985"/>
                <a:gd name="T50" fmla="*/ 142875 w 271462"/>
                <a:gd name="T51" fmla="*/ 59935 h 78985"/>
                <a:gd name="T52" fmla="*/ 145256 w 271462"/>
                <a:gd name="T53" fmla="*/ 71841 h 78985"/>
                <a:gd name="T54" fmla="*/ 159544 w 271462"/>
                <a:gd name="T55" fmla="*/ 78985 h 78985"/>
                <a:gd name="T56" fmla="*/ 176212 w 271462"/>
                <a:gd name="T57" fmla="*/ 74223 h 78985"/>
                <a:gd name="T58" fmla="*/ 178594 w 271462"/>
                <a:gd name="T59" fmla="*/ 67079 h 78985"/>
                <a:gd name="T60" fmla="*/ 176212 w 271462"/>
                <a:gd name="T61" fmla="*/ 55173 h 78985"/>
                <a:gd name="T62" fmla="*/ 171450 w 271462"/>
                <a:gd name="T63" fmla="*/ 40885 h 78985"/>
                <a:gd name="T64" fmla="*/ 169069 w 271462"/>
                <a:gd name="T65" fmla="*/ 28979 h 78985"/>
                <a:gd name="T66" fmla="*/ 171450 w 271462"/>
                <a:gd name="T67" fmla="*/ 21835 h 78985"/>
                <a:gd name="T68" fmla="*/ 173831 w 271462"/>
                <a:gd name="T69" fmla="*/ 2785 h 78985"/>
                <a:gd name="T70" fmla="*/ 178594 w 271462"/>
                <a:gd name="T71" fmla="*/ 17073 h 78985"/>
                <a:gd name="T72" fmla="*/ 180975 w 271462"/>
                <a:gd name="T73" fmla="*/ 24216 h 78985"/>
                <a:gd name="T74" fmla="*/ 188119 w 271462"/>
                <a:gd name="T75" fmla="*/ 50410 h 78985"/>
                <a:gd name="T76" fmla="*/ 195262 w 271462"/>
                <a:gd name="T77" fmla="*/ 64698 h 78985"/>
                <a:gd name="T78" fmla="*/ 209550 w 271462"/>
                <a:gd name="T79" fmla="*/ 71841 h 78985"/>
                <a:gd name="T80" fmla="*/ 216694 w 271462"/>
                <a:gd name="T81" fmla="*/ 67079 h 78985"/>
                <a:gd name="T82" fmla="*/ 223837 w 271462"/>
                <a:gd name="T83" fmla="*/ 64698 h 78985"/>
                <a:gd name="T84" fmla="*/ 228600 w 271462"/>
                <a:gd name="T85" fmla="*/ 57554 h 78985"/>
                <a:gd name="T86" fmla="*/ 226219 w 271462"/>
                <a:gd name="T87" fmla="*/ 50410 h 78985"/>
                <a:gd name="T88" fmla="*/ 211931 w 271462"/>
                <a:gd name="T89" fmla="*/ 43266 h 78985"/>
                <a:gd name="T90" fmla="*/ 209550 w 271462"/>
                <a:gd name="T91" fmla="*/ 64698 h 78985"/>
                <a:gd name="T92" fmla="*/ 216694 w 271462"/>
                <a:gd name="T93" fmla="*/ 69460 h 78985"/>
                <a:gd name="T94" fmla="*/ 250031 w 271462"/>
                <a:gd name="T95" fmla="*/ 71841 h 78985"/>
                <a:gd name="T96" fmla="*/ 271462 w 271462"/>
                <a:gd name="T97" fmla="*/ 74223 h 7898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1462"/>
                <a:gd name="T148" fmla="*/ 0 h 78985"/>
                <a:gd name="T149" fmla="*/ 271462 w 271462"/>
                <a:gd name="T150" fmla="*/ 78985 h 7898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1462" h="78985">
                  <a:moveTo>
                    <a:pt x="9525" y="67079"/>
                  </a:moveTo>
                  <a:lnTo>
                    <a:pt x="4762" y="52791"/>
                  </a:lnTo>
                  <a:lnTo>
                    <a:pt x="2381" y="45648"/>
                  </a:lnTo>
                  <a:cubicBezTo>
                    <a:pt x="3214" y="43150"/>
                    <a:pt x="6167" y="32200"/>
                    <a:pt x="9525" y="31360"/>
                  </a:cubicBezTo>
                  <a:cubicBezTo>
                    <a:pt x="14209" y="30189"/>
                    <a:pt x="19050" y="32947"/>
                    <a:pt x="23812" y="33741"/>
                  </a:cubicBezTo>
                  <a:cubicBezTo>
                    <a:pt x="31557" y="36323"/>
                    <a:pt x="31973" y="34838"/>
                    <a:pt x="35719" y="43266"/>
                  </a:cubicBezTo>
                  <a:cubicBezTo>
                    <a:pt x="37758" y="47854"/>
                    <a:pt x="40481" y="57554"/>
                    <a:pt x="40481" y="57554"/>
                  </a:cubicBezTo>
                  <a:cubicBezTo>
                    <a:pt x="39687" y="61523"/>
                    <a:pt x="40962" y="66598"/>
                    <a:pt x="38100" y="69460"/>
                  </a:cubicBezTo>
                  <a:cubicBezTo>
                    <a:pt x="34550" y="73010"/>
                    <a:pt x="23812" y="74223"/>
                    <a:pt x="23812" y="74223"/>
                  </a:cubicBezTo>
                  <a:cubicBezTo>
                    <a:pt x="19843" y="73429"/>
                    <a:pt x="15420" y="73849"/>
                    <a:pt x="11906" y="71841"/>
                  </a:cubicBezTo>
                  <a:cubicBezTo>
                    <a:pt x="9421" y="70421"/>
                    <a:pt x="9167" y="66721"/>
                    <a:pt x="7144" y="64698"/>
                  </a:cubicBezTo>
                  <a:cubicBezTo>
                    <a:pt x="5120" y="62674"/>
                    <a:pt x="2381" y="61523"/>
                    <a:pt x="0" y="59935"/>
                  </a:cubicBezTo>
                  <a:cubicBezTo>
                    <a:pt x="794" y="55966"/>
                    <a:pt x="373" y="51543"/>
                    <a:pt x="2381" y="48029"/>
                  </a:cubicBezTo>
                  <a:cubicBezTo>
                    <a:pt x="3801" y="45544"/>
                    <a:pt x="6664" y="43345"/>
                    <a:pt x="9525" y="43266"/>
                  </a:cubicBezTo>
                  <a:lnTo>
                    <a:pt x="88106" y="45648"/>
                  </a:lnTo>
                  <a:cubicBezTo>
                    <a:pt x="90430" y="46113"/>
                    <a:pt x="105404" y="47536"/>
                    <a:pt x="107156" y="52791"/>
                  </a:cubicBezTo>
                  <a:cubicBezTo>
                    <a:pt x="108191" y="55896"/>
                    <a:pt x="106930" y="59853"/>
                    <a:pt x="104775" y="62316"/>
                  </a:cubicBezTo>
                  <a:cubicBezTo>
                    <a:pt x="98034" y="70020"/>
                    <a:pt x="91692" y="71439"/>
                    <a:pt x="83344" y="74223"/>
                  </a:cubicBezTo>
                  <a:cubicBezTo>
                    <a:pt x="80963" y="72635"/>
                    <a:pt x="78760" y="70740"/>
                    <a:pt x="76200" y="69460"/>
                  </a:cubicBezTo>
                  <a:cubicBezTo>
                    <a:pt x="73955" y="68337"/>
                    <a:pt x="71016" y="68647"/>
                    <a:pt x="69056" y="67079"/>
                  </a:cubicBezTo>
                  <a:cubicBezTo>
                    <a:pt x="66821" y="65291"/>
                    <a:pt x="65881" y="62316"/>
                    <a:pt x="64294" y="59935"/>
                  </a:cubicBezTo>
                  <a:cubicBezTo>
                    <a:pt x="65088" y="57554"/>
                    <a:pt x="65553" y="55036"/>
                    <a:pt x="66675" y="52791"/>
                  </a:cubicBezTo>
                  <a:cubicBezTo>
                    <a:pt x="76095" y="33949"/>
                    <a:pt x="84978" y="44770"/>
                    <a:pt x="114300" y="43266"/>
                  </a:cubicBezTo>
                  <a:lnTo>
                    <a:pt x="164306" y="40885"/>
                  </a:lnTo>
                  <a:cubicBezTo>
                    <a:pt x="147304" y="46553"/>
                    <a:pt x="152804" y="41471"/>
                    <a:pt x="145256" y="52791"/>
                  </a:cubicBezTo>
                  <a:cubicBezTo>
                    <a:pt x="144462" y="55172"/>
                    <a:pt x="142875" y="57425"/>
                    <a:pt x="142875" y="59935"/>
                  </a:cubicBezTo>
                  <a:cubicBezTo>
                    <a:pt x="142875" y="63982"/>
                    <a:pt x="143248" y="68327"/>
                    <a:pt x="145256" y="71841"/>
                  </a:cubicBezTo>
                  <a:cubicBezTo>
                    <a:pt x="147429" y="75644"/>
                    <a:pt x="155876" y="77763"/>
                    <a:pt x="159544" y="78985"/>
                  </a:cubicBezTo>
                  <a:cubicBezTo>
                    <a:pt x="159626" y="78964"/>
                    <a:pt x="175073" y="75362"/>
                    <a:pt x="176212" y="74223"/>
                  </a:cubicBezTo>
                  <a:cubicBezTo>
                    <a:pt x="177987" y="72448"/>
                    <a:pt x="177800" y="69460"/>
                    <a:pt x="178594" y="67079"/>
                  </a:cubicBezTo>
                  <a:cubicBezTo>
                    <a:pt x="177800" y="63110"/>
                    <a:pt x="177277" y="59078"/>
                    <a:pt x="176212" y="55173"/>
                  </a:cubicBezTo>
                  <a:cubicBezTo>
                    <a:pt x="174891" y="50330"/>
                    <a:pt x="172434" y="45808"/>
                    <a:pt x="171450" y="40885"/>
                  </a:cubicBezTo>
                  <a:lnTo>
                    <a:pt x="169069" y="28979"/>
                  </a:lnTo>
                  <a:cubicBezTo>
                    <a:pt x="169863" y="26598"/>
                    <a:pt x="171001" y="24305"/>
                    <a:pt x="171450" y="21835"/>
                  </a:cubicBezTo>
                  <a:cubicBezTo>
                    <a:pt x="172595" y="15539"/>
                    <a:pt x="168506" y="6334"/>
                    <a:pt x="173831" y="2785"/>
                  </a:cubicBezTo>
                  <a:cubicBezTo>
                    <a:pt x="178008" y="0"/>
                    <a:pt x="177006" y="12310"/>
                    <a:pt x="178594" y="17073"/>
                  </a:cubicBezTo>
                  <a:cubicBezTo>
                    <a:pt x="179388" y="19454"/>
                    <a:pt x="180483" y="21755"/>
                    <a:pt x="180975" y="24216"/>
                  </a:cubicBezTo>
                  <a:cubicBezTo>
                    <a:pt x="184341" y="41049"/>
                    <a:pt x="182075" y="32279"/>
                    <a:pt x="188119" y="50410"/>
                  </a:cubicBezTo>
                  <a:cubicBezTo>
                    <a:pt x="190056" y="56220"/>
                    <a:pt x="190646" y="60082"/>
                    <a:pt x="195262" y="64698"/>
                  </a:cubicBezTo>
                  <a:cubicBezTo>
                    <a:pt x="199877" y="69313"/>
                    <a:pt x="203741" y="69905"/>
                    <a:pt x="209550" y="71841"/>
                  </a:cubicBezTo>
                  <a:cubicBezTo>
                    <a:pt x="211931" y="70254"/>
                    <a:pt x="214134" y="68359"/>
                    <a:pt x="216694" y="67079"/>
                  </a:cubicBezTo>
                  <a:cubicBezTo>
                    <a:pt x="218939" y="65957"/>
                    <a:pt x="221877" y="66266"/>
                    <a:pt x="223837" y="64698"/>
                  </a:cubicBezTo>
                  <a:cubicBezTo>
                    <a:pt x="226072" y="62910"/>
                    <a:pt x="227012" y="59935"/>
                    <a:pt x="228600" y="57554"/>
                  </a:cubicBezTo>
                  <a:cubicBezTo>
                    <a:pt x="227806" y="55173"/>
                    <a:pt x="227787" y="52370"/>
                    <a:pt x="226219" y="50410"/>
                  </a:cubicBezTo>
                  <a:cubicBezTo>
                    <a:pt x="222863" y="46215"/>
                    <a:pt x="216635" y="44835"/>
                    <a:pt x="211931" y="43266"/>
                  </a:cubicBezTo>
                  <a:cubicBezTo>
                    <a:pt x="209644" y="50128"/>
                    <a:pt x="203947" y="57695"/>
                    <a:pt x="209550" y="64698"/>
                  </a:cubicBezTo>
                  <a:cubicBezTo>
                    <a:pt x="211338" y="66933"/>
                    <a:pt x="213876" y="68963"/>
                    <a:pt x="216694" y="69460"/>
                  </a:cubicBezTo>
                  <a:cubicBezTo>
                    <a:pt x="227665" y="71396"/>
                    <a:pt x="238919" y="71047"/>
                    <a:pt x="250031" y="71841"/>
                  </a:cubicBezTo>
                  <a:cubicBezTo>
                    <a:pt x="265050" y="74846"/>
                    <a:pt x="257890" y="74223"/>
                    <a:pt x="271462" y="74223"/>
                  </a:cubicBezTo>
                </a:path>
              </a:pathLst>
            </a:custGeom>
            <a:noFill/>
            <a:ln w="9525" cap="flat" cmpd="sng" algn="ctr">
              <a:solidFill>
                <a:srgbClr val="3366CC"/>
              </a:solidFill>
              <a:prstDash val="solid"/>
              <a:round/>
              <a:headEnd type="none" w="med" len="med"/>
              <a:tailEnd type="none" w="med" len="med"/>
            </a:ln>
          </p:spPr>
          <p:txBody>
            <a:bodyPr/>
            <a:lstStyle/>
            <a:p>
              <a:endParaRPr lang="en-US" dirty="0"/>
            </a:p>
          </p:txBody>
        </p:sp>
      </p:grpSp>
      <p:sp>
        <p:nvSpPr>
          <p:cNvPr id="23" name="Text Box 37"/>
          <p:cNvSpPr txBox="1">
            <a:spLocks noChangeArrowheads="1"/>
          </p:cNvSpPr>
          <p:nvPr/>
        </p:nvSpPr>
        <p:spPr bwMode="auto">
          <a:xfrm>
            <a:off x="3726782" y="2810192"/>
            <a:ext cx="736600" cy="277813"/>
          </a:xfrm>
          <a:prstGeom prst="rect">
            <a:avLst/>
          </a:prstGeom>
          <a:noFill/>
          <a:ln w="9525">
            <a:noFill/>
            <a:miter lim="800000"/>
            <a:headEnd/>
            <a:tailEnd/>
          </a:ln>
        </p:spPr>
        <p:txBody>
          <a:bodyPr>
            <a:spAutoFit/>
          </a:bodyPr>
          <a:lstStyle/>
          <a:p>
            <a:pPr>
              <a:spcBef>
                <a:spcPct val="50000"/>
              </a:spcBef>
            </a:pPr>
            <a:r>
              <a:rPr lang="en-US" sz="1200" dirty="0">
                <a:solidFill>
                  <a:srgbClr val="3366CC"/>
                </a:solidFill>
                <a:latin typeface="Comic Sans MS" pitchFamily="66" charset="0"/>
              </a:rPr>
              <a:t>OWLS</a:t>
            </a:r>
          </a:p>
        </p:txBody>
      </p:sp>
      <p:sp>
        <p:nvSpPr>
          <p:cNvPr id="24" name="Text Box 37"/>
          <p:cNvSpPr txBox="1">
            <a:spLocks noChangeArrowheads="1"/>
          </p:cNvSpPr>
          <p:nvPr/>
        </p:nvSpPr>
        <p:spPr bwMode="auto">
          <a:xfrm>
            <a:off x="3726782" y="3395131"/>
            <a:ext cx="1196975" cy="276225"/>
          </a:xfrm>
          <a:prstGeom prst="rect">
            <a:avLst/>
          </a:prstGeom>
          <a:noFill/>
          <a:ln w="9525">
            <a:noFill/>
            <a:miter lim="800000"/>
            <a:headEnd/>
            <a:tailEnd/>
          </a:ln>
        </p:spPr>
        <p:txBody>
          <a:bodyPr>
            <a:spAutoFit/>
          </a:bodyPr>
          <a:lstStyle/>
          <a:p>
            <a:pPr>
              <a:spcBef>
                <a:spcPct val="50000"/>
              </a:spcBef>
            </a:pPr>
            <a:r>
              <a:rPr lang="en-US" sz="1200" dirty="0">
                <a:solidFill>
                  <a:srgbClr val="3366CC"/>
                </a:solidFill>
                <a:latin typeface="Comic Sans MS" pitchFamily="66" charset="0"/>
              </a:rPr>
              <a:t>COUGARS</a:t>
            </a:r>
          </a:p>
        </p:txBody>
      </p:sp>
      <p:sp>
        <p:nvSpPr>
          <p:cNvPr id="25" name="Text Box 37"/>
          <p:cNvSpPr txBox="1">
            <a:spLocks noChangeArrowheads="1"/>
          </p:cNvSpPr>
          <p:nvPr/>
        </p:nvSpPr>
        <p:spPr bwMode="auto">
          <a:xfrm>
            <a:off x="5505899" y="3169727"/>
            <a:ext cx="460375" cy="276225"/>
          </a:xfrm>
          <a:prstGeom prst="rect">
            <a:avLst/>
          </a:prstGeom>
          <a:noFill/>
          <a:ln w="9525">
            <a:noFill/>
            <a:miter lim="800000"/>
            <a:headEnd/>
            <a:tailEnd/>
          </a:ln>
        </p:spPr>
        <p:txBody>
          <a:bodyPr>
            <a:spAutoFit/>
          </a:bodyPr>
          <a:lstStyle/>
          <a:p>
            <a:pPr>
              <a:spcBef>
                <a:spcPct val="50000"/>
              </a:spcBef>
            </a:pPr>
            <a:r>
              <a:rPr lang="en-US" sz="1200" dirty="0">
                <a:solidFill>
                  <a:srgbClr val="3366CC"/>
                </a:solidFill>
                <a:latin typeface="Comic Sans MS" pitchFamily="66" charset="0"/>
              </a:rPr>
              <a:t>25</a:t>
            </a:r>
          </a:p>
        </p:txBody>
      </p:sp>
      <p:sp>
        <p:nvSpPr>
          <p:cNvPr id="26" name="Text Box 37"/>
          <p:cNvSpPr txBox="1">
            <a:spLocks noChangeArrowheads="1"/>
          </p:cNvSpPr>
          <p:nvPr/>
        </p:nvSpPr>
        <p:spPr bwMode="auto">
          <a:xfrm>
            <a:off x="5505899" y="3424588"/>
            <a:ext cx="460375" cy="276225"/>
          </a:xfrm>
          <a:prstGeom prst="rect">
            <a:avLst/>
          </a:prstGeom>
          <a:noFill/>
          <a:ln w="9525">
            <a:noFill/>
            <a:miter lim="800000"/>
            <a:headEnd/>
            <a:tailEnd/>
          </a:ln>
        </p:spPr>
        <p:txBody>
          <a:bodyPr>
            <a:spAutoFit/>
          </a:bodyPr>
          <a:lstStyle/>
          <a:p>
            <a:pPr>
              <a:spcBef>
                <a:spcPct val="50000"/>
              </a:spcBef>
            </a:pPr>
            <a:r>
              <a:rPr lang="en-US" sz="1200" dirty="0">
                <a:solidFill>
                  <a:srgbClr val="3366CC"/>
                </a:solidFill>
                <a:latin typeface="Comic Sans MS" pitchFamily="66" charset="0"/>
              </a:rPr>
              <a:t>23</a:t>
            </a:r>
          </a:p>
        </p:txBody>
      </p:sp>
      <p:sp>
        <p:nvSpPr>
          <p:cNvPr id="27" name="Text Box 37"/>
          <p:cNvSpPr txBox="1">
            <a:spLocks noChangeArrowheads="1"/>
          </p:cNvSpPr>
          <p:nvPr/>
        </p:nvSpPr>
        <p:spPr bwMode="auto">
          <a:xfrm>
            <a:off x="5365142" y="2794694"/>
            <a:ext cx="562587" cy="276999"/>
          </a:xfrm>
          <a:prstGeom prst="rect">
            <a:avLst/>
          </a:prstGeom>
          <a:noFill/>
          <a:ln w="9525">
            <a:noFill/>
            <a:miter lim="800000"/>
            <a:headEnd/>
            <a:tailEnd/>
          </a:ln>
        </p:spPr>
        <p:txBody>
          <a:bodyPr wrap="square">
            <a:spAutoFit/>
          </a:bodyPr>
          <a:lstStyle/>
          <a:p>
            <a:pPr>
              <a:spcBef>
                <a:spcPct val="50000"/>
              </a:spcBef>
            </a:pPr>
            <a:r>
              <a:rPr lang="en-US" sz="1200" dirty="0">
                <a:solidFill>
                  <a:srgbClr val="3366CC"/>
                </a:solidFill>
                <a:latin typeface="Comic Sans MS" pitchFamily="66" charset="0"/>
              </a:rPr>
              <a:t>2  0</a:t>
            </a:r>
          </a:p>
        </p:txBody>
      </p:sp>
      <p:sp>
        <p:nvSpPr>
          <p:cNvPr id="28" name="Text Box 37"/>
          <p:cNvSpPr txBox="1">
            <a:spLocks noChangeArrowheads="1"/>
          </p:cNvSpPr>
          <p:nvPr/>
        </p:nvSpPr>
        <p:spPr bwMode="auto">
          <a:xfrm>
            <a:off x="3726782" y="3168203"/>
            <a:ext cx="736600" cy="277813"/>
          </a:xfrm>
          <a:prstGeom prst="rect">
            <a:avLst/>
          </a:prstGeom>
          <a:noFill/>
          <a:ln w="9525">
            <a:noFill/>
            <a:miter lim="800000"/>
            <a:headEnd/>
            <a:tailEnd/>
          </a:ln>
        </p:spPr>
        <p:txBody>
          <a:bodyPr>
            <a:spAutoFit/>
          </a:bodyPr>
          <a:lstStyle/>
          <a:p>
            <a:pPr>
              <a:spcBef>
                <a:spcPct val="50000"/>
              </a:spcBef>
            </a:pPr>
            <a:r>
              <a:rPr lang="en-US" sz="1200" dirty="0">
                <a:solidFill>
                  <a:srgbClr val="3366CC"/>
                </a:solidFill>
                <a:latin typeface="Comic Sans MS" pitchFamily="66" charset="0"/>
              </a:rPr>
              <a:t>OWLS</a:t>
            </a:r>
          </a:p>
        </p:txBody>
      </p:sp>
      <p:sp>
        <p:nvSpPr>
          <p:cNvPr id="29" name="Text Box 37"/>
          <p:cNvSpPr txBox="1">
            <a:spLocks noChangeArrowheads="1"/>
          </p:cNvSpPr>
          <p:nvPr/>
        </p:nvSpPr>
        <p:spPr bwMode="auto">
          <a:xfrm>
            <a:off x="3726782" y="3760891"/>
            <a:ext cx="736600" cy="277813"/>
          </a:xfrm>
          <a:prstGeom prst="rect">
            <a:avLst/>
          </a:prstGeom>
          <a:noFill/>
          <a:ln w="9525">
            <a:noFill/>
            <a:miter lim="800000"/>
            <a:headEnd/>
            <a:tailEnd/>
          </a:ln>
        </p:spPr>
        <p:txBody>
          <a:bodyPr>
            <a:spAutoFit/>
          </a:bodyPr>
          <a:lstStyle/>
          <a:p>
            <a:pPr>
              <a:spcBef>
                <a:spcPct val="50000"/>
              </a:spcBef>
            </a:pPr>
            <a:r>
              <a:rPr lang="en-US" sz="1200" dirty="0">
                <a:solidFill>
                  <a:srgbClr val="3366CC"/>
                </a:solidFill>
                <a:latin typeface="Comic Sans MS" pitchFamily="66" charset="0"/>
              </a:rPr>
              <a:t>OWLS</a:t>
            </a:r>
          </a:p>
        </p:txBody>
      </p:sp>
      <p:sp>
        <p:nvSpPr>
          <p:cNvPr id="30" name="Text Box 37"/>
          <p:cNvSpPr txBox="1">
            <a:spLocks noChangeArrowheads="1"/>
          </p:cNvSpPr>
          <p:nvPr/>
        </p:nvSpPr>
        <p:spPr bwMode="auto">
          <a:xfrm>
            <a:off x="3726782" y="3989491"/>
            <a:ext cx="1196975" cy="276225"/>
          </a:xfrm>
          <a:prstGeom prst="rect">
            <a:avLst/>
          </a:prstGeom>
          <a:noFill/>
          <a:ln w="9525">
            <a:noFill/>
            <a:miter lim="800000"/>
            <a:headEnd/>
            <a:tailEnd/>
          </a:ln>
        </p:spPr>
        <p:txBody>
          <a:bodyPr>
            <a:spAutoFit/>
          </a:bodyPr>
          <a:lstStyle/>
          <a:p>
            <a:pPr>
              <a:spcBef>
                <a:spcPct val="50000"/>
              </a:spcBef>
            </a:pPr>
            <a:r>
              <a:rPr lang="en-US" sz="1200" dirty="0">
                <a:solidFill>
                  <a:srgbClr val="3366CC"/>
                </a:solidFill>
                <a:latin typeface="Comic Sans MS" pitchFamily="66" charset="0"/>
              </a:rPr>
              <a:t>COUGARS</a:t>
            </a:r>
          </a:p>
        </p:txBody>
      </p:sp>
      <p:sp>
        <p:nvSpPr>
          <p:cNvPr id="31" name="Text Box 37"/>
          <p:cNvSpPr txBox="1">
            <a:spLocks noChangeArrowheads="1"/>
          </p:cNvSpPr>
          <p:nvPr/>
        </p:nvSpPr>
        <p:spPr bwMode="auto">
          <a:xfrm>
            <a:off x="5505899" y="3771900"/>
            <a:ext cx="460375" cy="276225"/>
          </a:xfrm>
          <a:prstGeom prst="rect">
            <a:avLst/>
          </a:prstGeom>
          <a:noFill/>
          <a:ln w="9525">
            <a:noFill/>
            <a:miter lim="800000"/>
            <a:headEnd/>
            <a:tailEnd/>
          </a:ln>
        </p:spPr>
        <p:txBody>
          <a:bodyPr>
            <a:spAutoFit/>
          </a:bodyPr>
          <a:lstStyle/>
          <a:p>
            <a:pPr>
              <a:spcBef>
                <a:spcPct val="50000"/>
              </a:spcBef>
            </a:pPr>
            <a:r>
              <a:rPr lang="en-US" sz="1200" dirty="0">
                <a:solidFill>
                  <a:srgbClr val="3366CC"/>
                </a:solidFill>
                <a:latin typeface="Comic Sans MS" pitchFamily="66" charset="0"/>
              </a:rPr>
              <a:t>25</a:t>
            </a:r>
          </a:p>
        </p:txBody>
      </p:sp>
      <p:sp>
        <p:nvSpPr>
          <p:cNvPr id="32" name="Text Box 37"/>
          <p:cNvSpPr txBox="1">
            <a:spLocks noChangeArrowheads="1"/>
          </p:cNvSpPr>
          <p:nvPr/>
        </p:nvSpPr>
        <p:spPr bwMode="auto">
          <a:xfrm>
            <a:off x="5505899" y="4010154"/>
            <a:ext cx="460375" cy="276225"/>
          </a:xfrm>
          <a:prstGeom prst="rect">
            <a:avLst/>
          </a:prstGeom>
          <a:noFill/>
          <a:ln w="9525">
            <a:noFill/>
            <a:miter lim="800000"/>
            <a:headEnd/>
            <a:tailEnd/>
          </a:ln>
        </p:spPr>
        <p:txBody>
          <a:bodyPr>
            <a:spAutoFit/>
          </a:bodyPr>
          <a:lstStyle/>
          <a:p>
            <a:pPr>
              <a:spcBef>
                <a:spcPct val="50000"/>
              </a:spcBef>
            </a:pPr>
            <a:r>
              <a:rPr lang="en-US" sz="1200" dirty="0">
                <a:solidFill>
                  <a:srgbClr val="3366CC"/>
                </a:solidFill>
                <a:latin typeface="Comic Sans MS" pitchFamily="66" charset="0"/>
              </a:rPr>
              <a:t>19</a:t>
            </a:r>
          </a:p>
        </p:txBody>
      </p:sp>
      <p:sp>
        <p:nvSpPr>
          <p:cNvPr id="33" name="Line 40"/>
          <p:cNvSpPr>
            <a:spLocks noChangeShapeType="1"/>
          </p:cNvSpPr>
          <p:nvPr/>
        </p:nvSpPr>
        <p:spPr bwMode="auto">
          <a:xfrm flipH="1">
            <a:off x="4398748" y="1965959"/>
            <a:ext cx="697555" cy="967233"/>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34" name="Line 40"/>
          <p:cNvSpPr>
            <a:spLocks noChangeShapeType="1"/>
          </p:cNvSpPr>
          <p:nvPr/>
        </p:nvSpPr>
        <p:spPr bwMode="auto">
          <a:xfrm flipH="1">
            <a:off x="5759132" y="2514600"/>
            <a:ext cx="2132965" cy="418592"/>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35" name="Line 40"/>
          <p:cNvSpPr>
            <a:spLocks noChangeShapeType="1"/>
          </p:cNvSpPr>
          <p:nvPr/>
        </p:nvSpPr>
        <p:spPr bwMode="auto">
          <a:xfrm flipH="1" flipV="1">
            <a:off x="4747525" y="4592842"/>
            <a:ext cx="617616" cy="1250179"/>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36" name="Line 40"/>
          <p:cNvSpPr>
            <a:spLocks noChangeShapeType="1"/>
          </p:cNvSpPr>
          <p:nvPr/>
        </p:nvSpPr>
        <p:spPr bwMode="auto">
          <a:xfrm flipH="1" flipV="1">
            <a:off x="5083782" y="4810902"/>
            <a:ext cx="617616" cy="1250179"/>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3" name="Text Box 13">
            <a:extLst>
              <a:ext uri="{FF2B5EF4-FFF2-40B4-BE49-F238E27FC236}">
                <a16:creationId xmlns:a16="http://schemas.microsoft.com/office/drawing/2014/main" id="{59FAE582-AB46-C9A2-9E1F-D9B2722DB320}"/>
              </a:ext>
            </a:extLst>
          </p:cNvPr>
          <p:cNvSpPr txBox="1">
            <a:spLocks noChangeArrowheads="1"/>
          </p:cNvSpPr>
          <p:nvPr/>
        </p:nvSpPr>
        <p:spPr bwMode="auto">
          <a:xfrm>
            <a:off x="3794760" y="4434840"/>
            <a:ext cx="1525588" cy="307777"/>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Dreaming Outloud Script Pro" panose="020B0604020202020204" pitchFamily="66" charset="0"/>
                <a:cs typeface="Dreaming Outloud Script Pro" panose="020B0604020202020204" pitchFamily="66" charset="0"/>
              </a:rPr>
              <a:t>Your Name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0"/>
                                  </p:stCondLst>
                                  <p:childTnLst>
                                    <p:set>
                                      <p:cBhvr>
                                        <p:cTn id="6" dur="1" fill="hold">
                                          <p:stCondLst>
                                            <p:cond delay="0"/>
                                          </p:stCondLst>
                                        </p:cTn>
                                        <p:tgtEl>
                                          <p:spTgt spid="119811">
                                            <p:txEl>
                                              <p:pRg st="0" end="0"/>
                                            </p:txEl>
                                          </p:spTgt>
                                        </p:tgtEl>
                                        <p:attrNameLst>
                                          <p:attrName>style.visibility</p:attrName>
                                        </p:attrNameLst>
                                      </p:cBhvr>
                                      <p:to>
                                        <p:strVal val="visible"/>
                                      </p:to>
                                    </p:set>
                                    <p:animEffect transition="in" filter="wipe(up)">
                                      <p:cBhvr>
                                        <p:cTn id="7" dur="1000"/>
                                        <p:tgtEl>
                                          <p:spTgt spid="119811">
                                            <p:txEl>
                                              <p:pRg st="0" end="0"/>
                                            </p:txEl>
                                          </p:spTgt>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up)">
                                      <p:cBhvr>
                                        <p:cTn id="11" dur="1000"/>
                                        <p:tgtEl>
                                          <p:spTgt spid="33"/>
                                        </p:tgtEl>
                                      </p:cBhvr>
                                    </p:animEffect>
                                  </p:childTnLst>
                                  <p:subTnLst>
                                    <p:set>
                                      <p:cBhvr override="childStyle">
                                        <p:cTn dur="1" fill="hold" display="0" masterRel="sameClick" afterEffect="1">
                                          <p:stCondLst>
                                            <p:cond evt="end" delay="0">
                                              <p:tn val="9"/>
                                            </p:cond>
                                          </p:stCondLst>
                                        </p:cTn>
                                        <p:tgtEl>
                                          <p:spTgt spid="33"/>
                                        </p:tgtEl>
                                        <p:attrNameLst>
                                          <p:attrName>style.visibility</p:attrName>
                                        </p:attrNameLst>
                                      </p:cBhvr>
                                      <p:to>
                                        <p:strVal val="hidden"/>
                                      </p:to>
                                    </p:set>
                                  </p:subTnLst>
                                </p:cTn>
                              </p:par>
                            </p:childTnLst>
                          </p:cTn>
                        </p:par>
                        <p:par>
                          <p:cTn id="12" fill="hold">
                            <p:stCondLst>
                              <p:cond delay="3000"/>
                            </p:stCondLst>
                            <p:childTnLst>
                              <p:par>
                                <p:cTn id="13" presetID="22" presetClass="entr" presetSubtype="1" fill="hold" nodeType="afterEffect">
                                  <p:stCondLst>
                                    <p:cond delay="2000"/>
                                  </p:stCondLst>
                                  <p:childTnLst>
                                    <p:set>
                                      <p:cBhvr>
                                        <p:cTn id="14" dur="1" fill="hold">
                                          <p:stCondLst>
                                            <p:cond delay="0"/>
                                          </p:stCondLst>
                                        </p:cTn>
                                        <p:tgtEl>
                                          <p:spTgt spid="119811">
                                            <p:txEl>
                                              <p:pRg st="1" end="1"/>
                                            </p:txEl>
                                          </p:spTgt>
                                        </p:tgtEl>
                                        <p:attrNameLst>
                                          <p:attrName>style.visibility</p:attrName>
                                        </p:attrNameLst>
                                      </p:cBhvr>
                                      <p:to>
                                        <p:strVal val="visible"/>
                                      </p:to>
                                    </p:set>
                                    <p:animEffect transition="in" filter="wipe(up)">
                                      <p:cBhvr>
                                        <p:cTn id="15" dur="1000"/>
                                        <p:tgtEl>
                                          <p:spTgt spid="119811">
                                            <p:txEl>
                                              <p:pRg st="1" end="1"/>
                                            </p:txEl>
                                          </p:spTgt>
                                        </p:tgtEl>
                                      </p:cBhvr>
                                    </p:animEffect>
                                  </p:childTnLst>
                                </p:cTn>
                              </p:par>
                            </p:childTnLst>
                          </p:cTn>
                        </p:par>
                        <p:par>
                          <p:cTn id="16" fill="hold">
                            <p:stCondLst>
                              <p:cond delay="6000"/>
                            </p:stCondLst>
                            <p:childTnLst>
                              <p:par>
                                <p:cTn id="17" presetID="22" presetClass="entr" presetSubtype="2"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right)">
                                      <p:cBhvr>
                                        <p:cTn id="19" dur="1000"/>
                                        <p:tgtEl>
                                          <p:spTgt spid="34"/>
                                        </p:tgtEl>
                                      </p:cBhvr>
                                    </p:animEffect>
                                  </p:childTnLst>
                                  <p:subTnLst>
                                    <p:set>
                                      <p:cBhvr override="childStyle">
                                        <p:cTn dur="1" fill="hold" display="0" masterRel="sameClick" afterEffect="1">
                                          <p:stCondLst>
                                            <p:cond evt="end" delay="0">
                                              <p:tn val="17"/>
                                            </p:cond>
                                          </p:stCondLst>
                                        </p:cTn>
                                        <p:tgtEl>
                                          <p:spTgt spid="34"/>
                                        </p:tgtEl>
                                        <p:attrNameLst>
                                          <p:attrName>style.visibility</p:attrName>
                                        </p:attrNameLst>
                                      </p:cBhvr>
                                      <p:to>
                                        <p:strVal val="hidden"/>
                                      </p:to>
                                    </p:set>
                                  </p:subTnLst>
                                </p:cTn>
                              </p:par>
                            </p:childTnLst>
                          </p:cTn>
                        </p:par>
                        <p:par>
                          <p:cTn id="20" fill="hold">
                            <p:stCondLst>
                              <p:cond delay="7000"/>
                            </p:stCondLst>
                            <p:childTnLst>
                              <p:par>
                                <p:cTn id="21" presetID="10" presetClass="exit" presetSubtype="0" fill="hold" grpId="0" nodeType="afterEffect">
                                  <p:stCondLst>
                                    <p:cond delay="1000"/>
                                  </p:stCondLst>
                                  <p:childTnLst>
                                    <p:animEffect transition="out" filter="fade">
                                      <p:cBhvr>
                                        <p:cTn id="22" dur="500"/>
                                        <p:tgtEl>
                                          <p:spTgt spid="2"/>
                                        </p:tgtEl>
                                      </p:cBhvr>
                                    </p:animEffect>
                                    <p:set>
                                      <p:cBhvr>
                                        <p:cTn id="23" dur="1" fill="hold">
                                          <p:stCondLst>
                                            <p:cond delay="499"/>
                                          </p:stCondLst>
                                        </p:cTn>
                                        <p:tgtEl>
                                          <p:spTgt spid="2"/>
                                        </p:tgtEl>
                                        <p:attrNameLst>
                                          <p:attrName>style.visibility</p:attrName>
                                        </p:attrNameLst>
                                      </p:cBhvr>
                                      <p:to>
                                        <p:strVal val="hidden"/>
                                      </p:to>
                                    </p:set>
                                  </p:childTnLst>
                                </p:cTn>
                              </p:par>
                            </p:childTnLst>
                          </p:cTn>
                        </p:par>
                        <p:par>
                          <p:cTn id="24" fill="hold">
                            <p:stCondLst>
                              <p:cond delay="8500"/>
                            </p:stCondLst>
                            <p:childTnLst>
                              <p:par>
                                <p:cTn id="25" presetID="22" presetClass="entr" presetSubtype="8" fill="hold" nodeType="afterEffect">
                                  <p:stCondLst>
                                    <p:cond delay="2000"/>
                                  </p:stCondLst>
                                  <p:childTnLst>
                                    <p:set>
                                      <p:cBhvr>
                                        <p:cTn id="26" dur="1" fill="hold">
                                          <p:stCondLst>
                                            <p:cond delay="0"/>
                                          </p:stCondLst>
                                        </p:cTn>
                                        <p:tgtEl>
                                          <p:spTgt spid="10">
                                            <p:txEl>
                                              <p:pRg st="0" end="0"/>
                                            </p:txEl>
                                          </p:spTgt>
                                        </p:tgtEl>
                                        <p:attrNameLst>
                                          <p:attrName>style.visibility</p:attrName>
                                        </p:attrNameLst>
                                      </p:cBhvr>
                                      <p:to>
                                        <p:strVal val="visible"/>
                                      </p:to>
                                    </p:set>
                                    <p:animEffect transition="in" filter="wipe(left)">
                                      <p:cBhvr>
                                        <p:cTn id="27" dur="1000"/>
                                        <p:tgtEl>
                                          <p:spTgt spid="10">
                                            <p:txEl>
                                              <p:pRg st="0" end="0"/>
                                            </p:txEl>
                                          </p:spTgt>
                                        </p:tgtEl>
                                      </p:cBhvr>
                                    </p:animEffect>
                                  </p:childTnLst>
                                </p:cTn>
                              </p:par>
                            </p:childTnLst>
                          </p:cTn>
                        </p:par>
                        <p:par>
                          <p:cTn id="28" fill="hold">
                            <p:stCondLst>
                              <p:cond delay="11500"/>
                            </p:stCondLst>
                            <p:childTnLst>
                              <p:par>
                                <p:cTn id="29" presetID="22" presetClass="entr" presetSubtype="8" fill="hold" nodeType="afterEffect">
                                  <p:stCondLst>
                                    <p:cond delay="2000"/>
                                  </p:stCondLst>
                                  <p:childTnLst>
                                    <p:set>
                                      <p:cBhvr>
                                        <p:cTn id="30" dur="1" fill="hold">
                                          <p:stCondLst>
                                            <p:cond delay="0"/>
                                          </p:stCondLst>
                                        </p:cTn>
                                        <p:tgtEl>
                                          <p:spTgt spid="10">
                                            <p:txEl>
                                              <p:pRg st="1" end="1"/>
                                            </p:txEl>
                                          </p:spTgt>
                                        </p:tgtEl>
                                        <p:attrNameLst>
                                          <p:attrName>style.visibility</p:attrName>
                                        </p:attrNameLst>
                                      </p:cBhvr>
                                      <p:to>
                                        <p:strVal val="visible"/>
                                      </p:to>
                                    </p:set>
                                    <p:animEffect transition="in" filter="wipe(left)">
                                      <p:cBhvr>
                                        <p:cTn id="31" dur="1000"/>
                                        <p:tgtEl>
                                          <p:spTgt spid="10">
                                            <p:txEl>
                                              <p:pRg st="1" end="1"/>
                                            </p:txEl>
                                          </p:spTgt>
                                        </p:tgtEl>
                                      </p:cBhvr>
                                    </p:animEffect>
                                  </p:childTnLst>
                                </p:cTn>
                              </p:par>
                            </p:childTnLst>
                          </p:cTn>
                        </p:par>
                        <p:par>
                          <p:cTn id="32" fill="hold">
                            <p:stCondLst>
                              <p:cond delay="14500"/>
                            </p:stCondLst>
                            <p:childTnLst>
                              <p:par>
                                <p:cTn id="33" presetID="22" presetClass="entr" presetSubtype="4"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down)">
                                      <p:cBhvr>
                                        <p:cTn id="35" dur="1000"/>
                                        <p:tgtEl>
                                          <p:spTgt spid="35"/>
                                        </p:tgtEl>
                                      </p:cBhvr>
                                    </p:animEffect>
                                  </p:childTnLst>
                                  <p:subTnLst>
                                    <p:set>
                                      <p:cBhvr override="childStyle">
                                        <p:cTn dur="1" fill="hold" display="0" masterRel="sameClick" afterEffect="1">
                                          <p:stCondLst>
                                            <p:cond evt="end" delay="0">
                                              <p:tn val="33"/>
                                            </p:cond>
                                          </p:stCondLst>
                                        </p:cTn>
                                        <p:tgtEl>
                                          <p:spTgt spid="35"/>
                                        </p:tgtEl>
                                        <p:attrNameLst>
                                          <p:attrName>style.visibility</p:attrName>
                                        </p:attrNameLst>
                                      </p:cBhvr>
                                      <p:to>
                                        <p:strVal val="hidden"/>
                                      </p:to>
                                    </p:set>
                                  </p:subTnLst>
                                </p:cTn>
                              </p:par>
                            </p:childTnLst>
                          </p:cTn>
                        </p:par>
                        <p:par>
                          <p:cTn id="36" fill="hold">
                            <p:stCondLst>
                              <p:cond delay="15500"/>
                            </p:stCondLst>
                            <p:childTnLst>
                              <p:par>
                                <p:cTn id="37" presetID="22" presetClass="entr" presetSubtype="8"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1000"/>
                                        <p:tgtEl>
                                          <p:spTgt spid="3"/>
                                        </p:tgtEl>
                                      </p:cBhvr>
                                    </p:animEffect>
                                  </p:childTnLst>
                                </p:cTn>
                              </p:par>
                            </p:childTnLst>
                          </p:cTn>
                        </p:par>
                        <p:par>
                          <p:cTn id="40" fill="hold">
                            <p:stCondLst>
                              <p:cond delay="16500"/>
                            </p:stCondLst>
                            <p:childTnLst>
                              <p:par>
                                <p:cTn id="41" presetID="22" presetClass="entr" presetSubtype="8" fill="hold" nodeType="afterEffect">
                                  <p:stCondLst>
                                    <p:cond delay="2000"/>
                                  </p:stCondLst>
                                  <p:childTnLst>
                                    <p:set>
                                      <p:cBhvr>
                                        <p:cTn id="42" dur="1" fill="hold">
                                          <p:stCondLst>
                                            <p:cond delay="0"/>
                                          </p:stCondLst>
                                        </p:cTn>
                                        <p:tgtEl>
                                          <p:spTgt spid="10">
                                            <p:txEl>
                                              <p:pRg st="2" end="2"/>
                                            </p:txEl>
                                          </p:spTgt>
                                        </p:tgtEl>
                                        <p:attrNameLst>
                                          <p:attrName>style.visibility</p:attrName>
                                        </p:attrNameLst>
                                      </p:cBhvr>
                                      <p:to>
                                        <p:strVal val="visible"/>
                                      </p:to>
                                    </p:set>
                                    <p:animEffect transition="in" filter="wipe(left)">
                                      <p:cBhvr>
                                        <p:cTn id="43" dur="1000"/>
                                        <p:tgtEl>
                                          <p:spTgt spid="10">
                                            <p:txEl>
                                              <p:pRg st="2" end="2"/>
                                            </p:txEl>
                                          </p:spTgt>
                                        </p:tgtEl>
                                      </p:cBhvr>
                                    </p:animEffect>
                                  </p:childTnLst>
                                </p:cTn>
                              </p:par>
                            </p:childTnLst>
                          </p:cTn>
                        </p:par>
                        <p:par>
                          <p:cTn id="44" fill="hold">
                            <p:stCondLst>
                              <p:cond delay="19500"/>
                            </p:stCondLst>
                            <p:childTnLst>
                              <p:par>
                                <p:cTn id="45" presetID="22" presetClass="entr" presetSubtype="4"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wipe(down)">
                                      <p:cBhvr>
                                        <p:cTn id="47" dur="1000"/>
                                        <p:tgtEl>
                                          <p:spTgt spid="36"/>
                                        </p:tgtEl>
                                      </p:cBhvr>
                                    </p:animEffect>
                                  </p:childTnLst>
                                  <p:subTnLst>
                                    <p:set>
                                      <p:cBhvr override="childStyle">
                                        <p:cTn dur="1" fill="hold" display="0" masterRel="sameClick" afterEffect="1">
                                          <p:stCondLst>
                                            <p:cond evt="end" delay="0">
                                              <p:tn val="45"/>
                                            </p:cond>
                                          </p:stCondLst>
                                        </p:cTn>
                                        <p:tgtEl>
                                          <p:spTgt spid="36"/>
                                        </p:tgtEl>
                                        <p:attrNameLst>
                                          <p:attrName>style.visibility</p:attrName>
                                        </p:attrNameLst>
                                      </p:cBhvr>
                                      <p:to>
                                        <p:strVal val="hidden"/>
                                      </p:to>
                                    </p:set>
                                  </p:subTnLst>
                                </p:cTn>
                              </p:par>
                            </p:childTnLst>
                          </p:cTn>
                        </p:par>
                        <p:par>
                          <p:cTn id="48" fill="hold">
                            <p:stCondLst>
                              <p:cond delay="20500"/>
                            </p:stCondLst>
                            <p:childTnLst>
                              <p:par>
                                <p:cTn id="49" presetID="22" presetClass="entr" presetSubtype="8" fill="hold"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left)">
                                      <p:cBhvr>
                                        <p:cTn id="51" dur="1000"/>
                                        <p:tgtEl>
                                          <p:spTgt spid="13"/>
                                        </p:tgtEl>
                                      </p:cBhvr>
                                    </p:animEffect>
                                  </p:childTnLst>
                                </p:cTn>
                              </p:par>
                            </p:childTnLst>
                          </p:cTn>
                        </p:par>
                        <p:par>
                          <p:cTn id="52" fill="hold">
                            <p:stCondLst>
                              <p:cond delay="21500"/>
                            </p:stCondLst>
                            <p:childTnLst>
                              <p:par>
                                <p:cTn id="53" presetID="4" presetClass="entr" presetSubtype="32" fill="hold"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box(out)">
                                      <p:cBhvr>
                                        <p:cTn id="5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3" grpId="0" animBg="1"/>
      <p:bldP spid="34" grpId="0" animBg="1"/>
      <p:bldP spid="35" grpId="0" animBg="1"/>
      <p:bldP spid="36" grpId="0" animBg="1"/>
      <p:bldP spid="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p:cNvSpPr>
            <a:spLocks noGrp="1"/>
          </p:cNvSpPr>
          <p:nvPr>
            <p:ph type="sldNum" sz="quarter" idx="12"/>
          </p:nvPr>
        </p:nvSpPr>
        <p:spPr>
          <a:noFill/>
        </p:spPr>
        <p:txBody>
          <a:bodyPr/>
          <a:lstStyle/>
          <a:p>
            <a:fld id="{7110C113-D42F-47C0-83A8-2B90362D655B}" type="slidenum">
              <a:rPr lang="en-US" smtClean="0"/>
              <a:pPr/>
              <a:t>71</a:t>
            </a:fld>
            <a:endParaRPr lang="en-US" dirty="0"/>
          </a:p>
        </p:txBody>
      </p:sp>
      <p:sp>
        <p:nvSpPr>
          <p:cNvPr id="119810" name="Rectangle 2"/>
          <p:cNvSpPr>
            <a:spLocks noGrp="1" noChangeArrowheads="1"/>
          </p:cNvSpPr>
          <p:nvPr>
            <p:ph type="title"/>
          </p:nvPr>
        </p:nvSpPr>
        <p:spPr/>
        <p:txBody>
          <a:bodyPr/>
          <a:lstStyle/>
          <a:p>
            <a:pPr eaLnBrk="1" hangingPunct="1">
              <a:defRPr/>
            </a:pPr>
            <a:r>
              <a:rPr lang="en-US" dirty="0">
                <a:effectLst>
                  <a:outerShdw blurRad="38100" dist="38100" dir="2700000" algn="tl">
                    <a:srgbClr val="C0C0C0"/>
                  </a:outerShdw>
                </a:effectLst>
              </a:rPr>
              <a:t>Quick Reference on</a:t>
            </a:r>
            <a:br>
              <a:rPr lang="en-US" dirty="0">
                <a:effectLst>
                  <a:outerShdw blurRad="38100" dist="38100" dir="2700000" algn="tl">
                    <a:srgbClr val="C0C0C0"/>
                  </a:outerShdw>
                </a:effectLst>
              </a:rPr>
            </a:br>
            <a:r>
              <a:rPr lang="en-US" dirty="0">
                <a:effectLst>
                  <a:outerShdw blurRad="38100" dist="38100" dir="2700000" algn="tl">
                    <a:srgbClr val="C0C0C0"/>
                  </a:outerShdw>
                </a:effectLst>
              </a:rPr>
              <a:t>Substitutions</a:t>
            </a:r>
          </a:p>
        </p:txBody>
      </p:sp>
      <p:sp>
        <p:nvSpPr>
          <p:cNvPr id="119811" name="Rectangle 3"/>
          <p:cNvSpPr>
            <a:spLocks noGrp="1" noChangeArrowheads="1"/>
          </p:cNvSpPr>
          <p:nvPr>
            <p:ph type="body" idx="1"/>
          </p:nvPr>
        </p:nvSpPr>
        <p:spPr>
          <a:xfrm>
            <a:off x="359569" y="1371600"/>
            <a:ext cx="8738711" cy="4525963"/>
          </a:xfrm>
        </p:spPr>
        <p:txBody>
          <a:bodyPr/>
          <a:lstStyle/>
          <a:p>
            <a:pPr algn="ctr" eaLnBrk="1" hangingPunct="1">
              <a:lnSpc>
                <a:spcPct val="160000"/>
              </a:lnSpc>
              <a:buFontTx/>
              <a:buNone/>
              <a:defRPr/>
            </a:pPr>
            <a:r>
              <a:rPr lang="en-US" sz="2800" b="1" u="sng" dirty="0">
                <a:solidFill>
                  <a:srgbClr val="3366CC"/>
                </a:solidFill>
                <a:effectLst>
                  <a:outerShdw blurRad="38100" dist="38100" dir="2700000" algn="tl">
                    <a:srgbClr val="C0C0C0"/>
                  </a:outerShdw>
                </a:effectLst>
              </a:rPr>
              <a:t>THE FOUR ACTIONS FOR A SUBSTITUTION</a:t>
            </a:r>
            <a:br>
              <a:rPr lang="en-US" sz="2800" b="1" u="sng" dirty="0">
                <a:solidFill>
                  <a:srgbClr val="3366CC"/>
                </a:solidFill>
                <a:effectLst>
                  <a:outerShdw blurRad="38100" dist="38100" dir="2700000" algn="tl">
                    <a:srgbClr val="C0C0C0"/>
                  </a:outerShdw>
                </a:effectLst>
              </a:rPr>
            </a:br>
            <a:endParaRPr lang="en-US" sz="1400" b="1" u="sng" dirty="0">
              <a:solidFill>
                <a:srgbClr val="3366CC"/>
              </a:solidFill>
              <a:effectLst>
                <a:outerShdw blurRad="38100" dist="38100" dir="2700000" algn="tl">
                  <a:srgbClr val="C0C0C0"/>
                </a:outerShdw>
              </a:effectLst>
            </a:endParaRPr>
          </a:p>
          <a:p>
            <a:pPr eaLnBrk="1" hangingPunct="1">
              <a:defRPr/>
            </a:pPr>
            <a:r>
              <a:rPr lang="en-US" sz="2800" dirty="0"/>
              <a:t>In the </a:t>
            </a:r>
            <a:r>
              <a:rPr lang="en-US" sz="2800" b="1" dirty="0"/>
              <a:t>Score at Substitution</a:t>
            </a:r>
            <a:r>
              <a:rPr lang="en-US" sz="2800" dirty="0"/>
              <a:t> section, record the number of the entering player</a:t>
            </a:r>
          </a:p>
          <a:p>
            <a:pPr eaLnBrk="1" hangingPunct="1">
              <a:spcBef>
                <a:spcPct val="60000"/>
              </a:spcBef>
              <a:defRPr/>
            </a:pPr>
            <a:r>
              <a:rPr lang="en-US" sz="2800" dirty="0"/>
              <a:t>Then write the score at the time of the substitution (Sub team score first)</a:t>
            </a:r>
          </a:p>
          <a:p>
            <a:pPr eaLnBrk="1" hangingPunct="1">
              <a:lnSpc>
                <a:spcPct val="160000"/>
              </a:lnSpc>
              <a:defRPr/>
            </a:pPr>
            <a:r>
              <a:rPr lang="en-US" sz="2800" dirty="0"/>
              <a:t>Slash the team sub</a:t>
            </a:r>
          </a:p>
          <a:p>
            <a:pPr eaLnBrk="1" hangingPunct="1">
              <a:lnSpc>
                <a:spcPct val="160000"/>
              </a:lnSpc>
              <a:defRPr/>
            </a:pPr>
            <a:r>
              <a:rPr lang="en-US" sz="2800" dirty="0"/>
              <a:t>Show the ready signal</a:t>
            </a:r>
          </a:p>
        </p:txBody>
      </p:sp>
      <p:pic>
        <p:nvPicPr>
          <p:cNvPr id="6" name="Picture 16" descr="Vball9"/>
          <p:cNvPicPr>
            <a:picLocks noChangeAspect="1" noChangeArrowheads="1"/>
          </p:cNvPicPr>
          <p:nvPr/>
        </p:nvPicPr>
        <p:blipFill>
          <a:blip r:embed="rId2" cstate="print"/>
          <a:srcRect/>
          <a:stretch>
            <a:fillRect/>
          </a:stretch>
        </p:blipFill>
        <p:spPr bwMode="auto">
          <a:xfrm>
            <a:off x="244475" y="6459538"/>
            <a:ext cx="230188" cy="238125"/>
          </a:xfrm>
          <a:prstGeom prst="rect">
            <a:avLst/>
          </a:prstGeom>
          <a:noFill/>
          <a:ln w="9525">
            <a:noFill/>
            <a:miter lim="800000"/>
            <a:headEnd/>
            <a:tailEnd/>
          </a:ln>
        </p:spPr>
      </p:pic>
      <p:pic>
        <p:nvPicPr>
          <p:cNvPr id="7" name="Picture 6" descr="Ready.jpg"/>
          <p:cNvPicPr>
            <a:picLocks noChangeAspect="1"/>
          </p:cNvPicPr>
          <p:nvPr/>
        </p:nvPicPr>
        <p:blipFill>
          <a:blip r:embed="rId3" cstate="print"/>
          <a:srcRect/>
          <a:stretch>
            <a:fillRect/>
          </a:stretch>
        </p:blipFill>
        <p:spPr bwMode="auto">
          <a:xfrm>
            <a:off x="4756150" y="4165600"/>
            <a:ext cx="1427163" cy="2505075"/>
          </a:xfrm>
          <a:prstGeom prst="rect">
            <a:avLst/>
          </a:prstGeom>
          <a:noFill/>
          <a:ln w="9525">
            <a:noFill/>
            <a:miter lim="800000"/>
            <a:headEnd/>
            <a:tailEnd/>
          </a:ln>
        </p:spPr>
      </p:pic>
    </p:spTree>
    <p:extLst>
      <p:ext uri="{BB962C8B-B14F-4D97-AF65-F5344CB8AC3E}">
        <p14:creationId xmlns:p14="http://schemas.microsoft.com/office/powerpoint/2010/main" val="8690973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0"/>
                                  </p:stCondLst>
                                  <p:childTnLst>
                                    <p:set>
                                      <p:cBhvr>
                                        <p:cTn id="6" dur="1" fill="hold">
                                          <p:stCondLst>
                                            <p:cond delay="0"/>
                                          </p:stCondLst>
                                        </p:cTn>
                                        <p:tgtEl>
                                          <p:spTgt spid="119811">
                                            <p:txEl>
                                              <p:pRg st="0" end="0"/>
                                            </p:txEl>
                                          </p:spTgt>
                                        </p:tgtEl>
                                        <p:attrNameLst>
                                          <p:attrName>style.visibility</p:attrName>
                                        </p:attrNameLst>
                                      </p:cBhvr>
                                      <p:to>
                                        <p:strVal val="visible"/>
                                      </p:to>
                                    </p:set>
                                    <p:animEffect transition="in" filter="wipe(up)">
                                      <p:cBhvr>
                                        <p:cTn id="7" dur="1000"/>
                                        <p:tgtEl>
                                          <p:spTgt spid="119811">
                                            <p:txEl>
                                              <p:pRg st="0" end="0"/>
                                            </p:txEl>
                                          </p:spTgt>
                                        </p:tgtEl>
                                      </p:cBhvr>
                                    </p:animEffect>
                                  </p:childTnLst>
                                </p:cTn>
                              </p:par>
                            </p:childTnLst>
                          </p:cTn>
                        </p:par>
                        <p:par>
                          <p:cTn id="8" fill="hold">
                            <p:stCondLst>
                              <p:cond delay="2000"/>
                            </p:stCondLst>
                            <p:childTnLst>
                              <p:par>
                                <p:cTn id="9" presetID="22" presetClass="entr" presetSubtype="1" fill="hold" nodeType="afterEffect">
                                  <p:stCondLst>
                                    <p:cond delay="1500"/>
                                  </p:stCondLst>
                                  <p:childTnLst>
                                    <p:set>
                                      <p:cBhvr>
                                        <p:cTn id="10" dur="1" fill="hold">
                                          <p:stCondLst>
                                            <p:cond delay="0"/>
                                          </p:stCondLst>
                                        </p:cTn>
                                        <p:tgtEl>
                                          <p:spTgt spid="119811">
                                            <p:txEl>
                                              <p:pRg st="1" end="1"/>
                                            </p:txEl>
                                          </p:spTgt>
                                        </p:tgtEl>
                                        <p:attrNameLst>
                                          <p:attrName>style.visibility</p:attrName>
                                        </p:attrNameLst>
                                      </p:cBhvr>
                                      <p:to>
                                        <p:strVal val="visible"/>
                                      </p:to>
                                    </p:set>
                                    <p:animEffect transition="in" filter="wipe(up)">
                                      <p:cBhvr>
                                        <p:cTn id="11" dur="1000"/>
                                        <p:tgtEl>
                                          <p:spTgt spid="119811">
                                            <p:txEl>
                                              <p:pRg st="1" end="1"/>
                                            </p:txEl>
                                          </p:spTgt>
                                        </p:tgtEl>
                                      </p:cBhvr>
                                    </p:animEffect>
                                  </p:childTnLst>
                                </p:cTn>
                              </p:par>
                            </p:childTnLst>
                          </p:cTn>
                        </p:par>
                        <p:par>
                          <p:cTn id="12" fill="hold">
                            <p:stCondLst>
                              <p:cond delay="4500"/>
                            </p:stCondLst>
                            <p:childTnLst>
                              <p:par>
                                <p:cTn id="13" presetID="22" presetClass="entr" presetSubtype="1" fill="hold" nodeType="afterEffect">
                                  <p:stCondLst>
                                    <p:cond delay="2000"/>
                                  </p:stCondLst>
                                  <p:childTnLst>
                                    <p:set>
                                      <p:cBhvr>
                                        <p:cTn id="14" dur="1" fill="hold">
                                          <p:stCondLst>
                                            <p:cond delay="0"/>
                                          </p:stCondLst>
                                        </p:cTn>
                                        <p:tgtEl>
                                          <p:spTgt spid="119811">
                                            <p:txEl>
                                              <p:pRg st="2" end="2"/>
                                            </p:txEl>
                                          </p:spTgt>
                                        </p:tgtEl>
                                        <p:attrNameLst>
                                          <p:attrName>style.visibility</p:attrName>
                                        </p:attrNameLst>
                                      </p:cBhvr>
                                      <p:to>
                                        <p:strVal val="visible"/>
                                      </p:to>
                                    </p:set>
                                    <p:animEffect transition="in" filter="wipe(up)">
                                      <p:cBhvr>
                                        <p:cTn id="15" dur="1000"/>
                                        <p:tgtEl>
                                          <p:spTgt spid="119811">
                                            <p:txEl>
                                              <p:pRg st="2" end="2"/>
                                            </p:txEl>
                                          </p:spTgt>
                                        </p:tgtEl>
                                      </p:cBhvr>
                                    </p:animEffect>
                                  </p:childTnLst>
                                </p:cTn>
                              </p:par>
                            </p:childTnLst>
                          </p:cTn>
                        </p:par>
                        <p:par>
                          <p:cTn id="16" fill="hold">
                            <p:stCondLst>
                              <p:cond delay="7500"/>
                            </p:stCondLst>
                            <p:childTnLst>
                              <p:par>
                                <p:cTn id="17" presetID="22" presetClass="entr" presetSubtype="1" fill="hold" nodeType="afterEffect">
                                  <p:stCondLst>
                                    <p:cond delay="2000"/>
                                  </p:stCondLst>
                                  <p:childTnLst>
                                    <p:set>
                                      <p:cBhvr>
                                        <p:cTn id="18" dur="1" fill="hold">
                                          <p:stCondLst>
                                            <p:cond delay="0"/>
                                          </p:stCondLst>
                                        </p:cTn>
                                        <p:tgtEl>
                                          <p:spTgt spid="119811">
                                            <p:txEl>
                                              <p:pRg st="3" end="3"/>
                                            </p:txEl>
                                          </p:spTgt>
                                        </p:tgtEl>
                                        <p:attrNameLst>
                                          <p:attrName>style.visibility</p:attrName>
                                        </p:attrNameLst>
                                      </p:cBhvr>
                                      <p:to>
                                        <p:strVal val="visible"/>
                                      </p:to>
                                    </p:set>
                                    <p:animEffect transition="in" filter="wipe(up)">
                                      <p:cBhvr>
                                        <p:cTn id="19" dur="1000"/>
                                        <p:tgtEl>
                                          <p:spTgt spid="119811">
                                            <p:txEl>
                                              <p:pRg st="3" end="3"/>
                                            </p:txEl>
                                          </p:spTgt>
                                        </p:tgtEl>
                                      </p:cBhvr>
                                    </p:animEffect>
                                  </p:childTnLst>
                                </p:cTn>
                              </p:par>
                            </p:childTnLst>
                          </p:cTn>
                        </p:par>
                        <p:par>
                          <p:cTn id="20" fill="hold">
                            <p:stCondLst>
                              <p:cond delay="10500"/>
                            </p:stCondLst>
                            <p:childTnLst>
                              <p:par>
                                <p:cTn id="21" presetID="22" presetClass="entr" presetSubtype="1" fill="hold" nodeType="afterEffect">
                                  <p:stCondLst>
                                    <p:cond delay="2000"/>
                                  </p:stCondLst>
                                  <p:childTnLst>
                                    <p:set>
                                      <p:cBhvr>
                                        <p:cTn id="22" dur="1" fill="hold">
                                          <p:stCondLst>
                                            <p:cond delay="0"/>
                                          </p:stCondLst>
                                        </p:cTn>
                                        <p:tgtEl>
                                          <p:spTgt spid="119811">
                                            <p:txEl>
                                              <p:pRg st="4" end="4"/>
                                            </p:txEl>
                                          </p:spTgt>
                                        </p:tgtEl>
                                        <p:attrNameLst>
                                          <p:attrName>style.visibility</p:attrName>
                                        </p:attrNameLst>
                                      </p:cBhvr>
                                      <p:to>
                                        <p:strVal val="visible"/>
                                      </p:to>
                                    </p:set>
                                    <p:animEffect transition="in" filter="wipe(up)">
                                      <p:cBhvr>
                                        <p:cTn id="23" dur="1000"/>
                                        <p:tgtEl>
                                          <p:spTgt spid="119811">
                                            <p:txEl>
                                              <p:pRg st="4" end="4"/>
                                            </p:txEl>
                                          </p:spTgt>
                                        </p:tgtEl>
                                      </p:cBhvr>
                                    </p:animEffect>
                                  </p:childTnLst>
                                </p:cTn>
                              </p:par>
                            </p:childTnLst>
                          </p:cTn>
                        </p:par>
                        <p:par>
                          <p:cTn id="24" fill="hold">
                            <p:stCondLst>
                              <p:cond delay="13500"/>
                            </p:stCondLst>
                            <p:childTnLst>
                              <p:par>
                                <p:cTn id="25" presetID="22" presetClass="entr" presetSubtype="4"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1000"/>
                                        <p:tgtEl>
                                          <p:spTgt spid="7"/>
                                        </p:tgtEl>
                                      </p:cBhvr>
                                    </p:animEffect>
                                  </p:childTnLst>
                                </p:cTn>
                              </p:par>
                            </p:childTnLst>
                          </p:cTn>
                        </p:par>
                        <p:par>
                          <p:cTn id="28" fill="hold">
                            <p:stCondLst>
                              <p:cond delay="14500"/>
                            </p:stCondLst>
                            <p:childTnLst>
                              <p:par>
                                <p:cTn id="29" presetID="4" presetClass="entr" presetSubtype="32"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ox(out)">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5"/>
          <p:cNvSpPr>
            <a:spLocks noGrp="1"/>
          </p:cNvSpPr>
          <p:nvPr>
            <p:ph type="sldNum" sz="quarter" idx="12"/>
          </p:nvPr>
        </p:nvSpPr>
        <p:spPr>
          <a:noFill/>
        </p:spPr>
        <p:txBody>
          <a:bodyPr/>
          <a:lstStyle/>
          <a:p>
            <a:fld id="{13B2DFCA-CE75-4613-86BF-FC48023B4C31}" type="slidenum">
              <a:rPr lang="en-US" smtClean="0"/>
              <a:pPr/>
              <a:t>72</a:t>
            </a:fld>
            <a:endParaRPr lang="en-US" dirty="0"/>
          </a:p>
        </p:txBody>
      </p:sp>
      <p:sp>
        <p:nvSpPr>
          <p:cNvPr id="99330" name="Rectangle 2"/>
          <p:cNvSpPr>
            <a:spLocks noGrp="1" noChangeArrowheads="1"/>
          </p:cNvSpPr>
          <p:nvPr>
            <p:ph type="title"/>
          </p:nvPr>
        </p:nvSpPr>
        <p:spPr/>
        <p:txBody>
          <a:bodyPr/>
          <a:lstStyle/>
          <a:p>
            <a:pPr eaLnBrk="1" hangingPunct="1">
              <a:defRPr/>
            </a:pPr>
            <a:r>
              <a:rPr lang="en-US" dirty="0">
                <a:effectLst>
                  <a:outerShdw blurRad="38100" dist="38100" dir="2700000" algn="tl">
                    <a:srgbClr val="C0C0C0"/>
                  </a:outerShdw>
                </a:effectLst>
              </a:rPr>
              <a:t>Quick Reference on</a:t>
            </a:r>
            <a:br>
              <a:rPr lang="en-US" dirty="0">
                <a:effectLst>
                  <a:outerShdw blurRad="38100" dist="38100" dir="2700000" algn="tl">
                    <a:srgbClr val="C0C0C0"/>
                  </a:outerShdw>
                </a:effectLst>
              </a:rPr>
            </a:br>
            <a:r>
              <a:rPr lang="en-US" dirty="0">
                <a:effectLst>
                  <a:outerShdw blurRad="38100" dist="38100" dir="2700000" algn="tl">
                    <a:srgbClr val="C0C0C0"/>
                  </a:outerShdw>
                </a:effectLst>
              </a:rPr>
              <a:t>Use of Pen &amp; Pencil</a:t>
            </a:r>
          </a:p>
        </p:txBody>
      </p:sp>
      <p:sp>
        <p:nvSpPr>
          <p:cNvPr id="99341" name="Rectangle 13"/>
          <p:cNvSpPr>
            <a:spLocks noGrp="1" noChangeArrowheads="1"/>
          </p:cNvSpPr>
          <p:nvPr>
            <p:ph type="body" idx="1"/>
          </p:nvPr>
        </p:nvSpPr>
        <p:spPr>
          <a:xfrm>
            <a:off x="368300" y="1357313"/>
            <a:ext cx="4341813" cy="4525962"/>
          </a:xfrm>
        </p:spPr>
        <p:txBody>
          <a:bodyPr/>
          <a:lstStyle/>
          <a:p>
            <a:pPr eaLnBrk="1" hangingPunct="1">
              <a:lnSpc>
                <a:spcPct val="80000"/>
              </a:lnSpc>
            </a:pPr>
            <a:r>
              <a:rPr lang="en-US" sz="2000" dirty="0">
                <a:solidFill>
                  <a:srgbClr val="3366CC"/>
                </a:solidFill>
              </a:rPr>
              <a:t>Pen</a:t>
            </a:r>
            <a:r>
              <a:rPr lang="en-US" sz="2000" dirty="0"/>
              <a:t> may be used for the whole score sheet if desired</a:t>
            </a:r>
            <a:br>
              <a:rPr lang="en-US" sz="2000" dirty="0"/>
            </a:br>
            <a:endParaRPr lang="en-US" sz="2000" dirty="0"/>
          </a:p>
          <a:p>
            <a:pPr eaLnBrk="1" hangingPunct="1">
              <a:lnSpc>
                <a:spcPct val="80000"/>
              </a:lnSpc>
            </a:pPr>
            <a:r>
              <a:rPr lang="en-US" sz="2000" dirty="0"/>
              <a:t>Prior to the contact for the first serve use </a:t>
            </a:r>
            <a:r>
              <a:rPr lang="en-US" sz="2000" dirty="0">
                <a:solidFill>
                  <a:srgbClr val="3366CC"/>
                </a:solidFill>
              </a:rPr>
              <a:t>Pen for:</a:t>
            </a:r>
          </a:p>
          <a:p>
            <a:pPr lvl="1" eaLnBrk="1" hangingPunct="1">
              <a:lnSpc>
                <a:spcPct val="80000"/>
              </a:lnSpc>
            </a:pPr>
            <a:r>
              <a:rPr lang="en-US" sz="1600" dirty="0">
                <a:solidFill>
                  <a:srgbClr val="3366CC"/>
                </a:solidFill>
              </a:rPr>
              <a:t>Headings</a:t>
            </a:r>
          </a:p>
          <a:p>
            <a:pPr lvl="1" eaLnBrk="1" hangingPunct="1">
              <a:lnSpc>
                <a:spcPct val="80000"/>
              </a:lnSpc>
            </a:pPr>
            <a:r>
              <a:rPr lang="en-US" sz="1600" dirty="0">
                <a:solidFill>
                  <a:srgbClr val="3366CC"/>
                </a:solidFill>
              </a:rPr>
              <a:t>Officials Section</a:t>
            </a:r>
          </a:p>
          <a:p>
            <a:pPr lvl="1" eaLnBrk="1" hangingPunct="1">
              <a:lnSpc>
                <a:spcPct val="80000"/>
              </a:lnSpc>
            </a:pPr>
            <a:r>
              <a:rPr lang="en-US" sz="1600" dirty="0">
                <a:solidFill>
                  <a:srgbClr val="3366CC"/>
                </a:solidFill>
              </a:rPr>
              <a:t>Team Names</a:t>
            </a:r>
          </a:p>
          <a:p>
            <a:pPr lvl="1" eaLnBrk="1" hangingPunct="1">
              <a:lnSpc>
                <a:spcPct val="80000"/>
              </a:lnSpc>
            </a:pPr>
            <a:r>
              <a:rPr lang="en-US" sz="1600" dirty="0">
                <a:solidFill>
                  <a:srgbClr val="3366CC"/>
                </a:solidFill>
              </a:rPr>
              <a:t>3 “Xs” for S  R  X</a:t>
            </a:r>
          </a:p>
          <a:p>
            <a:pPr lvl="1" eaLnBrk="1" hangingPunct="1">
              <a:lnSpc>
                <a:spcPct val="80000"/>
              </a:lnSpc>
            </a:pPr>
            <a:r>
              <a:rPr lang="en-US" sz="1600" dirty="0">
                <a:solidFill>
                  <a:srgbClr val="3366CC"/>
                </a:solidFill>
              </a:rPr>
              <a:t>Line-ups</a:t>
            </a:r>
          </a:p>
          <a:p>
            <a:pPr lvl="1" eaLnBrk="1" hangingPunct="1">
              <a:lnSpc>
                <a:spcPct val="80000"/>
              </a:lnSpc>
            </a:pPr>
            <a:r>
              <a:rPr lang="en-US" sz="1600" dirty="0">
                <a:solidFill>
                  <a:srgbClr val="3366CC"/>
                </a:solidFill>
              </a:rPr>
              <a:t>Start Time</a:t>
            </a:r>
            <a:br>
              <a:rPr lang="en-US" sz="2000" dirty="0"/>
            </a:br>
            <a:endParaRPr lang="en-US" sz="2000" dirty="0"/>
          </a:p>
          <a:p>
            <a:pPr eaLnBrk="1" hangingPunct="1">
              <a:lnSpc>
                <a:spcPct val="80000"/>
              </a:lnSpc>
            </a:pPr>
            <a:r>
              <a:rPr lang="en-US" sz="2000" dirty="0"/>
              <a:t>During set play </a:t>
            </a:r>
            <a:r>
              <a:rPr lang="en-US" sz="2000" dirty="0">
                <a:solidFill>
                  <a:srgbClr val="006600"/>
                </a:solidFill>
              </a:rPr>
              <a:t>Pencil</a:t>
            </a:r>
            <a:br>
              <a:rPr lang="en-US" sz="2000" dirty="0">
                <a:solidFill>
                  <a:srgbClr val="006600"/>
                </a:solidFill>
              </a:rPr>
            </a:br>
            <a:r>
              <a:rPr lang="en-US" sz="2000" dirty="0">
                <a:solidFill>
                  <a:srgbClr val="006600"/>
                </a:solidFill>
              </a:rPr>
              <a:t> may be used for: </a:t>
            </a:r>
          </a:p>
          <a:p>
            <a:pPr lvl="1" eaLnBrk="1" hangingPunct="1">
              <a:lnSpc>
                <a:spcPct val="80000"/>
              </a:lnSpc>
            </a:pPr>
            <a:r>
              <a:rPr lang="en-US" sz="1600" dirty="0">
                <a:solidFill>
                  <a:srgbClr val="006600"/>
                </a:solidFill>
              </a:rPr>
              <a:t>Slashing points</a:t>
            </a:r>
          </a:p>
          <a:p>
            <a:pPr lvl="1" eaLnBrk="1" hangingPunct="1">
              <a:lnSpc>
                <a:spcPct val="80000"/>
              </a:lnSpc>
            </a:pPr>
            <a:r>
              <a:rPr lang="en-US" sz="1600" dirty="0">
                <a:solidFill>
                  <a:srgbClr val="006600"/>
                </a:solidFill>
              </a:rPr>
              <a:t>Exit scores</a:t>
            </a:r>
          </a:p>
          <a:p>
            <a:pPr lvl="1" eaLnBrk="1" hangingPunct="1">
              <a:lnSpc>
                <a:spcPct val="80000"/>
              </a:lnSpc>
            </a:pPr>
            <a:r>
              <a:rPr lang="en-US" sz="1600" dirty="0">
                <a:solidFill>
                  <a:srgbClr val="006600"/>
                </a:solidFill>
              </a:rPr>
              <a:t>Subs</a:t>
            </a:r>
          </a:p>
          <a:p>
            <a:pPr lvl="1" eaLnBrk="1" hangingPunct="1">
              <a:lnSpc>
                <a:spcPct val="80000"/>
              </a:lnSpc>
            </a:pPr>
            <a:r>
              <a:rPr lang="en-US" sz="1600" dirty="0">
                <a:solidFill>
                  <a:srgbClr val="006600"/>
                </a:solidFill>
              </a:rPr>
              <a:t>Time-outs</a:t>
            </a:r>
          </a:p>
          <a:p>
            <a:pPr lvl="1" eaLnBrk="1" hangingPunct="1">
              <a:lnSpc>
                <a:spcPct val="80000"/>
              </a:lnSpc>
            </a:pPr>
            <a:r>
              <a:rPr lang="en-US" sz="1600" dirty="0">
                <a:solidFill>
                  <a:srgbClr val="006600"/>
                </a:solidFill>
              </a:rPr>
              <a:t>Sanctions</a:t>
            </a:r>
          </a:p>
          <a:p>
            <a:pPr lvl="1" eaLnBrk="1" hangingPunct="1">
              <a:lnSpc>
                <a:spcPct val="80000"/>
              </a:lnSpc>
            </a:pPr>
            <a:r>
              <a:rPr lang="en-US" sz="1600" dirty="0">
                <a:solidFill>
                  <a:srgbClr val="006600"/>
                </a:solidFill>
              </a:rPr>
              <a:t>Remarks</a:t>
            </a:r>
            <a:endParaRPr lang="en-US" sz="1600" dirty="0"/>
          </a:p>
        </p:txBody>
      </p:sp>
      <p:grpSp>
        <p:nvGrpSpPr>
          <p:cNvPr id="2" name="Group 14"/>
          <p:cNvGrpSpPr>
            <a:grpSpLocks/>
          </p:cNvGrpSpPr>
          <p:nvPr/>
        </p:nvGrpSpPr>
        <p:grpSpPr bwMode="auto">
          <a:xfrm>
            <a:off x="2030413" y="3413125"/>
            <a:ext cx="736600" cy="242888"/>
            <a:chOff x="1309" y="1800"/>
            <a:chExt cx="673" cy="223"/>
          </a:xfrm>
        </p:grpSpPr>
        <p:sp>
          <p:nvSpPr>
            <p:cNvPr id="47114" name="Oval 15"/>
            <p:cNvSpPr>
              <a:spLocks noChangeArrowheads="1"/>
            </p:cNvSpPr>
            <p:nvPr/>
          </p:nvSpPr>
          <p:spPr bwMode="auto">
            <a:xfrm>
              <a:off x="1309" y="1800"/>
              <a:ext cx="223" cy="223"/>
            </a:xfrm>
            <a:prstGeom prst="ellipse">
              <a:avLst/>
            </a:prstGeom>
            <a:noFill/>
            <a:ln w="19050">
              <a:solidFill>
                <a:srgbClr val="3366CC"/>
              </a:solidFill>
              <a:round/>
              <a:headEnd/>
              <a:tailEnd/>
            </a:ln>
          </p:spPr>
          <p:txBody>
            <a:bodyPr wrap="none" anchor="ctr"/>
            <a:lstStyle/>
            <a:p>
              <a:endParaRPr lang="en-US" dirty="0"/>
            </a:p>
          </p:txBody>
        </p:sp>
        <p:sp>
          <p:nvSpPr>
            <p:cNvPr id="47115" name="Oval 16"/>
            <p:cNvSpPr>
              <a:spLocks noChangeArrowheads="1"/>
            </p:cNvSpPr>
            <p:nvPr/>
          </p:nvSpPr>
          <p:spPr bwMode="auto">
            <a:xfrm>
              <a:off x="1552" y="1800"/>
              <a:ext cx="223" cy="223"/>
            </a:xfrm>
            <a:prstGeom prst="ellipse">
              <a:avLst/>
            </a:prstGeom>
            <a:noFill/>
            <a:ln w="19050">
              <a:solidFill>
                <a:srgbClr val="3366CC"/>
              </a:solidFill>
              <a:round/>
              <a:headEnd/>
              <a:tailEnd/>
            </a:ln>
          </p:spPr>
          <p:txBody>
            <a:bodyPr wrap="none" anchor="ctr"/>
            <a:lstStyle/>
            <a:p>
              <a:endParaRPr lang="en-US" dirty="0"/>
            </a:p>
          </p:txBody>
        </p:sp>
        <p:sp>
          <p:nvSpPr>
            <p:cNvPr id="47116" name="Rectangle 17"/>
            <p:cNvSpPr>
              <a:spLocks noChangeArrowheads="1"/>
            </p:cNvSpPr>
            <p:nvPr/>
          </p:nvSpPr>
          <p:spPr bwMode="auto">
            <a:xfrm>
              <a:off x="1804" y="1822"/>
              <a:ext cx="178" cy="179"/>
            </a:xfrm>
            <a:prstGeom prst="rect">
              <a:avLst/>
            </a:prstGeom>
            <a:noFill/>
            <a:ln w="19050">
              <a:solidFill>
                <a:srgbClr val="3366CC"/>
              </a:solidFill>
              <a:miter lim="800000"/>
              <a:headEnd/>
              <a:tailEnd/>
            </a:ln>
          </p:spPr>
          <p:txBody>
            <a:bodyPr wrap="none" anchor="ctr"/>
            <a:lstStyle/>
            <a:p>
              <a:endParaRPr lang="en-US" dirty="0"/>
            </a:p>
          </p:txBody>
        </p:sp>
      </p:grpSp>
      <p:sp>
        <p:nvSpPr>
          <p:cNvPr id="10" name="Rectangle 13"/>
          <p:cNvSpPr txBox="1">
            <a:spLocks noChangeArrowheads="1"/>
          </p:cNvSpPr>
          <p:nvPr/>
        </p:nvSpPr>
        <p:spPr bwMode="auto">
          <a:xfrm>
            <a:off x="4695825" y="1357313"/>
            <a:ext cx="4295775" cy="4525962"/>
          </a:xfrm>
          <a:prstGeom prst="rect">
            <a:avLst/>
          </a:prstGeom>
          <a:noFill/>
          <a:ln w="9525">
            <a:noFill/>
            <a:miter lim="800000"/>
            <a:headEnd/>
            <a:tailEnd/>
          </a:ln>
        </p:spPr>
        <p:txBody>
          <a:bodyPr/>
          <a:lstStyle/>
          <a:p>
            <a:pPr marL="342900" indent="-342900">
              <a:lnSpc>
                <a:spcPct val="80000"/>
              </a:lnSpc>
              <a:spcBef>
                <a:spcPct val="20000"/>
              </a:spcBef>
              <a:buClr>
                <a:srgbClr val="3366CC"/>
              </a:buClr>
              <a:buFontTx/>
              <a:buChar char="•"/>
              <a:defRPr/>
            </a:pPr>
            <a:r>
              <a:rPr lang="en-US" sz="2000" b="0" kern="0" dirty="0">
                <a:latin typeface="+mn-lt"/>
                <a:cs typeface="+mn-cs"/>
              </a:rPr>
              <a:t>After the last exit score is written switch to </a:t>
            </a:r>
            <a:r>
              <a:rPr lang="en-US" sz="2000" b="0" kern="0" dirty="0">
                <a:solidFill>
                  <a:srgbClr val="3366CC"/>
                </a:solidFill>
                <a:latin typeface="+mn-lt"/>
                <a:cs typeface="+mn-cs"/>
              </a:rPr>
              <a:t>PEN</a:t>
            </a:r>
            <a:r>
              <a:rPr lang="en-US" sz="2000" b="0" kern="0" dirty="0">
                <a:latin typeface="+mn-lt"/>
                <a:cs typeface="+mn-cs"/>
              </a:rPr>
              <a:t> for: </a:t>
            </a:r>
          </a:p>
          <a:p>
            <a:pPr marL="800100" lvl="1" indent="-342900">
              <a:lnSpc>
                <a:spcPct val="80000"/>
              </a:lnSpc>
              <a:spcBef>
                <a:spcPct val="20000"/>
              </a:spcBef>
              <a:buClr>
                <a:srgbClr val="3366CC"/>
              </a:buClr>
              <a:buFont typeface="Arial" pitchFamily="34" charset="0"/>
              <a:buChar char="−"/>
              <a:defRPr/>
            </a:pPr>
            <a:r>
              <a:rPr lang="en-US" sz="1600" b="0" kern="0" dirty="0">
                <a:solidFill>
                  <a:srgbClr val="3366CC"/>
                </a:solidFill>
                <a:latin typeface="+mn-lt"/>
                <a:cs typeface="+mn-cs"/>
              </a:rPr>
              <a:t>End Time</a:t>
            </a:r>
          </a:p>
          <a:p>
            <a:pPr marL="800100" lvl="1" indent="-342900">
              <a:lnSpc>
                <a:spcPct val="80000"/>
              </a:lnSpc>
              <a:spcBef>
                <a:spcPct val="20000"/>
              </a:spcBef>
              <a:buClr>
                <a:srgbClr val="3366CC"/>
              </a:buClr>
              <a:buFont typeface="Arial" pitchFamily="34" charset="0"/>
              <a:buChar char="−"/>
              <a:defRPr/>
            </a:pPr>
            <a:r>
              <a:rPr lang="en-US" sz="1600" b="0" kern="0" dirty="0">
                <a:solidFill>
                  <a:srgbClr val="3366CC"/>
                </a:solidFill>
                <a:latin typeface="+mn-lt"/>
                <a:cs typeface="+mn-cs"/>
              </a:rPr>
              <a:t>Circling final exit scores</a:t>
            </a:r>
          </a:p>
          <a:p>
            <a:pPr marL="800100" lvl="1" indent="-342900">
              <a:lnSpc>
                <a:spcPct val="80000"/>
              </a:lnSpc>
              <a:spcBef>
                <a:spcPct val="20000"/>
              </a:spcBef>
              <a:buClr>
                <a:srgbClr val="3366CC"/>
              </a:buClr>
              <a:buFont typeface="Arial" pitchFamily="34" charset="0"/>
              <a:buChar char="−"/>
              <a:defRPr/>
            </a:pPr>
            <a:r>
              <a:rPr lang="en-US" sz="1600" b="0" kern="0" dirty="0">
                <a:solidFill>
                  <a:srgbClr val="3366CC"/>
                </a:solidFill>
                <a:latin typeface="+mn-lt"/>
                <a:cs typeface="+mn-cs"/>
              </a:rPr>
              <a:t>Results section</a:t>
            </a:r>
          </a:p>
          <a:p>
            <a:pPr marL="800100" lvl="1" indent="-342900">
              <a:lnSpc>
                <a:spcPct val="80000"/>
              </a:lnSpc>
              <a:spcBef>
                <a:spcPct val="20000"/>
              </a:spcBef>
              <a:buClr>
                <a:srgbClr val="3366CC"/>
              </a:buClr>
              <a:buFont typeface="Arial" pitchFamily="34" charset="0"/>
              <a:buChar char="−"/>
              <a:defRPr/>
            </a:pPr>
            <a:r>
              <a:rPr lang="en-US" sz="1600" b="0" kern="0" dirty="0">
                <a:solidFill>
                  <a:srgbClr val="3366CC"/>
                </a:solidFill>
                <a:latin typeface="+mn-lt"/>
                <a:cs typeface="+mn-cs"/>
              </a:rPr>
              <a:t>T-Bar over un-used points</a:t>
            </a:r>
          </a:p>
          <a:p>
            <a:pPr marL="800100" lvl="1" indent="-342900">
              <a:lnSpc>
                <a:spcPct val="80000"/>
              </a:lnSpc>
              <a:spcBef>
                <a:spcPct val="20000"/>
              </a:spcBef>
              <a:buClr>
                <a:srgbClr val="3366CC"/>
              </a:buClr>
              <a:buFont typeface="Arial" pitchFamily="34" charset="0"/>
              <a:buChar char="−"/>
              <a:defRPr/>
            </a:pPr>
            <a:r>
              <a:rPr lang="en-US" sz="1600" b="0" kern="0" dirty="0">
                <a:solidFill>
                  <a:srgbClr val="3366CC"/>
                </a:solidFill>
                <a:latin typeface="+mn-lt"/>
                <a:cs typeface="+mn-cs"/>
              </a:rPr>
              <a:t>Scorer signature</a:t>
            </a:r>
          </a:p>
          <a:p>
            <a:pPr marL="800100" lvl="1" indent="-342900">
              <a:lnSpc>
                <a:spcPct val="80000"/>
              </a:lnSpc>
              <a:spcBef>
                <a:spcPct val="20000"/>
              </a:spcBef>
              <a:buClr>
                <a:srgbClr val="3366CC"/>
              </a:buClr>
              <a:buFont typeface="Arial" pitchFamily="34" charset="0"/>
              <a:buChar char="−"/>
              <a:defRPr/>
            </a:pPr>
            <a:r>
              <a:rPr lang="en-US" sz="1600" b="0" kern="0" dirty="0">
                <a:solidFill>
                  <a:srgbClr val="3366CC"/>
                </a:solidFill>
                <a:latin typeface="+mn-lt"/>
                <a:cs typeface="+mn-cs"/>
              </a:rPr>
              <a:t>R1 signature</a:t>
            </a:r>
          </a:p>
        </p:txBody>
      </p:sp>
      <p:pic>
        <p:nvPicPr>
          <p:cNvPr id="47111" name="Picture 10" descr="C:\Users\Steve\AppData\Local\Microsoft\Windows\Temporary Internet Files\Content.IE5\74V357PK\MCj04352370000[1].png"/>
          <p:cNvPicPr>
            <a:picLocks noChangeAspect="1" noChangeArrowheads="1"/>
          </p:cNvPicPr>
          <p:nvPr/>
        </p:nvPicPr>
        <p:blipFill>
          <a:blip r:embed="rId2" cstate="print"/>
          <a:srcRect/>
          <a:stretch>
            <a:fillRect/>
          </a:stretch>
        </p:blipFill>
        <p:spPr bwMode="auto">
          <a:xfrm>
            <a:off x="5262563" y="4349750"/>
            <a:ext cx="2797175" cy="1727200"/>
          </a:xfrm>
          <a:prstGeom prst="rect">
            <a:avLst/>
          </a:prstGeom>
          <a:noFill/>
          <a:ln w="9525">
            <a:noFill/>
            <a:miter lim="800000"/>
            <a:headEnd/>
            <a:tailEnd/>
          </a:ln>
        </p:spPr>
      </p:pic>
      <p:pic>
        <p:nvPicPr>
          <p:cNvPr id="47112" name="Picture 11" descr="C:\Users\Steve\AppData\Local\Microsoft\Windows\Temporary Internet Files\Content.IE5\56GH97MI\MCj04348720000[1].png"/>
          <p:cNvPicPr>
            <a:picLocks noChangeAspect="1" noChangeArrowheads="1"/>
          </p:cNvPicPr>
          <p:nvPr/>
        </p:nvPicPr>
        <p:blipFill>
          <a:blip r:embed="rId3" cstate="print"/>
          <a:srcRect/>
          <a:stretch>
            <a:fillRect/>
          </a:stretch>
        </p:blipFill>
        <p:spPr bwMode="auto">
          <a:xfrm>
            <a:off x="5354638" y="3919538"/>
            <a:ext cx="2624137" cy="2624137"/>
          </a:xfrm>
          <a:prstGeom prst="rect">
            <a:avLst/>
          </a:prstGeom>
          <a:noFill/>
          <a:ln w="9525">
            <a:noFill/>
            <a:miter lim="800000"/>
            <a:headEnd/>
            <a:tailEnd/>
          </a:ln>
        </p:spPr>
      </p:pic>
      <p:pic>
        <p:nvPicPr>
          <p:cNvPr id="13" name="Picture 16" descr="Vball9"/>
          <p:cNvPicPr>
            <a:picLocks noChangeAspect="1" noChangeArrowheads="1"/>
          </p:cNvPicPr>
          <p:nvPr/>
        </p:nvPicPr>
        <p:blipFill>
          <a:blip r:embed="rId4" cstate="print"/>
          <a:srcRect/>
          <a:stretch>
            <a:fillRect/>
          </a:stretch>
        </p:blipFill>
        <p:spPr bwMode="auto">
          <a:xfrm>
            <a:off x="244475" y="6459538"/>
            <a:ext cx="230188" cy="238125"/>
          </a:xfrm>
          <a:prstGeom prst="rect">
            <a:avLst/>
          </a:prstGeom>
          <a:noFill/>
          <a:ln w="9525">
            <a:noFill/>
            <a:miter lim="800000"/>
            <a:headEnd/>
            <a:tailEnd/>
          </a:ln>
        </p:spPr>
      </p:pic>
      <p:pic>
        <p:nvPicPr>
          <p:cNvPr id="3" name="Picture 9" descr="Click Next">
            <a:extLst>
              <a:ext uri="{FF2B5EF4-FFF2-40B4-BE49-F238E27FC236}">
                <a16:creationId xmlns:a16="http://schemas.microsoft.com/office/drawing/2014/main" id="{A191E597-EFBB-F4FF-856F-5E8A403AAB02}"/>
              </a:ext>
            </a:extLst>
          </p:cNvPr>
          <p:cNvPicPr>
            <a:picLocks noChangeAspect="1" noChangeArrowheads="1"/>
          </p:cNvPicPr>
          <p:nvPr/>
        </p:nvPicPr>
        <p:blipFill>
          <a:blip r:embed="rId5" cstate="print"/>
          <a:srcRect/>
          <a:stretch>
            <a:fillRect/>
          </a:stretch>
        </p:blipFill>
        <p:spPr bwMode="auto">
          <a:xfrm>
            <a:off x="8868092" y="3976052"/>
            <a:ext cx="230188" cy="230188"/>
          </a:xfrm>
          <a:prstGeom prst="rect">
            <a:avLst/>
          </a:prstGeom>
          <a:noFill/>
          <a:ln w="9525">
            <a:noFill/>
            <a:miter lim="800000"/>
            <a:headEnd/>
            <a:tailEnd/>
          </a:ln>
        </p:spPr>
      </p:pic>
      <p:pic>
        <p:nvPicPr>
          <p:cNvPr id="4" name="Picture 9" descr="Click Next">
            <a:extLst>
              <a:ext uri="{FF2B5EF4-FFF2-40B4-BE49-F238E27FC236}">
                <a16:creationId xmlns:a16="http://schemas.microsoft.com/office/drawing/2014/main" id="{22CBCB42-F4B4-28EB-F363-FD3EB78788E4}"/>
              </a:ext>
            </a:extLst>
          </p:cNvPr>
          <p:cNvPicPr>
            <a:picLocks noChangeAspect="1" noChangeArrowheads="1"/>
          </p:cNvPicPr>
          <p:nvPr/>
        </p:nvPicPr>
        <p:blipFill>
          <a:blip r:embed="rId5" cstate="print"/>
          <a:srcRect/>
          <a:stretch>
            <a:fillRect/>
          </a:stretch>
        </p:blipFill>
        <p:spPr bwMode="auto">
          <a:xfrm>
            <a:off x="8868092" y="6170612"/>
            <a:ext cx="230188" cy="2301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500"/>
                                  </p:stCondLst>
                                  <p:childTnLst>
                                    <p:set>
                                      <p:cBhvr>
                                        <p:cTn id="6" dur="1" fill="hold">
                                          <p:stCondLst>
                                            <p:cond delay="0"/>
                                          </p:stCondLst>
                                        </p:cTn>
                                        <p:tgtEl>
                                          <p:spTgt spid="99341">
                                            <p:txEl>
                                              <p:pRg st="0" end="0"/>
                                            </p:txEl>
                                          </p:spTgt>
                                        </p:tgtEl>
                                        <p:attrNameLst>
                                          <p:attrName>style.visibility</p:attrName>
                                        </p:attrNameLst>
                                      </p:cBhvr>
                                      <p:to>
                                        <p:strVal val="visible"/>
                                      </p:to>
                                    </p:set>
                                    <p:animEffect transition="in" filter="wipe(up)">
                                      <p:cBhvr>
                                        <p:cTn id="7" dur="1000"/>
                                        <p:tgtEl>
                                          <p:spTgt spid="99341">
                                            <p:txEl>
                                              <p:pRg st="0" end="0"/>
                                            </p:txEl>
                                          </p:spTgt>
                                        </p:tgtEl>
                                      </p:cBhvr>
                                    </p:animEffect>
                                  </p:childTnLst>
                                </p:cTn>
                              </p:par>
                            </p:childTnLst>
                          </p:cTn>
                        </p:par>
                        <p:par>
                          <p:cTn id="8" fill="hold">
                            <p:stCondLst>
                              <p:cond delay="1500"/>
                            </p:stCondLst>
                            <p:childTnLst>
                              <p:par>
                                <p:cTn id="9" presetID="22" presetClass="entr" presetSubtype="1" fill="hold" nodeType="afterEffect">
                                  <p:stCondLst>
                                    <p:cond delay="1000"/>
                                  </p:stCondLst>
                                  <p:childTnLst>
                                    <p:set>
                                      <p:cBhvr>
                                        <p:cTn id="10" dur="1" fill="hold">
                                          <p:stCondLst>
                                            <p:cond delay="0"/>
                                          </p:stCondLst>
                                        </p:cTn>
                                        <p:tgtEl>
                                          <p:spTgt spid="99341">
                                            <p:txEl>
                                              <p:pRg st="1" end="1"/>
                                            </p:txEl>
                                          </p:spTgt>
                                        </p:tgtEl>
                                        <p:attrNameLst>
                                          <p:attrName>style.visibility</p:attrName>
                                        </p:attrNameLst>
                                      </p:cBhvr>
                                      <p:to>
                                        <p:strVal val="visible"/>
                                      </p:to>
                                    </p:set>
                                    <p:animEffect transition="in" filter="wipe(up)">
                                      <p:cBhvr>
                                        <p:cTn id="11" dur="1000"/>
                                        <p:tgtEl>
                                          <p:spTgt spid="99341">
                                            <p:txEl>
                                              <p:pRg st="1" end="1"/>
                                            </p:txEl>
                                          </p:spTgt>
                                        </p:tgtEl>
                                      </p:cBhvr>
                                    </p:animEffect>
                                  </p:childTnLst>
                                </p:cTn>
                              </p:par>
                            </p:childTnLst>
                          </p:cTn>
                        </p:par>
                        <p:par>
                          <p:cTn id="12" fill="hold">
                            <p:stCondLst>
                              <p:cond delay="3500"/>
                            </p:stCondLst>
                            <p:childTnLst>
                              <p:par>
                                <p:cTn id="13" presetID="22" presetClass="entr" presetSubtype="1" fill="hold" nodeType="afterEffect">
                                  <p:stCondLst>
                                    <p:cond delay="500"/>
                                  </p:stCondLst>
                                  <p:childTnLst>
                                    <p:set>
                                      <p:cBhvr>
                                        <p:cTn id="14" dur="1" fill="hold">
                                          <p:stCondLst>
                                            <p:cond delay="0"/>
                                          </p:stCondLst>
                                        </p:cTn>
                                        <p:tgtEl>
                                          <p:spTgt spid="99341">
                                            <p:txEl>
                                              <p:pRg st="2" end="2"/>
                                            </p:txEl>
                                          </p:spTgt>
                                        </p:tgtEl>
                                        <p:attrNameLst>
                                          <p:attrName>style.visibility</p:attrName>
                                        </p:attrNameLst>
                                      </p:cBhvr>
                                      <p:to>
                                        <p:strVal val="visible"/>
                                      </p:to>
                                    </p:set>
                                    <p:animEffect transition="in" filter="wipe(up)">
                                      <p:cBhvr>
                                        <p:cTn id="15" dur="1000"/>
                                        <p:tgtEl>
                                          <p:spTgt spid="99341">
                                            <p:txEl>
                                              <p:pRg st="2" end="2"/>
                                            </p:txEl>
                                          </p:spTgt>
                                        </p:tgtEl>
                                      </p:cBhvr>
                                    </p:animEffect>
                                  </p:childTnLst>
                                </p:cTn>
                              </p:par>
                            </p:childTnLst>
                          </p:cTn>
                        </p:par>
                        <p:par>
                          <p:cTn id="16" fill="hold">
                            <p:stCondLst>
                              <p:cond delay="5000"/>
                            </p:stCondLst>
                            <p:childTnLst>
                              <p:par>
                                <p:cTn id="17" presetID="22" presetClass="entr" presetSubtype="1" fill="hold" nodeType="afterEffect">
                                  <p:stCondLst>
                                    <p:cond delay="500"/>
                                  </p:stCondLst>
                                  <p:childTnLst>
                                    <p:set>
                                      <p:cBhvr>
                                        <p:cTn id="18" dur="1" fill="hold">
                                          <p:stCondLst>
                                            <p:cond delay="0"/>
                                          </p:stCondLst>
                                        </p:cTn>
                                        <p:tgtEl>
                                          <p:spTgt spid="99341">
                                            <p:txEl>
                                              <p:pRg st="3" end="3"/>
                                            </p:txEl>
                                          </p:spTgt>
                                        </p:tgtEl>
                                        <p:attrNameLst>
                                          <p:attrName>style.visibility</p:attrName>
                                        </p:attrNameLst>
                                      </p:cBhvr>
                                      <p:to>
                                        <p:strVal val="visible"/>
                                      </p:to>
                                    </p:set>
                                    <p:animEffect transition="in" filter="wipe(up)">
                                      <p:cBhvr>
                                        <p:cTn id="19" dur="1000"/>
                                        <p:tgtEl>
                                          <p:spTgt spid="99341">
                                            <p:txEl>
                                              <p:pRg st="3" end="3"/>
                                            </p:txEl>
                                          </p:spTgt>
                                        </p:tgtEl>
                                      </p:cBhvr>
                                    </p:animEffect>
                                  </p:childTnLst>
                                </p:cTn>
                              </p:par>
                            </p:childTnLst>
                          </p:cTn>
                        </p:par>
                        <p:par>
                          <p:cTn id="20" fill="hold">
                            <p:stCondLst>
                              <p:cond delay="6500"/>
                            </p:stCondLst>
                            <p:childTnLst>
                              <p:par>
                                <p:cTn id="21" presetID="22" presetClass="entr" presetSubtype="1" fill="hold" nodeType="afterEffect">
                                  <p:stCondLst>
                                    <p:cond delay="500"/>
                                  </p:stCondLst>
                                  <p:childTnLst>
                                    <p:set>
                                      <p:cBhvr>
                                        <p:cTn id="22" dur="1" fill="hold">
                                          <p:stCondLst>
                                            <p:cond delay="0"/>
                                          </p:stCondLst>
                                        </p:cTn>
                                        <p:tgtEl>
                                          <p:spTgt spid="99341">
                                            <p:txEl>
                                              <p:pRg st="4" end="4"/>
                                            </p:txEl>
                                          </p:spTgt>
                                        </p:tgtEl>
                                        <p:attrNameLst>
                                          <p:attrName>style.visibility</p:attrName>
                                        </p:attrNameLst>
                                      </p:cBhvr>
                                      <p:to>
                                        <p:strVal val="visible"/>
                                      </p:to>
                                    </p:set>
                                    <p:animEffect transition="in" filter="wipe(up)">
                                      <p:cBhvr>
                                        <p:cTn id="23" dur="1000"/>
                                        <p:tgtEl>
                                          <p:spTgt spid="99341">
                                            <p:txEl>
                                              <p:pRg st="4" end="4"/>
                                            </p:txEl>
                                          </p:spTgt>
                                        </p:tgtEl>
                                      </p:cBhvr>
                                    </p:animEffect>
                                  </p:childTnLst>
                                </p:cTn>
                              </p:par>
                            </p:childTnLst>
                          </p:cTn>
                        </p:par>
                        <p:par>
                          <p:cTn id="24" fill="hold">
                            <p:stCondLst>
                              <p:cond delay="8000"/>
                            </p:stCondLst>
                            <p:childTnLst>
                              <p:par>
                                <p:cTn id="25" presetID="22" presetClass="entr" presetSubtype="1" fill="hold" nodeType="afterEffect">
                                  <p:stCondLst>
                                    <p:cond delay="500"/>
                                  </p:stCondLst>
                                  <p:childTnLst>
                                    <p:set>
                                      <p:cBhvr>
                                        <p:cTn id="26" dur="1" fill="hold">
                                          <p:stCondLst>
                                            <p:cond delay="0"/>
                                          </p:stCondLst>
                                        </p:cTn>
                                        <p:tgtEl>
                                          <p:spTgt spid="99341">
                                            <p:txEl>
                                              <p:pRg st="5" end="5"/>
                                            </p:txEl>
                                          </p:spTgt>
                                        </p:tgtEl>
                                        <p:attrNameLst>
                                          <p:attrName>style.visibility</p:attrName>
                                        </p:attrNameLst>
                                      </p:cBhvr>
                                      <p:to>
                                        <p:strVal val="visible"/>
                                      </p:to>
                                    </p:set>
                                    <p:animEffect transition="in" filter="wipe(up)">
                                      <p:cBhvr>
                                        <p:cTn id="27" dur="1000"/>
                                        <p:tgtEl>
                                          <p:spTgt spid="99341">
                                            <p:txEl>
                                              <p:pRg st="5" end="5"/>
                                            </p:txEl>
                                          </p:spTgt>
                                        </p:tgtEl>
                                      </p:cBhvr>
                                    </p:animEffect>
                                  </p:childTnLst>
                                </p:cTn>
                              </p:par>
                              <p:par>
                                <p:cTn id="28" presetID="1" presetClass="entr" presetSubtype="0" fill="hold" nodeType="withEffect">
                                  <p:stCondLst>
                                    <p:cond delay="3000"/>
                                  </p:stCondLst>
                                  <p:childTnLst>
                                    <p:set>
                                      <p:cBhvr>
                                        <p:cTn id="29" dur="1" fill="hold">
                                          <p:stCondLst>
                                            <p:cond delay="0"/>
                                          </p:stCondLst>
                                        </p:cTn>
                                        <p:tgtEl>
                                          <p:spTgt spid="2"/>
                                        </p:tgtEl>
                                        <p:attrNameLst>
                                          <p:attrName>style.visibility</p:attrName>
                                        </p:attrNameLst>
                                      </p:cBhvr>
                                      <p:to>
                                        <p:strVal val="visible"/>
                                      </p:to>
                                    </p:set>
                                  </p:childTnLst>
                                </p:cTn>
                              </p:par>
                            </p:childTnLst>
                          </p:cTn>
                        </p:par>
                        <p:par>
                          <p:cTn id="30" fill="hold">
                            <p:stCondLst>
                              <p:cond delay="11000"/>
                            </p:stCondLst>
                            <p:childTnLst>
                              <p:par>
                                <p:cTn id="31" presetID="22" presetClass="entr" presetSubtype="1" fill="hold" nodeType="afterEffect">
                                  <p:stCondLst>
                                    <p:cond delay="500"/>
                                  </p:stCondLst>
                                  <p:childTnLst>
                                    <p:set>
                                      <p:cBhvr>
                                        <p:cTn id="32" dur="1" fill="hold">
                                          <p:stCondLst>
                                            <p:cond delay="0"/>
                                          </p:stCondLst>
                                        </p:cTn>
                                        <p:tgtEl>
                                          <p:spTgt spid="99341">
                                            <p:txEl>
                                              <p:pRg st="6" end="6"/>
                                            </p:txEl>
                                          </p:spTgt>
                                        </p:tgtEl>
                                        <p:attrNameLst>
                                          <p:attrName>style.visibility</p:attrName>
                                        </p:attrNameLst>
                                      </p:cBhvr>
                                      <p:to>
                                        <p:strVal val="visible"/>
                                      </p:to>
                                    </p:set>
                                    <p:animEffect transition="in" filter="wipe(up)">
                                      <p:cBhvr>
                                        <p:cTn id="33" dur="1000"/>
                                        <p:tgtEl>
                                          <p:spTgt spid="99341">
                                            <p:txEl>
                                              <p:pRg st="6" end="6"/>
                                            </p:txEl>
                                          </p:spTgt>
                                        </p:tgtEl>
                                      </p:cBhvr>
                                    </p:animEffect>
                                  </p:childTnLst>
                                </p:cTn>
                              </p:par>
                            </p:childTnLst>
                          </p:cTn>
                        </p:par>
                        <p:par>
                          <p:cTn id="34" fill="hold">
                            <p:stCondLst>
                              <p:cond delay="12500"/>
                            </p:stCondLst>
                            <p:childTnLst>
                              <p:par>
                                <p:cTn id="35" presetID="22" presetClass="entr" presetSubtype="1" fill="hold" nodeType="afterEffect">
                                  <p:stCondLst>
                                    <p:cond delay="500"/>
                                  </p:stCondLst>
                                  <p:childTnLst>
                                    <p:set>
                                      <p:cBhvr>
                                        <p:cTn id="36" dur="1" fill="hold">
                                          <p:stCondLst>
                                            <p:cond delay="0"/>
                                          </p:stCondLst>
                                        </p:cTn>
                                        <p:tgtEl>
                                          <p:spTgt spid="99341">
                                            <p:txEl>
                                              <p:pRg st="7" end="7"/>
                                            </p:txEl>
                                          </p:spTgt>
                                        </p:tgtEl>
                                        <p:attrNameLst>
                                          <p:attrName>style.visibility</p:attrName>
                                        </p:attrNameLst>
                                      </p:cBhvr>
                                      <p:to>
                                        <p:strVal val="visible"/>
                                      </p:to>
                                    </p:set>
                                    <p:animEffect transition="in" filter="wipe(up)">
                                      <p:cBhvr>
                                        <p:cTn id="37" dur="1000"/>
                                        <p:tgtEl>
                                          <p:spTgt spid="99341">
                                            <p:txEl>
                                              <p:pRg st="7" end="7"/>
                                            </p:txEl>
                                          </p:spTgt>
                                        </p:tgtEl>
                                      </p:cBhvr>
                                    </p:animEffect>
                                  </p:childTnLst>
                                </p:cTn>
                              </p:par>
                            </p:childTnLst>
                          </p:cTn>
                        </p:par>
                        <p:par>
                          <p:cTn id="38" fill="hold">
                            <p:stCondLst>
                              <p:cond delay="14000"/>
                            </p:stCondLst>
                            <p:childTnLst>
                              <p:par>
                                <p:cTn id="39" presetID="53" presetClass="entr" presetSubtype="0"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p:cTn id="41" dur="1000" fill="hold"/>
                                        <p:tgtEl>
                                          <p:spTgt spid="3"/>
                                        </p:tgtEl>
                                        <p:attrNameLst>
                                          <p:attrName>ppt_w</p:attrName>
                                        </p:attrNameLst>
                                      </p:cBhvr>
                                      <p:tavLst>
                                        <p:tav tm="0">
                                          <p:val>
                                            <p:fltVal val="0"/>
                                          </p:val>
                                        </p:tav>
                                        <p:tav tm="100000">
                                          <p:val>
                                            <p:strVal val="#ppt_w"/>
                                          </p:val>
                                        </p:tav>
                                      </p:tavLst>
                                    </p:anim>
                                    <p:anim calcmode="lin" valueType="num">
                                      <p:cBhvr>
                                        <p:cTn id="42" dur="1000" fill="hold"/>
                                        <p:tgtEl>
                                          <p:spTgt spid="3"/>
                                        </p:tgtEl>
                                        <p:attrNameLst>
                                          <p:attrName>ppt_h</p:attrName>
                                        </p:attrNameLst>
                                      </p:cBhvr>
                                      <p:tavLst>
                                        <p:tav tm="0">
                                          <p:val>
                                            <p:fltVal val="0"/>
                                          </p:val>
                                        </p:tav>
                                        <p:tav tm="100000">
                                          <p:val>
                                            <p:strVal val="#ppt_h"/>
                                          </p:val>
                                        </p:tav>
                                      </p:tavLst>
                                    </p:anim>
                                    <p:animEffect transition="in" filter="fade">
                                      <p:cBhvr>
                                        <p:cTn id="43" dur="1000"/>
                                        <p:tgtEl>
                                          <p:spTgt spid="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2000"/>
                                        <p:tgtEl>
                                          <p:spTgt spid="3"/>
                                        </p:tgtEl>
                                      </p:cBhvr>
                                    </p:animEffect>
                                    <p:set>
                                      <p:cBhvr>
                                        <p:cTn id="48" dur="1" fill="hold">
                                          <p:stCondLst>
                                            <p:cond delay="1999"/>
                                          </p:stCondLst>
                                        </p:cTn>
                                        <p:tgtEl>
                                          <p:spTgt spid="3"/>
                                        </p:tgtEl>
                                        <p:attrNameLst>
                                          <p:attrName>style.visibility</p:attrName>
                                        </p:attrNameLst>
                                      </p:cBhvr>
                                      <p:to>
                                        <p:strVal val="hidden"/>
                                      </p:to>
                                    </p:set>
                                  </p:childTnLst>
                                </p:cTn>
                              </p:par>
                            </p:childTnLst>
                          </p:cTn>
                        </p:par>
                        <p:par>
                          <p:cTn id="49" fill="hold">
                            <p:stCondLst>
                              <p:cond delay="2000"/>
                            </p:stCondLst>
                            <p:childTnLst>
                              <p:par>
                                <p:cTn id="50" presetID="22" presetClass="entr" presetSubtype="1" fill="hold" nodeType="afterEffect">
                                  <p:stCondLst>
                                    <p:cond delay="250"/>
                                  </p:stCondLst>
                                  <p:childTnLst>
                                    <p:set>
                                      <p:cBhvr>
                                        <p:cTn id="51" dur="1" fill="hold">
                                          <p:stCondLst>
                                            <p:cond delay="0"/>
                                          </p:stCondLst>
                                        </p:cTn>
                                        <p:tgtEl>
                                          <p:spTgt spid="99341">
                                            <p:txEl>
                                              <p:pRg st="8" end="8"/>
                                            </p:txEl>
                                          </p:spTgt>
                                        </p:tgtEl>
                                        <p:attrNameLst>
                                          <p:attrName>style.visibility</p:attrName>
                                        </p:attrNameLst>
                                      </p:cBhvr>
                                      <p:to>
                                        <p:strVal val="visible"/>
                                      </p:to>
                                    </p:set>
                                    <p:animEffect transition="in" filter="wipe(up)">
                                      <p:cBhvr>
                                        <p:cTn id="52" dur="1000"/>
                                        <p:tgtEl>
                                          <p:spTgt spid="99341">
                                            <p:txEl>
                                              <p:pRg st="8" end="8"/>
                                            </p:txEl>
                                          </p:spTgt>
                                        </p:tgtEl>
                                      </p:cBhvr>
                                    </p:animEffect>
                                  </p:childTnLst>
                                </p:cTn>
                              </p:par>
                            </p:childTnLst>
                          </p:cTn>
                        </p:par>
                        <p:par>
                          <p:cTn id="53" fill="hold">
                            <p:stCondLst>
                              <p:cond delay="3250"/>
                            </p:stCondLst>
                            <p:childTnLst>
                              <p:par>
                                <p:cTn id="54" presetID="22" presetClass="entr" presetSubtype="1" fill="hold" nodeType="afterEffect">
                                  <p:stCondLst>
                                    <p:cond delay="500"/>
                                  </p:stCondLst>
                                  <p:childTnLst>
                                    <p:set>
                                      <p:cBhvr>
                                        <p:cTn id="55" dur="1" fill="hold">
                                          <p:stCondLst>
                                            <p:cond delay="0"/>
                                          </p:stCondLst>
                                        </p:cTn>
                                        <p:tgtEl>
                                          <p:spTgt spid="99341">
                                            <p:txEl>
                                              <p:pRg st="9" end="9"/>
                                            </p:txEl>
                                          </p:spTgt>
                                        </p:tgtEl>
                                        <p:attrNameLst>
                                          <p:attrName>style.visibility</p:attrName>
                                        </p:attrNameLst>
                                      </p:cBhvr>
                                      <p:to>
                                        <p:strVal val="visible"/>
                                      </p:to>
                                    </p:set>
                                    <p:animEffect transition="in" filter="wipe(up)">
                                      <p:cBhvr>
                                        <p:cTn id="56" dur="1000"/>
                                        <p:tgtEl>
                                          <p:spTgt spid="99341">
                                            <p:txEl>
                                              <p:pRg st="9" end="9"/>
                                            </p:txEl>
                                          </p:spTgt>
                                        </p:tgtEl>
                                      </p:cBhvr>
                                    </p:animEffect>
                                  </p:childTnLst>
                                </p:cTn>
                              </p:par>
                            </p:childTnLst>
                          </p:cTn>
                        </p:par>
                        <p:par>
                          <p:cTn id="57" fill="hold">
                            <p:stCondLst>
                              <p:cond delay="4750"/>
                            </p:stCondLst>
                            <p:childTnLst>
                              <p:par>
                                <p:cTn id="58" presetID="22" presetClass="entr" presetSubtype="1" fill="hold" nodeType="afterEffect">
                                  <p:stCondLst>
                                    <p:cond delay="500"/>
                                  </p:stCondLst>
                                  <p:childTnLst>
                                    <p:set>
                                      <p:cBhvr>
                                        <p:cTn id="59" dur="1" fill="hold">
                                          <p:stCondLst>
                                            <p:cond delay="0"/>
                                          </p:stCondLst>
                                        </p:cTn>
                                        <p:tgtEl>
                                          <p:spTgt spid="99341">
                                            <p:txEl>
                                              <p:pRg st="10" end="10"/>
                                            </p:txEl>
                                          </p:spTgt>
                                        </p:tgtEl>
                                        <p:attrNameLst>
                                          <p:attrName>style.visibility</p:attrName>
                                        </p:attrNameLst>
                                      </p:cBhvr>
                                      <p:to>
                                        <p:strVal val="visible"/>
                                      </p:to>
                                    </p:set>
                                    <p:animEffect transition="in" filter="wipe(up)">
                                      <p:cBhvr>
                                        <p:cTn id="60" dur="1000"/>
                                        <p:tgtEl>
                                          <p:spTgt spid="99341">
                                            <p:txEl>
                                              <p:pRg st="10" end="10"/>
                                            </p:txEl>
                                          </p:spTgt>
                                        </p:tgtEl>
                                      </p:cBhvr>
                                    </p:animEffect>
                                  </p:childTnLst>
                                </p:cTn>
                              </p:par>
                            </p:childTnLst>
                          </p:cTn>
                        </p:par>
                        <p:par>
                          <p:cTn id="61" fill="hold">
                            <p:stCondLst>
                              <p:cond delay="6250"/>
                            </p:stCondLst>
                            <p:childTnLst>
                              <p:par>
                                <p:cTn id="62" presetID="22" presetClass="entr" presetSubtype="1" fill="hold" nodeType="afterEffect">
                                  <p:stCondLst>
                                    <p:cond delay="500"/>
                                  </p:stCondLst>
                                  <p:childTnLst>
                                    <p:set>
                                      <p:cBhvr>
                                        <p:cTn id="63" dur="1" fill="hold">
                                          <p:stCondLst>
                                            <p:cond delay="0"/>
                                          </p:stCondLst>
                                        </p:cTn>
                                        <p:tgtEl>
                                          <p:spTgt spid="99341">
                                            <p:txEl>
                                              <p:pRg st="11" end="11"/>
                                            </p:txEl>
                                          </p:spTgt>
                                        </p:tgtEl>
                                        <p:attrNameLst>
                                          <p:attrName>style.visibility</p:attrName>
                                        </p:attrNameLst>
                                      </p:cBhvr>
                                      <p:to>
                                        <p:strVal val="visible"/>
                                      </p:to>
                                    </p:set>
                                    <p:animEffect transition="in" filter="wipe(up)">
                                      <p:cBhvr>
                                        <p:cTn id="64" dur="1000"/>
                                        <p:tgtEl>
                                          <p:spTgt spid="99341">
                                            <p:txEl>
                                              <p:pRg st="11" end="11"/>
                                            </p:txEl>
                                          </p:spTgt>
                                        </p:tgtEl>
                                      </p:cBhvr>
                                    </p:animEffect>
                                  </p:childTnLst>
                                </p:cTn>
                              </p:par>
                            </p:childTnLst>
                          </p:cTn>
                        </p:par>
                        <p:par>
                          <p:cTn id="65" fill="hold">
                            <p:stCondLst>
                              <p:cond delay="7750"/>
                            </p:stCondLst>
                            <p:childTnLst>
                              <p:par>
                                <p:cTn id="66" presetID="22" presetClass="entr" presetSubtype="1" fill="hold" nodeType="afterEffect">
                                  <p:stCondLst>
                                    <p:cond delay="500"/>
                                  </p:stCondLst>
                                  <p:childTnLst>
                                    <p:set>
                                      <p:cBhvr>
                                        <p:cTn id="67" dur="1" fill="hold">
                                          <p:stCondLst>
                                            <p:cond delay="0"/>
                                          </p:stCondLst>
                                        </p:cTn>
                                        <p:tgtEl>
                                          <p:spTgt spid="99341">
                                            <p:txEl>
                                              <p:pRg st="12" end="12"/>
                                            </p:txEl>
                                          </p:spTgt>
                                        </p:tgtEl>
                                        <p:attrNameLst>
                                          <p:attrName>style.visibility</p:attrName>
                                        </p:attrNameLst>
                                      </p:cBhvr>
                                      <p:to>
                                        <p:strVal val="visible"/>
                                      </p:to>
                                    </p:set>
                                    <p:animEffect transition="in" filter="wipe(up)">
                                      <p:cBhvr>
                                        <p:cTn id="68" dur="1000"/>
                                        <p:tgtEl>
                                          <p:spTgt spid="99341">
                                            <p:txEl>
                                              <p:pRg st="12" end="12"/>
                                            </p:txEl>
                                          </p:spTgt>
                                        </p:tgtEl>
                                      </p:cBhvr>
                                    </p:animEffect>
                                  </p:childTnLst>
                                </p:cTn>
                              </p:par>
                            </p:childTnLst>
                          </p:cTn>
                        </p:par>
                        <p:par>
                          <p:cTn id="69" fill="hold">
                            <p:stCondLst>
                              <p:cond delay="9250"/>
                            </p:stCondLst>
                            <p:childTnLst>
                              <p:par>
                                <p:cTn id="70" presetID="22" presetClass="entr" presetSubtype="1" fill="hold" nodeType="afterEffect">
                                  <p:stCondLst>
                                    <p:cond delay="500"/>
                                  </p:stCondLst>
                                  <p:childTnLst>
                                    <p:set>
                                      <p:cBhvr>
                                        <p:cTn id="71" dur="1" fill="hold">
                                          <p:stCondLst>
                                            <p:cond delay="0"/>
                                          </p:stCondLst>
                                        </p:cTn>
                                        <p:tgtEl>
                                          <p:spTgt spid="99341">
                                            <p:txEl>
                                              <p:pRg st="13" end="13"/>
                                            </p:txEl>
                                          </p:spTgt>
                                        </p:tgtEl>
                                        <p:attrNameLst>
                                          <p:attrName>style.visibility</p:attrName>
                                        </p:attrNameLst>
                                      </p:cBhvr>
                                      <p:to>
                                        <p:strVal val="visible"/>
                                      </p:to>
                                    </p:set>
                                    <p:animEffect transition="in" filter="wipe(up)">
                                      <p:cBhvr>
                                        <p:cTn id="72" dur="1000"/>
                                        <p:tgtEl>
                                          <p:spTgt spid="99341">
                                            <p:txEl>
                                              <p:pRg st="13" end="13"/>
                                            </p:txEl>
                                          </p:spTgt>
                                        </p:tgtEl>
                                      </p:cBhvr>
                                    </p:animEffect>
                                  </p:childTnLst>
                                </p:cTn>
                              </p:par>
                            </p:childTnLst>
                          </p:cTn>
                        </p:par>
                        <p:par>
                          <p:cTn id="73" fill="hold">
                            <p:stCondLst>
                              <p:cond delay="10750"/>
                            </p:stCondLst>
                            <p:childTnLst>
                              <p:par>
                                <p:cTn id="74" presetID="22" presetClass="entr" presetSubtype="1" fill="hold" nodeType="afterEffect">
                                  <p:stCondLst>
                                    <p:cond delay="500"/>
                                  </p:stCondLst>
                                  <p:childTnLst>
                                    <p:set>
                                      <p:cBhvr>
                                        <p:cTn id="75" dur="1" fill="hold">
                                          <p:stCondLst>
                                            <p:cond delay="0"/>
                                          </p:stCondLst>
                                        </p:cTn>
                                        <p:tgtEl>
                                          <p:spTgt spid="99341">
                                            <p:txEl>
                                              <p:pRg st="14" end="14"/>
                                            </p:txEl>
                                          </p:spTgt>
                                        </p:tgtEl>
                                        <p:attrNameLst>
                                          <p:attrName>style.visibility</p:attrName>
                                        </p:attrNameLst>
                                      </p:cBhvr>
                                      <p:to>
                                        <p:strVal val="visible"/>
                                      </p:to>
                                    </p:set>
                                    <p:animEffect transition="in" filter="wipe(up)">
                                      <p:cBhvr>
                                        <p:cTn id="76" dur="1000"/>
                                        <p:tgtEl>
                                          <p:spTgt spid="99341">
                                            <p:txEl>
                                              <p:pRg st="14" end="14"/>
                                            </p:txEl>
                                          </p:spTgt>
                                        </p:tgtEl>
                                      </p:cBhvr>
                                    </p:animEffect>
                                  </p:childTnLst>
                                </p:cTn>
                              </p:par>
                            </p:childTnLst>
                          </p:cTn>
                        </p:par>
                        <p:par>
                          <p:cTn id="77" fill="hold">
                            <p:stCondLst>
                              <p:cond delay="12250"/>
                            </p:stCondLst>
                            <p:childTnLst>
                              <p:par>
                                <p:cTn id="78" presetID="53" presetClass="entr" presetSubtype="0" fill="hold" nodeType="afterEffect">
                                  <p:stCondLst>
                                    <p:cond delay="0"/>
                                  </p:stCondLst>
                                  <p:childTnLst>
                                    <p:set>
                                      <p:cBhvr>
                                        <p:cTn id="79" dur="1" fill="hold">
                                          <p:stCondLst>
                                            <p:cond delay="0"/>
                                          </p:stCondLst>
                                        </p:cTn>
                                        <p:tgtEl>
                                          <p:spTgt spid="4"/>
                                        </p:tgtEl>
                                        <p:attrNameLst>
                                          <p:attrName>style.visibility</p:attrName>
                                        </p:attrNameLst>
                                      </p:cBhvr>
                                      <p:to>
                                        <p:strVal val="visible"/>
                                      </p:to>
                                    </p:set>
                                    <p:anim calcmode="lin" valueType="num">
                                      <p:cBhvr>
                                        <p:cTn id="80" dur="1000" fill="hold"/>
                                        <p:tgtEl>
                                          <p:spTgt spid="4"/>
                                        </p:tgtEl>
                                        <p:attrNameLst>
                                          <p:attrName>ppt_w</p:attrName>
                                        </p:attrNameLst>
                                      </p:cBhvr>
                                      <p:tavLst>
                                        <p:tav tm="0">
                                          <p:val>
                                            <p:fltVal val="0"/>
                                          </p:val>
                                        </p:tav>
                                        <p:tav tm="100000">
                                          <p:val>
                                            <p:strVal val="#ppt_w"/>
                                          </p:val>
                                        </p:tav>
                                      </p:tavLst>
                                    </p:anim>
                                    <p:anim calcmode="lin" valueType="num">
                                      <p:cBhvr>
                                        <p:cTn id="81" dur="1000" fill="hold"/>
                                        <p:tgtEl>
                                          <p:spTgt spid="4"/>
                                        </p:tgtEl>
                                        <p:attrNameLst>
                                          <p:attrName>ppt_h</p:attrName>
                                        </p:attrNameLst>
                                      </p:cBhvr>
                                      <p:tavLst>
                                        <p:tav tm="0">
                                          <p:val>
                                            <p:fltVal val="0"/>
                                          </p:val>
                                        </p:tav>
                                        <p:tav tm="100000">
                                          <p:val>
                                            <p:strVal val="#ppt_h"/>
                                          </p:val>
                                        </p:tav>
                                      </p:tavLst>
                                    </p:anim>
                                    <p:animEffect transition="in" filter="fade">
                                      <p:cBhvr>
                                        <p:cTn id="82" dur="1000"/>
                                        <p:tgtEl>
                                          <p:spTgt spid="4"/>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nodeType="clickEffect">
                                  <p:stCondLst>
                                    <p:cond delay="0"/>
                                  </p:stCondLst>
                                  <p:childTnLst>
                                    <p:animEffect transition="out" filter="fade">
                                      <p:cBhvr>
                                        <p:cTn id="86" dur="2000"/>
                                        <p:tgtEl>
                                          <p:spTgt spid="4"/>
                                        </p:tgtEl>
                                      </p:cBhvr>
                                    </p:animEffect>
                                    <p:set>
                                      <p:cBhvr>
                                        <p:cTn id="87" dur="1" fill="hold">
                                          <p:stCondLst>
                                            <p:cond delay="1999"/>
                                          </p:stCondLst>
                                        </p:cTn>
                                        <p:tgtEl>
                                          <p:spTgt spid="4"/>
                                        </p:tgtEl>
                                        <p:attrNameLst>
                                          <p:attrName>style.visibility</p:attrName>
                                        </p:attrNameLst>
                                      </p:cBhvr>
                                      <p:to>
                                        <p:strVal val="hidden"/>
                                      </p:to>
                                    </p:set>
                                  </p:childTnLst>
                                </p:cTn>
                              </p:par>
                            </p:childTnLst>
                          </p:cTn>
                        </p:par>
                        <p:par>
                          <p:cTn id="88" fill="hold">
                            <p:stCondLst>
                              <p:cond delay="2000"/>
                            </p:stCondLst>
                            <p:childTnLst>
                              <p:par>
                                <p:cTn id="89" presetID="22" presetClass="entr" presetSubtype="1" fill="hold" nodeType="afterEffect">
                                  <p:stCondLst>
                                    <p:cond delay="250"/>
                                  </p:stCondLst>
                                  <p:childTnLst>
                                    <p:set>
                                      <p:cBhvr>
                                        <p:cTn id="90" dur="1" fill="hold">
                                          <p:stCondLst>
                                            <p:cond delay="0"/>
                                          </p:stCondLst>
                                        </p:cTn>
                                        <p:tgtEl>
                                          <p:spTgt spid="10">
                                            <p:txEl>
                                              <p:pRg st="0" end="0"/>
                                            </p:txEl>
                                          </p:spTgt>
                                        </p:tgtEl>
                                        <p:attrNameLst>
                                          <p:attrName>style.visibility</p:attrName>
                                        </p:attrNameLst>
                                      </p:cBhvr>
                                      <p:to>
                                        <p:strVal val="visible"/>
                                      </p:to>
                                    </p:set>
                                    <p:animEffect transition="in" filter="wipe(up)">
                                      <p:cBhvr>
                                        <p:cTn id="91" dur="1000"/>
                                        <p:tgtEl>
                                          <p:spTgt spid="10">
                                            <p:txEl>
                                              <p:pRg st="0" end="0"/>
                                            </p:txEl>
                                          </p:spTgt>
                                        </p:tgtEl>
                                      </p:cBhvr>
                                    </p:animEffect>
                                  </p:childTnLst>
                                </p:cTn>
                              </p:par>
                            </p:childTnLst>
                          </p:cTn>
                        </p:par>
                        <p:par>
                          <p:cTn id="92" fill="hold">
                            <p:stCondLst>
                              <p:cond delay="3250"/>
                            </p:stCondLst>
                            <p:childTnLst>
                              <p:par>
                                <p:cTn id="93" presetID="22" presetClass="entr" presetSubtype="1" fill="hold" nodeType="afterEffect">
                                  <p:stCondLst>
                                    <p:cond delay="500"/>
                                  </p:stCondLst>
                                  <p:childTnLst>
                                    <p:set>
                                      <p:cBhvr>
                                        <p:cTn id="94" dur="1" fill="hold">
                                          <p:stCondLst>
                                            <p:cond delay="0"/>
                                          </p:stCondLst>
                                        </p:cTn>
                                        <p:tgtEl>
                                          <p:spTgt spid="10">
                                            <p:txEl>
                                              <p:pRg st="1" end="1"/>
                                            </p:txEl>
                                          </p:spTgt>
                                        </p:tgtEl>
                                        <p:attrNameLst>
                                          <p:attrName>style.visibility</p:attrName>
                                        </p:attrNameLst>
                                      </p:cBhvr>
                                      <p:to>
                                        <p:strVal val="visible"/>
                                      </p:to>
                                    </p:set>
                                    <p:animEffect transition="in" filter="wipe(up)">
                                      <p:cBhvr>
                                        <p:cTn id="95" dur="1000"/>
                                        <p:tgtEl>
                                          <p:spTgt spid="10">
                                            <p:txEl>
                                              <p:pRg st="1" end="1"/>
                                            </p:txEl>
                                          </p:spTgt>
                                        </p:tgtEl>
                                      </p:cBhvr>
                                    </p:animEffect>
                                  </p:childTnLst>
                                </p:cTn>
                              </p:par>
                            </p:childTnLst>
                          </p:cTn>
                        </p:par>
                        <p:par>
                          <p:cTn id="96" fill="hold">
                            <p:stCondLst>
                              <p:cond delay="4750"/>
                            </p:stCondLst>
                            <p:childTnLst>
                              <p:par>
                                <p:cTn id="97" presetID="22" presetClass="entr" presetSubtype="1" fill="hold" nodeType="afterEffect">
                                  <p:stCondLst>
                                    <p:cond delay="500"/>
                                  </p:stCondLst>
                                  <p:childTnLst>
                                    <p:set>
                                      <p:cBhvr>
                                        <p:cTn id="98" dur="1" fill="hold">
                                          <p:stCondLst>
                                            <p:cond delay="0"/>
                                          </p:stCondLst>
                                        </p:cTn>
                                        <p:tgtEl>
                                          <p:spTgt spid="10">
                                            <p:txEl>
                                              <p:pRg st="2" end="2"/>
                                            </p:txEl>
                                          </p:spTgt>
                                        </p:tgtEl>
                                        <p:attrNameLst>
                                          <p:attrName>style.visibility</p:attrName>
                                        </p:attrNameLst>
                                      </p:cBhvr>
                                      <p:to>
                                        <p:strVal val="visible"/>
                                      </p:to>
                                    </p:set>
                                    <p:animEffect transition="in" filter="wipe(up)">
                                      <p:cBhvr>
                                        <p:cTn id="99" dur="1000"/>
                                        <p:tgtEl>
                                          <p:spTgt spid="10">
                                            <p:txEl>
                                              <p:pRg st="2" end="2"/>
                                            </p:txEl>
                                          </p:spTgt>
                                        </p:tgtEl>
                                      </p:cBhvr>
                                    </p:animEffect>
                                  </p:childTnLst>
                                </p:cTn>
                              </p:par>
                            </p:childTnLst>
                          </p:cTn>
                        </p:par>
                        <p:par>
                          <p:cTn id="100" fill="hold">
                            <p:stCondLst>
                              <p:cond delay="6250"/>
                            </p:stCondLst>
                            <p:childTnLst>
                              <p:par>
                                <p:cTn id="101" presetID="22" presetClass="entr" presetSubtype="1" fill="hold" nodeType="afterEffect">
                                  <p:stCondLst>
                                    <p:cond delay="500"/>
                                  </p:stCondLst>
                                  <p:childTnLst>
                                    <p:set>
                                      <p:cBhvr>
                                        <p:cTn id="102" dur="1" fill="hold">
                                          <p:stCondLst>
                                            <p:cond delay="0"/>
                                          </p:stCondLst>
                                        </p:cTn>
                                        <p:tgtEl>
                                          <p:spTgt spid="10">
                                            <p:txEl>
                                              <p:pRg st="3" end="3"/>
                                            </p:txEl>
                                          </p:spTgt>
                                        </p:tgtEl>
                                        <p:attrNameLst>
                                          <p:attrName>style.visibility</p:attrName>
                                        </p:attrNameLst>
                                      </p:cBhvr>
                                      <p:to>
                                        <p:strVal val="visible"/>
                                      </p:to>
                                    </p:set>
                                    <p:animEffect transition="in" filter="wipe(up)">
                                      <p:cBhvr>
                                        <p:cTn id="103" dur="1000"/>
                                        <p:tgtEl>
                                          <p:spTgt spid="10">
                                            <p:txEl>
                                              <p:pRg st="3" end="3"/>
                                            </p:txEl>
                                          </p:spTgt>
                                        </p:tgtEl>
                                      </p:cBhvr>
                                    </p:animEffect>
                                  </p:childTnLst>
                                </p:cTn>
                              </p:par>
                            </p:childTnLst>
                          </p:cTn>
                        </p:par>
                        <p:par>
                          <p:cTn id="104" fill="hold">
                            <p:stCondLst>
                              <p:cond delay="7750"/>
                            </p:stCondLst>
                            <p:childTnLst>
                              <p:par>
                                <p:cTn id="105" presetID="22" presetClass="entr" presetSubtype="1" fill="hold" nodeType="afterEffect">
                                  <p:stCondLst>
                                    <p:cond delay="500"/>
                                  </p:stCondLst>
                                  <p:childTnLst>
                                    <p:set>
                                      <p:cBhvr>
                                        <p:cTn id="106" dur="1" fill="hold">
                                          <p:stCondLst>
                                            <p:cond delay="0"/>
                                          </p:stCondLst>
                                        </p:cTn>
                                        <p:tgtEl>
                                          <p:spTgt spid="10">
                                            <p:txEl>
                                              <p:pRg st="4" end="4"/>
                                            </p:txEl>
                                          </p:spTgt>
                                        </p:tgtEl>
                                        <p:attrNameLst>
                                          <p:attrName>style.visibility</p:attrName>
                                        </p:attrNameLst>
                                      </p:cBhvr>
                                      <p:to>
                                        <p:strVal val="visible"/>
                                      </p:to>
                                    </p:set>
                                    <p:animEffect transition="in" filter="wipe(up)">
                                      <p:cBhvr>
                                        <p:cTn id="107" dur="1000"/>
                                        <p:tgtEl>
                                          <p:spTgt spid="10">
                                            <p:txEl>
                                              <p:pRg st="4" end="4"/>
                                            </p:txEl>
                                          </p:spTgt>
                                        </p:tgtEl>
                                      </p:cBhvr>
                                    </p:animEffect>
                                  </p:childTnLst>
                                </p:cTn>
                              </p:par>
                            </p:childTnLst>
                          </p:cTn>
                        </p:par>
                        <p:par>
                          <p:cTn id="108" fill="hold">
                            <p:stCondLst>
                              <p:cond delay="9250"/>
                            </p:stCondLst>
                            <p:childTnLst>
                              <p:par>
                                <p:cTn id="109" presetID="22" presetClass="entr" presetSubtype="1" fill="hold" nodeType="afterEffect">
                                  <p:stCondLst>
                                    <p:cond delay="500"/>
                                  </p:stCondLst>
                                  <p:childTnLst>
                                    <p:set>
                                      <p:cBhvr>
                                        <p:cTn id="110" dur="1" fill="hold">
                                          <p:stCondLst>
                                            <p:cond delay="0"/>
                                          </p:stCondLst>
                                        </p:cTn>
                                        <p:tgtEl>
                                          <p:spTgt spid="10">
                                            <p:txEl>
                                              <p:pRg st="5" end="5"/>
                                            </p:txEl>
                                          </p:spTgt>
                                        </p:tgtEl>
                                        <p:attrNameLst>
                                          <p:attrName>style.visibility</p:attrName>
                                        </p:attrNameLst>
                                      </p:cBhvr>
                                      <p:to>
                                        <p:strVal val="visible"/>
                                      </p:to>
                                    </p:set>
                                    <p:animEffect transition="in" filter="wipe(up)">
                                      <p:cBhvr>
                                        <p:cTn id="111" dur="1000"/>
                                        <p:tgtEl>
                                          <p:spTgt spid="10">
                                            <p:txEl>
                                              <p:pRg st="5" end="5"/>
                                            </p:txEl>
                                          </p:spTgt>
                                        </p:tgtEl>
                                      </p:cBhvr>
                                    </p:animEffect>
                                  </p:childTnLst>
                                </p:cTn>
                              </p:par>
                            </p:childTnLst>
                          </p:cTn>
                        </p:par>
                        <p:par>
                          <p:cTn id="112" fill="hold">
                            <p:stCondLst>
                              <p:cond delay="10750"/>
                            </p:stCondLst>
                            <p:childTnLst>
                              <p:par>
                                <p:cTn id="113" presetID="22" presetClass="entr" presetSubtype="1" fill="hold" nodeType="afterEffect">
                                  <p:stCondLst>
                                    <p:cond delay="500"/>
                                  </p:stCondLst>
                                  <p:childTnLst>
                                    <p:set>
                                      <p:cBhvr>
                                        <p:cTn id="114" dur="1" fill="hold">
                                          <p:stCondLst>
                                            <p:cond delay="0"/>
                                          </p:stCondLst>
                                        </p:cTn>
                                        <p:tgtEl>
                                          <p:spTgt spid="10">
                                            <p:txEl>
                                              <p:pRg st="6" end="6"/>
                                            </p:txEl>
                                          </p:spTgt>
                                        </p:tgtEl>
                                        <p:attrNameLst>
                                          <p:attrName>style.visibility</p:attrName>
                                        </p:attrNameLst>
                                      </p:cBhvr>
                                      <p:to>
                                        <p:strVal val="visible"/>
                                      </p:to>
                                    </p:set>
                                    <p:animEffect transition="in" filter="wipe(up)">
                                      <p:cBhvr>
                                        <p:cTn id="115" dur="1000"/>
                                        <p:tgtEl>
                                          <p:spTgt spid="10">
                                            <p:txEl>
                                              <p:pRg st="6" end="6"/>
                                            </p:txEl>
                                          </p:spTgt>
                                        </p:tgtEl>
                                      </p:cBhvr>
                                    </p:animEffect>
                                  </p:childTnLst>
                                </p:cTn>
                              </p:par>
                            </p:childTnLst>
                          </p:cTn>
                        </p:par>
                        <p:par>
                          <p:cTn id="116" fill="hold">
                            <p:stCondLst>
                              <p:cond delay="12250"/>
                            </p:stCondLst>
                            <p:childTnLst>
                              <p:par>
                                <p:cTn id="117" presetID="4" presetClass="entr" presetSubtype="32" fill="hold" nodeType="afterEffect">
                                  <p:stCondLst>
                                    <p:cond delay="0"/>
                                  </p:stCondLst>
                                  <p:childTnLst>
                                    <p:set>
                                      <p:cBhvr>
                                        <p:cTn id="118" dur="1" fill="hold">
                                          <p:stCondLst>
                                            <p:cond delay="0"/>
                                          </p:stCondLst>
                                        </p:cTn>
                                        <p:tgtEl>
                                          <p:spTgt spid="13"/>
                                        </p:tgtEl>
                                        <p:attrNameLst>
                                          <p:attrName>style.visibility</p:attrName>
                                        </p:attrNameLst>
                                      </p:cBhvr>
                                      <p:to>
                                        <p:strVal val="visible"/>
                                      </p:to>
                                    </p:set>
                                    <p:animEffect transition="in" filter="box(out)">
                                      <p:cBhvr>
                                        <p:cTn id="1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p:cNvSpPr>
            <a:spLocks noGrp="1"/>
          </p:cNvSpPr>
          <p:nvPr>
            <p:ph type="sldNum" sz="quarter" idx="12"/>
          </p:nvPr>
        </p:nvSpPr>
        <p:spPr>
          <a:noFill/>
        </p:spPr>
        <p:txBody>
          <a:bodyPr/>
          <a:lstStyle/>
          <a:p>
            <a:fld id="{7B917FA9-EF02-419F-8F79-556BEAEABF24}" type="slidenum">
              <a:rPr lang="en-US" smtClean="0"/>
              <a:pPr/>
              <a:t>73</a:t>
            </a:fld>
            <a:endParaRPr lang="en-US" dirty="0"/>
          </a:p>
        </p:txBody>
      </p:sp>
      <p:sp>
        <p:nvSpPr>
          <p:cNvPr id="34818" name="Rectangle 2"/>
          <p:cNvSpPr>
            <a:spLocks noGrp="1" noChangeArrowheads="1"/>
          </p:cNvSpPr>
          <p:nvPr>
            <p:ph type="title"/>
          </p:nvPr>
        </p:nvSpPr>
        <p:spPr/>
        <p:txBody>
          <a:bodyPr/>
          <a:lstStyle/>
          <a:p>
            <a:pPr eaLnBrk="1" hangingPunct="1">
              <a:defRPr/>
            </a:pPr>
            <a:r>
              <a:rPr lang="en-US" dirty="0">
                <a:effectLst>
                  <a:outerShdw blurRad="38100" dist="38100" dir="2700000" algn="tl">
                    <a:srgbClr val="C0C0C0"/>
                  </a:outerShdw>
                </a:effectLst>
              </a:rPr>
              <a:t>Scorer Tips</a:t>
            </a:r>
          </a:p>
        </p:txBody>
      </p:sp>
      <p:sp>
        <p:nvSpPr>
          <p:cNvPr id="34819" name="Rectangle 3"/>
          <p:cNvSpPr>
            <a:spLocks noGrp="1" noChangeArrowheads="1"/>
          </p:cNvSpPr>
          <p:nvPr>
            <p:ph type="body" idx="1"/>
          </p:nvPr>
        </p:nvSpPr>
        <p:spPr>
          <a:xfrm>
            <a:off x="533400" y="1600200"/>
            <a:ext cx="8153400" cy="4525963"/>
          </a:xfrm>
        </p:spPr>
        <p:txBody>
          <a:bodyPr/>
          <a:lstStyle/>
          <a:p>
            <a:pPr eaLnBrk="1" hangingPunct="1">
              <a:spcBef>
                <a:spcPct val="50000"/>
              </a:spcBef>
              <a:buFont typeface="Wingdings" pitchFamily="2" charset="2"/>
              <a:buChar char="§"/>
            </a:pPr>
            <a:r>
              <a:rPr lang="en-US" sz="2400" dirty="0"/>
              <a:t>If a </a:t>
            </a:r>
            <a:r>
              <a:rPr lang="en-US" sz="2400" b="1" dirty="0">
                <a:solidFill>
                  <a:srgbClr val="3366CC"/>
                </a:solidFill>
              </a:rPr>
              <a:t>Replay</a:t>
            </a:r>
            <a:r>
              <a:rPr lang="en-US" sz="2400" dirty="0"/>
              <a:t> is awarded, the scorer records </a:t>
            </a:r>
            <a:r>
              <a:rPr lang="en-US" sz="2400" b="1" dirty="0">
                <a:solidFill>
                  <a:srgbClr val="3366CC"/>
                </a:solidFill>
              </a:rPr>
              <a:t>nothing</a:t>
            </a:r>
            <a:r>
              <a:rPr lang="en-US" sz="2400" dirty="0"/>
              <a:t> on the score sheet (make sure the visual score is correct)</a:t>
            </a:r>
          </a:p>
          <a:p>
            <a:pPr eaLnBrk="1" hangingPunct="1">
              <a:spcBef>
                <a:spcPct val="50000"/>
              </a:spcBef>
              <a:buFont typeface="Wingdings" pitchFamily="2" charset="2"/>
              <a:buChar char="§"/>
            </a:pPr>
            <a:r>
              <a:rPr lang="en-US" sz="2400" dirty="0"/>
              <a:t>If A </a:t>
            </a:r>
            <a:r>
              <a:rPr lang="en-US" sz="2400" b="1" dirty="0">
                <a:solidFill>
                  <a:srgbClr val="3366CC"/>
                </a:solidFill>
              </a:rPr>
              <a:t>Mind Change</a:t>
            </a:r>
            <a:r>
              <a:rPr lang="en-US" sz="2400" dirty="0"/>
              <a:t> occurs, (1</a:t>
            </a:r>
            <a:r>
              <a:rPr lang="en-US" sz="2400" baseline="30000" dirty="0"/>
              <a:t>st</a:t>
            </a:r>
            <a:r>
              <a:rPr lang="en-US" sz="2400" dirty="0"/>
              <a:t> referee reverses a call) erase or use correction tape for any changes to the score sheet</a:t>
            </a:r>
          </a:p>
          <a:p>
            <a:pPr eaLnBrk="1" hangingPunct="1">
              <a:spcBef>
                <a:spcPct val="50000"/>
              </a:spcBef>
              <a:buFont typeface="Wingdings" pitchFamily="2" charset="2"/>
              <a:buChar char="§"/>
            </a:pPr>
            <a:r>
              <a:rPr lang="en-US" sz="2400" dirty="0"/>
              <a:t>If you make a </a:t>
            </a:r>
            <a:r>
              <a:rPr lang="en-US" sz="2400" b="1" dirty="0">
                <a:solidFill>
                  <a:srgbClr val="3366CC"/>
                </a:solidFill>
              </a:rPr>
              <a:t>mistake</a:t>
            </a:r>
            <a:r>
              <a:rPr lang="en-US" sz="2400" dirty="0"/>
              <a:t> in the </a:t>
            </a:r>
            <a:r>
              <a:rPr lang="en-US" sz="2400" b="1" dirty="0">
                <a:solidFill>
                  <a:srgbClr val="3366CC"/>
                </a:solidFill>
              </a:rPr>
              <a:t>Pen</a:t>
            </a:r>
            <a:r>
              <a:rPr lang="en-US" sz="2400" dirty="0"/>
              <a:t> sections and have no correction tape you may </a:t>
            </a:r>
            <a:r>
              <a:rPr lang="en-US" sz="2400" b="1" dirty="0">
                <a:solidFill>
                  <a:srgbClr val="3366CC"/>
                </a:solidFill>
              </a:rPr>
              <a:t>X</a:t>
            </a:r>
            <a:r>
              <a:rPr lang="en-US" sz="2400" dirty="0"/>
              <a:t> out the mistake and write the correct information immediately following the </a:t>
            </a:r>
            <a:r>
              <a:rPr lang="en-US" sz="2400" b="1" dirty="0">
                <a:solidFill>
                  <a:srgbClr val="3366CC"/>
                </a:solidFill>
              </a:rPr>
              <a:t>X</a:t>
            </a:r>
          </a:p>
        </p:txBody>
      </p:sp>
      <p:pic>
        <p:nvPicPr>
          <p:cNvPr id="48133" name="Picture 7" descr="C:\Users\Steve\AppData\Local\Microsoft\Windows\Temporary Internet Files\Content.IE5\53L6O00S\MCj00787140000[1].wmf"/>
          <p:cNvPicPr>
            <a:picLocks noChangeAspect="1" noChangeArrowheads="1"/>
          </p:cNvPicPr>
          <p:nvPr/>
        </p:nvPicPr>
        <p:blipFill>
          <a:blip r:embed="rId2" cstate="print"/>
          <a:srcRect/>
          <a:stretch>
            <a:fillRect/>
          </a:stretch>
        </p:blipFill>
        <p:spPr bwMode="auto">
          <a:xfrm>
            <a:off x="7380288" y="4487863"/>
            <a:ext cx="1028700" cy="1935162"/>
          </a:xfrm>
          <a:prstGeom prst="rect">
            <a:avLst/>
          </a:prstGeom>
          <a:noFill/>
          <a:ln w="9525">
            <a:noFill/>
            <a:miter lim="800000"/>
            <a:headEnd/>
            <a:tailEnd/>
          </a:ln>
        </p:spPr>
      </p:pic>
      <p:pic>
        <p:nvPicPr>
          <p:cNvPr id="7"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wipe(up)">
                                      <p:cBhvr>
                                        <p:cTn id="7" dur="3000"/>
                                        <p:tgtEl>
                                          <p:spTgt spid="34819">
                                            <p:txEl>
                                              <p:pRg st="0" end="0"/>
                                            </p:txEl>
                                          </p:spTgt>
                                        </p:tgtEl>
                                      </p:cBhvr>
                                    </p:animEffect>
                                  </p:childTnLst>
                                </p:cTn>
                              </p:par>
                            </p:childTnLst>
                          </p:cTn>
                        </p:par>
                        <p:par>
                          <p:cTn id="8" fill="hold">
                            <p:stCondLst>
                              <p:cond delay="3000"/>
                            </p:stCondLst>
                            <p:childTnLst>
                              <p:par>
                                <p:cTn id="9" presetID="22" presetClass="entr" presetSubtype="1" fill="hold" grpId="0" nodeType="afterEffect">
                                  <p:stCondLst>
                                    <p:cond delay="3500"/>
                                  </p:stCondLst>
                                  <p:childTnLst>
                                    <p:set>
                                      <p:cBhvr>
                                        <p:cTn id="10" dur="1" fill="hold">
                                          <p:stCondLst>
                                            <p:cond delay="0"/>
                                          </p:stCondLst>
                                        </p:cTn>
                                        <p:tgtEl>
                                          <p:spTgt spid="34819">
                                            <p:txEl>
                                              <p:pRg st="1" end="1"/>
                                            </p:txEl>
                                          </p:spTgt>
                                        </p:tgtEl>
                                        <p:attrNameLst>
                                          <p:attrName>style.visibility</p:attrName>
                                        </p:attrNameLst>
                                      </p:cBhvr>
                                      <p:to>
                                        <p:strVal val="visible"/>
                                      </p:to>
                                    </p:set>
                                    <p:animEffect transition="in" filter="wipe(up)">
                                      <p:cBhvr>
                                        <p:cTn id="11" dur="3000"/>
                                        <p:tgtEl>
                                          <p:spTgt spid="34819">
                                            <p:txEl>
                                              <p:pRg st="1" end="1"/>
                                            </p:txEl>
                                          </p:spTgt>
                                        </p:tgtEl>
                                      </p:cBhvr>
                                    </p:animEffect>
                                  </p:childTnLst>
                                </p:cTn>
                              </p:par>
                            </p:childTnLst>
                          </p:cTn>
                        </p:par>
                        <p:par>
                          <p:cTn id="12" fill="hold">
                            <p:stCondLst>
                              <p:cond delay="9500"/>
                            </p:stCondLst>
                            <p:childTnLst>
                              <p:par>
                                <p:cTn id="13" presetID="22" presetClass="entr" presetSubtype="1" fill="hold" grpId="0" nodeType="afterEffect">
                                  <p:stCondLst>
                                    <p:cond delay="4000"/>
                                  </p:stCondLst>
                                  <p:childTnLst>
                                    <p:set>
                                      <p:cBhvr>
                                        <p:cTn id="14" dur="1" fill="hold">
                                          <p:stCondLst>
                                            <p:cond delay="0"/>
                                          </p:stCondLst>
                                        </p:cTn>
                                        <p:tgtEl>
                                          <p:spTgt spid="34819">
                                            <p:txEl>
                                              <p:pRg st="2" end="2"/>
                                            </p:txEl>
                                          </p:spTgt>
                                        </p:tgtEl>
                                        <p:attrNameLst>
                                          <p:attrName>style.visibility</p:attrName>
                                        </p:attrNameLst>
                                      </p:cBhvr>
                                      <p:to>
                                        <p:strVal val="visible"/>
                                      </p:to>
                                    </p:set>
                                    <p:animEffect transition="in" filter="wipe(up)">
                                      <p:cBhvr>
                                        <p:cTn id="15" dur="3000"/>
                                        <p:tgtEl>
                                          <p:spTgt spid="34819">
                                            <p:txEl>
                                              <p:pRg st="2" end="2"/>
                                            </p:txEl>
                                          </p:spTgt>
                                        </p:tgtEl>
                                      </p:cBhvr>
                                    </p:animEffect>
                                  </p:childTnLst>
                                </p:cTn>
                              </p:par>
                            </p:childTnLst>
                          </p:cTn>
                        </p:par>
                        <p:par>
                          <p:cTn id="16" fill="hold">
                            <p:stCondLst>
                              <p:cond delay="16500"/>
                            </p:stCondLst>
                            <p:childTnLst>
                              <p:par>
                                <p:cTn id="17" presetID="4" presetClass="entr" presetSubtype="3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ox(out)">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7DCFEB-1EC8-68EA-8061-D52DD34DE685}"/>
              </a:ext>
            </a:extLst>
          </p:cNvPr>
          <p:cNvPicPr>
            <a:picLocks noChangeAspect="1"/>
          </p:cNvPicPr>
          <p:nvPr/>
        </p:nvPicPr>
        <p:blipFill>
          <a:blip r:embed="rId2"/>
          <a:stretch>
            <a:fillRect/>
          </a:stretch>
        </p:blipFill>
        <p:spPr>
          <a:xfrm>
            <a:off x="274320" y="2112547"/>
            <a:ext cx="8716962" cy="3610983"/>
          </a:xfrm>
          <a:prstGeom prst="rect">
            <a:avLst/>
          </a:prstGeom>
          <a:effectLst>
            <a:outerShdw blurRad="50800" dist="38100" dir="2700000" algn="tl" rotWithShape="0">
              <a:prstClr val="black">
                <a:alpha val="40000"/>
              </a:prstClr>
            </a:outerShdw>
          </a:effectLst>
        </p:spPr>
      </p:pic>
      <p:grpSp>
        <p:nvGrpSpPr>
          <p:cNvPr id="96" name="Group 95"/>
          <p:cNvGrpSpPr/>
          <p:nvPr/>
        </p:nvGrpSpPr>
        <p:grpSpPr>
          <a:xfrm>
            <a:off x="516041" y="2310456"/>
            <a:ext cx="8479369" cy="2680112"/>
            <a:chOff x="481751" y="1030296"/>
            <a:chExt cx="8479369" cy="2680112"/>
          </a:xfrm>
        </p:grpSpPr>
        <p:sp>
          <p:nvSpPr>
            <p:cNvPr id="97" name="Text Box 3"/>
            <p:cNvSpPr txBox="1">
              <a:spLocks noChangeArrowheads="1"/>
            </p:cNvSpPr>
            <p:nvPr/>
          </p:nvSpPr>
          <p:spPr bwMode="auto">
            <a:xfrm>
              <a:off x="1282995" y="1087977"/>
              <a:ext cx="1062901" cy="307777"/>
            </a:xfrm>
            <a:prstGeom prst="rect">
              <a:avLst/>
            </a:prstGeom>
            <a:noFill/>
            <a:ln w="9525">
              <a:noFill/>
              <a:miter lim="800000"/>
              <a:headEnd/>
              <a:tailEnd/>
            </a:ln>
          </p:spPr>
          <p:txBody>
            <a:bodyPr wrap="square">
              <a:spAutoFit/>
            </a:bodyPr>
            <a:lstStyle/>
            <a:p>
              <a:pPr algn="ctr">
                <a:spcBef>
                  <a:spcPct val="50000"/>
                </a:spcBef>
              </a:pPr>
              <a:r>
                <a:rPr lang="en-US" sz="1400" dirty="0">
                  <a:solidFill>
                    <a:schemeClr val="accent2"/>
                  </a:solidFill>
                  <a:latin typeface="Comic Sans MS" pitchFamily="66" charset="0"/>
                </a:rPr>
                <a:t>COUGARS</a:t>
              </a:r>
            </a:p>
          </p:txBody>
        </p:sp>
        <p:sp>
          <p:nvSpPr>
            <p:cNvPr id="98" name="Text Box 4"/>
            <p:cNvSpPr txBox="1">
              <a:spLocks noChangeArrowheads="1"/>
            </p:cNvSpPr>
            <p:nvPr/>
          </p:nvSpPr>
          <p:spPr bwMode="auto">
            <a:xfrm>
              <a:off x="3833392" y="1030296"/>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99" name="Text Box 5"/>
            <p:cNvSpPr txBox="1">
              <a:spLocks noChangeArrowheads="1"/>
            </p:cNvSpPr>
            <p:nvPr/>
          </p:nvSpPr>
          <p:spPr bwMode="auto">
            <a:xfrm>
              <a:off x="5154072" y="1135238"/>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100" name="Text Box 6"/>
            <p:cNvSpPr txBox="1">
              <a:spLocks noChangeArrowheads="1"/>
            </p:cNvSpPr>
            <p:nvPr/>
          </p:nvSpPr>
          <p:spPr bwMode="auto">
            <a:xfrm>
              <a:off x="3688826" y="1079144"/>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101" name="Text Box 7"/>
            <p:cNvSpPr txBox="1">
              <a:spLocks noChangeArrowheads="1"/>
            </p:cNvSpPr>
            <p:nvPr/>
          </p:nvSpPr>
          <p:spPr bwMode="auto">
            <a:xfrm>
              <a:off x="5313276" y="109019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102" name="Text Box 8"/>
            <p:cNvSpPr txBox="1">
              <a:spLocks noChangeArrowheads="1"/>
            </p:cNvSpPr>
            <p:nvPr/>
          </p:nvSpPr>
          <p:spPr bwMode="auto">
            <a:xfrm>
              <a:off x="6119495" y="1097280"/>
              <a:ext cx="1241425" cy="307777"/>
            </a:xfrm>
            <a:prstGeom prst="rect">
              <a:avLst/>
            </a:prstGeom>
            <a:noFill/>
            <a:ln w="9525">
              <a:noFill/>
              <a:miter lim="800000"/>
              <a:headEnd/>
              <a:tailEnd/>
            </a:ln>
          </p:spPr>
          <p:txBody>
            <a:bodyPr>
              <a:spAutoFit/>
            </a:bodyPr>
            <a:lstStyle/>
            <a:p>
              <a:pPr algn="ctr">
                <a:spcBef>
                  <a:spcPct val="50000"/>
                </a:spcBef>
              </a:pPr>
              <a:r>
                <a:rPr lang="en-US" sz="1400" dirty="0">
                  <a:solidFill>
                    <a:schemeClr val="accent2"/>
                  </a:solidFill>
                  <a:latin typeface="Comic Sans MS" pitchFamily="66" charset="0"/>
                </a:rPr>
                <a:t>OWLS</a:t>
              </a:r>
            </a:p>
          </p:txBody>
        </p:sp>
        <p:sp>
          <p:nvSpPr>
            <p:cNvPr id="103" name="Text Box 9"/>
            <p:cNvSpPr txBox="1">
              <a:spLocks noChangeArrowheads="1"/>
            </p:cNvSpPr>
            <p:nvPr/>
          </p:nvSpPr>
          <p:spPr bwMode="auto">
            <a:xfrm>
              <a:off x="3017520" y="1125379"/>
              <a:ext cx="351012" cy="246221"/>
            </a:xfrm>
            <a:prstGeom prst="rect">
              <a:avLst/>
            </a:prstGeom>
            <a:noFill/>
            <a:ln w="9525">
              <a:noFill/>
              <a:miter lim="800000"/>
              <a:headEnd/>
              <a:tailEnd/>
            </a:ln>
          </p:spPr>
          <p:txBody>
            <a:bodyPr wrap="square">
              <a:spAutoFit/>
            </a:bodyPr>
            <a:lstStyle/>
            <a:p>
              <a:pPr>
                <a:spcBef>
                  <a:spcPct val="50000"/>
                </a:spcBef>
              </a:pPr>
              <a:r>
                <a:rPr lang="en-US" sz="1000" dirty="0">
                  <a:solidFill>
                    <a:schemeClr val="accent2"/>
                  </a:solidFill>
                  <a:latin typeface="Comic Sans MS" pitchFamily="66" charset="0"/>
                </a:rPr>
                <a:t>15</a:t>
              </a:r>
            </a:p>
          </p:txBody>
        </p:sp>
        <p:sp>
          <p:nvSpPr>
            <p:cNvPr id="104" name="Text Box 10"/>
            <p:cNvSpPr txBox="1">
              <a:spLocks noChangeArrowheads="1"/>
            </p:cNvSpPr>
            <p:nvPr/>
          </p:nvSpPr>
          <p:spPr bwMode="auto">
            <a:xfrm>
              <a:off x="541552"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105" name="Text Box 11"/>
            <p:cNvSpPr txBox="1">
              <a:spLocks noChangeArrowheads="1"/>
            </p:cNvSpPr>
            <p:nvPr/>
          </p:nvSpPr>
          <p:spPr bwMode="auto">
            <a:xfrm>
              <a:off x="1135697"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106" name="Text Box 12"/>
            <p:cNvSpPr txBox="1">
              <a:spLocks noChangeArrowheads="1"/>
            </p:cNvSpPr>
            <p:nvPr/>
          </p:nvSpPr>
          <p:spPr bwMode="auto">
            <a:xfrm>
              <a:off x="1745297" y="146304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07" name="Text Box 13"/>
            <p:cNvSpPr txBox="1">
              <a:spLocks noChangeArrowheads="1"/>
            </p:cNvSpPr>
            <p:nvPr/>
          </p:nvSpPr>
          <p:spPr bwMode="auto">
            <a:xfrm>
              <a:off x="2369820" y="147447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108" name="Text Box 14"/>
            <p:cNvSpPr txBox="1">
              <a:spLocks noChangeArrowheads="1"/>
            </p:cNvSpPr>
            <p:nvPr/>
          </p:nvSpPr>
          <p:spPr bwMode="auto">
            <a:xfrm>
              <a:off x="2924810" y="147447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109" name="Text Box 15"/>
            <p:cNvSpPr txBox="1">
              <a:spLocks noChangeArrowheads="1"/>
            </p:cNvSpPr>
            <p:nvPr/>
          </p:nvSpPr>
          <p:spPr bwMode="auto">
            <a:xfrm>
              <a:off x="3535680" y="147447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110" name="Text Box 16"/>
            <p:cNvSpPr txBox="1">
              <a:spLocks noChangeArrowheads="1"/>
            </p:cNvSpPr>
            <p:nvPr/>
          </p:nvSpPr>
          <p:spPr bwMode="auto">
            <a:xfrm>
              <a:off x="5409708"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111" name="Text Box 17"/>
            <p:cNvSpPr txBox="1">
              <a:spLocks noChangeArrowheads="1"/>
            </p:cNvSpPr>
            <p:nvPr/>
          </p:nvSpPr>
          <p:spPr bwMode="auto">
            <a:xfrm>
              <a:off x="6010910" y="1453944"/>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12" name="Text Box 18"/>
            <p:cNvSpPr txBox="1">
              <a:spLocks noChangeArrowheads="1"/>
            </p:cNvSpPr>
            <p:nvPr/>
          </p:nvSpPr>
          <p:spPr bwMode="auto">
            <a:xfrm>
              <a:off x="6618288" y="145701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113" name="Text Box 19"/>
            <p:cNvSpPr txBox="1">
              <a:spLocks noChangeArrowheads="1"/>
            </p:cNvSpPr>
            <p:nvPr/>
          </p:nvSpPr>
          <p:spPr bwMode="auto">
            <a:xfrm>
              <a:off x="7170420" y="1457016"/>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114" name="Text Box 20"/>
            <p:cNvSpPr txBox="1">
              <a:spLocks noChangeArrowheads="1"/>
            </p:cNvSpPr>
            <p:nvPr/>
          </p:nvSpPr>
          <p:spPr bwMode="auto">
            <a:xfrm>
              <a:off x="7840980" y="1457016"/>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115" name="Text Box 21"/>
            <p:cNvSpPr txBox="1">
              <a:spLocks noChangeArrowheads="1"/>
            </p:cNvSpPr>
            <p:nvPr/>
          </p:nvSpPr>
          <p:spPr bwMode="auto">
            <a:xfrm>
              <a:off x="8427720" y="1442728"/>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116" name="Text Box 22"/>
            <p:cNvSpPr txBox="1">
              <a:spLocks noChangeArrowheads="1"/>
            </p:cNvSpPr>
            <p:nvPr/>
          </p:nvSpPr>
          <p:spPr bwMode="auto">
            <a:xfrm>
              <a:off x="5193447" y="3253208"/>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117" name="Text Box 28"/>
            <p:cNvSpPr txBox="1">
              <a:spLocks noChangeArrowheads="1"/>
            </p:cNvSpPr>
            <p:nvPr/>
          </p:nvSpPr>
          <p:spPr bwMode="auto">
            <a:xfrm>
              <a:off x="481751" y="1084580"/>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118" name="Text Box 6"/>
            <p:cNvSpPr txBox="1">
              <a:spLocks noChangeArrowheads="1"/>
            </p:cNvSpPr>
            <p:nvPr/>
          </p:nvSpPr>
          <p:spPr bwMode="auto">
            <a:xfrm>
              <a:off x="5623560" y="109728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119" name="Text Box 6"/>
            <p:cNvSpPr txBox="1">
              <a:spLocks noChangeArrowheads="1"/>
            </p:cNvSpPr>
            <p:nvPr/>
          </p:nvSpPr>
          <p:spPr bwMode="auto">
            <a:xfrm>
              <a:off x="5897880" y="109728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121" name="Text Box 9"/>
            <p:cNvSpPr txBox="1">
              <a:spLocks noChangeArrowheads="1"/>
            </p:cNvSpPr>
            <p:nvPr/>
          </p:nvSpPr>
          <p:spPr bwMode="auto">
            <a:xfrm>
              <a:off x="3383280" y="1135912"/>
              <a:ext cx="248286" cy="246221"/>
            </a:xfrm>
            <a:prstGeom prst="rect">
              <a:avLst/>
            </a:prstGeom>
            <a:noFill/>
            <a:ln w="9525">
              <a:noFill/>
              <a:miter lim="800000"/>
              <a:headEnd/>
              <a:tailEnd/>
            </a:ln>
          </p:spPr>
          <p:txBody>
            <a:bodyPr wrap="square">
              <a:spAutoFit/>
            </a:bodyPr>
            <a:lstStyle/>
            <a:p>
              <a:pPr>
                <a:spcBef>
                  <a:spcPct val="50000"/>
                </a:spcBef>
              </a:pPr>
              <a:r>
                <a:rPr lang="en-US" sz="1000" dirty="0">
                  <a:solidFill>
                    <a:schemeClr val="accent2"/>
                  </a:solidFill>
                  <a:latin typeface="Comic Sans MS" pitchFamily="66" charset="0"/>
                </a:rPr>
                <a:t>9</a:t>
              </a:r>
            </a:p>
          </p:txBody>
        </p:sp>
      </p:grpSp>
      <p:sp>
        <p:nvSpPr>
          <p:cNvPr id="122" name="Rectangle 23"/>
          <p:cNvSpPr>
            <a:spLocks noChangeArrowheads="1"/>
          </p:cNvSpPr>
          <p:nvPr/>
        </p:nvSpPr>
        <p:spPr bwMode="auto">
          <a:xfrm>
            <a:off x="493712" y="449484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23" name="Text Box 25"/>
          <p:cNvSpPr txBox="1">
            <a:spLocks noChangeArrowheads="1"/>
          </p:cNvSpPr>
          <p:nvPr/>
        </p:nvSpPr>
        <p:spPr bwMode="auto">
          <a:xfrm>
            <a:off x="400050" y="462978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a:t>
            </a:r>
          </a:p>
        </p:txBody>
      </p:sp>
      <p:sp>
        <p:nvSpPr>
          <p:cNvPr id="124" name="Text Box 37"/>
          <p:cNvSpPr txBox="1">
            <a:spLocks noChangeArrowheads="1"/>
          </p:cNvSpPr>
          <p:nvPr/>
        </p:nvSpPr>
        <p:spPr bwMode="auto">
          <a:xfrm>
            <a:off x="5914395" y="462978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3</a:t>
            </a:r>
          </a:p>
        </p:txBody>
      </p:sp>
      <p:sp>
        <p:nvSpPr>
          <p:cNvPr id="125" name="Rectangle 38"/>
          <p:cNvSpPr>
            <a:spLocks noChangeArrowheads="1"/>
          </p:cNvSpPr>
          <p:nvPr/>
        </p:nvSpPr>
        <p:spPr bwMode="auto">
          <a:xfrm>
            <a:off x="5993770" y="448214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26" name="Rectangle 38"/>
          <p:cNvSpPr>
            <a:spLocks noChangeArrowheads="1"/>
          </p:cNvSpPr>
          <p:nvPr/>
        </p:nvSpPr>
        <p:spPr bwMode="auto">
          <a:xfrm>
            <a:off x="1133792" y="4482147"/>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27" name="Text Box 37"/>
          <p:cNvSpPr txBox="1">
            <a:spLocks noChangeArrowheads="1"/>
          </p:cNvSpPr>
          <p:nvPr/>
        </p:nvSpPr>
        <p:spPr bwMode="auto">
          <a:xfrm>
            <a:off x="1021080" y="4629785"/>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5</a:t>
            </a:r>
          </a:p>
        </p:txBody>
      </p:sp>
      <p:sp>
        <p:nvSpPr>
          <p:cNvPr id="128" name="Line 36"/>
          <p:cNvSpPr>
            <a:spLocks noChangeShapeType="1"/>
          </p:cNvSpPr>
          <p:nvPr/>
        </p:nvSpPr>
        <p:spPr bwMode="auto">
          <a:xfrm flipH="1">
            <a:off x="4700679" y="3135544"/>
            <a:ext cx="152400" cy="152400"/>
          </a:xfrm>
          <a:prstGeom prst="line">
            <a:avLst/>
          </a:prstGeom>
          <a:noFill/>
          <a:ln w="28575">
            <a:solidFill>
              <a:schemeClr val="tx1"/>
            </a:solidFill>
            <a:round/>
            <a:headEnd/>
            <a:tailEnd/>
          </a:ln>
        </p:spPr>
        <p:txBody>
          <a:bodyPr/>
          <a:lstStyle/>
          <a:p>
            <a:endParaRPr lang="en-US" dirty="0"/>
          </a:p>
        </p:txBody>
      </p:sp>
      <p:sp>
        <p:nvSpPr>
          <p:cNvPr id="129" name="Line 34"/>
          <p:cNvSpPr>
            <a:spLocks noChangeShapeType="1"/>
          </p:cNvSpPr>
          <p:nvPr/>
        </p:nvSpPr>
        <p:spPr bwMode="auto">
          <a:xfrm flipH="1">
            <a:off x="4699953" y="2804160"/>
            <a:ext cx="152400" cy="152400"/>
          </a:xfrm>
          <a:prstGeom prst="line">
            <a:avLst/>
          </a:prstGeom>
          <a:noFill/>
          <a:ln w="28575">
            <a:solidFill>
              <a:schemeClr val="tx1"/>
            </a:solidFill>
            <a:round/>
            <a:headEnd/>
            <a:tailEnd/>
          </a:ln>
        </p:spPr>
        <p:txBody>
          <a:bodyPr/>
          <a:lstStyle/>
          <a:p>
            <a:endParaRPr lang="en-US" dirty="0"/>
          </a:p>
        </p:txBody>
      </p:sp>
      <p:sp>
        <p:nvSpPr>
          <p:cNvPr id="130" name="Line 36"/>
          <p:cNvSpPr>
            <a:spLocks noChangeShapeType="1"/>
          </p:cNvSpPr>
          <p:nvPr/>
        </p:nvSpPr>
        <p:spPr bwMode="auto">
          <a:xfrm flipH="1">
            <a:off x="4688205" y="2967586"/>
            <a:ext cx="152400" cy="152400"/>
          </a:xfrm>
          <a:prstGeom prst="line">
            <a:avLst/>
          </a:prstGeom>
          <a:noFill/>
          <a:ln w="28575">
            <a:solidFill>
              <a:schemeClr val="tx1"/>
            </a:solidFill>
            <a:round/>
            <a:headEnd/>
            <a:tailEnd/>
          </a:ln>
        </p:spPr>
        <p:txBody>
          <a:bodyPr/>
          <a:lstStyle/>
          <a:p>
            <a:endParaRPr lang="en-US" dirty="0"/>
          </a:p>
        </p:txBody>
      </p:sp>
      <p:sp>
        <p:nvSpPr>
          <p:cNvPr id="131" name="Line 39"/>
          <p:cNvSpPr>
            <a:spLocks noChangeShapeType="1"/>
          </p:cNvSpPr>
          <p:nvPr/>
        </p:nvSpPr>
        <p:spPr bwMode="auto">
          <a:xfrm flipH="1">
            <a:off x="4085374" y="2819400"/>
            <a:ext cx="152400" cy="152400"/>
          </a:xfrm>
          <a:prstGeom prst="line">
            <a:avLst/>
          </a:prstGeom>
          <a:noFill/>
          <a:ln w="28575">
            <a:solidFill>
              <a:schemeClr val="tx1"/>
            </a:solidFill>
            <a:round/>
            <a:headEnd/>
            <a:tailEnd/>
          </a:ln>
        </p:spPr>
        <p:txBody>
          <a:bodyPr/>
          <a:lstStyle/>
          <a:p>
            <a:endParaRPr lang="en-US" dirty="0"/>
          </a:p>
        </p:txBody>
      </p:sp>
      <p:sp>
        <p:nvSpPr>
          <p:cNvPr id="132" name="Line 39"/>
          <p:cNvSpPr>
            <a:spLocks noChangeShapeType="1"/>
          </p:cNvSpPr>
          <p:nvPr/>
        </p:nvSpPr>
        <p:spPr bwMode="auto">
          <a:xfrm flipH="1">
            <a:off x="4098074" y="2649538"/>
            <a:ext cx="152400" cy="152400"/>
          </a:xfrm>
          <a:prstGeom prst="line">
            <a:avLst/>
          </a:prstGeom>
          <a:noFill/>
          <a:ln w="28575">
            <a:solidFill>
              <a:schemeClr val="tx1"/>
            </a:solidFill>
            <a:round/>
            <a:headEnd/>
            <a:tailEnd/>
          </a:ln>
        </p:spPr>
        <p:txBody>
          <a:bodyPr/>
          <a:lstStyle/>
          <a:p>
            <a:endParaRPr lang="en-US" dirty="0"/>
          </a:p>
        </p:txBody>
      </p:sp>
      <p:sp>
        <p:nvSpPr>
          <p:cNvPr id="133" name="Line 39"/>
          <p:cNvSpPr>
            <a:spLocks noChangeShapeType="1"/>
          </p:cNvSpPr>
          <p:nvPr/>
        </p:nvSpPr>
        <p:spPr bwMode="auto">
          <a:xfrm flipH="1">
            <a:off x="4688840" y="2651760"/>
            <a:ext cx="152400" cy="152400"/>
          </a:xfrm>
          <a:prstGeom prst="line">
            <a:avLst/>
          </a:prstGeom>
          <a:noFill/>
          <a:ln w="28575">
            <a:solidFill>
              <a:schemeClr val="tx1"/>
            </a:solidFill>
            <a:round/>
            <a:headEnd/>
            <a:tailEnd/>
          </a:ln>
        </p:spPr>
        <p:txBody>
          <a:bodyPr/>
          <a:lstStyle/>
          <a:p>
            <a:endParaRPr lang="en-US" dirty="0"/>
          </a:p>
        </p:txBody>
      </p:sp>
      <p:sp>
        <p:nvSpPr>
          <p:cNvPr id="134" name="Isosceles Triangle 133"/>
          <p:cNvSpPr/>
          <p:nvPr/>
        </p:nvSpPr>
        <p:spPr bwMode="auto">
          <a:xfrm>
            <a:off x="4086002" y="2982135"/>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35" name="Isosceles Triangle 134"/>
          <p:cNvSpPr/>
          <p:nvPr/>
        </p:nvSpPr>
        <p:spPr bwMode="auto">
          <a:xfrm>
            <a:off x="4093145" y="3132429"/>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36" name="Isosceles Triangle 135"/>
          <p:cNvSpPr/>
          <p:nvPr/>
        </p:nvSpPr>
        <p:spPr bwMode="auto">
          <a:xfrm>
            <a:off x="4090764" y="3291136"/>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37" name="Isosceles Triangle 136"/>
          <p:cNvSpPr/>
          <p:nvPr/>
        </p:nvSpPr>
        <p:spPr bwMode="auto">
          <a:xfrm>
            <a:off x="1252215" y="2628157"/>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38" name="Rectangle 38"/>
          <p:cNvSpPr>
            <a:spLocks noChangeArrowheads="1"/>
          </p:cNvSpPr>
          <p:nvPr/>
        </p:nvSpPr>
        <p:spPr bwMode="auto">
          <a:xfrm>
            <a:off x="6605593" y="448056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39" name="Line 36"/>
          <p:cNvSpPr>
            <a:spLocks noChangeShapeType="1"/>
          </p:cNvSpPr>
          <p:nvPr/>
        </p:nvSpPr>
        <p:spPr bwMode="auto">
          <a:xfrm flipH="1">
            <a:off x="4685030" y="3276600"/>
            <a:ext cx="152400" cy="152400"/>
          </a:xfrm>
          <a:prstGeom prst="line">
            <a:avLst/>
          </a:prstGeom>
          <a:noFill/>
          <a:ln w="28575">
            <a:solidFill>
              <a:schemeClr val="tx1"/>
            </a:solidFill>
            <a:round/>
            <a:headEnd/>
            <a:tailEnd/>
          </a:ln>
        </p:spPr>
        <p:txBody>
          <a:bodyPr/>
          <a:lstStyle/>
          <a:p>
            <a:endParaRPr lang="en-US" dirty="0"/>
          </a:p>
        </p:txBody>
      </p:sp>
      <p:sp>
        <p:nvSpPr>
          <p:cNvPr id="140" name="Line 36"/>
          <p:cNvSpPr>
            <a:spLocks noChangeShapeType="1"/>
          </p:cNvSpPr>
          <p:nvPr/>
        </p:nvSpPr>
        <p:spPr bwMode="auto">
          <a:xfrm flipH="1">
            <a:off x="4685030" y="3444875"/>
            <a:ext cx="152400" cy="152400"/>
          </a:xfrm>
          <a:prstGeom prst="line">
            <a:avLst/>
          </a:prstGeom>
          <a:noFill/>
          <a:ln w="28575">
            <a:solidFill>
              <a:schemeClr val="tx1"/>
            </a:solidFill>
            <a:round/>
            <a:headEnd/>
            <a:tailEnd/>
          </a:ln>
        </p:spPr>
        <p:txBody>
          <a:bodyPr/>
          <a:lstStyle/>
          <a:p>
            <a:endParaRPr lang="en-US" dirty="0"/>
          </a:p>
        </p:txBody>
      </p:sp>
      <p:sp>
        <p:nvSpPr>
          <p:cNvPr id="141" name="Line 36"/>
          <p:cNvSpPr>
            <a:spLocks noChangeShapeType="1"/>
          </p:cNvSpPr>
          <p:nvPr/>
        </p:nvSpPr>
        <p:spPr bwMode="auto">
          <a:xfrm flipH="1">
            <a:off x="4685030" y="3611563"/>
            <a:ext cx="152400" cy="152400"/>
          </a:xfrm>
          <a:prstGeom prst="line">
            <a:avLst/>
          </a:prstGeom>
          <a:noFill/>
          <a:ln w="28575">
            <a:solidFill>
              <a:schemeClr val="tx1"/>
            </a:solidFill>
            <a:round/>
            <a:headEnd/>
            <a:tailEnd/>
          </a:ln>
        </p:spPr>
        <p:txBody>
          <a:bodyPr/>
          <a:lstStyle/>
          <a:p>
            <a:endParaRPr lang="en-US" dirty="0"/>
          </a:p>
        </p:txBody>
      </p:sp>
      <p:sp>
        <p:nvSpPr>
          <p:cNvPr id="142" name="Line 36"/>
          <p:cNvSpPr>
            <a:spLocks noChangeShapeType="1"/>
          </p:cNvSpPr>
          <p:nvPr/>
        </p:nvSpPr>
        <p:spPr bwMode="auto">
          <a:xfrm flipH="1">
            <a:off x="4685030" y="3778250"/>
            <a:ext cx="152400" cy="152400"/>
          </a:xfrm>
          <a:prstGeom prst="line">
            <a:avLst/>
          </a:prstGeom>
          <a:noFill/>
          <a:ln w="28575">
            <a:solidFill>
              <a:schemeClr val="tx1"/>
            </a:solidFill>
            <a:round/>
            <a:headEnd/>
            <a:tailEnd/>
          </a:ln>
        </p:spPr>
        <p:txBody>
          <a:bodyPr/>
          <a:lstStyle/>
          <a:p>
            <a:endParaRPr lang="en-US" dirty="0"/>
          </a:p>
        </p:txBody>
      </p:sp>
      <p:sp>
        <p:nvSpPr>
          <p:cNvPr id="143" name="Text Box 37"/>
          <p:cNvSpPr txBox="1">
            <a:spLocks noChangeArrowheads="1"/>
          </p:cNvSpPr>
          <p:nvPr/>
        </p:nvSpPr>
        <p:spPr bwMode="auto">
          <a:xfrm>
            <a:off x="4103370" y="4891087"/>
            <a:ext cx="304800" cy="366713"/>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5</a:t>
            </a:r>
          </a:p>
        </p:txBody>
      </p:sp>
      <p:sp>
        <p:nvSpPr>
          <p:cNvPr id="144" name="Text Box 37"/>
          <p:cNvSpPr txBox="1">
            <a:spLocks noChangeArrowheads="1"/>
          </p:cNvSpPr>
          <p:nvPr/>
        </p:nvSpPr>
        <p:spPr bwMode="auto">
          <a:xfrm>
            <a:off x="4331970" y="4884000"/>
            <a:ext cx="304800" cy="366712"/>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8</a:t>
            </a:r>
          </a:p>
        </p:txBody>
      </p:sp>
      <p:sp>
        <p:nvSpPr>
          <p:cNvPr id="145" name="Text Box 37"/>
          <p:cNvSpPr txBox="1">
            <a:spLocks noChangeArrowheads="1"/>
          </p:cNvSpPr>
          <p:nvPr/>
        </p:nvSpPr>
        <p:spPr bwMode="auto">
          <a:xfrm>
            <a:off x="6508755" y="463296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146" name="Line 36"/>
          <p:cNvSpPr>
            <a:spLocks noChangeShapeType="1"/>
          </p:cNvSpPr>
          <p:nvPr/>
        </p:nvSpPr>
        <p:spPr bwMode="auto">
          <a:xfrm flipH="1">
            <a:off x="4685030" y="3926960"/>
            <a:ext cx="152400" cy="152400"/>
          </a:xfrm>
          <a:prstGeom prst="line">
            <a:avLst/>
          </a:prstGeom>
          <a:noFill/>
          <a:ln w="28575">
            <a:solidFill>
              <a:schemeClr val="tx1"/>
            </a:solidFill>
            <a:round/>
            <a:headEnd/>
            <a:tailEnd/>
          </a:ln>
        </p:spPr>
        <p:txBody>
          <a:bodyPr/>
          <a:lstStyle/>
          <a:p>
            <a:endParaRPr lang="en-US" dirty="0"/>
          </a:p>
        </p:txBody>
      </p:sp>
      <p:sp>
        <p:nvSpPr>
          <p:cNvPr id="147" name="Line 36"/>
          <p:cNvSpPr>
            <a:spLocks noChangeShapeType="1"/>
          </p:cNvSpPr>
          <p:nvPr/>
        </p:nvSpPr>
        <p:spPr bwMode="auto">
          <a:xfrm flipH="1">
            <a:off x="4100051" y="3466148"/>
            <a:ext cx="152400" cy="152400"/>
          </a:xfrm>
          <a:prstGeom prst="line">
            <a:avLst/>
          </a:prstGeom>
          <a:noFill/>
          <a:ln w="28575">
            <a:solidFill>
              <a:schemeClr val="tx1"/>
            </a:solidFill>
            <a:round/>
            <a:headEnd/>
            <a:tailEnd/>
          </a:ln>
        </p:spPr>
        <p:txBody>
          <a:bodyPr/>
          <a:lstStyle/>
          <a:p>
            <a:endParaRPr lang="en-US" dirty="0"/>
          </a:p>
        </p:txBody>
      </p:sp>
      <p:sp>
        <p:nvSpPr>
          <p:cNvPr id="148" name="Rectangle 38"/>
          <p:cNvSpPr>
            <a:spLocks noChangeArrowheads="1"/>
          </p:cNvSpPr>
          <p:nvPr/>
        </p:nvSpPr>
        <p:spPr bwMode="auto">
          <a:xfrm>
            <a:off x="1731645" y="449580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49" name="Line 36"/>
          <p:cNvSpPr>
            <a:spLocks noChangeShapeType="1"/>
          </p:cNvSpPr>
          <p:nvPr/>
        </p:nvSpPr>
        <p:spPr bwMode="auto">
          <a:xfrm flipH="1">
            <a:off x="4101432" y="3597328"/>
            <a:ext cx="152400" cy="152400"/>
          </a:xfrm>
          <a:prstGeom prst="line">
            <a:avLst/>
          </a:prstGeom>
          <a:noFill/>
          <a:ln w="28575">
            <a:solidFill>
              <a:schemeClr val="tx1"/>
            </a:solidFill>
            <a:round/>
            <a:headEnd/>
            <a:tailEnd/>
          </a:ln>
        </p:spPr>
        <p:txBody>
          <a:bodyPr/>
          <a:lstStyle/>
          <a:p>
            <a:endParaRPr lang="en-US" dirty="0"/>
          </a:p>
        </p:txBody>
      </p:sp>
      <p:sp>
        <p:nvSpPr>
          <p:cNvPr id="150" name="Line 36"/>
          <p:cNvSpPr>
            <a:spLocks noChangeShapeType="1"/>
          </p:cNvSpPr>
          <p:nvPr/>
        </p:nvSpPr>
        <p:spPr bwMode="auto">
          <a:xfrm flipH="1">
            <a:off x="4096282" y="3774560"/>
            <a:ext cx="152400" cy="152400"/>
          </a:xfrm>
          <a:prstGeom prst="line">
            <a:avLst/>
          </a:prstGeom>
          <a:noFill/>
          <a:ln w="28575">
            <a:solidFill>
              <a:schemeClr val="tx1"/>
            </a:solidFill>
            <a:round/>
            <a:headEnd/>
            <a:tailEnd/>
          </a:ln>
        </p:spPr>
        <p:txBody>
          <a:bodyPr/>
          <a:lstStyle/>
          <a:p>
            <a:endParaRPr lang="en-US" dirty="0"/>
          </a:p>
        </p:txBody>
      </p:sp>
      <p:sp>
        <p:nvSpPr>
          <p:cNvPr id="151" name="Text Box 37"/>
          <p:cNvSpPr txBox="1">
            <a:spLocks noChangeArrowheads="1"/>
          </p:cNvSpPr>
          <p:nvPr/>
        </p:nvSpPr>
        <p:spPr bwMode="auto">
          <a:xfrm>
            <a:off x="6654654" y="292608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152" name="Text Box 37"/>
          <p:cNvSpPr txBox="1">
            <a:spLocks noChangeArrowheads="1"/>
          </p:cNvSpPr>
          <p:nvPr/>
        </p:nvSpPr>
        <p:spPr bwMode="auto">
          <a:xfrm>
            <a:off x="6861810" y="2926080"/>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153" name="Line 36"/>
          <p:cNvSpPr>
            <a:spLocks noChangeShapeType="1"/>
          </p:cNvSpPr>
          <p:nvPr/>
        </p:nvSpPr>
        <p:spPr bwMode="auto">
          <a:xfrm flipH="1">
            <a:off x="4094712" y="3916680"/>
            <a:ext cx="152400" cy="152400"/>
          </a:xfrm>
          <a:prstGeom prst="line">
            <a:avLst/>
          </a:prstGeom>
          <a:noFill/>
          <a:ln w="28575">
            <a:solidFill>
              <a:schemeClr val="tx1"/>
            </a:solidFill>
            <a:round/>
            <a:headEnd/>
            <a:tailEnd/>
          </a:ln>
        </p:spPr>
        <p:txBody>
          <a:bodyPr/>
          <a:lstStyle/>
          <a:p>
            <a:endParaRPr lang="en-US" dirty="0"/>
          </a:p>
        </p:txBody>
      </p:sp>
      <p:sp>
        <p:nvSpPr>
          <p:cNvPr id="154" name="Line 36"/>
          <p:cNvSpPr>
            <a:spLocks noChangeShapeType="1"/>
          </p:cNvSpPr>
          <p:nvPr/>
        </p:nvSpPr>
        <p:spPr bwMode="auto">
          <a:xfrm flipH="1">
            <a:off x="4094712" y="4079360"/>
            <a:ext cx="152400" cy="152400"/>
          </a:xfrm>
          <a:prstGeom prst="line">
            <a:avLst/>
          </a:prstGeom>
          <a:noFill/>
          <a:ln w="28575">
            <a:solidFill>
              <a:schemeClr val="tx1"/>
            </a:solidFill>
            <a:round/>
            <a:headEnd/>
            <a:tailEnd/>
          </a:ln>
        </p:spPr>
        <p:txBody>
          <a:bodyPr/>
          <a:lstStyle/>
          <a:p>
            <a:endParaRPr lang="en-US" dirty="0"/>
          </a:p>
        </p:txBody>
      </p:sp>
      <p:sp>
        <p:nvSpPr>
          <p:cNvPr id="155" name="Text Box 37"/>
          <p:cNvSpPr txBox="1">
            <a:spLocks noChangeArrowheads="1"/>
          </p:cNvSpPr>
          <p:nvPr/>
        </p:nvSpPr>
        <p:spPr bwMode="auto">
          <a:xfrm>
            <a:off x="6407141" y="2931580"/>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13</a:t>
            </a:r>
          </a:p>
        </p:txBody>
      </p:sp>
      <p:sp>
        <p:nvSpPr>
          <p:cNvPr id="156" name="Line 36"/>
          <p:cNvSpPr>
            <a:spLocks noChangeShapeType="1"/>
          </p:cNvSpPr>
          <p:nvPr/>
        </p:nvSpPr>
        <p:spPr bwMode="auto">
          <a:xfrm flipH="1">
            <a:off x="6913147" y="5532120"/>
            <a:ext cx="152400" cy="152400"/>
          </a:xfrm>
          <a:prstGeom prst="line">
            <a:avLst/>
          </a:prstGeom>
          <a:noFill/>
          <a:ln w="28575">
            <a:solidFill>
              <a:schemeClr val="tx1"/>
            </a:solidFill>
            <a:round/>
            <a:headEnd/>
            <a:tailEnd/>
          </a:ln>
        </p:spPr>
        <p:txBody>
          <a:bodyPr/>
          <a:lstStyle/>
          <a:p>
            <a:endParaRPr lang="en-US" dirty="0"/>
          </a:p>
        </p:txBody>
      </p:sp>
      <p:sp>
        <p:nvSpPr>
          <p:cNvPr id="157" name="Text Box 37"/>
          <p:cNvSpPr txBox="1">
            <a:spLocks noChangeArrowheads="1"/>
          </p:cNvSpPr>
          <p:nvPr/>
        </p:nvSpPr>
        <p:spPr bwMode="auto">
          <a:xfrm>
            <a:off x="1588770" y="4641850"/>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10</a:t>
            </a:r>
          </a:p>
        </p:txBody>
      </p:sp>
      <p:sp>
        <p:nvSpPr>
          <p:cNvPr id="158" name="Line 36"/>
          <p:cNvSpPr>
            <a:spLocks noChangeShapeType="1"/>
          </p:cNvSpPr>
          <p:nvPr/>
        </p:nvSpPr>
        <p:spPr bwMode="auto">
          <a:xfrm flipH="1">
            <a:off x="4685030" y="4081780"/>
            <a:ext cx="152400" cy="152400"/>
          </a:xfrm>
          <a:prstGeom prst="line">
            <a:avLst/>
          </a:prstGeom>
          <a:noFill/>
          <a:ln w="28575">
            <a:solidFill>
              <a:schemeClr val="tx1"/>
            </a:solidFill>
            <a:round/>
            <a:headEnd/>
            <a:tailEnd/>
          </a:ln>
        </p:spPr>
        <p:txBody>
          <a:bodyPr/>
          <a:lstStyle/>
          <a:p>
            <a:endParaRPr lang="en-US" dirty="0"/>
          </a:p>
        </p:txBody>
      </p:sp>
      <p:sp>
        <p:nvSpPr>
          <p:cNvPr id="159" name="Rectangle 38"/>
          <p:cNvSpPr>
            <a:spLocks noChangeArrowheads="1"/>
          </p:cNvSpPr>
          <p:nvPr/>
        </p:nvSpPr>
        <p:spPr bwMode="auto">
          <a:xfrm>
            <a:off x="7203127" y="4492625"/>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60" name="Line 36"/>
          <p:cNvSpPr>
            <a:spLocks noChangeShapeType="1"/>
          </p:cNvSpPr>
          <p:nvPr/>
        </p:nvSpPr>
        <p:spPr bwMode="auto">
          <a:xfrm flipH="1">
            <a:off x="4684292" y="4254500"/>
            <a:ext cx="152400" cy="152400"/>
          </a:xfrm>
          <a:prstGeom prst="line">
            <a:avLst/>
          </a:prstGeom>
          <a:noFill/>
          <a:ln w="28575">
            <a:solidFill>
              <a:schemeClr val="tx1"/>
            </a:solidFill>
            <a:round/>
            <a:headEnd/>
            <a:tailEnd/>
          </a:ln>
        </p:spPr>
        <p:txBody>
          <a:bodyPr/>
          <a:lstStyle/>
          <a:p>
            <a:endParaRPr lang="en-US" dirty="0"/>
          </a:p>
        </p:txBody>
      </p:sp>
      <p:sp>
        <p:nvSpPr>
          <p:cNvPr id="161" name="Line 36"/>
          <p:cNvSpPr>
            <a:spLocks noChangeShapeType="1"/>
          </p:cNvSpPr>
          <p:nvPr/>
        </p:nvSpPr>
        <p:spPr bwMode="auto">
          <a:xfrm flipH="1">
            <a:off x="4677351" y="4413250"/>
            <a:ext cx="152400" cy="152400"/>
          </a:xfrm>
          <a:prstGeom prst="line">
            <a:avLst/>
          </a:prstGeom>
          <a:noFill/>
          <a:ln w="28575">
            <a:solidFill>
              <a:schemeClr val="tx1"/>
            </a:solidFill>
            <a:round/>
            <a:headEnd/>
            <a:tailEnd/>
          </a:ln>
        </p:spPr>
        <p:txBody>
          <a:bodyPr/>
          <a:lstStyle/>
          <a:p>
            <a:endParaRPr lang="en-US" dirty="0"/>
          </a:p>
        </p:txBody>
      </p:sp>
      <p:sp>
        <p:nvSpPr>
          <p:cNvPr id="162" name="Line 36"/>
          <p:cNvSpPr>
            <a:spLocks noChangeShapeType="1"/>
          </p:cNvSpPr>
          <p:nvPr/>
        </p:nvSpPr>
        <p:spPr bwMode="auto">
          <a:xfrm flipH="1">
            <a:off x="4812791" y="2675152"/>
            <a:ext cx="152400" cy="152400"/>
          </a:xfrm>
          <a:prstGeom prst="line">
            <a:avLst/>
          </a:prstGeom>
          <a:noFill/>
          <a:ln w="28575">
            <a:solidFill>
              <a:schemeClr val="tx1"/>
            </a:solidFill>
            <a:round/>
            <a:headEnd/>
            <a:tailEnd/>
          </a:ln>
        </p:spPr>
        <p:txBody>
          <a:bodyPr/>
          <a:lstStyle/>
          <a:p>
            <a:endParaRPr lang="en-US" dirty="0"/>
          </a:p>
        </p:txBody>
      </p:sp>
      <p:sp>
        <p:nvSpPr>
          <p:cNvPr id="163" name="Line 36"/>
          <p:cNvSpPr>
            <a:spLocks noChangeShapeType="1"/>
          </p:cNvSpPr>
          <p:nvPr/>
        </p:nvSpPr>
        <p:spPr bwMode="auto">
          <a:xfrm flipH="1">
            <a:off x="4841860" y="2833313"/>
            <a:ext cx="152400" cy="152400"/>
          </a:xfrm>
          <a:prstGeom prst="line">
            <a:avLst/>
          </a:prstGeom>
          <a:noFill/>
          <a:ln w="28575">
            <a:solidFill>
              <a:schemeClr val="tx1"/>
            </a:solidFill>
            <a:round/>
            <a:headEnd/>
            <a:tailEnd/>
          </a:ln>
        </p:spPr>
        <p:txBody>
          <a:bodyPr/>
          <a:lstStyle/>
          <a:p>
            <a:endParaRPr lang="en-US" dirty="0"/>
          </a:p>
        </p:txBody>
      </p:sp>
      <p:sp>
        <p:nvSpPr>
          <p:cNvPr id="164" name="Text Box 37"/>
          <p:cNvSpPr txBox="1">
            <a:spLocks noChangeArrowheads="1"/>
          </p:cNvSpPr>
          <p:nvPr/>
        </p:nvSpPr>
        <p:spPr bwMode="auto">
          <a:xfrm>
            <a:off x="2158674" y="2939209"/>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14</a:t>
            </a:r>
          </a:p>
        </p:txBody>
      </p:sp>
      <p:sp>
        <p:nvSpPr>
          <p:cNvPr id="165" name="Text Box 37"/>
          <p:cNvSpPr txBox="1">
            <a:spLocks noChangeArrowheads="1"/>
          </p:cNvSpPr>
          <p:nvPr/>
        </p:nvSpPr>
        <p:spPr bwMode="auto">
          <a:xfrm>
            <a:off x="2380186" y="2956783"/>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10</a:t>
            </a:r>
          </a:p>
        </p:txBody>
      </p:sp>
      <p:sp>
        <p:nvSpPr>
          <p:cNvPr id="166" name="Text Box 37"/>
          <p:cNvSpPr txBox="1">
            <a:spLocks noChangeArrowheads="1"/>
          </p:cNvSpPr>
          <p:nvPr/>
        </p:nvSpPr>
        <p:spPr bwMode="auto">
          <a:xfrm>
            <a:off x="2594610" y="2958688"/>
            <a:ext cx="350838" cy="277813"/>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14</a:t>
            </a:r>
          </a:p>
        </p:txBody>
      </p:sp>
      <p:sp>
        <p:nvSpPr>
          <p:cNvPr id="167" name="Line 36"/>
          <p:cNvSpPr>
            <a:spLocks noChangeShapeType="1"/>
          </p:cNvSpPr>
          <p:nvPr/>
        </p:nvSpPr>
        <p:spPr bwMode="auto">
          <a:xfrm flipH="1">
            <a:off x="1097280" y="5525032"/>
            <a:ext cx="152400" cy="152400"/>
          </a:xfrm>
          <a:prstGeom prst="line">
            <a:avLst/>
          </a:prstGeom>
          <a:noFill/>
          <a:ln w="28575">
            <a:solidFill>
              <a:schemeClr val="tx1"/>
            </a:solidFill>
            <a:round/>
            <a:headEnd/>
            <a:tailEnd/>
          </a:ln>
        </p:spPr>
        <p:txBody>
          <a:bodyPr/>
          <a:lstStyle/>
          <a:p>
            <a:endParaRPr lang="en-US" dirty="0"/>
          </a:p>
        </p:txBody>
      </p:sp>
      <p:sp>
        <p:nvSpPr>
          <p:cNvPr id="168" name="Line 36"/>
          <p:cNvSpPr>
            <a:spLocks noChangeShapeType="1"/>
          </p:cNvSpPr>
          <p:nvPr/>
        </p:nvSpPr>
        <p:spPr bwMode="auto">
          <a:xfrm flipH="1">
            <a:off x="4834890" y="2971800"/>
            <a:ext cx="152400" cy="152400"/>
          </a:xfrm>
          <a:prstGeom prst="line">
            <a:avLst/>
          </a:prstGeom>
          <a:noFill/>
          <a:ln w="28575">
            <a:solidFill>
              <a:schemeClr val="tx1"/>
            </a:solidFill>
            <a:round/>
            <a:headEnd/>
            <a:tailEnd/>
          </a:ln>
        </p:spPr>
        <p:txBody>
          <a:bodyPr/>
          <a:lstStyle/>
          <a:p>
            <a:endParaRPr lang="en-US" dirty="0"/>
          </a:p>
        </p:txBody>
      </p:sp>
      <p:sp>
        <p:nvSpPr>
          <p:cNvPr id="169" name="Line 36"/>
          <p:cNvSpPr>
            <a:spLocks noChangeShapeType="1"/>
          </p:cNvSpPr>
          <p:nvPr/>
        </p:nvSpPr>
        <p:spPr bwMode="auto">
          <a:xfrm flipH="1">
            <a:off x="4089194" y="4256920"/>
            <a:ext cx="152400" cy="152400"/>
          </a:xfrm>
          <a:prstGeom prst="line">
            <a:avLst/>
          </a:prstGeom>
          <a:noFill/>
          <a:ln w="28575">
            <a:solidFill>
              <a:schemeClr val="tx1"/>
            </a:solidFill>
            <a:round/>
            <a:headEnd/>
            <a:tailEnd/>
          </a:ln>
        </p:spPr>
        <p:txBody>
          <a:bodyPr/>
          <a:lstStyle/>
          <a:p>
            <a:endParaRPr lang="en-US" dirty="0"/>
          </a:p>
        </p:txBody>
      </p:sp>
      <p:sp>
        <p:nvSpPr>
          <p:cNvPr id="170" name="Text Box 37"/>
          <p:cNvSpPr txBox="1">
            <a:spLocks noChangeArrowheads="1"/>
          </p:cNvSpPr>
          <p:nvPr/>
        </p:nvSpPr>
        <p:spPr bwMode="auto">
          <a:xfrm>
            <a:off x="7057395" y="4645025"/>
            <a:ext cx="3968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171" name="Line 39"/>
          <p:cNvSpPr>
            <a:spLocks noChangeShapeType="1"/>
          </p:cNvSpPr>
          <p:nvPr/>
        </p:nvSpPr>
        <p:spPr bwMode="auto">
          <a:xfrm flipH="1">
            <a:off x="4088130" y="4420664"/>
            <a:ext cx="152400" cy="152400"/>
          </a:xfrm>
          <a:prstGeom prst="line">
            <a:avLst/>
          </a:prstGeom>
          <a:noFill/>
          <a:ln w="28575">
            <a:solidFill>
              <a:schemeClr val="tx1"/>
            </a:solidFill>
            <a:round/>
            <a:headEnd/>
            <a:tailEnd/>
          </a:ln>
        </p:spPr>
        <p:txBody>
          <a:bodyPr/>
          <a:lstStyle/>
          <a:p>
            <a:endParaRPr lang="en-US" dirty="0"/>
          </a:p>
        </p:txBody>
      </p:sp>
      <p:sp>
        <p:nvSpPr>
          <p:cNvPr id="172" name="Line 39"/>
          <p:cNvSpPr>
            <a:spLocks noChangeShapeType="1"/>
          </p:cNvSpPr>
          <p:nvPr/>
        </p:nvSpPr>
        <p:spPr bwMode="auto">
          <a:xfrm flipH="1">
            <a:off x="4240530" y="2651760"/>
            <a:ext cx="152400" cy="152400"/>
          </a:xfrm>
          <a:prstGeom prst="line">
            <a:avLst/>
          </a:prstGeom>
          <a:noFill/>
          <a:ln w="28575">
            <a:solidFill>
              <a:schemeClr val="tx1"/>
            </a:solidFill>
            <a:round/>
            <a:headEnd/>
            <a:tailEnd/>
          </a:ln>
        </p:spPr>
        <p:txBody>
          <a:bodyPr/>
          <a:lstStyle/>
          <a:p>
            <a:endParaRPr lang="en-US" dirty="0"/>
          </a:p>
        </p:txBody>
      </p:sp>
      <p:sp>
        <p:nvSpPr>
          <p:cNvPr id="173" name="Line 39"/>
          <p:cNvSpPr>
            <a:spLocks noChangeShapeType="1"/>
          </p:cNvSpPr>
          <p:nvPr/>
        </p:nvSpPr>
        <p:spPr bwMode="auto">
          <a:xfrm flipH="1">
            <a:off x="4240530" y="2804160"/>
            <a:ext cx="152400" cy="152400"/>
          </a:xfrm>
          <a:prstGeom prst="line">
            <a:avLst/>
          </a:prstGeom>
          <a:noFill/>
          <a:ln w="28575">
            <a:solidFill>
              <a:schemeClr val="tx1"/>
            </a:solidFill>
            <a:round/>
            <a:headEnd/>
            <a:tailEnd/>
          </a:ln>
        </p:spPr>
        <p:txBody>
          <a:bodyPr/>
          <a:lstStyle/>
          <a:p>
            <a:endParaRPr lang="en-US" dirty="0"/>
          </a:p>
        </p:txBody>
      </p:sp>
      <p:sp>
        <p:nvSpPr>
          <p:cNvPr id="174" name="Rectangle 38"/>
          <p:cNvSpPr>
            <a:spLocks noChangeArrowheads="1"/>
          </p:cNvSpPr>
          <p:nvPr/>
        </p:nvSpPr>
        <p:spPr bwMode="auto">
          <a:xfrm>
            <a:off x="2320290" y="4494848"/>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75" name="Text Box 37"/>
          <p:cNvSpPr txBox="1">
            <a:spLocks noChangeArrowheads="1"/>
          </p:cNvSpPr>
          <p:nvPr/>
        </p:nvSpPr>
        <p:spPr bwMode="auto">
          <a:xfrm>
            <a:off x="2207586" y="464502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176" name="Line 39"/>
          <p:cNvSpPr>
            <a:spLocks noChangeShapeType="1"/>
          </p:cNvSpPr>
          <p:nvPr/>
        </p:nvSpPr>
        <p:spPr bwMode="auto">
          <a:xfrm flipH="1">
            <a:off x="4240530" y="2987040"/>
            <a:ext cx="152400" cy="152400"/>
          </a:xfrm>
          <a:prstGeom prst="line">
            <a:avLst/>
          </a:prstGeom>
          <a:noFill/>
          <a:ln w="28575">
            <a:solidFill>
              <a:schemeClr val="tx1"/>
            </a:solidFill>
            <a:round/>
            <a:headEnd/>
            <a:tailEnd/>
          </a:ln>
        </p:spPr>
        <p:txBody>
          <a:bodyPr/>
          <a:lstStyle/>
          <a:p>
            <a:endParaRPr lang="en-US" dirty="0"/>
          </a:p>
        </p:txBody>
      </p:sp>
      <p:sp>
        <p:nvSpPr>
          <p:cNvPr id="177" name="Line 36"/>
          <p:cNvSpPr>
            <a:spLocks noChangeShapeType="1"/>
          </p:cNvSpPr>
          <p:nvPr/>
        </p:nvSpPr>
        <p:spPr bwMode="auto">
          <a:xfrm flipH="1">
            <a:off x="4834890" y="3124200"/>
            <a:ext cx="152400" cy="152400"/>
          </a:xfrm>
          <a:prstGeom prst="line">
            <a:avLst/>
          </a:prstGeom>
          <a:noFill/>
          <a:ln w="28575">
            <a:solidFill>
              <a:schemeClr val="tx1"/>
            </a:solidFill>
            <a:round/>
            <a:headEnd/>
            <a:tailEnd/>
          </a:ln>
        </p:spPr>
        <p:txBody>
          <a:bodyPr/>
          <a:lstStyle/>
          <a:p>
            <a:endParaRPr lang="en-US" dirty="0"/>
          </a:p>
        </p:txBody>
      </p:sp>
      <p:sp>
        <p:nvSpPr>
          <p:cNvPr id="178" name="Text Box 37"/>
          <p:cNvSpPr txBox="1">
            <a:spLocks noChangeArrowheads="1"/>
          </p:cNvSpPr>
          <p:nvPr/>
        </p:nvSpPr>
        <p:spPr bwMode="auto">
          <a:xfrm>
            <a:off x="7697475" y="4645025"/>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16</a:t>
            </a:r>
          </a:p>
        </p:txBody>
      </p:sp>
      <p:sp>
        <p:nvSpPr>
          <p:cNvPr id="179" name="Line 36"/>
          <p:cNvSpPr>
            <a:spLocks noChangeShapeType="1"/>
          </p:cNvSpPr>
          <p:nvPr/>
        </p:nvSpPr>
        <p:spPr bwMode="auto">
          <a:xfrm flipH="1">
            <a:off x="4240530" y="3131288"/>
            <a:ext cx="152400" cy="152400"/>
          </a:xfrm>
          <a:prstGeom prst="line">
            <a:avLst/>
          </a:prstGeom>
          <a:noFill/>
          <a:ln w="28575">
            <a:solidFill>
              <a:schemeClr val="tx1"/>
            </a:solidFill>
            <a:round/>
            <a:headEnd/>
            <a:tailEnd/>
          </a:ln>
        </p:spPr>
        <p:txBody>
          <a:bodyPr/>
          <a:lstStyle/>
          <a:p>
            <a:endParaRPr lang="en-US" dirty="0"/>
          </a:p>
        </p:txBody>
      </p:sp>
      <p:sp>
        <p:nvSpPr>
          <p:cNvPr id="181" name="Line 39"/>
          <p:cNvSpPr>
            <a:spLocks noChangeShapeType="1"/>
          </p:cNvSpPr>
          <p:nvPr/>
        </p:nvSpPr>
        <p:spPr bwMode="auto">
          <a:xfrm flipH="1">
            <a:off x="4831966" y="3279358"/>
            <a:ext cx="152400" cy="152400"/>
          </a:xfrm>
          <a:prstGeom prst="line">
            <a:avLst/>
          </a:prstGeom>
          <a:noFill/>
          <a:ln w="28575">
            <a:solidFill>
              <a:schemeClr val="tx1"/>
            </a:solidFill>
            <a:round/>
            <a:headEnd/>
            <a:tailEnd/>
          </a:ln>
        </p:spPr>
        <p:txBody>
          <a:bodyPr/>
          <a:lstStyle/>
          <a:p>
            <a:endParaRPr lang="en-US" dirty="0"/>
          </a:p>
        </p:txBody>
      </p:sp>
      <p:sp>
        <p:nvSpPr>
          <p:cNvPr id="182" name="Rectangle 38"/>
          <p:cNvSpPr>
            <a:spLocks noChangeArrowheads="1"/>
          </p:cNvSpPr>
          <p:nvPr/>
        </p:nvSpPr>
        <p:spPr bwMode="auto">
          <a:xfrm>
            <a:off x="8424129" y="4495800"/>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83" name="Line 39"/>
          <p:cNvSpPr>
            <a:spLocks noChangeShapeType="1"/>
          </p:cNvSpPr>
          <p:nvPr/>
        </p:nvSpPr>
        <p:spPr bwMode="auto">
          <a:xfrm flipH="1">
            <a:off x="4834890" y="3444240"/>
            <a:ext cx="152400" cy="152400"/>
          </a:xfrm>
          <a:prstGeom prst="line">
            <a:avLst/>
          </a:prstGeom>
          <a:noFill/>
          <a:ln w="28575">
            <a:solidFill>
              <a:schemeClr val="tx1"/>
            </a:solidFill>
            <a:round/>
            <a:headEnd/>
            <a:tailEnd/>
          </a:ln>
        </p:spPr>
        <p:txBody>
          <a:bodyPr/>
          <a:lstStyle/>
          <a:p>
            <a:endParaRPr lang="en-US" dirty="0"/>
          </a:p>
        </p:txBody>
      </p:sp>
      <p:sp>
        <p:nvSpPr>
          <p:cNvPr id="184" name="Line 39"/>
          <p:cNvSpPr>
            <a:spLocks noChangeShapeType="1"/>
          </p:cNvSpPr>
          <p:nvPr/>
        </p:nvSpPr>
        <p:spPr bwMode="auto">
          <a:xfrm flipH="1">
            <a:off x="4834890" y="3596640"/>
            <a:ext cx="152400" cy="152400"/>
          </a:xfrm>
          <a:prstGeom prst="line">
            <a:avLst/>
          </a:prstGeom>
          <a:noFill/>
          <a:ln w="28575">
            <a:solidFill>
              <a:schemeClr val="tx1"/>
            </a:solidFill>
            <a:round/>
            <a:headEnd/>
            <a:tailEnd/>
          </a:ln>
        </p:spPr>
        <p:txBody>
          <a:bodyPr/>
          <a:lstStyle/>
          <a:p>
            <a:endParaRPr lang="en-US" dirty="0"/>
          </a:p>
        </p:txBody>
      </p:sp>
      <p:sp>
        <p:nvSpPr>
          <p:cNvPr id="185" name="Line 39"/>
          <p:cNvSpPr>
            <a:spLocks noChangeShapeType="1"/>
          </p:cNvSpPr>
          <p:nvPr/>
        </p:nvSpPr>
        <p:spPr bwMode="auto">
          <a:xfrm flipH="1">
            <a:off x="4827802" y="3764280"/>
            <a:ext cx="152400" cy="152400"/>
          </a:xfrm>
          <a:prstGeom prst="line">
            <a:avLst/>
          </a:prstGeom>
          <a:noFill/>
          <a:ln w="28575">
            <a:solidFill>
              <a:schemeClr val="tx1"/>
            </a:solidFill>
            <a:round/>
            <a:headEnd/>
            <a:tailEnd/>
          </a:ln>
        </p:spPr>
        <p:txBody>
          <a:bodyPr/>
          <a:lstStyle/>
          <a:p>
            <a:endParaRPr lang="en-US" dirty="0"/>
          </a:p>
        </p:txBody>
      </p:sp>
      <p:sp>
        <p:nvSpPr>
          <p:cNvPr id="186" name="Line 39"/>
          <p:cNvSpPr>
            <a:spLocks noChangeShapeType="1"/>
          </p:cNvSpPr>
          <p:nvPr/>
        </p:nvSpPr>
        <p:spPr bwMode="auto">
          <a:xfrm flipH="1">
            <a:off x="4834890" y="3931920"/>
            <a:ext cx="152400" cy="152400"/>
          </a:xfrm>
          <a:prstGeom prst="line">
            <a:avLst/>
          </a:prstGeom>
          <a:noFill/>
          <a:ln w="28575">
            <a:solidFill>
              <a:schemeClr val="tx1"/>
            </a:solidFill>
            <a:round/>
            <a:headEnd/>
            <a:tailEnd/>
          </a:ln>
        </p:spPr>
        <p:txBody>
          <a:bodyPr/>
          <a:lstStyle/>
          <a:p>
            <a:endParaRPr lang="en-US" dirty="0"/>
          </a:p>
        </p:txBody>
      </p:sp>
      <p:sp>
        <p:nvSpPr>
          <p:cNvPr id="187" name="Text Box 37"/>
          <p:cNvSpPr txBox="1">
            <a:spLocks noChangeArrowheads="1"/>
          </p:cNvSpPr>
          <p:nvPr/>
        </p:nvSpPr>
        <p:spPr bwMode="auto">
          <a:xfrm>
            <a:off x="2380409" y="3145464"/>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16</a:t>
            </a:r>
          </a:p>
        </p:txBody>
      </p:sp>
      <p:sp>
        <p:nvSpPr>
          <p:cNvPr id="188" name="Text Box 37"/>
          <p:cNvSpPr txBox="1">
            <a:spLocks noChangeArrowheads="1"/>
          </p:cNvSpPr>
          <p:nvPr/>
        </p:nvSpPr>
        <p:spPr bwMode="auto">
          <a:xfrm>
            <a:off x="2594610" y="3155744"/>
            <a:ext cx="350838"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21</a:t>
            </a:r>
          </a:p>
        </p:txBody>
      </p:sp>
      <p:sp>
        <p:nvSpPr>
          <p:cNvPr id="189" name="Line 36"/>
          <p:cNvSpPr>
            <a:spLocks noChangeShapeType="1"/>
          </p:cNvSpPr>
          <p:nvPr/>
        </p:nvSpPr>
        <p:spPr bwMode="auto">
          <a:xfrm flipH="1">
            <a:off x="1196403" y="5522936"/>
            <a:ext cx="152400" cy="152400"/>
          </a:xfrm>
          <a:prstGeom prst="line">
            <a:avLst/>
          </a:prstGeom>
          <a:noFill/>
          <a:ln w="28575">
            <a:solidFill>
              <a:schemeClr val="tx1"/>
            </a:solidFill>
            <a:round/>
            <a:headEnd/>
            <a:tailEnd/>
          </a:ln>
        </p:spPr>
        <p:txBody>
          <a:bodyPr/>
          <a:lstStyle/>
          <a:p>
            <a:endParaRPr lang="en-US" dirty="0"/>
          </a:p>
        </p:txBody>
      </p:sp>
      <p:sp>
        <p:nvSpPr>
          <p:cNvPr id="190" name="Text Box 37"/>
          <p:cNvSpPr txBox="1">
            <a:spLocks noChangeArrowheads="1"/>
          </p:cNvSpPr>
          <p:nvPr/>
        </p:nvSpPr>
        <p:spPr bwMode="auto">
          <a:xfrm>
            <a:off x="2211816" y="3136265"/>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191" name="Line 39"/>
          <p:cNvSpPr>
            <a:spLocks noChangeShapeType="1"/>
          </p:cNvSpPr>
          <p:nvPr/>
        </p:nvSpPr>
        <p:spPr bwMode="auto">
          <a:xfrm flipH="1">
            <a:off x="4834890" y="4084320"/>
            <a:ext cx="152400" cy="152400"/>
          </a:xfrm>
          <a:prstGeom prst="line">
            <a:avLst/>
          </a:prstGeom>
          <a:noFill/>
          <a:ln w="28575">
            <a:solidFill>
              <a:schemeClr val="tx1"/>
            </a:solidFill>
            <a:round/>
            <a:headEnd/>
            <a:tailEnd/>
          </a:ln>
        </p:spPr>
        <p:txBody>
          <a:bodyPr/>
          <a:lstStyle/>
          <a:p>
            <a:endParaRPr lang="en-US" dirty="0"/>
          </a:p>
        </p:txBody>
      </p:sp>
      <p:sp>
        <p:nvSpPr>
          <p:cNvPr id="192" name="Text Box 37"/>
          <p:cNvSpPr txBox="1">
            <a:spLocks noChangeArrowheads="1"/>
          </p:cNvSpPr>
          <p:nvPr/>
        </p:nvSpPr>
        <p:spPr bwMode="auto">
          <a:xfrm>
            <a:off x="8295542" y="4640262"/>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22</a:t>
            </a:r>
          </a:p>
        </p:txBody>
      </p:sp>
      <p:sp>
        <p:nvSpPr>
          <p:cNvPr id="193" name="Line 36"/>
          <p:cNvSpPr>
            <a:spLocks noChangeShapeType="1"/>
          </p:cNvSpPr>
          <p:nvPr/>
        </p:nvSpPr>
        <p:spPr bwMode="auto">
          <a:xfrm flipH="1">
            <a:off x="4232378" y="3307080"/>
            <a:ext cx="152400" cy="152400"/>
          </a:xfrm>
          <a:prstGeom prst="line">
            <a:avLst/>
          </a:prstGeom>
          <a:noFill/>
          <a:ln w="28575">
            <a:solidFill>
              <a:schemeClr val="tx1"/>
            </a:solidFill>
            <a:round/>
            <a:headEnd/>
            <a:tailEnd/>
          </a:ln>
        </p:spPr>
        <p:txBody>
          <a:bodyPr/>
          <a:lstStyle/>
          <a:p>
            <a:endParaRPr lang="en-US" dirty="0"/>
          </a:p>
        </p:txBody>
      </p:sp>
      <p:sp>
        <p:nvSpPr>
          <p:cNvPr id="194" name="Rectangle 38"/>
          <p:cNvSpPr>
            <a:spLocks noChangeArrowheads="1"/>
          </p:cNvSpPr>
          <p:nvPr/>
        </p:nvSpPr>
        <p:spPr bwMode="auto">
          <a:xfrm>
            <a:off x="2948417" y="4495800"/>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95" name="Text Box 37"/>
          <p:cNvSpPr txBox="1">
            <a:spLocks noChangeArrowheads="1"/>
          </p:cNvSpPr>
          <p:nvPr/>
        </p:nvSpPr>
        <p:spPr bwMode="auto">
          <a:xfrm>
            <a:off x="2820035" y="4647136"/>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16</a:t>
            </a:r>
          </a:p>
        </p:txBody>
      </p:sp>
      <p:sp>
        <p:nvSpPr>
          <p:cNvPr id="196" name="Text Box 16"/>
          <p:cNvSpPr txBox="1">
            <a:spLocks noChangeArrowheads="1"/>
          </p:cNvSpPr>
          <p:nvPr/>
        </p:nvSpPr>
        <p:spPr bwMode="auto">
          <a:xfrm>
            <a:off x="8492490" y="2118360"/>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sp>
        <p:nvSpPr>
          <p:cNvPr id="49154" name="Slide Number Placeholder 5"/>
          <p:cNvSpPr>
            <a:spLocks noGrp="1"/>
          </p:cNvSpPr>
          <p:nvPr>
            <p:ph type="sldNum" sz="quarter" idx="12"/>
          </p:nvPr>
        </p:nvSpPr>
        <p:spPr>
          <a:noFill/>
        </p:spPr>
        <p:txBody>
          <a:bodyPr/>
          <a:lstStyle/>
          <a:p>
            <a:fld id="{F1AD68EC-5A3D-4B4D-84DF-096B8CAEC130}" type="slidenum">
              <a:rPr lang="en-US" smtClean="0"/>
              <a:pPr/>
              <a:t>74</a:t>
            </a:fld>
            <a:endParaRPr lang="en-US" dirty="0"/>
          </a:p>
        </p:txBody>
      </p:sp>
      <p:sp>
        <p:nvSpPr>
          <p:cNvPr id="266267" name="Rectangle 27"/>
          <p:cNvSpPr>
            <a:spLocks noChangeArrowheads="1"/>
          </p:cNvSpPr>
          <p:nvPr/>
        </p:nvSpPr>
        <p:spPr bwMode="auto">
          <a:xfrm>
            <a:off x="5270970" y="4887588"/>
            <a:ext cx="350937" cy="359626"/>
          </a:xfrm>
          <a:prstGeom prst="rect">
            <a:avLst/>
          </a:prstGeom>
          <a:noFill/>
          <a:ln w="38100">
            <a:solidFill>
              <a:srgbClr val="CC0099"/>
            </a:solidFill>
            <a:miter lim="800000"/>
            <a:headEnd/>
            <a:tailEnd/>
          </a:ln>
        </p:spPr>
        <p:txBody>
          <a:bodyPr wrap="none" anchor="ctr"/>
          <a:lstStyle/>
          <a:p>
            <a:endParaRPr lang="en-US" dirty="0"/>
          </a:p>
        </p:txBody>
      </p:sp>
      <p:sp>
        <p:nvSpPr>
          <p:cNvPr id="266269" name="Rectangle 29"/>
          <p:cNvSpPr>
            <a:spLocks noGrp="1" noChangeArrowheads="1"/>
          </p:cNvSpPr>
          <p:nvPr>
            <p:ph type="title"/>
          </p:nvPr>
        </p:nvSpPr>
        <p:spPr>
          <a:xfrm>
            <a:off x="0" y="161925"/>
            <a:ext cx="9144000" cy="812800"/>
          </a:xfrm>
        </p:spPr>
        <p:txBody>
          <a:bodyPr/>
          <a:lstStyle/>
          <a:p>
            <a:pPr eaLnBrk="1" hangingPunct="1">
              <a:defRPr/>
            </a:pPr>
            <a:r>
              <a:rPr lang="en-US" dirty="0">
                <a:effectLst>
                  <a:outerShdw blurRad="38100" dist="38100" dir="2700000" algn="tl">
                    <a:srgbClr val="C0C0C0"/>
                  </a:outerShdw>
                </a:effectLst>
              </a:rPr>
              <a:t>Scorer Tips</a:t>
            </a:r>
          </a:p>
        </p:txBody>
      </p:sp>
      <p:sp>
        <p:nvSpPr>
          <p:cNvPr id="266271" name="Rectangle 31"/>
          <p:cNvSpPr>
            <a:spLocks noChangeArrowheads="1"/>
          </p:cNvSpPr>
          <p:nvPr/>
        </p:nvSpPr>
        <p:spPr bwMode="auto">
          <a:xfrm>
            <a:off x="838200" y="1538288"/>
            <a:ext cx="8229600" cy="1016000"/>
          </a:xfrm>
          <a:prstGeom prst="rect">
            <a:avLst/>
          </a:prstGeom>
          <a:noFill/>
          <a:ln w="9525">
            <a:noFill/>
            <a:miter lim="800000"/>
            <a:headEnd/>
            <a:tailEnd/>
          </a:ln>
        </p:spPr>
        <p:txBody>
          <a:bodyPr/>
          <a:lstStyle/>
          <a:p>
            <a:pPr marL="342900" indent="-342900">
              <a:buClr>
                <a:schemeClr val="tx1"/>
              </a:buClr>
              <a:buFont typeface="Wingdings" pitchFamily="2" charset="2"/>
              <a:buChar char="§"/>
            </a:pPr>
            <a:r>
              <a:rPr lang="en-US" b="0" dirty="0"/>
              <a:t>The </a:t>
            </a:r>
            <a:r>
              <a:rPr lang="en-US" dirty="0"/>
              <a:t>Receiving team</a:t>
            </a:r>
            <a:r>
              <a:rPr lang="en-US" b="0" dirty="0"/>
              <a:t> always starts the 2nd round of service boxes first because they rotate into service.</a:t>
            </a:r>
          </a:p>
        </p:txBody>
      </p:sp>
      <p:sp>
        <p:nvSpPr>
          <p:cNvPr id="266272" name="Line 32"/>
          <p:cNvSpPr>
            <a:spLocks noChangeShapeType="1"/>
          </p:cNvSpPr>
          <p:nvPr/>
        </p:nvSpPr>
        <p:spPr bwMode="auto">
          <a:xfrm>
            <a:off x="4664076" y="2001837"/>
            <a:ext cx="625438" cy="2857499"/>
          </a:xfrm>
          <a:prstGeom prst="line">
            <a:avLst/>
          </a:prstGeom>
          <a:noFill/>
          <a:ln w="28575">
            <a:solidFill>
              <a:srgbClr val="0000FF"/>
            </a:solidFill>
            <a:prstDash val="sysDash"/>
            <a:round/>
            <a:headEnd/>
            <a:tailEnd type="triangle" w="med" len="med"/>
          </a:ln>
        </p:spPr>
        <p:txBody>
          <a:bodyPr/>
          <a:lstStyle/>
          <a:p>
            <a:endParaRPr lang="en-US" dirty="0"/>
          </a:p>
        </p:txBody>
      </p:sp>
      <p:sp>
        <p:nvSpPr>
          <p:cNvPr id="49200" name="Text Box 49"/>
          <p:cNvSpPr txBox="1">
            <a:spLocks noChangeArrowheads="1"/>
          </p:cNvSpPr>
          <p:nvPr/>
        </p:nvSpPr>
        <p:spPr bwMode="auto">
          <a:xfrm>
            <a:off x="3589874" y="4522605"/>
            <a:ext cx="225425" cy="307777"/>
          </a:xfrm>
          <a:prstGeom prst="rect">
            <a:avLst/>
          </a:prstGeom>
          <a:noFill/>
          <a:ln w="9525">
            <a:noFill/>
            <a:miter lim="800000"/>
            <a:headEnd/>
            <a:tailEnd/>
          </a:ln>
        </p:spPr>
        <p:txBody>
          <a:bodyPr>
            <a:spAutoFit/>
          </a:bodyPr>
          <a:lstStyle/>
          <a:p>
            <a:pPr>
              <a:spcBef>
                <a:spcPct val="50000"/>
              </a:spcBef>
            </a:pPr>
            <a:r>
              <a:rPr lang="en-US" sz="1400" b="0" dirty="0">
                <a:latin typeface="Wingdings" pitchFamily="2" charset="2"/>
              </a:rPr>
              <a:t>ü</a:t>
            </a:r>
          </a:p>
        </p:txBody>
      </p:sp>
      <p:sp>
        <p:nvSpPr>
          <p:cNvPr id="266290" name="Text Box 50"/>
          <p:cNvSpPr txBox="1">
            <a:spLocks noChangeArrowheads="1"/>
          </p:cNvSpPr>
          <p:nvPr/>
        </p:nvSpPr>
        <p:spPr bwMode="auto">
          <a:xfrm>
            <a:off x="5394960" y="4846002"/>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pic>
        <p:nvPicPr>
          <p:cNvPr id="57"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197" name="Text Box 37"/>
          <p:cNvSpPr txBox="1">
            <a:spLocks noChangeArrowheads="1"/>
          </p:cNvSpPr>
          <p:nvPr/>
        </p:nvSpPr>
        <p:spPr bwMode="auto">
          <a:xfrm>
            <a:off x="3425825" y="4663440"/>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17</a:t>
            </a:r>
          </a:p>
        </p:txBody>
      </p:sp>
      <p:sp>
        <p:nvSpPr>
          <p:cNvPr id="198" name="Text Box 44"/>
          <p:cNvSpPr txBox="1">
            <a:spLocks noChangeArrowheads="1"/>
          </p:cNvSpPr>
          <p:nvPr/>
        </p:nvSpPr>
        <p:spPr bwMode="auto">
          <a:xfrm>
            <a:off x="6658993" y="2109533"/>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99" name="Text Box 4"/>
          <p:cNvSpPr txBox="1">
            <a:spLocks noChangeArrowheads="1"/>
          </p:cNvSpPr>
          <p:nvPr/>
        </p:nvSpPr>
        <p:spPr bwMode="auto">
          <a:xfrm>
            <a:off x="6377751" y="2084606"/>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200" name="Text Box 44"/>
          <p:cNvSpPr txBox="1">
            <a:spLocks noChangeArrowheads="1"/>
          </p:cNvSpPr>
          <p:nvPr/>
        </p:nvSpPr>
        <p:spPr bwMode="auto">
          <a:xfrm>
            <a:off x="1500568" y="2109533"/>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201" name="Text Box 4"/>
          <p:cNvSpPr txBox="1">
            <a:spLocks noChangeArrowheads="1"/>
          </p:cNvSpPr>
          <p:nvPr/>
        </p:nvSpPr>
        <p:spPr bwMode="auto">
          <a:xfrm>
            <a:off x="1219326" y="2084606"/>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500"/>
                                  </p:stCondLst>
                                  <p:childTnLst>
                                    <p:set>
                                      <p:cBhvr>
                                        <p:cTn id="6" dur="1" fill="hold">
                                          <p:stCondLst>
                                            <p:cond delay="0"/>
                                          </p:stCondLst>
                                        </p:cTn>
                                        <p:tgtEl>
                                          <p:spTgt spid="266271">
                                            <p:txEl>
                                              <p:pRg st="0" end="0"/>
                                            </p:txEl>
                                          </p:spTgt>
                                        </p:tgtEl>
                                        <p:attrNameLst>
                                          <p:attrName>style.visibility</p:attrName>
                                        </p:attrNameLst>
                                      </p:cBhvr>
                                      <p:to>
                                        <p:strVal val="visible"/>
                                      </p:to>
                                    </p:set>
                                    <p:animEffect transition="in" filter="wipe(up)">
                                      <p:cBhvr>
                                        <p:cTn id="7" dur="3000"/>
                                        <p:tgtEl>
                                          <p:spTgt spid="266271">
                                            <p:txEl>
                                              <p:pRg st="0" end="0"/>
                                            </p:txEl>
                                          </p:spTgt>
                                        </p:tgtEl>
                                      </p:cBhvr>
                                    </p:animEffect>
                                  </p:childTnLst>
                                </p:cTn>
                              </p:par>
                            </p:childTnLst>
                          </p:cTn>
                        </p:par>
                        <p:par>
                          <p:cTn id="8" fill="hold">
                            <p:stCondLst>
                              <p:cond delay="3500"/>
                            </p:stCondLst>
                            <p:childTnLst>
                              <p:par>
                                <p:cTn id="9" presetID="22" presetClass="entr" presetSubtype="1" fill="hold" grpId="0" nodeType="afterEffect">
                                  <p:stCondLst>
                                    <p:cond delay="1000"/>
                                  </p:stCondLst>
                                  <p:childTnLst>
                                    <p:set>
                                      <p:cBhvr>
                                        <p:cTn id="10" dur="1" fill="hold">
                                          <p:stCondLst>
                                            <p:cond delay="0"/>
                                          </p:stCondLst>
                                        </p:cTn>
                                        <p:tgtEl>
                                          <p:spTgt spid="266272"/>
                                        </p:tgtEl>
                                        <p:attrNameLst>
                                          <p:attrName>style.visibility</p:attrName>
                                        </p:attrNameLst>
                                      </p:cBhvr>
                                      <p:to>
                                        <p:strVal val="visible"/>
                                      </p:to>
                                    </p:set>
                                    <p:animEffect transition="in" filter="wipe(up)">
                                      <p:cBhvr>
                                        <p:cTn id="11" dur="1000"/>
                                        <p:tgtEl>
                                          <p:spTgt spid="266272"/>
                                        </p:tgtEl>
                                      </p:cBhvr>
                                    </p:animEffect>
                                  </p:childTnLst>
                                  <p:subTnLst>
                                    <p:set>
                                      <p:cBhvr override="childStyle">
                                        <p:cTn dur="1" fill="hold" display="0" masterRel="sameClick" afterEffect="1">
                                          <p:stCondLst>
                                            <p:cond evt="end" delay="0">
                                              <p:tn val="9"/>
                                            </p:cond>
                                          </p:stCondLst>
                                        </p:cTn>
                                        <p:tgtEl>
                                          <p:spTgt spid="266272"/>
                                        </p:tgtEl>
                                        <p:attrNameLst>
                                          <p:attrName>style.visibility</p:attrName>
                                        </p:attrNameLst>
                                      </p:cBhvr>
                                      <p:to>
                                        <p:strVal val="hidden"/>
                                      </p:to>
                                    </p:set>
                                  </p:subTnLst>
                                </p:cTn>
                              </p:par>
                            </p:childTnLst>
                          </p:cTn>
                        </p:par>
                        <p:par>
                          <p:cTn id="12" fill="hold">
                            <p:stCondLst>
                              <p:cond delay="5500"/>
                            </p:stCondLst>
                            <p:childTnLst>
                              <p:par>
                                <p:cTn id="13" presetID="10" presetClass="entr" presetSubtype="0" fill="hold" grpId="0" nodeType="afterEffect">
                                  <p:stCondLst>
                                    <p:cond delay="0"/>
                                  </p:stCondLst>
                                  <p:childTnLst>
                                    <p:set>
                                      <p:cBhvr>
                                        <p:cTn id="14" dur="1" fill="hold">
                                          <p:stCondLst>
                                            <p:cond delay="0"/>
                                          </p:stCondLst>
                                        </p:cTn>
                                        <p:tgtEl>
                                          <p:spTgt spid="266267"/>
                                        </p:tgtEl>
                                        <p:attrNameLst>
                                          <p:attrName>style.visibility</p:attrName>
                                        </p:attrNameLst>
                                      </p:cBhvr>
                                      <p:to>
                                        <p:strVal val="visible"/>
                                      </p:to>
                                    </p:set>
                                    <p:animEffect transition="in" filter="fade">
                                      <p:cBhvr>
                                        <p:cTn id="15" dur="2000"/>
                                        <p:tgtEl>
                                          <p:spTgt spid="266267"/>
                                        </p:tgtEl>
                                      </p:cBhvr>
                                    </p:animEffect>
                                  </p:childTnLst>
                                </p:cTn>
                              </p:par>
                            </p:childTnLst>
                          </p:cTn>
                        </p:par>
                        <p:par>
                          <p:cTn id="16" fill="hold">
                            <p:stCondLst>
                              <p:cond delay="7500"/>
                            </p:stCondLst>
                            <p:childTnLst>
                              <p:par>
                                <p:cTn id="17" presetID="15" presetClass="entr" presetSubtype="0" fill="hold" grpId="0" nodeType="afterEffect">
                                  <p:stCondLst>
                                    <p:cond delay="0"/>
                                  </p:stCondLst>
                                  <p:childTnLst>
                                    <p:set>
                                      <p:cBhvr>
                                        <p:cTn id="18" dur="1" fill="hold">
                                          <p:stCondLst>
                                            <p:cond delay="0"/>
                                          </p:stCondLst>
                                        </p:cTn>
                                        <p:tgtEl>
                                          <p:spTgt spid="266290"/>
                                        </p:tgtEl>
                                        <p:attrNameLst>
                                          <p:attrName>style.visibility</p:attrName>
                                        </p:attrNameLst>
                                      </p:cBhvr>
                                      <p:to>
                                        <p:strVal val="visible"/>
                                      </p:to>
                                    </p:set>
                                    <p:anim calcmode="lin" valueType="num">
                                      <p:cBhvr>
                                        <p:cTn id="19" dur="3000" fill="hold"/>
                                        <p:tgtEl>
                                          <p:spTgt spid="266290"/>
                                        </p:tgtEl>
                                        <p:attrNameLst>
                                          <p:attrName>ppt_w</p:attrName>
                                        </p:attrNameLst>
                                      </p:cBhvr>
                                      <p:tavLst>
                                        <p:tav tm="0">
                                          <p:val>
                                            <p:fltVal val="0"/>
                                          </p:val>
                                        </p:tav>
                                        <p:tav tm="100000">
                                          <p:val>
                                            <p:strVal val="#ppt_w"/>
                                          </p:val>
                                        </p:tav>
                                      </p:tavLst>
                                    </p:anim>
                                    <p:anim calcmode="lin" valueType="num">
                                      <p:cBhvr>
                                        <p:cTn id="20" dur="3000" fill="hold"/>
                                        <p:tgtEl>
                                          <p:spTgt spid="266290"/>
                                        </p:tgtEl>
                                        <p:attrNameLst>
                                          <p:attrName>ppt_h</p:attrName>
                                        </p:attrNameLst>
                                      </p:cBhvr>
                                      <p:tavLst>
                                        <p:tav tm="0">
                                          <p:val>
                                            <p:fltVal val="0"/>
                                          </p:val>
                                        </p:tav>
                                        <p:tav tm="100000">
                                          <p:val>
                                            <p:strVal val="#ppt_h"/>
                                          </p:val>
                                        </p:tav>
                                      </p:tavLst>
                                    </p:anim>
                                    <p:anim calcmode="lin" valueType="num">
                                      <p:cBhvr>
                                        <p:cTn id="21" dur="3000" fill="hold"/>
                                        <p:tgtEl>
                                          <p:spTgt spid="266290"/>
                                        </p:tgtEl>
                                        <p:attrNameLst>
                                          <p:attrName>ppt_x</p:attrName>
                                        </p:attrNameLst>
                                      </p:cBhvr>
                                      <p:tavLst>
                                        <p:tav tm="0" fmla="#ppt_x+(cos(-2*pi*(1-$))*-#ppt_x-sin(-2*pi*(1-$))*(1-#ppt_y))*(1-$)">
                                          <p:val>
                                            <p:fltVal val="0"/>
                                          </p:val>
                                        </p:tav>
                                        <p:tav tm="100000">
                                          <p:val>
                                            <p:fltVal val="1"/>
                                          </p:val>
                                        </p:tav>
                                      </p:tavLst>
                                    </p:anim>
                                    <p:anim calcmode="lin" valueType="num">
                                      <p:cBhvr>
                                        <p:cTn id="22" dur="3000" fill="hold"/>
                                        <p:tgtEl>
                                          <p:spTgt spid="266290"/>
                                        </p:tgtEl>
                                        <p:attrNameLst>
                                          <p:attrName>ppt_y</p:attrName>
                                        </p:attrNameLst>
                                      </p:cBhvr>
                                      <p:tavLst>
                                        <p:tav tm="0" fmla="#ppt_y+(sin(-2*pi*(1-$))*-#ppt_x+cos(-2*pi*(1-$))*(1-#ppt_y))*(1-$)">
                                          <p:val>
                                            <p:fltVal val="0"/>
                                          </p:val>
                                        </p:tav>
                                        <p:tav tm="100000">
                                          <p:val>
                                            <p:fltVal val="1"/>
                                          </p:val>
                                        </p:tav>
                                      </p:tavLst>
                                    </p:anim>
                                  </p:childTnLst>
                                </p:cTn>
                              </p:par>
                            </p:childTnLst>
                          </p:cTn>
                        </p:par>
                        <p:par>
                          <p:cTn id="23" fill="hold">
                            <p:stCondLst>
                              <p:cond delay="10500"/>
                            </p:stCondLst>
                            <p:childTnLst>
                              <p:par>
                                <p:cTn id="24" presetID="4" presetClass="entr" presetSubtype="32" fill="hold" nodeType="after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box(out)">
                                      <p:cBhvr>
                                        <p:cTn id="2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7" grpId="0" animBg="1"/>
      <p:bldP spid="266271" grpId="0" build="p"/>
      <p:bldP spid="266272" grpId="0" animBg="1"/>
      <p:bldP spid="26629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D8815F5-935D-058A-B4A9-8792786FF4C2}"/>
              </a:ext>
            </a:extLst>
          </p:cNvPr>
          <p:cNvPicPr>
            <a:picLocks noChangeAspect="1"/>
          </p:cNvPicPr>
          <p:nvPr/>
        </p:nvPicPr>
        <p:blipFill>
          <a:blip r:embed="rId2"/>
          <a:stretch>
            <a:fillRect/>
          </a:stretch>
        </p:blipFill>
        <p:spPr>
          <a:xfrm>
            <a:off x="316744" y="3017520"/>
            <a:ext cx="8716962" cy="3610983"/>
          </a:xfrm>
          <a:prstGeom prst="rect">
            <a:avLst/>
          </a:prstGeom>
          <a:effectLst>
            <a:outerShdw blurRad="50800" dist="38100" dir="2700000" algn="tl" rotWithShape="0">
              <a:prstClr val="black">
                <a:alpha val="40000"/>
              </a:prstClr>
            </a:outerShdw>
          </a:effectLst>
        </p:spPr>
      </p:pic>
      <p:grpSp>
        <p:nvGrpSpPr>
          <p:cNvPr id="94" name="Group 93"/>
          <p:cNvGrpSpPr/>
          <p:nvPr/>
        </p:nvGrpSpPr>
        <p:grpSpPr>
          <a:xfrm>
            <a:off x="561761" y="3202313"/>
            <a:ext cx="8479369" cy="2680112"/>
            <a:chOff x="481751" y="1030296"/>
            <a:chExt cx="8479369" cy="2680112"/>
          </a:xfrm>
        </p:grpSpPr>
        <p:sp>
          <p:nvSpPr>
            <p:cNvPr id="96" name="Text Box 3"/>
            <p:cNvSpPr txBox="1">
              <a:spLocks noChangeArrowheads="1"/>
            </p:cNvSpPr>
            <p:nvPr/>
          </p:nvSpPr>
          <p:spPr bwMode="auto">
            <a:xfrm>
              <a:off x="1212077" y="1087977"/>
              <a:ext cx="1101205" cy="307777"/>
            </a:xfrm>
            <a:prstGeom prst="rect">
              <a:avLst/>
            </a:prstGeom>
            <a:noFill/>
            <a:ln w="9525">
              <a:noFill/>
              <a:miter lim="800000"/>
              <a:headEnd/>
              <a:tailEnd/>
            </a:ln>
          </p:spPr>
          <p:txBody>
            <a:bodyPr wrap="square">
              <a:spAutoFit/>
            </a:bodyPr>
            <a:lstStyle/>
            <a:p>
              <a:pPr algn="ctr">
                <a:spcBef>
                  <a:spcPct val="50000"/>
                </a:spcBef>
              </a:pPr>
              <a:r>
                <a:rPr lang="en-US" sz="1400" dirty="0">
                  <a:solidFill>
                    <a:schemeClr val="accent2"/>
                  </a:solidFill>
                  <a:latin typeface="Comic Sans MS" pitchFamily="66" charset="0"/>
                </a:rPr>
                <a:t>COUGARS</a:t>
              </a:r>
            </a:p>
          </p:txBody>
        </p:sp>
        <p:sp>
          <p:nvSpPr>
            <p:cNvPr id="97" name="Text Box 4"/>
            <p:cNvSpPr txBox="1">
              <a:spLocks noChangeArrowheads="1"/>
            </p:cNvSpPr>
            <p:nvPr/>
          </p:nvSpPr>
          <p:spPr bwMode="auto">
            <a:xfrm>
              <a:off x="3833392" y="1030296"/>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98" name="Text Box 5"/>
            <p:cNvSpPr txBox="1">
              <a:spLocks noChangeArrowheads="1"/>
            </p:cNvSpPr>
            <p:nvPr/>
          </p:nvSpPr>
          <p:spPr bwMode="auto">
            <a:xfrm>
              <a:off x="5154072" y="1143330"/>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X</a:t>
              </a:r>
            </a:p>
          </p:txBody>
        </p:sp>
        <p:sp>
          <p:nvSpPr>
            <p:cNvPr id="99" name="Text Box 6"/>
            <p:cNvSpPr txBox="1">
              <a:spLocks noChangeArrowheads="1"/>
            </p:cNvSpPr>
            <p:nvPr/>
          </p:nvSpPr>
          <p:spPr bwMode="auto">
            <a:xfrm>
              <a:off x="3688826" y="1079144"/>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A</a:t>
              </a:r>
            </a:p>
          </p:txBody>
        </p:sp>
        <p:sp>
          <p:nvSpPr>
            <p:cNvPr id="100" name="Text Box 7"/>
            <p:cNvSpPr txBox="1">
              <a:spLocks noChangeArrowheads="1"/>
            </p:cNvSpPr>
            <p:nvPr/>
          </p:nvSpPr>
          <p:spPr bwMode="auto">
            <a:xfrm>
              <a:off x="5313276" y="1090192"/>
              <a:ext cx="381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B</a:t>
              </a:r>
            </a:p>
          </p:txBody>
        </p:sp>
        <p:sp>
          <p:nvSpPr>
            <p:cNvPr id="101" name="Text Box 8"/>
            <p:cNvSpPr txBox="1">
              <a:spLocks noChangeArrowheads="1"/>
            </p:cNvSpPr>
            <p:nvPr/>
          </p:nvSpPr>
          <p:spPr bwMode="auto">
            <a:xfrm>
              <a:off x="6119495" y="1097280"/>
              <a:ext cx="1241425" cy="307777"/>
            </a:xfrm>
            <a:prstGeom prst="rect">
              <a:avLst/>
            </a:prstGeom>
            <a:noFill/>
            <a:ln w="9525">
              <a:noFill/>
              <a:miter lim="800000"/>
              <a:headEnd/>
              <a:tailEnd/>
            </a:ln>
          </p:spPr>
          <p:txBody>
            <a:bodyPr>
              <a:spAutoFit/>
            </a:bodyPr>
            <a:lstStyle/>
            <a:p>
              <a:pPr algn="ctr">
                <a:spcBef>
                  <a:spcPct val="50000"/>
                </a:spcBef>
              </a:pPr>
              <a:r>
                <a:rPr lang="en-US" sz="1400" dirty="0">
                  <a:solidFill>
                    <a:schemeClr val="accent2"/>
                  </a:solidFill>
                  <a:latin typeface="Comic Sans MS" pitchFamily="66" charset="0"/>
                </a:rPr>
                <a:t>OWLS</a:t>
              </a:r>
            </a:p>
          </p:txBody>
        </p:sp>
        <p:sp>
          <p:nvSpPr>
            <p:cNvPr id="102" name="Text Box 9"/>
            <p:cNvSpPr txBox="1">
              <a:spLocks noChangeArrowheads="1"/>
            </p:cNvSpPr>
            <p:nvPr/>
          </p:nvSpPr>
          <p:spPr bwMode="auto">
            <a:xfrm>
              <a:off x="3017520" y="1125379"/>
              <a:ext cx="351012" cy="246221"/>
            </a:xfrm>
            <a:prstGeom prst="rect">
              <a:avLst/>
            </a:prstGeom>
            <a:noFill/>
            <a:ln w="9525">
              <a:noFill/>
              <a:miter lim="800000"/>
              <a:headEnd/>
              <a:tailEnd/>
            </a:ln>
          </p:spPr>
          <p:txBody>
            <a:bodyPr wrap="square">
              <a:spAutoFit/>
            </a:bodyPr>
            <a:lstStyle/>
            <a:p>
              <a:pPr>
                <a:spcBef>
                  <a:spcPct val="50000"/>
                </a:spcBef>
              </a:pPr>
              <a:r>
                <a:rPr lang="en-US" sz="1000" dirty="0">
                  <a:solidFill>
                    <a:schemeClr val="accent2"/>
                  </a:solidFill>
                  <a:latin typeface="Comic Sans MS" pitchFamily="66" charset="0"/>
                </a:rPr>
                <a:t>15</a:t>
              </a:r>
            </a:p>
          </p:txBody>
        </p:sp>
        <p:sp>
          <p:nvSpPr>
            <p:cNvPr id="152" name="Text Box 10"/>
            <p:cNvSpPr txBox="1">
              <a:spLocks noChangeArrowheads="1"/>
            </p:cNvSpPr>
            <p:nvPr/>
          </p:nvSpPr>
          <p:spPr bwMode="auto">
            <a:xfrm>
              <a:off x="541552"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2</a:t>
              </a:r>
            </a:p>
          </p:txBody>
        </p:sp>
        <p:sp>
          <p:nvSpPr>
            <p:cNvPr id="153" name="Text Box 11"/>
            <p:cNvSpPr txBox="1">
              <a:spLocks noChangeArrowheads="1"/>
            </p:cNvSpPr>
            <p:nvPr/>
          </p:nvSpPr>
          <p:spPr bwMode="auto">
            <a:xfrm>
              <a:off x="1135697"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4</a:t>
              </a:r>
            </a:p>
          </p:txBody>
        </p:sp>
        <p:sp>
          <p:nvSpPr>
            <p:cNvPr id="154" name="Text Box 12"/>
            <p:cNvSpPr txBox="1">
              <a:spLocks noChangeArrowheads="1"/>
            </p:cNvSpPr>
            <p:nvPr/>
          </p:nvSpPr>
          <p:spPr bwMode="auto">
            <a:xfrm>
              <a:off x="1745297" y="146304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55" name="Text Box 13"/>
            <p:cNvSpPr txBox="1">
              <a:spLocks noChangeArrowheads="1"/>
            </p:cNvSpPr>
            <p:nvPr/>
          </p:nvSpPr>
          <p:spPr bwMode="auto">
            <a:xfrm>
              <a:off x="2369820" y="147447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8</a:t>
              </a:r>
            </a:p>
          </p:txBody>
        </p:sp>
        <p:sp>
          <p:nvSpPr>
            <p:cNvPr id="156" name="Text Box 14"/>
            <p:cNvSpPr txBox="1">
              <a:spLocks noChangeArrowheads="1"/>
            </p:cNvSpPr>
            <p:nvPr/>
          </p:nvSpPr>
          <p:spPr bwMode="auto">
            <a:xfrm>
              <a:off x="2924810" y="147447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10</a:t>
              </a:r>
            </a:p>
          </p:txBody>
        </p:sp>
        <p:sp>
          <p:nvSpPr>
            <p:cNvPr id="157" name="Text Box 15"/>
            <p:cNvSpPr txBox="1">
              <a:spLocks noChangeArrowheads="1"/>
            </p:cNvSpPr>
            <p:nvPr/>
          </p:nvSpPr>
          <p:spPr bwMode="auto">
            <a:xfrm>
              <a:off x="3535680" y="1474470"/>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12</a:t>
              </a:r>
            </a:p>
          </p:txBody>
        </p:sp>
        <p:sp>
          <p:nvSpPr>
            <p:cNvPr id="158" name="Text Box 16"/>
            <p:cNvSpPr txBox="1">
              <a:spLocks noChangeArrowheads="1"/>
            </p:cNvSpPr>
            <p:nvPr/>
          </p:nvSpPr>
          <p:spPr bwMode="auto">
            <a:xfrm>
              <a:off x="5409708" y="1463040"/>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159" name="Text Box 17"/>
            <p:cNvSpPr txBox="1">
              <a:spLocks noChangeArrowheads="1"/>
            </p:cNvSpPr>
            <p:nvPr/>
          </p:nvSpPr>
          <p:spPr bwMode="auto">
            <a:xfrm>
              <a:off x="6010910" y="1453944"/>
              <a:ext cx="4699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60" name="Text Box 18"/>
            <p:cNvSpPr txBox="1">
              <a:spLocks noChangeArrowheads="1"/>
            </p:cNvSpPr>
            <p:nvPr/>
          </p:nvSpPr>
          <p:spPr bwMode="auto">
            <a:xfrm>
              <a:off x="6618288" y="145701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5</a:t>
              </a:r>
            </a:p>
          </p:txBody>
        </p:sp>
        <p:sp>
          <p:nvSpPr>
            <p:cNvPr id="161" name="Text Box 19"/>
            <p:cNvSpPr txBox="1">
              <a:spLocks noChangeArrowheads="1"/>
            </p:cNvSpPr>
            <p:nvPr/>
          </p:nvSpPr>
          <p:spPr bwMode="auto">
            <a:xfrm>
              <a:off x="7170420" y="1457016"/>
              <a:ext cx="3810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7</a:t>
              </a:r>
            </a:p>
          </p:txBody>
        </p:sp>
        <p:sp>
          <p:nvSpPr>
            <p:cNvPr id="162" name="Text Box 20"/>
            <p:cNvSpPr txBox="1">
              <a:spLocks noChangeArrowheads="1"/>
            </p:cNvSpPr>
            <p:nvPr/>
          </p:nvSpPr>
          <p:spPr bwMode="auto">
            <a:xfrm>
              <a:off x="7840980" y="1457016"/>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9</a:t>
              </a:r>
            </a:p>
          </p:txBody>
        </p:sp>
        <p:sp>
          <p:nvSpPr>
            <p:cNvPr id="163" name="Text Box 21"/>
            <p:cNvSpPr txBox="1">
              <a:spLocks noChangeArrowheads="1"/>
            </p:cNvSpPr>
            <p:nvPr/>
          </p:nvSpPr>
          <p:spPr bwMode="auto">
            <a:xfrm>
              <a:off x="8427720" y="1442728"/>
              <a:ext cx="5334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11</a:t>
              </a:r>
            </a:p>
          </p:txBody>
        </p:sp>
        <p:sp>
          <p:nvSpPr>
            <p:cNvPr id="164" name="Text Box 22"/>
            <p:cNvSpPr txBox="1">
              <a:spLocks noChangeArrowheads="1"/>
            </p:cNvSpPr>
            <p:nvPr/>
          </p:nvSpPr>
          <p:spPr bwMode="auto">
            <a:xfrm>
              <a:off x="5193447" y="3253208"/>
              <a:ext cx="381000" cy="457200"/>
            </a:xfrm>
            <a:prstGeom prst="rect">
              <a:avLst/>
            </a:prstGeom>
            <a:noFill/>
            <a:ln w="9525">
              <a:noFill/>
              <a:miter lim="800000"/>
              <a:headEnd/>
              <a:tailEnd/>
            </a:ln>
          </p:spPr>
          <p:txBody>
            <a:bodyPr>
              <a:spAutoFit/>
            </a:bodyPr>
            <a:lstStyle/>
            <a:p>
              <a:pPr>
                <a:spcBef>
                  <a:spcPct val="50000"/>
                </a:spcBef>
              </a:pPr>
              <a:r>
                <a:rPr lang="en-US" sz="2400" dirty="0">
                  <a:solidFill>
                    <a:schemeClr val="accent2"/>
                  </a:solidFill>
                  <a:latin typeface="Comic Sans MS" pitchFamily="66" charset="0"/>
                </a:rPr>
                <a:t>X</a:t>
              </a:r>
            </a:p>
          </p:txBody>
        </p:sp>
        <p:sp>
          <p:nvSpPr>
            <p:cNvPr id="165" name="Text Box 28"/>
            <p:cNvSpPr txBox="1">
              <a:spLocks noChangeArrowheads="1"/>
            </p:cNvSpPr>
            <p:nvPr/>
          </p:nvSpPr>
          <p:spPr bwMode="auto">
            <a:xfrm>
              <a:off x="481751" y="1084580"/>
              <a:ext cx="762000" cy="274637"/>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14 14</a:t>
              </a:r>
            </a:p>
          </p:txBody>
        </p:sp>
        <p:sp>
          <p:nvSpPr>
            <p:cNvPr id="166" name="Text Box 6"/>
            <p:cNvSpPr txBox="1">
              <a:spLocks noChangeArrowheads="1"/>
            </p:cNvSpPr>
            <p:nvPr/>
          </p:nvSpPr>
          <p:spPr bwMode="auto">
            <a:xfrm>
              <a:off x="5623560" y="109728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167" name="Text Box 6"/>
            <p:cNvSpPr txBox="1">
              <a:spLocks noChangeArrowheads="1"/>
            </p:cNvSpPr>
            <p:nvPr/>
          </p:nvSpPr>
          <p:spPr bwMode="auto">
            <a:xfrm>
              <a:off x="5897880" y="1097280"/>
              <a:ext cx="384175" cy="307975"/>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X</a:t>
              </a:r>
            </a:p>
          </p:txBody>
        </p:sp>
        <p:sp>
          <p:nvSpPr>
            <p:cNvPr id="169" name="Text Box 9"/>
            <p:cNvSpPr txBox="1">
              <a:spLocks noChangeArrowheads="1"/>
            </p:cNvSpPr>
            <p:nvPr/>
          </p:nvSpPr>
          <p:spPr bwMode="auto">
            <a:xfrm>
              <a:off x="3383280" y="1135912"/>
              <a:ext cx="248286" cy="246221"/>
            </a:xfrm>
            <a:prstGeom prst="rect">
              <a:avLst/>
            </a:prstGeom>
            <a:noFill/>
            <a:ln w="9525">
              <a:noFill/>
              <a:miter lim="800000"/>
              <a:headEnd/>
              <a:tailEnd/>
            </a:ln>
          </p:spPr>
          <p:txBody>
            <a:bodyPr wrap="square">
              <a:spAutoFit/>
            </a:bodyPr>
            <a:lstStyle/>
            <a:p>
              <a:pPr>
                <a:spcBef>
                  <a:spcPct val="50000"/>
                </a:spcBef>
              </a:pPr>
              <a:r>
                <a:rPr lang="en-US" sz="1000" dirty="0">
                  <a:solidFill>
                    <a:schemeClr val="accent2"/>
                  </a:solidFill>
                  <a:latin typeface="Comic Sans MS" pitchFamily="66" charset="0"/>
                </a:rPr>
                <a:t>9</a:t>
              </a:r>
            </a:p>
          </p:txBody>
        </p:sp>
      </p:grpSp>
      <p:sp>
        <p:nvSpPr>
          <p:cNvPr id="170" name="Rectangle 23"/>
          <p:cNvSpPr>
            <a:spLocks noChangeArrowheads="1"/>
          </p:cNvSpPr>
          <p:nvPr/>
        </p:nvSpPr>
        <p:spPr bwMode="auto">
          <a:xfrm>
            <a:off x="539432" y="5386704"/>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71" name="Text Box 25"/>
          <p:cNvSpPr txBox="1">
            <a:spLocks noChangeArrowheads="1"/>
          </p:cNvSpPr>
          <p:nvPr/>
        </p:nvSpPr>
        <p:spPr bwMode="auto">
          <a:xfrm>
            <a:off x="445770" y="5521642"/>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a:t>
            </a:r>
          </a:p>
        </p:txBody>
      </p:sp>
      <p:sp>
        <p:nvSpPr>
          <p:cNvPr id="172" name="Text Box 37"/>
          <p:cNvSpPr txBox="1">
            <a:spLocks noChangeArrowheads="1"/>
          </p:cNvSpPr>
          <p:nvPr/>
        </p:nvSpPr>
        <p:spPr bwMode="auto">
          <a:xfrm>
            <a:off x="5960115" y="5521642"/>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3</a:t>
            </a:r>
          </a:p>
        </p:txBody>
      </p:sp>
      <p:sp>
        <p:nvSpPr>
          <p:cNvPr id="173" name="Rectangle 38"/>
          <p:cNvSpPr>
            <a:spLocks noChangeArrowheads="1"/>
          </p:cNvSpPr>
          <p:nvPr/>
        </p:nvSpPr>
        <p:spPr bwMode="auto">
          <a:xfrm>
            <a:off x="6039490" y="5374004"/>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74" name="Rectangle 38"/>
          <p:cNvSpPr>
            <a:spLocks noChangeArrowheads="1"/>
          </p:cNvSpPr>
          <p:nvPr/>
        </p:nvSpPr>
        <p:spPr bwMode="auto">
          <a:xfrm>
            <a:off x="1179512" y="5374004"/>
            <a:ext cx="363538" cy="366713"/>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75" name="Text Box 37"/>
          <p:cNvSpPr txBox="1">
            <a:spLocks noChangeArrowheads="1"/>
          </p:cNvSpPr>
          <p:nvPr/>
        </p:nvSpPr>
        <p:spPr bwMode="auto">
          <a:xfrm>
            <a:off x="1066800" y="5521642"/>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5</a:t>
            </a:r>
          </a:p>
        </p:txBody>
      </p:sp>
      <p:sp>
        <p:nvSpPr>
          <p:cNvPr id="176" name="Line 36"/>
          <p:cNvSpPr>
            <a:spLocks noChangeShapeType="1"/>
          </p:cNvSpPr>
          <p:nvPr/>
        </p:nvSpPr>
        <p:spPr bwMode="auto">
          <a:xfrm flipH="1">
            <a:off x="4740049" y="4027401"/>
            <a:ext cx="152400" cy="152400"/>
          </a:xfrm>
          <a:prstGeom prst="line">
            <a:avLst/>
          </a:prstGeom>
          <a:noFill/>
          <a:ln w="28575">
            <a:solidFill>
              <a:schemeClr val="tx1"/>
            </a:solidFill>
            <a:round/>
            <a:headEnd/>
            <a:tailEnd/>
          </a:ln>
        </p:spPr>
        <p:txBody>
          <a:bodyPr/>
          <a:lstStyle/>
          <a:p>
            <a:endParaRPr lang="en-US" dirty="0"/>
          </a:p>
        </p:txBody>
      </p:sp>
      <p:sp>
        <p:nvSpPr>
          <p:cNvPr id="177" name="Line 34"/>
          <p:cNvSpPr>
            <a:spLocks noChangeShapeType="1"/>
          </p:cNvSpPr>
          <p:nvPr/>
        </p:nvSpPr>
        <p:spPr bwMode="auto">
          <a:xfrm flipH="1">
            <a:off x="4746250" y="3694470"/>
            <a:ext cx="152400" cy="152400"/>
          </a:xfrm>
          <a:prstGeom prst="line">
            <a:avLst/>
          </a:prstGeom>
          <a:noFill/>
          <a:ln w="28575">
            <a:solidFill>
              <a:schemeClr val="tx1"/>
            </a:solidFill>
            <a:round/>
            <a:headEnd/>
            <a:tailEnd/>
          </a:ln>
        </p:spPr>
        <p:txBody>
          <a:bodyPr/>
          <a:lstStyle/>
          <a:p>
            <a:endParaRPr lang="en-US" dirty="0"/>
          </a:p>
        </p:txBody>
      </p:sp>
      <p:sp>
        <p:nvSpPr>
          <p:cNvPr id="178" name="Line 36"/>
          <p:cNvSpPr>
            <a:spLocks noChangeShapeType="1"/>
          </p:cNvSpPr>
          <p:nvPr/>
        </p:nvSpPr>
        <p:spPr bwMode="auto">
          <a:xfrm flipH="1">
            <a:off x="4746625" y="3859443"/>
            <a:ext cx="152400" cy="152400"/>
          </a:xfrm>
          <a:prstGeom prst="line">
            <a:avLst/>
          </a:prstGeom>
          <a:noFill/>
          <a:ln w="28575">
            <a:solidFill>
              <a:schemeClr val="tx1"/>
            </a:solidFill>
            <a:round/>
            <a:headEnd/>
            <a:tailEnd/>
          </a:ln>
        </p:spPr>
        <p:txBody>
          <a:bodyPr/>
          <a:lstStyle/>
          <a:p>
            <a:endParaRPr lang="en-US" dirty="0"/>
          </a:p>
        </p:txBody>
      </p:sp>
      <p:sp>
        <p:nvSpPr>
          <p:cNvPr id="179" name="Line 39"/>
          <p:cNvSpPr>
            <a:spLocks noChangeShapeType="1"/>
          </p:cNvSpPr>
          <p:nvPr/>
        </p:nvSpPr>
        <p:spPr bwMode="auto">
          <a:xfrm flipH="1">
            <a:off x="4133057" y="3706928"/>
            <a:ext cx="152400" cy="152400"/>
          </a:xfrm>
          <a:prstGeom prst="line">
            <a:avLst/>
          </a:prstGeom>
          <a:noFill/>
          <a:ln w="28575">
            <a:solidFill>
              <a:schemeClr val="tx1"/>
            </a:solidFill>
            <a:round/>
            <a:headEnd/>
            <a:tailEnd/>
          </a:ln>
        </p:spPr>
        <p:txBody>
          <a:bodyPr/>
          <a:lstStyle/>
          <a:p>
            <a:endParaRPr lang="en-US" dirty="0"/>
          </a:p>
        </p:txBody>
      </p:sp>
      <p:sp>
        <p:nvSpPr>
          <p:cNvPr id="180" name="Line 39"/>
          <p:cNvSpPr>
            <a:spLocks noChangeShapeType="1"/>
          </p:cNvSpPr>
          <p:nvPr/>
        </p:nvSpPr>
        <p:spPr bwMode="auto">
          <a:xfrm flipH="1">
            <a:off x="4145757" y="3537066"/>
            <a:ext cx="152400" cy="152400"/>
          </a:xfrm>
          <a:prstGeom prst="line">
            <a:avLst/>
          </a:prstGeom>
          <a:noFill/>
          <a:ln w="28575">
            <a:solidFill>
              <a:schemeClr val="tx1"/>
            </a:solidFill>
            <a:round/>
            <a:headEnd/>
            <a:tailEnd/>
          </a:ln>
        </p:spPr>
        <p:txBody>
          <a:bodyPr/>
          <a:lstStyle/>
          <a:p>
            <a:endParaRPr lang="en-US" dirty="0"/>
          </a:p>
        </p:txBody>
      </p:sp>
      <p:sp>
        <p:nvSpPr>
          <p:cNvPr id="181" name="Line 39"/>
          <p:cNvSpPr>
            <a:spLocks noChangeShapeType="1"/>
          </p:cNvSpPr>
          <p:nvPr/>
        </p:nvSpPr>
        <p:spPr bwMode="auto">
          <a:xfrm flipH="1">
            <a:off x="4735137" y="3542070"/>
            <a:ext cx="152400" cy="152400"/>
          </a:xfrm>
          <a:prstGeom prst="line">
            <a:avLst/>
          </a:prstGeom>
          <a:noFill/>
          <a:ln w="28575">
            <a:solidFill>
              <a:schemeClr val="tx1"/>
            </a:solidFill>
            <a:round/>
            <a:headEnd/>
            <a:tailEnd/>
          </a:ln>
        </p:spPr>
        <p:txBody>
          <a:bodyPr/>
          <a:lstStyle/>
          <a:p>
            <a:endParaRPr lang="en-US" dirty="0"/>
          </a:p>
        </p:txBody>
      </p:sp>
      <p:sp>
        <p:nvSpPr>
          <p:cNvPr id="182" name="Isosceles Triangle 181"/>
          <p:cNvSpPr/>
          <p:nvPr/>
        </p:nvSpPr>
        <p:spPr bwMode="auto">
          <a:xfrm>
            <a:off x="4131722" y="3873992"/>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83" name="Isosceles Triangle 182"/>
          <p:cNvSpPr/>
          <p:nvPr/>
        </p:nvSpPr>
        <p:spPr bwMode="auto">
          <a:xfrm>
            <a:off x="4138865" y="4024286"/>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84" name="Isosceles Triangle 183"/>
          <p:cNvSpPr/>
          <p:nvPr/>
        </p:nvSpPr>
        <p:spPr bwMode="auto">
          <a:xfrm>
            <a:off x="4136484" y="4182993"/>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85" name="Isosceles Triangle 184"/>
          <p:cNvSpPr/>
          <p:nvPr/>
        </p:nvSpPr>
        <p:spPr bwMode="auto">
          <a:xfrm>
            <a:off x="1297935" y="3520014"/>
            <a:ext cx="166213" cy="137160"/>
          </a:xfrm>
          <a:prstGeom prst="triangl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186" name="Rectangle 38"/>
          <p:cNvSpPr>
            <a:spLocks noChangeArrowheads="1"/>
          </p:cNvSpPr>
          <p:nvPr/>
        </p:nvSpPr>
        <p:spPr bwMode="auto">
          <a:xfrm>
            <a:off x="6651313" y="5372417"/>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87" name="Line 36"/>
          <p:cNvSpPr>
            <a:spLocks noChangeShapeType="1"/>
          </p:cNvSpPr>
          <p:nvPr/>
        </p:nvSpPr>
        <p:spPr bwMode="auto">
          <a:xfrm flipH="1">
            <a:off x="4730750" y="4181157"/>
            <a:ext cx="152400" cy="152400"/>
          </a:xfrm>
          <a:prstGeom prst="line">
            <a:avLst/>
          </a:prstGeom>
          <a:noFill/>
          <a:ln w="28575">
            <a:solidFill>
              <a:schemeClr val="tx1"/>
            </a:solidFill>
            <a:round/>
            <a:headEnd/>
            <a:tailEnd/>
          </a:ln>
        </p:spPr>
        <p:txBody>
          <a:bodyPr/>
          <a:lstStyle/>
          <a:p>
            <a:endParaRPr lang="en-US" dirty="0"/>
          </a:p>
        </p:txBody>
      </p:sp>
      <p:sp>
        <p:nvSpPr>
          <p:cNvPr id="188" name="Line 36"/>
          <p:cNvSpPr>
            <a:spLocks noChangeShapeType="1"/>
          </p:cNvSpPr>
          <p:nvPr/>
        </p:nvSpPr>
        <p:spPr bwMode="auto">
          <a:xfrm flipH="1">
            <a:off x="4724400" y="4336732"/>
            <a:ext cx="152400" cy="152400"/>
          </a:xfrm>
          <a:prstGeom prst="line">
            <a:avLst/>
          </a:prstGeom>
          <a:noFill/>
          <a:ln w="28575">
            <a:solidFill>
              <a:schemeClr val="tx1"/>
            </a:solidFill>
            <a:round/>
            <a:headEnd/>
            <a:tailEnd/>
          </a:ln>
        </p:spPr>
        <p:txBody>
          <a:bodyPr/>
          <a:lstStyle/>
          <a:p>
            <a:endParaRPr lang="en-US" dirty="0"/>
          </a:p>
        </p:txBody>
      </p:sp>
      <p:sp>
        <p:nvSpPr>
          <p:cNvPr id="189" name="Line 36"/>
          <p:cNvSpPr>
            <a:spLocks noChangeShapeType="1"/>
          </p:cNvSpPr>
          <p:nvPr/>
        </p:nvSpPr>
        <p:spPr bwMode="auto">
          <a:xfrm flipH="1">
            <a:off x="4724400" y="4503420"/>
            <a:ext cx="152400" cy="152400"/>
          </a:xfrm>
          <a:prstGeom prst="line">
            <a:avLst/>
          </a:prstGeom>
          <a:noFill/>
          <a:ln w="28575">
            <a:solidFill>
              <a:schemeClr val="tx1"/>
            </a:solidFill>
            <a:round/>
            <a:headEnd/>
            <a:tailEnd/>
          </a:ln>
        </p:spPr>
        <p:txBody>
          <a:bodyPr/>
          <a:lstStyle/>
          <a:p>
            <a:endParaRPr lang="en-US" dirty="0"/>
          </a:p>
        </p:txBody>
      </p:sp>
      <p:sp>
        <p:nvSpPr>
          <p:cNvPr id="190" name="Line 36"/>
          <p:cNvSpPr>
            <a:spLocks noChangeShapeType="1"/>
          </p:cNvSpPr>
          <p:nvPr/>
        </p:nvSpPr>
        <p:spPr bwMode="auto">
          <a:xfrm flipH="1">
            <a:off x="4724400" y="4670107"/>
            <a:ext cx="152400" cy="152400"/>
          </a:xfrm>
          <a:prstGeom prst="line">
            <a:avLst/>
          </a:prstGeom>
          <a:noFill/>
          <a:ln w="28575">
            <a:solidFill>
              <a:schemeClr val="tx1"/>
            </a:solidFill>
            <a:round/>
            <a:headEnd/>
            <a:tailEnd/>
          </a:ln>
        </p:spPr>
        <p:txBody>
          <a:bodyPr/>
          <a:lstStyle/>
          <a:p>
            <a:endParaRPr lang="en-US" dirty="0"/>
          </a:p>
        </p:txBody>
      </p:sp>
      <p:sp>
        <p:nvSpPr>
          <p:cNvPr id="191" name="Text Box 37"/>
          <p:cNvSpPr txBox="1">
            <a:spLocks noChangeArrowheads="1"/>
          </p:cNvSpPr>
          <p:nvPr/>
        </p:nvSpPr>
        <p:spPr bwMode="auto">
          <a:xfrm>
            <a:off x="4149090" y="5782944"/>
            <a:ext cx="304800" cy="366713"/>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5</a:t>
            </a:r>
          </a:p>
        </p:txBody>
      </p:sp>
      <p:sp>
        <p:nvSpPr>
          <p:cNvPr id="192" name="Text Box 37"/>
          <p:cNvSpPr txBox="1">
            <a:spLocks noChangeArrowheads="1"/>
          </p:cNvSpPr>
          <p:nvPr/>
        </p:nvSpPr>
        <p:spPr bwMode="auto">
          <a:xfrm>
            <a:off x="4377690" y="5775857"/>
            <a:ext cx="304800" cy="366712"/>
          </a:xfrm>
          <a:prstGeom prst="rect">
            <a:avLst/>
          </a:prstGeom>
          <a:noFill/>
          <a:ln w="9525">
            <a:noFill/>
            <a:miter lim="800000"/>
            <a:headEnd/>
            <a:tailEnd/>
          </a:ln>
        </p:spPr>
        <p:txBody>
          <a:bodyPr>
            <a:spAutoFit/>
          </a:bodyPr>
          <a:lstStyle/>
          <a:p>
            <a:pPr>
              <a:spcBef>
                <a:spcPct val="50000"/>
              </a:spcBef>
            </a:pPr>
            <a:r>
              <a:rPr lang="en-US" b="0" dirty="0">
                <a:latin typeface="Comic Sans MS" pitchFamily="66" charset="0"/>
              </a:rPr>
              <a:t>8</a:t>
            </a:r>
          </a:p>
        </p:txBody>
      </p:sp>
      <p:sp>
        <p:nvSpPr>
          <p:cNvPr id="193" name="Text Box 37"/>
          <p:cNvSpPr txBox="1">
            <a:spLocks noChangeArrowheads="1"/>
          </p:cNvSpPr>
          <p:nvPr/>
        </p:nvSpPr>
        <p:spPr bwMode="auto">
          <a:xfrm>
            <a:off x="6554475" y="5524817"/>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194" name="Line 36"/>
          <p:cNvSpPr>
            <a:spLocks noChangeShapeType="1"/>
          </p:cNvSpPr>
          <p:nvPr/>
        </p:nvSpPr>
        <p:spPr bwMode="auto">
          <a:xfrm flipH="1">
            <a:off x="4724400" y="4818817"/>
            <a:ext cx="152400" cy="152400"/>
          </a:xfrm>
          <a:prstGeom prst="line">
            <a:avLst/>
          </a:prstGeom>
          <a:noFill/>
          <a:ln w="28575">
            <a:solidFill>
              <a:schemeClr val="tx1"/>
            </a:solidFill>
            <a:round/>
            <a:headEnd/>
            <a:tailEnd/>
          </a:ln>
        </p:spPr>
        <p:txBody>
          <a:bodyPr/>
          <a:lstStyle/>
          <a:p>
            <a:endParaRPr lang="en-US" dirty="0"/>
          </a:p>
        </p:txBody>
      </p:sp>
      <p:sp>
        <p:nvSpPr>
          <p:cNvPr id="195" name="Line 36"/>
          <p:cNvSpPr>
            <a:spLocks noChangeShapeType="1"/>
          </p:cNvSpPr>
          <p:nvPr/>
        </p:nvSpPr>
        <p:spPr bwMode="auto">
          <a:xfrm flipH="1">
            <a:off x="4145771" y="4358005"/>
            <a:ext cx="152400" cy="152400"/>
          </a:xfrm>
          <a:prstGeom prst="line">
            <a:avLst/>
          </a:prstGeom>
          <a:noFill/>
          <a:ln w="28575">
            <a:solidFill>
              <a:schemeClr val="tx1"/>
            </a:solidFill>
            <a:round/>
            <a:headEnd/>
            <a:tailEnd/>
          </a:ln>
        </p:spPr>
        <p:txBody>
          <a:bodyPr/>
          <a:lstStyle/>
          <a:p>
            <a:endParaRPr lang="en-US" dirty="0"/>
          </a:p>
        </p:txBody>
      </p:sp>
      <p:sp>
        <p:nvSpPr>
          <p:cNvPr id="196" name="Rectangle 38"/>
          <p:cNvSpPr>
            <a:spLocks noChangeArrowheads="1"/>
          </p:cNvSpPr>
          <p:nvPr/>
        </p:nvSpPr>
        <p:spPr bwMode="auto">
          <a:xfrm>
            <a:off x="1777365" y="5387657"/>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197" name="Line 36"/>
          <p:cNvSpPr>
            <a:spLocks noChangeShapeType="1"/>
          </p:cNvSpPr>
          <p:nvPr/>
        </p:nvSpPr>
        <p:spPr bwMode="auto">
          <a:xfrm flipH="1">
            <a:off x="4147152" y="4489185"/>
            <a:ext cx="152400" cy="152400"/>
          </a:xfrm>
          <a:prstGeom prst="line">
            <a:avLst/>
          </a:prstGeom>
          <a:noFill/>
          <a:ln w="28575">
            <a:solidFill>
              <a:schemeClr val="tx1"/>
            </a:solidFill>
            <a:round/>
            <a:headEnd/>
            <a:tailEnd/>
          </a:ln>
        </p:spPr>
        <p:txBody>
          <a:bodyPr/>
          <a:lstStyle/>
          <a:p>
            <a:endParaRPr lang="en-US" dirty="0"/>
          </a:p>
        </p:txBody>
      </p:sp>
      <p:sp>
        <p:nvSpPr>
          <p:cNvPr id="198" name="Line 36"/>
          <p:cNvSpPr>
            <a:spLocks noChangeShapeType="1"/>
          </p:cNvSpPr>
          <p:nvPr/>
        </p:nvSpPr>
        <p:spPr bwMode="auto">
          <a:xfrm flipH="1">
            <a:off x="4142002" y="4666417"/>
            <a:ext cx="152400" cy="152400"/>
          </a:xfrm>
          <a:prstGeom prst="line">
            <a:avLst/>
          </a:prstGeom>
          <a:noFill/>
          <a:ln w="28575">
            <a:solidFill>
              <a:schemeClr val="tx1"/>
            </a:solidFill>
            <a:round/>
            <a:headEnd/>
            <a:tailEnd/>
          </a:ln>
        </p:spPr>
        <p:txBody>
          <a:bodyPr/>
          <a:lstStyle/>
          <a:p>
            <a:endParaRPr lang="en-US" dirty="0"/>
          </a:p>
        </p:txBody>
      </p:sp>
      <p:sp>
        <p:nvSpPr>
          <p:cNvPr id="199" name="Text Box 37"/>
          <p:cNvSpPr txBox="1">
            <a:spLocks noChangeArrowheads="1"/>
          </p:cNvSpPr>
          <p:nvPr/>
        </p:nvSpPr>
        <p:spPr bwMode="auto">
          <a:xfrm>
            <a:off x="6700374" y="3817937"/>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9</a:t>
            </a:r>
          </a:p>
        </p:txBody>
      </p:sp>
      <p:sp>
        <p:nvSpPr>
          <p:cNvPr id="200" name="Text Box 37"/>
          <p:cNvSpPr txBox="1">
            <a:spLocks noChangeArrowheads="1"/>
          </p:cNvSpPr>
          <p:nvPr/>
        </p:nvSpPr>
        <p:spPr bwMode="auto">
          <a:xfrm>
            <a:off x="6907530" y="3817937"/>
            <a:ext cx="304800"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201" name="Line 36"/>
          <p:cNvSpPr>
            <a:spLocks noChangeShapeType="1"/>
          </p:cNvSpPr>
          <p:nvPr/>
        </p:nvSpPr>
        <p:spPr bwMode="auto">
          <a:xfrm flipH="1">
            <a:off x="4140432" y="4808537"/>
            <a:ext cx="152400" cy="152400"/>
          </a:xfrm>
          <a:prstGeom prst="line">
            <a:avLst/>
          </a:prstGeom>
          <a:noFill/>
          <a:ln w="28575">
            <a:solidFill>
              <a:schemeClr val="tx1"/>
            </a:solidFill>
            <a:round/>
            <a:headEnd/>
            <a:tailEnd/>
          </a:ln>
        </p:spPr>
        <p:txBody>
          <a:bodyPr/>
          <a:lstStyle/>
          <a:p>
            <a:endParaRPr lang="en-US" dirty="0"/>
          </a:p>
        </p:txBody>
      </p:sp>
      <p:sp>
        <p:nvSpPr>
          <p:cNvPr id="202" name="Line 36"/>
          <p:cNvSpPr>
            <a:spLocks noChangeShapeType="1"/>
          </p:cNvSpPr>
          <p:nvPr/>
        </p:nvSpPr>
        <p:spPr bwMode="auto">
          <a:xfrm flipH="1">
            <a:off x="4140432" y="4971217"/>
            <a:ext cx="152400" cy="152400"/>
          </a:xfrm>
          <a:prstGeom prst="line">
            <a:avLst/>
          </a:prstGeom>
          <a:noFill/>
          <a:ln w="28575">
            <a:solidFill>
              <a:schemeClr val="tx1"/>
            </a:solidFill>
            <a:round/>
            <a:headEnd/>
            <a:tailEnd/>
          </a:ln>
        </p:spPr>
        <p:txBody>
          <a:bodyPr/>
          <a:lstStyle/>
          <a:p>
            <a:endParaRPr lang="en-US" dirty="0"/>
          </a:p>
        </p:txBody>
      </p:sp>
      <p:sp>
        <p:nvSpPr>
          <p:cNvPr id="203" name="Text Box 37"/>
          <p:cNvSpPr txBox="1">
            <a:spLocks noChangeArrowheads="1"/>
          </p:cNvSpPr>
          <p:nvPr/>
        </p:nvSpPr>
        <p:spPr bwMode="auto">
          <a:xfrm>
            <a:off x="6452861" y="3823437"/>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13</a:t>
            </a:r>
          </a:p>
        </p:txBody>
      </p:sp>
      <p:sp>
        <p:nvSpPr>
          <p:cNvPr id="204" name="Line 36"/>
          <p:cNvSpPr>
            <a:spLocks noChangeShapeType="1"/>
          </p:cNvSpPr>
          <p:nvPr/>
        </p:nvSpPr>
        <p:spPr bwMode="auto">
          <a:xfrm flipH="1">
            <a:off x="6949440" y="6433404"/>
            <a:ext cx="152400" cy="152400"/>
          </a:xfrm>
          <a:prstGeom prst="line">
            <a:avLst/>
          </a:prstGeom>
          <a:noFill/>
          <a:ln w="28575">
            <a:solidFill>
              <a:schemeClr val="tx1"/>
            </a:solidFill>
            <a:round/>
            <a:headEnd/>
            <a:tailEnd/>
          </a:ln>
        </p:spPr>
        <p:txBody>
          <a:bodyPr/>
          <a:lstStyle/>
          <a:p>
            <a:endParaRPr lang="en-US" dirty="0"/>
          </a:p>
        </p:txBody>
      </p:sp>
      <p:sp>
        <p:nvSpPr>
          <p:cNvPr id="205" name="Text Box 37"/>
          <p:cNvSpPr txBox="1">
            <a:spLocks noChangeArrowheads="1"/>
          </p:cNvSpPr>
          <p:nvPr/>
        </p:nvSpPr>
        <p:spPr bwMode="auto">
          <a:xfrm>
            <a:off x="1634490" y="5533707"/>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10</a:t>
            </a:r>
          </a:p>
        </p:txBody>
      </p:sp>
      <p:sp>
        <p:nvSpPr>
          <p:cNvPr id="206" name="Line 36"/>
          <p:cNvSpPr>
            <a:spLocks noChangeShapeType="1"/>
          </p:cNvSpPr>
          <p:nvPr/>
        </p:nvSpPr>
        <p:spPr bwMode="auto">
          <a:xfrm flipH="1">
            <a:off x="4743450" y="4960937"/>
            <a:ext cx="152400" cy="152400"/>
          </a:xfrm>
          <a:prstGeom prst="line">
            <a:avLst/>
          </a:prstGeom>
          <a:noFill/>
          <a:ln w="28575">
            <a:solidFill>
              <a:schemeClr val="tx1"/>
            </a:solidFill>
            <a:round/>
            <a:headEnd/>
            <a:tailEnd/>
          </a:ln>
        </p:spPr>
        <p:txBody>
          <a:bodyPr/>
          <a:lstStyle/>
          <a:p>
            <a:endParaRPr lang="en-US" dirty="0"/>
          </a:p>
        </p:txBody>
      </p:sp>
      <p:sp>
        <p:nvSpPr>
          <p:cNvPr id="207" name="Rectangle 38"/>
          <p:cNvSpPr>
            <a:spLocks noChangeArrowheads="1"/>
          </p:cNvSpPr>
          <p:nvPr/>
        </p:nvSpPr>
        <p:spPr bwMode="auto">
          <a:xfrm>
            <a:off x="7248847" y="5384482"/>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08" name="Line 36"/>
          <p:cNvSpPr>
            <a:spLocks noChangeShapeType="1"/>
          </p:cNvSpPr>
          <p:nvPr/>
        </p:nvSpPr>
        <p:spPr bwMode="auto">
          <a:xfrm flipH="1">
            <a:off x="4736362" y="5159057"/>
            <a:ext cx="152400" cy="152400"/>
          </a:xfrm>
          <a:prstGeom prst="line">
            <a:avLst/>
          </a:prstGeom>
          <a:noFill/>
          <a:ln w="28575">
            <a:solidFill>
              <a:schemeClr val="tx1"/>
            </a:solidFill>
            <a:round/>
            <a:headEnd/>
            <a:tailEnd/>
          </a:ln>
        </p:spPr>
        <p:txBody>
          <a:bodyPr/>
          <a:lstStyle/>
          <a:p>
            <a:endParaRPr lang="en-US" dirty="0"/>
          </a:p>
        </p:txBody>
      </p:sp>
      <p:sp>
        <p:nvSpPr>
          <p:cNvPr id="209" name="Line 36"/>
          <p:cNvSpPr>
            <a:spLocks noChangeShapeType="1"/>
          </p:cNvSpPr>
          <p:nvPr/>
        </p:nvSpPr>
        <p:spPr bwMode="auto">
          <a:xfrm flipH="1">
            <a:off x="4735771" y="5311457"/>
            <a:ext cx="152400" cy="152400"/>
          </a:xfrm>
          <a:prstGeom prst="line">
            <a:avLst/>
          </a:prstGeom>
          <a:noFill/>
          <a:ln w="28575">
            <a:solidFill>
              <a:schemeClr val="tx1"/>
            </a:solidFill>
            <a:round/>
            <a:headEnd/>
            <a:tailEnd/>
          </a:ln>
        </p:spPr>
        <p:txBody>
          <a:bodyPr/>
          <a:lstStyle/>
          <a:p>
            <a:endParaRPr lang="en-US" dirty="0"/>
          </a:p>
        </p:txBody>
      </p:sp>
      <p:sp>
        <p:nvSpPr>
          <p:cNvPr id="210" name="Line 36"/>
          <p:cNvSpPr>
            <a:spLocks noChangeShapeType="1"/>
          </p:cNvSpPr>
          <p:nvPr/>
        </p:nvSpPr>
        <p:spPr bwMode="auto">
          <a:xfrm flipH="1">
            <a:off x="4883450" y="3542070"/>
            <a:ext cx="152400" cy="152400"/>
          </a:xfrm>
          <a:prstGeom prst="line">
            <a:avLst/>
          </a:prstGeom>
          <a:noFill/>
          <a:ln w="28575">
            <a:solidFill>
              <a:schemeClr val="tx1"/>
            </a:solidFill>
            <a:round/>
            <a:headEnd/>
            <a:tailEnd/>
          </a:ln>
        </p:spPr>
        <p:txBody>
          <a:bodyPr/>
          <a:lstStyle/>
          <a:p>
            <a:endParaRPr lang="en-US" dirty="0"/>
          </a:p>
        </p:txBody>
      </p:sp>
      <p:sp>
        <p:nvSpPr>
          <p:cNvPr id="211" name="Line 36"/>
          <p:cNvSpPr>
            <a:spLocks noChangeShapeType="1"/>
          </p:cNvSpPr>
          <p:nvPr/>
        </p:nvSpPr>
        <p:spPr bwMode="auto">
          <a:xfrm flipH="1">
            <a:off x="4874880" y="3699770"/>
            <a:ext cx="152400" cy="152400"/>
          </a:xfrm>
          <a:prstGeom prst="line">
            <a:avLst/>
          </a:prstGeom>
          <a:noFill/>
          <a:ln w="28575">
            <a:solidFill>
              <a:schemeClr val="tx1"/>
            </a:solidFill>
            <a:round/>
            <a:headEnd/>
            <a:tailEnd/>
          </a:ln>
        </p:spPr>
        <p:txBody>
          <a:bodyPr/>
          <a:lstStyle/>
          <a:p>
            <a:endParaRPr lang="en-US" dirty="0"/>
          </a:p>
        </p:txBody>
      </p:sp>
      <p:sp>
        <p:nvSpPr>
          <p:cNvPr id="212" name="Text Box 37"/>
          <p:cNvSpPr txBox="1">
            <a:spLocks noChangeArrowheads="1"/>
          </p:cNvSpPr>
          <p:nvPr/>
        </p:nvSpPr>
        <p:spPr bwMode="auto">
          <a:xfrm>
            <a:off x="2204394" y="3831066"/>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14</a:t>
            </a:r>
          </a:p>
        </p:txBody>
      </p:sp>
      <p:sp>
        <p:nvSpPr>
          <p:cNvPr id="213" name="Text Box 37"/>
          <p:cNvSpPr txBox="1">
            <a:spLocks noChangeArrowheads="1"/>
          </p:cNvSpPr>
          <p:nvPr/>
        </p:nvSpPr>
        <p:spPr bwMode="auto">
          <a:xfrm>
            <a:off x="2425906" y="3848640"/>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10</a:t>
            </a:r>
          </a:p>
        </p:txBody>
      </p:sp>
      <p:sp>
        <p:nvSpPr>
          <p:cNvPr id="214" name="Text Box 37"/>
          <p:cNvSpPr txBox="1">
            <a:spLocks noChangeArrowheads="1"/>
          </p:cNvSpPr>
          <p:nvPr/>
        </p:nvSpPr>
        <p:spPr bwMode="auto">
          <a:xfrm>
            <a:off x="2640330" y="3850545"/>
            <a:ext cx="350838" cy="277813"/>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14</a:t>
            </a:r>
          </a:p>
        </p:txBody>
      </p:sp>
      <p:sp>
        <p:nvSpPr>
          <p:cNvPr id="215" name="Line 36"/>
          <p:cNvSpPr>
            <a:spLocks noChangeShapeType="1"/>
          </p:cNvSpPr>
          <p:nvPr/>
        </p:nvSpPr>
        <p:spPr bwMode="auto">
          <a:xfrm flipH="1">
            <a:off x="1153542" y="6416889"/>
            <a:ext cx="138545" cy="152400"/>
          </a:xfrm>
          <a:prstGeom prst="line">
            <a:avLst/>
          </a:prstGeom>
          <a:noFill/>
          <a:ln w="28575">
            <a:solidFill>
              <a:schemeClr val="tx1"/>
            </a:solidFill>
            <a:round/>
            <a:headEnd/>
            <a:tailEnd/>
          </a:ln>
        </p:spPr>
        <p:txBody>
          <a:bodyPr/>
          <a:lstStyle/>
          <a:p>
            <a:endParaRPr lang="en-US" dirty="0"/>
          </a:p>
        </p:txBody>
      </p:sp>
      <p:sp>
        <p:nvSpPr>
          <p:cNvPr id="216" name="Line 36"/>
          <p:cNvSpPr>
            <a:spLocks noChangeShapeType="1"/>
          </p:cNvSpPr>
          <p:nvPr/>
        </p:nvSpPr>
        <p:spPr bwMode="auto">
          <a:xfrm flipH="1">
            <a:off x="4880610" y="3863657"/>
            <a:ext cx="152400" cy="152400"/>
          </a:xfrm>
          <a:prstGeom prst="line">
            <a:avLst/>
          </a:prstGeom>
          <a:noFill/>
          <a:ln w="28575">
            <a:solidFill>
              <a:schemeClr val="tx1"/>
            </a:solidFill>
            <a:round/>
            <a:headEnd/>
            <a:tailEnd/>
          </a:ln>
        </p:spPr>
        <p:txBody>
          <a:bodyPr/>
          <a:lstStyle/>
          <a:p>
            <a:endParaRPr lang="en-US" dirty="0"/>
          </a:p>
        </p:txBody>
      </p:sp>
      <p:sp>
        <p:nvSpPr>
          <p:cNvPr id="217" name="Line 36"/>
          <p:cNvSpPr>
            <a:spLocks noChangeShapeType="1"/>
          </p:cNvSpPr>
          <p:nvPr/>
        </p:nvSpPr>
        <p:spPr bwMode="auto">
          <a:xfrm flipH="1">
            <a:off x="4134914" y="5148777"/>
            <a:ext cx="152400" cy="152400"/>
          </a:xfrm>
          <a:prstGeom prst="line">
            <a:avLst/>
          </a:prstGeom>
          <a:noFill/>
          <a:ln w="28575">
            <a:solidFill>
              <a:schemeClr val="tx1"/>
            </a:solidFill>
            <a:round/>
            <a:headEnd/>
            <a:tailEnd/>
          </a:ln>
        </p:spPr>
        <p:txBody>
          <a:bodyPr/>
          <a:lstStyle/>
          <a:p>
            <a:endParaRPr lang="en-US" dirty="0"/>
          </a:p>
        </p:txBody>
      </p:sp>
      <p:sp>
        <p:nvSpPr>
          <p:cNvPr id="218" name="Text Box 37"/>
          <p:cNvSpPr txBox="1">
            <a:spLocks noChangeArrowheads="1"/>
          </p:cNvSpPr>
          <p:nvPr/>
        </p:nvSpPr>
        <p:spPr bwMode="auto">
          <a:xfrm>
            <a:off x="7103115" y="5536882"/>
            <a:ext cx="3968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219" name="Line 39"/>
          <p:cNvSpPr>
            <a:spLocks noChangeShapeType="1"/>
          </p:cNvSpPr>
          <p:nvPr/>
        </p:nvSpPr>
        <p:spPr bwMode="auto">
          <a:xfrm flipH="1">
            <a:off x="4133850" y="5312521"/>
            <a:ext cx="152400" cy="152400"/>
          </a:xfrm>
          <a:prstGeom prst="line">
            <a:avLst/>
          </a:prstGeom>
          <a:noFill/>
          <a:ln w="28575">
            <a:solidFill>
              <a:schemeClr val="tx1"/>
            </a:solidFill>
            <a:round/>
            <a:headEnd/>
            <a:tailEnd/>
          </a:ln>
        </p:spPr>
        <p:txBody>
          <a:bodyPr/>
          <a:lstStyle/>
          <a:p>
            <a:endParaRPr lang="en-US" dirty="0"/>
          </a:p>
        </p:txBody>
      </p:sp>
      <p:sp>
        <p:nvSpPr>
          <p:cNvPr id="220" name="Line 39"/>
          <p:cNvSpPr>
            <a:spLocks noChangeShapeType="1"/>
          </p:cNvSpPr>
          <p:nvPr/>
        </p:nvSpPr>
        <p:spPr bwMode="auto">
          <a:xfrm flipH="1">
            <a:off x="4286250" y="3543617"/>
            <a:ext cx="152400" cy="152400"/>
          </a:xfrm>
          <a:prstGeom prst="line">
            <a:avLst/>
          </a:prstGeom>
          <a:noFill/>
          <a:ln w="28575">
            <a:solidFill>
              <a:schemeClr val="tx1"/>
            </a:solidFill>
            <a:round/>
            <a:headEnd/>
            <a:tailEnd/>
          </a:ln>
        </p:spPr>
        <p:txBody>
          <a:bodyPr/>
          <a:lstStyle/>
          <a:p>
            <a:endParaRPr lang="en-US" dirty="0"/>
          </a:p>
        </p:txBody>
      </p:sp>
      <p:sp>
        <p:nvSpPr>
          <p:cNvPr id="221" name="Line 39"/>
          <p:cNvSpPr>
            <a:spLocks noChangeShapeType="1"/>
          </p:cNvSpPr>
          <p:nvPr/>
        </p:nvSpPr>
        <p:spPr bwMode="auto">
          <a:xfrm flipH="1">
            <a:off x="4286250" y="3696017"/>
            <a:ext cx="152400" cy="152400"/>
          </a:xfrm>
          <a:prstGeom prst="line">
            <a:avLst/>
          </a:prstGeom>
          <a:noFill/>
          <a:ln w="28575">
            <a:solidFill>
              <a:schemeClr val="tx1"/>
            </a:solidFill>
            <a:round/>
            <a:headEnd/>
            <a:tailEnd/>
          </a:ln>
        </p:spPr>
        <p:txBody>
          <a:bodyPr/>
          <a:lstStyle/>
          <a:p>
            <a:endParaRPr lang="en-US" dirty="0"/>
          </a:p>
        </p:txBody>
      </p:sp>
      <p:sp>
        <p:nvSpPr>
          <p:cNvPr id="222" name="Rectangle 38"/>
          <p:cNvSpPr>
            <a:spLocks noChangeArrowheads="1"/>
          </p:cNvSpPr>
          <p:nvPr/>
        </p:nvSpPr>
        <p:spPr bwMode="auto">
          <a:xfrm>
            <a:off x="2366010" y="5386705"/>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23" name="Text Box 37"/>
          <p:cNvSpPr txBox="1">
            <a:spLocks noChangeArrowheads="1"/>
          </p:cNvSpPr>
          <p:nvPr/>
        </p:nvSpPr>
        <p:spPr bwMode="auto">
          <a:xfrm>
            <a:off x="2253306" y="5536882"/>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15</a:t>
            </a:r>
          </a:p>
        </p:txBody>
      </p:sp>
      <p:sp>
        <p:nvSpPr>
          <p:cNvPr id="224" name="Line 39"/>
          <p:cNvSpPr>
            <a:spLocks noChangeShapeType="1"/>
          </p:cNvSpPr>
          <p:nvPr/>
        </p:nvSpPr>
        <p:spPr bwMode="auto">
          <a:xfrm flipH="1">
            <a:off x="4286250" y="3878897"/>
            <a:ext cx="152400" cy="152400"/>
          </a:xfrm>
          <a:prstGeom prst="line">
            <a:avLst/>
          </a:prstGeom>
          <a:noFill/>
          <a:ln w="28575">
            <a:solidFill>
              <a:schemeClr val="tx1"/>
            </a:solidFill>
            <a:round/>
            <a:headEnd/>
            <a:tailEnd/>
          </a:ln>
        </p:spPr>
        <p:txBody>
          <a:bodyPr/>
          <a:lstStyle/>
          <a:p>
            <a:endParaRPr lang="en-US" dirty="0"/>
          </a:p>
        </p:txBody>
      </p:sp>
      <p:sp>
        <p:nvSpPr>
          <p:cNvPr id="225" name="Line 36"/>
          <p:cNvSpPr>
            <a:spLocks noChangeShapeType="1"/>
          </p:cNvSpPr>
          <p:nvPr/>
        </p:nvSpPr>
        <p:spPr bwMode="auto">
          <a:xfrm flipH="1">
            <a:off x="4880610" y="4016057"/>
            <a:ext cx="152400" cy="152400"/>
          </a:xfrm>
          <a:prstGeom prst="line">
            <a:avLst/>
          </a:prstGeom>
          <a:noFill/>
          <a:ln w="28575">
            <a:solidFill>
              <a:schemeClr val="tx1"/>
            </a:solidFill>
            <a:round/>
            <a:headEnd/>
            <a:tailEnd/>
          </a:ln>
        </p:spPr>
        <p:txBody>
          <a:bodyPr/>
          <a:lstStyle/>
          <a:p>
            <a:endParaRPr lang="en-US" dirty="0"/>
          </a:p>
        </p:txBody>
      </p:sp>
      <p:sp>
        <p:nvSpPr>
          <p:cNvPr id="226" name="Text Box 37"/>
          <p:cNvSpPr txBox="1">
            <a:spLocks noChangeArrowheads="1"/>
          </p:cNvSpPr>
          <p:nvPr/>
        </p:nvSpPr>
        <p:spPr bwMode="auto">
          <a:xfrm>
            <a:off x="7743195" y="5536882"/>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16</a:t>
            </a:r>
          </a:p>
        </p:txBody>
      </p:sp>
      <p:sp>
        <p:nvSpPr>
          <p:cNvPr id="227" name="Line 36"/>
          <p:cNvSpPr>
            <a:spLocks noChangeShapeType="1"/>
          </p:cNvSpPr>
          <p:nvPr/>
        </p:nvSpPr>
        <p:spPr bwMode="auto">
          <a:xfrm flipH="1">
            <a:off x="4286250" y="4023145"/>
            <a:ext cx="152400" cy="152400"/>
          </a:xfrm>
          <a:prstGeom prst="line">
            <a:avLst/>
          </a:prstGeom>
          <a:noFill/>
          <a:ln w="28575">
            <a:solidFill>
              <a:schemeClr val="tx1"/>
            </a:solidFill>
            <a:round/>
            <a:headEnd/>
            <a:tailEnd/>
          </a:ln>
        </p:spPr>
        <p:txBody>
          <a:bodyPr/>
          <a:lstStyle/>
          <a:p>
            <a:endParaRPr lang="en-US" dirty="0"/>
          </a:p>
        </p:txBody>
      </p:sp>
      <p:sp>
        <p:nvSpPr>
          <p:cNvPr id="228" name="Line 39"/>
          <p:cNvSpPr>
            <a:spLocks noChangeShapeType="1"/>
          </p:cNvSpPr>
          <p:nvPr/>
        </p:nvSpPr>
        <p:spPr bwMode="auto">
          <a:xfrm flipH="1">
            <a:off x="4877686" y="4171215"/>
            <a:ext cx="152400" cy="152400"/>
          </a:xfrm>
          <a:prstGeom prst="line">
            <a:avLst/>
          </a:prstGeom>
          <a:noFill/>
          <a:ln w="28575">
            <a:solidFill>
              <a:schemeClr val="tx1"/>
            </a:solidFill>
            <a:round/>
            <a:headEnd/>
            <a:tailEnd/>
          </a:ln>
        </p:spPr>
        <p:txBody>
          <a:bodyPr/>
          <a:lstStyle/>
          <a:p>
            <a:endParaRPr lang="en-US" dirty="0"/>
          </a:p>
        </p:txBody>
      </p:sp>
      <p:sp>
        <p:nvSpPr>
          <p:cNvPr id="229" name="Rectangle 38"/>
          <p:cNvSpPr>
            <a:spLocks noChangeArrowheads="1"/>
          </p:cNvSpPr>
          <p:nvPr/>
        </p:nvSpPr>
        <p:spPr bwMode="auto">
          <a:xfrm>
            <a:off x="8469849" y="5387657"/>
            <a:ext cx="363538"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30" name="Line 39"/>
          <p:cNvSpPr>
            <a:spLocks noChangeShapeType="1"/>
          </p:cNvSpPr>
          <p:nvPr/>
        </p:nvSpPr>
        <p:spPr bwMode="auto">
          <a:xfrm flipH="1">
            <a:off x="4880610" y="4336097"/>
            <a:ext cx="152400" cy="152400"/>
          </a:xfrm>
          <a:prstGeom prst="line">
            <a:avLst/>
          </a:prstGeom>
          <a:noFill/>
          <a:ln w="28575">
            <a:solidFill>
              <a:schemeClr val="tx1"/>
            </a:solidFill>
            <a:round/>
            <a:headEnd/>
            <a:tailEnd/>
          </a:ln>
        </p:spPr>
        <p:txBody>
          <a:bodyPr/>
          <a:lstStyle/>
          <a:p>
            <a:endParaRPr lang="en-US" dirty="0"/>
          </a:p>
        </p:txBody>
      </p:sp>
      <p:sp>
        <p:nvSpPr>
          <p:cNvPr id="231" name="Line 39"/>
          <p:cNvSpPr>
            <a:spLocks noChangeShapeType="1"/>
          </p:cNvSpPr>
          <p:nvPr/>
        </p:nvSpPr>
        <p:spPr bwMode="auto">
          <a:xfrm flipH="1">
            <a:off x="4880610" y="4488497"/>
            <a:ext cx="152400" cy="152400"/>
          </a:xfrm>
          <a:prstGeom prst="line">
            <a:avLst/>
          </a:prstGeom>
          <a:noFill/>
          <a:ln w="28575">
            <a:solidFill>
              <a:schemeClr val="tx1"/>
            </a:solidFill>
            <a:round/>
            <a:headEnd/>
            <a:tailEnd/>
          </a:ln>
        </p:spPr>
        <p:txBody>
          <a:bodyPr/>
          <a:lstStyle/>
          <a:p>
            <a:endParaRPr lang="en-US" dirty="0"/>
          </a:p>
        </p:txBody>
      </p:sp>
      <p:sp>
        <p:nvSpPr>
          <p:cNvPr id="232" name="Line 39"/>
          <p:cNvSpPr>
            <a:spLocks noChangeShapeType="1"/>
          </p:cNvSpPr>
          <p:nvPr/>
        </p:nvSpPr>
        <p:spPr bwMode="auto">
          <a:xfrm flipH="1">
            <a:off x="4873522" y="4656137"/>
            <a:ext cx="152400" cy="152400"/>
          </a:xfrm>
          <a:prstGeom prst="line">
            <a:avLst/>
          </a:prstGeom>
          <a:noFill/>
          <a:ln w="28575">
            <a:solidFill>
              <a:schemeClr val="tx1"/>
            </a:solidFill>
            <a:round/>
            <a:headEnd/>
            <a:tailEnd/>
          </a:ln>
        </p:spPr>
        <p:txBody>
          <a:bodyPr/>
          <a:lstStyle/>
          <a:p>
            <a:endParaRPr lang="en-US" dirty="0"/>
          </a:p>
        </p:txBody>
      </p:sp>
      <p:sp>
        <p:nvSpPr>
          <p:cNvPr id="233" name="Line 39"/>
          <p:cNvSpPr>
            <a:spLocks noChangeShapeType="1"/>
          </p:cNvSpPr>
          <p:nvPr/>
        </p:nvSpPr>
        <p:spPr bwMode="auto">
          <a:xfrm flipH="1">
            <a:off x="4880610" y="4823777"/>
            <a:ext cx="152400" cy="152400"/>
          </a:xfrm>
          <a:prstGeom prst="line">
            <a:avLst/>
          </a:prstGeom>
          <a:noFill/>
          <a:ln w="28575">
            <a:solidFill>
              <a:schemeClr val="tx1"/>
            </a:solidFill>
            <a:round/>
            <a:headEnd/>
            <a:tailEnd/>
          </a:ln>
        </p:spPr>
        <p:txBody>
          <a:bodyPr/>
          <a:lstStyle/>
          <a:p>
            <a:endParaRPr lang="en-US" dirty="0"/>
          </a:p>
        </p:txBody>
      </p:sp>
      <p:sp>
        <p:nvSpPr>
          <p:cNvPr id="234" name="Text Box 37"/>
          <p:cNvSpPr txBox="1">
            <a:spLocks noChangeArrowheads="1"/>
          </p:cNvSpPr>
          <p:nvPr/>
        </p:nvSpPr>
        <p:spPr bwMode="auto">
          <a:xfrm>
            <a:off x="2426129" y="4037321"/>
            <a:ext cx="428625"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16</a:t>
            </a:r>
          </a:p>
        </p:txBody>
      </p:sp>
      <p:sp>
        <p:nvSpPr>
          <p:cNvPr id="235" name="Text Box 37"/>
          <p:cNvSpPr txBox="1">
            <a:spLocks noChangeArrowheads="1"/>
          </p:cNvSpPr>
          <p:nvPr/>
        </p:nvSpPr>
        <p:spPr bwMode="auto">
          <a:xfrm>
            <a:off x="2640330" y="4047601"/>
            <a:ext cx="350838" cy="276225"/>
          </a:xfrm>
          <a:prstGeom prst="rect">
            <a:avLst/>
          </a:prstGeom>
          <a:noFill/>
          <a:ln w="9525">
            <a:noFill/>
            <a:miter lim="800000"/>
            <a:headEnd/>
            <a:tailEnd/>
          </a:ln>
        </p:spPr>
        <p:txBody>
          <a:bodyPr>
            <a:spAutoFit/>
          </a:bodyPr>
          <a:lstStyle/>
          <a:p>
            <a:pPr>
              <a:spcBef>
                <a:spcPct val="50000"/>
              </a:spcBef>
            </a:pPr>
            <a:r>
              <a:rPr lang="en-US" sz="1200" b="0" dirty="0">
                <a:latin typeface="Comic Sans MS" pitchFamily="66" charset="0"/>
              </a:rPr>
              <a:t>21</a:t>
            </a:r>
          </a:p>
        </p:txBody>
      </p:sp>
      <p:sp>
        <p:nvSpPr>
          <p:cNvPr id="236" name="Line 36"/>
          <p:cNvSpPr>
            <a:spLocks noChangeShapeType="1"/>
          </p:cNvSpPr>
          <p:nvPr/>
        </p:nvSpPr>
        <p:spPr bwMode="auto">
          <a:xfrm flipH="1">
            <a:off x="1232696" y="6414793"/>
            <a:ext cx="152400" cy="152400"/>
          </a:xfrm>
          <a:prstGeom prst="line">
            <a:avLst/>
          </a:prstGeom>
          <a:noFill/>
          <a:ln w="28575">
            <a:solidFill>
              <a:schemeClr val="tx1"/>
            </a:solidFill>
            <a:round/>
            <a:headEnd/>
            <a:tailEnd/>
          </a:ln>
        </p:spPr>
        <p:txBody>
          <a:bodyPr/>
          <a:lstStyle/>
          <a:p>
            <a:endParaRPr lang="en-US" dirty="0"/>
          </a:p>
        </p:txBody>
      </p:sp>
      <p:sp>
        <p:nvSpPr>
          <p:cNvPr id="237" name="Text Box 37"/>
          <p:cNvSpPr txBox="1">
            <a:spLocks noChangeArrowheads="1"/>
          </p:cNvSpPr>
          <p:nvPr/>
        </p:nvSpPr>
        <p:spPr bwMode="auto">
          <a:xfrm>
            <a:off x="2257536" y="4028122"/>
            <a:ext cx="414338"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8</a:t>
            </a:r>
          </a:p>
        </p:txBody>
      </p:sp>
      <p:sp>
        <p:nvSpPr>
          <p:cNvPr id="238" name="Line 39"/>
          <p:cNvSpPr>
            <a:spLocks noChangeShapeType="1"/>
          </p:cNvSpPr>
          <p:nvPr/>
        </p:nvSpPr>
        <p:spPr bwMode="auto">
          <a:xfrm flipH="1">
            <a:off x="4880610" y="4976177"/>
            <a:ext cx="152400" cy="152400"/>
          </a:xfrm>
          <a:prstGeom prst="line">
            <a:avLst/>
          </a:prstGeom>
          <a:noFill/>
          <a:ln w="28575">
            <a:solidFill>
              <a:schemeClr val="tx1"/>
            </a:solidFill>
            <a:round/>
            <a:headEnd/>
            <a:tailEnd/>
          </a:ln>
        </p:spPr>
        <p:txBody>
          <a:bodyPr/>
          <a:lstStyle/>
          <a:p>
            <a:endParaRPr lang="en-US" dirty="0"/>
          </a:p>
        </p:txBody>
      </p:sp>
      <p:sp>
        <p:nvSpPr>
          <p:cNvPr id="239" name="Text Box 37"/>
          <p:cNvSpPr txBox="1">
            <a:spLocks noChangeArrowheads="1"/>
          </p:cNvSpPr>
          <p:nvPr/>
        </p:nvSpPr>
        <p:spPr bwMode="auto">
          <a:xfrm>
            <a:off x="8341262" y="5532119"/>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22</a:t>
            </a:r>
          </a:p>
        </p:txBody>
      </p:sp>
      <p:sp>
        <p:nvSpPr>
          <p:cNvPr id="240" name="Line 36"/>
          <p:cNvSpPr>
            <a:spLocks noChangeShapeType="1"/>
          </p:cNvSpPr>
          <p:nvPr/>
        </p:nvSpPr>
        <p:spPr bwMode="auto">
          <a:xfrm flipH="1">
            <a:off x="4278098" y="4198937"/>
            <a:ext cx="152400" cy="152400"/>
          </a:xfrm>
          <a:prstGeom prst="line">
            <a:avLst/>
          </a:prstGeom>
          <a:noFill/>
          <a:ln w="28575">
            <a:solidFill>
              <a:schemeClr val="tx1"/>
            </a:solidFill>
            <a:round/>
            <a:headEnd/>
            <a:tailEnd/>
          </a:ln>
        </p:spPr>
        <p:txBody>
          <a:bodyPr/>
          <a:lstStyle/>
          <a:p>
            <a:endParaRPr lang="en-US" dirty="0"/>
          </a:p>
        </p:txBody>
      </p:sp>
      <p:sp>
        <p:nvSpPr>
          <p:cNvPr id="241" name="Rectangle 38"/>
          <p:cNvSpPr>
            <a:spLocks noChangeArrowheads="1"/>
          </p:cNvSpPr>
          <p:nvPr/>
        </p:nvSpPr>
        <p:spPr bwMode="auto">
          <a:xfrm>
            <a:off x="2994137" y="5371031"/>
            <a:ext cx="363537" cy="366712"/>
          </a:xfrm>
          <a:prstGeom prst="rect">
            <a:avLst/>
          </a:prstGeom>
          <a:noFill/>
          <a:ln w="9525">
            <a:noFill/>
            <a:miter lim="800000"/>
            <a:headEnd/>
            <a:tailEnd/>
          </a:ln>
        </p:spPr>
        <p:txBody>
          <a:bodyPr wrap="none">
            <a:spAutoFit/>
          </a:bodyPr>
          <a:lstStyle/>
          <a:p>
            <a:r>
              <a:rPr lang="en-US" b="0" dirty="0">
                <a:latin typeface="Wingdings" pitchFamily="2" charset="2"/>
              </a:rPr>
              <a:t>ü</a:t>
            </a:r>
          </a:p>
        </p:txBody>
      </p:sp>
      <p:sp>
        <p:nvSpPr>
          <p:cNvPr id="242" name="Text Box 37"/>
          <p:cNvSpPr txBox="1">
            <a:spLocks noChangeArrowheads="1"/>
          </p:cNvSpPr>
          <p:nvPr/>
        </p:nvSpPr>
        <p:spPr bwMode="auto">
          <a:xfrm>
            <a:off x="2865755" y="5538993"/>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16</a:t>
            </a:r>
          </a:p>
        </p:txBody>
      </p:sp>
      <p:sp>
        <p:nvSpPr>
          <p:cNvPr id="243" name="Text Box 16"/>
          <p:cNvSpPr txBox="1">
            <a:spLocks noChangeArrowheads="1"/>
          </p:cNvSpPr>
          <p:nvPr/>
        </p:nvSpPr>
        <p:spPr bwMode="auto">
          <a:xfrm>
            <a:off x="8557064" y="3019644"/>
            <a:ext cx="304800" cy="276225"/>
          </a:xfrm>
          <a:prstGeom prst="rect">
            <a:avLst/>
          </a:prstGeom>
          <a:noFill/>
          <a:ln w="9525">
            <a:noFill/>
            <a:miter lim="800000"/>
            <a:headEnd/>
            <a:tailEnd/>
          </a:ln>
        </p:spPr>
        <p:txBody>
          <a:bodyPr>
            <a:spAutoFit/>
          </a:bodyPr>
          <a:lstStyle/>
          <a:p>
            <a:pPr>
              <a:spcBef>
                <a:spcPct val="50000"/>
              </a:spcBef>
            </a:pPr>
            <a:r>
              <a:rPr lang="en-US" sz="1200" dirty="0">
                <a:solidFill>
                  <a:schemeClr val="accent2"/>
                </a:solidFill>
                <a:latin typeface="Comic Sans MS" pitchFamily="66" charset="0"/>
              </a:rPr>
              <a:t>1</a:t>
            </a:r>
          </a:p>
        </p:txBody>
      </p:sp>
      <p:sp>
        <p:nvSpPr>
          <p:cNvPr id="244" name="Text Box 49"/>
          <p:cNvSpPr txBox="1">
            <a:spLocks noChangeArrowheads="1"/>
          </p:cNvSpPr>
          <p:nvPr/>
        </p:nvSpPr>
        <p:spPr bwMode="auto">
          <a:xfrm>
            <a:off x="3618968" y="5376446"/>
            <a:ext cx="225425" cy="338554"/>
          </a:xfrm>
          <a:prstGeom prst="rect">
            <a:avLst/>
          </a:prstGeom>
          <a:noFill/>
          <a:ln w="9525">
            <a:noFill/>
            <a:miter lim="800000"/>
            <a:headEnd/>
            <a:tailEnd/>
          </a:ln>
        </p:spPr>
        <p:txBody>
          <a:bodyPr>
            <a:spAutoFit/>
          </a:bodyPr>
          <a:lstStyle/>
          <a:p>
            <a:pPr>
              <a:spcBef>
                <a:spcPct val="50000"/>
              </a:spcBef>
            </a:pPr>
            <a:r>
              <a:rPr lang="en-US" sz="1600" b="0" dirty="0">
                <a:latin typeface="Wingdings" pitchFamily="2" charset="2"/>
              </a:rPr>
              <a:t>ü</a:t>
            </a:r>
          </a:p>
        </p:txBody>
      </p:sp>
      <p:sp>
        <p:nvSpPr>
          <p:cNvPr id="246" name="Text Box 37"/>
          <p:cNvSpPr txBox="1">
            <a:spLocks noChangeArrowheads="1"/>
          </p:cNvSpPr>
          <p:nvPr/>
        </p:nvSpPr>
        <p:spPr bwMode="auto">
          <a:xfrm>
            <a:off x="3471545" y="5555297"/>
            <a:ext cx="460375" cy="307975"/>
          </a:xfrm>
          <a:prstGeom prst="rect">
            <a:avLst/>
          </a:prstGeom>
          <a:noFill/>
          <a:ln w="9525">
            <a:noFill/>
            <a:miter lim="800000"/>
            <a:headEnd/>
            <a:tailEnd/>
          </a:ln>
        </p:spPr>
        <p:txBody>
          <a:bodyPr>
            <a:spAutoFit/>
          </a:bodyPr>
          <a:lstStyle/>
          <a:p>
            <a:pPr>
              <a:spcBef>
                <a:spcPct val="50000"/>
              </a:spcBef>
            </a:pPr>
            <a:r>
              <a:rPr lang="en-US" sz="1400" b="0" dirty="0">
                <a:latin typeface="Comic Sans MS" pitchFamily="66" charset="0"/>
              </a:rPr>
              <a:t>17</a:t>
            </a:r>
          </a:p>
        </p:txBody>
      </p:sp>
      <p:sp>
        <p:nvSpPr>
          <p:cNvPr id="90" name="Rectangle 27"/>
          <p:cNvSpPr>
            <a:spLocks noChangeArrowheads="1"/>
          </p:cNvSpPr>
          <p:nvPr/>
        </p:nvSpPr>
        <p:spPr bwMode="auto">
          <a:xfrm>
            <a:off x="5345105" y="5825492"/>
            <a:ext cx="279400" cy="273050"/>
          </a:xfrm>
          <a:prstGeom prst="rect">
            <a:avLst/>
          </a:prstGeom>
          <a:noFill/>
          <a:ln w="38100">
            <a:solidFill>
              <a:srgbClr val="CC0099"/>
            </a:solidFill>
            <a:miter lim="800000"/>
            <a:headEnd/>
            <a:tailEnd/>
          </a:ln>
        </p:spPr>
        <p:txBody>
          <a:bodyPr wrap="none" anchor="ctr"/>
          <a:lstStyle/>
          <a:p>
            <a:endParaRPr lang="en-US" dirty="0"/>
          </a:p>
        </p:txBody>
      </p:sp>
      <p:sp>
        <p:nvSpPr>
          <p:cNvPr id="109" name="Text Box 50"/>
          <p:cNvSpPr txBox="1">
            <a:spLocks noChangeArrowheads="1"/>
          </p:cNvSpPr>
          <p:nvPr/>
        </p:nvSpPr>
        <p:spPr bwMode="auto">
          <a:xfrm>
            <a:off x="5440680" y="5737859"/>
            <a:ext cx="225425" cy="274638"/>
          </a:xfrm>
          <a:prstGeom prst="rect">
            <a:avLst/>
          </a:prstGeom>
          <a:noFill/>
          <a:ln w="9525">
            <a:noFill/>
            <a:miter lim="800000"/>
            <a:headEnd/>
            <a:tailEnd/>
          </a:ln>
        </p:spPr>
        <p:txBody>
          <a:bodyPr>
            <a:spAutoFit/>
          </a:bodyPr>
          <a:lstStyle/>
          <a:p>
            <a:pPr>
              <a:spcBef>
                <a:spcPct val="50000"/>
              </a:spcBef>
            </a:pPr>
            <a:r>
              <a:rPr lang="en-US" sz="1200" b="0" dirty="0">
                <a:latin typeface="Wingdings" pitchFamily="2" charset="2"/>
              </a:rPr>
              <a:t>ü</a:t>
            </a:r>
          </a:p>
        </p:txBody>
      </p:sp>
      <p:sp>
        <p:nvSpPr>
          <p:cNvPr id="50178" name="Slide Number Placeholder 5"/>
          <p:cNvSpPr>
            <a:spLocks noGrp="1"/>
          </p:cNvSpPr>
          <p:nvPr>
            <p:ph type="sldNum" sz="quarter" idx="12"/>
          </p:nvPr>
        </p:nvSpPr>
        <p:spPr>
          <a:noFill/>
        </p:spPr>
        <p:txBody>
          <a:bodyPr/>
          <a:lstStyle/>
          <a:p>
            <a:fld id="{E41F5EEF-DBAB-4B73-9303-19A73A2CEC99}" type="slidenum">
              <a:rPr lang="en-US" smtClean="0"/>
              <a:pPr/>
              <a:t>75</a:t>
            </a:fld>
            <a:endParaRPr lang="en-US" dirty="0"/>
          </a:p>
        </p:txBody>
      </p:sp>
      <p:sp>
        <p:nvSpPr>
          <p:cNvPr id="267291" name="Text Box 27"/>
          <p:cNvSpPr txBox="1">
            <a:spLocks noChangeArrowheads="1"/>
          </p:cNvSpPr>
          <p:nvPr/>
        </p:nvSpPr>
        <p:spPr bwMode="auto">
          <a:xfrm>
            <a:off x="5280116" y="5843678"/>
            <a:ext cx="381000" cy="274638"/>
          </a:xfrm>
          <a:prstGeom prst="rect">
            <a:avLst/>
          </a:prstGeom>
          <a:noFill/>
          <a:ln w="9525">
            <a:noFill/>
            <a:miter lim="800000"/>
            <a:headEnd/>
            <a:tailEnd/>
          </a:ln>
        </p:spPr>
        <p:txBody>
          <a:bodyPr>
            <a:spAutoFit/>
          </a:bodyPr>
          <a:lstStyle/>
          <a:p>
            <a:pPr>
              <a:spcBef>
                <a:spcPct val="50000"/>
              </a:spcBef>
            </a:pPr>
            <a:r>
              <a:rPr lang="en-US" sz="1200" dirty="0">
                <a:latin typeface="Comic Sans MS" pitchFamily="66" charset="0"/>
              </a:rPr>
              <a:t>23</a:t>
            </a:r>
          </a:p>
        </p:txBody>
      </p:sp>
      <p:sp>
        <p:nvSpPr>
          <p:cNvPr id="267294" name="Rectangle 30"/>
          <p:cNvSpPr>
            <a:spLocks noGrp="1" noChangeArrowheads="1"/>
          </p:cNvSpPr>
          <p:nvPr>
            <p:ph type="title"/>
          </p:nvPr>
        </p:nvSpPr>
        <p:spPr>
          <a:xfrm>
            <a:off x="0" y="76200"/>
            <a:ext cx="9144000" cy="812800"/>
          </a:xfrm>
        </p:spPr>
        <p:txBody>
          <a:bodyPr/>
          <a:lstStyle/>
          <a:p>
            <a:pPr eaLnBrk="1" hangingPunct="1">
              <a:defRPr/>
            </a:pPr>
            <a:r>
              <a:rPr lang="en-US" dirty="0">
                <a:effectLst>
                  <a:outerShdw blurRad="38100" dist="38100" dir="2700000" algn="tl">
                    <a:srgbClr val="C0C0C0"/>
                  </a:outerShdw>
                </a:effectLst>
              </a:rPr>
              <a:t>Scorer Tips</a:t>
            </a:r>
          </a:p>
        </p:txBody>
      </p:sp>
      <p:sp>
        <p:nvSpPr>
          <p:cNvPr id="267296" name="Rectangle 32"/>
          <p:cNvSpPr>
            <a:spLocks noChangeArrowheads="1"/>
          </p:cNvSpPr>
          <p:nvPr/>
        </p:nvSpPr>
        <p:spPr bwMode="auto">
          <a:xfrm>
            <a:off x="711200" y="640080"/>
            <a:ext cx="8229600" cy="2235200"/>
          </a:xfrm>
          <a:prstGeom prst="rect">
            <a:avLst/>
          </a:prstGeom>
          <a:noFill/>
          <a:ln w="9525">
            <a:noFill/>
            <a:miter lim="800000"/>
            <a:headEnd/>
            <a:tailEnd/>
          </a:ln>
        </p:spPr>
        <p:txBody>
          <a:bodyPr/>
          <a:lstStyle/>
          <a:p>
            <a:pPr marL="342900" indent="-342900">
              <a:spcBef>
                <a:spcPct val="10000"/>
              </a:spcBef>
              <a:spcAft>
                <a:spcPct val="10000"/>
              </a:spcAft>
              <a:buClr>
                <a:srgbClr val="3366CC"/>
              </a:buClr>
              <a:buFont typeface="Wingdings" pitchFamily="2" charset="2"/>
              <a:buChar char="§"/>
            </a:pPr>
            <a:r>
              <a:rPr lang="en-US" dirty="0"/>
              <a:t>Make sure at the beginning of each service that you have awarded the loss of rally point. </a:t>
            </a:r>
            <a:r>
              <a:rPr lang="en-US" dirty="0">
                <a:solidFill>
                  <a:srgbClr val="3366CC"/>
                </a:solidFill>
              </a:rPr>
              <a:t>NO TWO EXIT SCORES</a:t>
            </a:r>
            <a:r>
              <a:rPr lang="en-US" b="0" dirty="0"/>
              <a:t> for one team should be the same - they will have earned a loss of rally point </a:t>
            </a:r>
          </a:p>
          <a:p>
            <a:pPr marL="342900" indent="-342900">
              <a:spcBef>
                <a:spcPct val="10000"/>
              </a:spcBef>
              <a:buClr>
                <a:srgbClr val="3366CC"/>
              </a:buClr>
              <a:buFont typeface="Wingdings" pitchFamily="2" charset="2"/>
              <a:buChar char="§"/>
            </a:pPr>
            <a:r>
              <a:rPr lang="en-US" b="0" dirty="0"/>
              <a:t>Owls’ # 1 serves their first serve into the net </a:t>
            </a:r>
            <a:br>
              <a:rPr lang="en-US" b="0" dirty="0"/>
            </a:br>
            <a:r>
              <a:rPr lang="en-US" b="0" dirty="0"/>
              <a:t>Should the Exit Score be 22? </a:t>
            </a:r>
          </a:p>
          <a:p>
            <a:pPr marL="342900" indent="-342900">
              <a:spcBef>
                <a:spcPct val="10000"/>
              </a:spcBef>
              <a:buClr>
                <a:srgbClr val="3366CC"/>
              </a:buClr>
              <a:buFont typeface="Wingdings" pitchFamily="2" charset="2"/>
              <a:buChar char="§"/>
            </a:pPr>
            <a:r>
              <a:rPr lang="en-US" b="0" dirty="0"/>
              <a:t>No, the last exit score was 22 </a:t>
            </a:r>
          </a:p>
          <a:p>
            <a:pPr marL="342900" indent="-342900">
              <a:spcBef>
                <a:spcPct val="10000"/>
              </a:spcBef>
              <a:buClr>
                <a:srgbClr val="3366CC"/>
              </a:buClr>
              <a:buFont typeface="Wingdings" pitchFamily="2" charset="2"/>
              <a:buChar char="§"/>
            </a:pPr>
            <a:r>
              <a:rPr lang="en-US" b="0" dirty="0"/>
              <a:t>Side-out point 22 was missed in the Points column. </a:t>
            </a:r>
          </a:p>
          <a:p>
            <a:pPr marL="342900" indent="-342900">
              <a:spcBef>
                <a:spcPct val="10000"/>
              </a:spcBef>
              <a:buClr>
                <a:srgbClr val="3366CC"/>
              </a:buClr>
              <a:buFont typeface="Wingdings" pitchFamily="2" charset="2"/>
              <a:buChar char="§"/>
            </a:pPr>
            <a:r>
              <a:rPr lang="en-US" b="0" dirty="0"/>
              <a:t>Slash 22 and 23 and enter the Exit score of 23</a:t>
            </a:r>
          </a:p>
        </p:txBody>
      </p:sp>
      <p:sp>
        <p:nvSpPr>
          <p:cNvPr id="267297" name="Line 33"/>
          <p:cNvSpPr>
            <a:spLocks noChangeShapeType="1"/>
          </p:cNvSpPr>
          <p:nvPr/>
        </p:nvSpPr>
        <p:spPr bwMode="auto">
          <a:xfrm>
            <a:off x="4200943" y="1965961"/>
            <a:ext cx="1138037" cy="3816984"/>
          </a:xfrm>
          <a:prstGeom prst="line">
            <a:avLst/>
          </a:prstGeom>
          <a:noFill/>
          <a:ln w="38100">
            <a:solidFill>
              <a:srgbClr val="0000FF"/>
            </a:solidFill>
            <a:prstDash val="sysDot"/>
            <a:round/>
            <a:headEnd/>
            <a:tailEnd type="triangle" w="med" len="med"/>
          </a:ln>
        </p:spPr>
        <p:txBody>
          <a:bodyPr/>
          <a:lstStyle/>
          <a:p>
            <a:endParaRPr lang="en-US" dirty="0"/>
          </a:p>
        </p:txBody>
      </p:sp>
      <p:sp>
        <p:nvSpPr>
          <p:cNvPr id="267298" name="Line 34"/>
          <p:cNvSpPr>
            <a:spLocks noChangeShapeType="1"/>
          </p:cNvSpPr>
          <p:nvPr/>
        </p:nvSpPr>
        <p:spPr bwMode="auto">
          <a:xfrm>
            <a:off x="4149836" y="2331720"/>
            <a:ext cx="4251214" cy="3189922"/>
          </a:xfrm>
          <a:prstGeom prst="line">
            <a:avLst/>
          </a:prstGeom>
          <a:noFill/>
          <a:ln w="38100">
            <a:solidFill>
              <a:srgbClr val="0000FF"/>
            </a:solidFill>
            <a:prstDash val="sysDot"/>
            <a:round/>
            <a:headEnd/>
            <a:tailEnd type="triangle" w="med" len="med"/>
          </a:ln>
        </p:spPr>
        <p:txBody>
          <a:bodyPr/>
          <a:lstStyle/>
          <a:p>
            <a:endParaRPr lang="en-US" dirty="0"/>
          </a:p>
        </p:txBody>
      </p:sp>
      <p:sp>
        <p:nvSpPr>
          <p:cNvPr id="267299" name="Line 35"/>
          <p:cNvSpPr>
            <a:spLocks noChangeShapeType="1"/>
          </p:cNvSpPr>
          <p:nvPr/>
        </p:nvSpPr>
        <p:spPr bwMode="auto">
          <a:xfrm flipH="1">
            <a:off x="5489715" y="2875280"/>
            <a:ext cx="405941" cy="2957512"/>
          </a:xfrm>
          <a:prstGeom prst="line">
            <a:avLst/>
          </a:prstGeom>
          <a:noFill/>
          <a:ln w="38100">
            <a:solidFill>
              <a:srgbClr val="0000FF"/>
            </a:solidFill>
            <a:prstDash val="sysDot"/>
            <a:round/>
            <a:headEnd/>
            <a:tailEnd type="triangle" w="med" len="med"/>
          </a:ln>
        </p:spPr>
        <p:txBody>
          <a:bodyPr/>
          <a:lstStyle/>
          <a:p>
            <a:endParaRPr lang="en-US" dirty="0"/>
          </a:p>
        </p:txBody>
      </p:sp>
      <p:pic>
        <p:nvPicPr>
          <p:cNvPr id="60" name="Picture 16" descr="Vball9"/>
          <p:cNvPicPr>
            <a:picLocks noChangeAspect="1" noChangeArrowheads="1"/>
          </p:cNvPicPr>
          <p:nvPr/>
        </p:nvPicPr>
        <p:blipFill>
          <a:blip r:embed="rId3" cstate="print"/>
          <a:srcRect/>
          <a:stretch>
            <a:fillRect/>
          </a:stretch>
        </p:blipFill>
        <p:spPr bwMode="auto">
          <a:xfrm>
            <a:off x="244475" y="6528435"/>
            <a:ext cx="230188" cy="238125"/>
          </a:xfrm>
          <a:prstGeom prst="rect">
            <a:avLst/>
          </a:prstGeom>
          <a:noFill/>
          <a:ln w="9525">
            <a:noFill/>
            <a:miter lim="800000"/>
            <a:headEnd/>
            <a:tailEnd/>
          </a:ln>
        </p:spPr>
      </p:pic>
      <p:sp>
        <p:nvSpPr>
          <p:cNvPr id="248" name="Line 39"/>
          <p:cNvSpPr>
            <a:spLocks noChangeShapeType="1"/>
          </p:cNvSpPr>
          <p:nvPr/>
        </p:nvSpPr>
        <p:spPr bwMode="auto">
          <a:xfrm flipH="1">
            <a:off x="4877864" y="5142753"/>
            <a:ext cx="152400" cy="152400"/>
          </a:xfrm>
          <a:prstGeom prst="line">
            <a:avLst/>
          </a:prstGeom>
          <a:noFill/>
          <a:ln w="28575">
            <a:solidFill>
              <a:schemeClr val="tx1"/>
            </a:solidFill>
            <a:round/>
            <a:headEnd/>
            <a:tailEnd/>
          </a:ln>
        </p:spPr>
        <p:txBody>
          <a:bodyPr/>
          <a:lstStyle/>
          <a:p>
            <a:endParaRPr lang="en-US" dirty="0"/>
          </a:p>
        </p:txBody>
      </p:sp>
      <p:sp>
        <p:nvSpPr>
          <p:cNvPr id="117" name="Line 35"/>
          <p:cNvSpPr>
            <a:spLocks noChangeShapeType="1"/>
          </p:cNvSpPr>
          <p:nvPr/>
        </p:nvSpPr>
        <p:spPr bwMode="auto">
          <a:xfrm>
            <a:off x="2729547" y="3010217"/>
            <a:ext cx="2143976" cy="2037200"/>
          </a:xfrm>
          <a:prstGeom prst="line">
            <a:avLst/>
          </a:prstGeom>
          <a:noFill/>
          <a:ln w="38100">
            <a:solidFill>
              <a:srgbClr val="0000FF"/>
            </a:solidFill>
            <a:prstDash val="sysDot"/>
            <a:round/>
            <a:headEnd/>
            <a:tailEnd type="triangle" w="med" len="med"/>
          </a:ln>
        </p:spPr>
        <p:txBody>
          <a:bodyPr/>
          <a:lstStyle/>
          <a:p>
            <a:endParaRPr lang="en-US" dirty="0"/>
          </a:p>
        </p:txBody>
      </p:sp>
      <p:sp>
        <p:nvSpPr>
          <p:cNvPr id="118" name="Line 35"/>
          <p:cNvSpPr>
            <a:spLocks noChangeShapeType="1"/>
          </p:cNvSpPr>
          <p:nvPr/>
        </p:nvSpPr>
        <p:spPr bwMode="auto">
          <a:xfrm flipH="1">
            <a:off x="5030263" y="2651761"/>
            <a:ext cx="1331802" cy="2400618"/>
          </a:xfrm>
          <a:prstGeom prst="line">
            <a:avLst/>
          </a:prstGeom>
          <a:noFill/>
          <a:ln w="38100">
            <a:solidFill>
              <a:srgbClr val="0000FF"/>
            </a:solidFill>
            <a:prstDash val="sysDot"/>
            <a:round/>
            <a:headEnd/>
            <a:tailEnd type="triangle" w="med" len="med"/>
          </a:ln>
        </p:spPr>
        <p:txBody>
          <a:bodyPr/>
          <a:lstStyle/>
          <a:p>
            <a:endParaRPr lang="en-US" dirty="0"/>
          </a:p>
        </p:txBody>
      </p:sp>
      <p:sp>
        <p:nvSpPr>
          <p:cNvPr id="120" name="Text Box 44"/>
          <p:cNvSpPr txBox="1">
            <a:spLocks noChangeArrowheads="1"/>
          </p:cNvSpPr>
          <p:nvPr/>
        </p:nvSpPr>
        <p:spPr bwMode="auto">
          <a:xfrm>
            <a:off x="6717023" y="301824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21" name="Text Box 4"/>
          <p:cNvSpPr txBox="1">
            <a:spLocks noChangeArrowheads="1"/>
          </p:cNvSpPr>
          <p:nvPr/>
        </p:nvSpPr>
        <p:spPr bwMode="auto">
          <a:xfrm>
            <a:off x="6435781" y="2993319"/>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122" name="Text Box 44"/>
          <p:cNvSpPr txBox="1">
            <a:spLocks noChangeArrowheads="1"/>
          </p:cNvSpPr>
          <p:nvPr/>
        </p:nvSpPr>
        <p:spPr bwMode="auto">
          <a:xfrm>
            <a:off x="1539744" y="3008819"/>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23" name="Text Box 4"/>
          <p:cNvSpPr txBox="1">
            <a:spLocks noChangeArrowheads="1"/>
          </p:cNvSpPr>
          <p:nvPr/>
        </p:nvSpPr>
        <p:spPr bwMode="auto">
          <a:xfrm>
            <a:off x="1258502" y="2983892"/>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pic>
        <p:nvPicPr>
          <p:cNvPr id="124" name="Picture 9" descr="Click Next"/>
          <p:cNvPicPr>
            <a:picLocks noChangeAspect="1" noChangeArrowheads="1"/>
          </p:cNvPicPr>
          <p:nvPr/>
        </p:nvPicPr>
        <p:blipFill>
          <a:blip r:embed="rId4" cstate="print"/>
          <a:srcRect/>
          <a:stretch>
            <a:fillRect/>
          </a:stretch>
        </p:blipFill>
        <p:spPr bwMode="auto">
          <a:xfrm>
            <a:off x="8869680" y="1828800"/>
            <a:ext cx="230187" cy="230187"/>
          </a:xfrm>
          <a:prstGeom prst="rect">
            <a:avLst/>
          </a:prstGeom>
          <a:noFill/>
          <a:ln w="9525">
            <a:noFill/>
            <a:miter lim="800000"/>
            <a:headEnd/>
            <a:tailEnd/>
          </a:ln>
        </p:spPr>
      </p:pic>
      <p:sp>
        <p:nvSpPr>
          <p:cNvPr id="125" name="TextBox 124">
            <a:extLst>
              <a:ext uri="{FF2B5EF4-FFF2-40B4-BE49-F238E27FC236}">
                <a16:creationId xmlns:a16="http://schemas.microsoft.com/office/drawing/2014/main" id="{74095CDD-C11C-41C1-BBE7-1FBC21211471}"/>
              </a:ext>
            </a:extLst>
          </p:cNvPr>
          <p:cNvSpPr txBox="1"/>
          <p:nvPr/>
        </p:nvSpPr>
        <p:spPr>
          <a:xfrm>
            <a:off x="445770" y="2103120"/>
            <a:ext cx="401072" cy="369332"/>
          </a:xfrm>
          <a:prstGeom prst="rect">
            <a:avLst/>
          </a:prstGeom>
          <a:noFill/>
        </p:spPr>
        <p:txBody>
          <a:bodyPr wrap="none" rtlCol="0">
            <a:spAutoFit/>
          </a:bodyPr>
          <a:lstStyle/>
          <a:p>
            <a:r>
              <a:rPr lang="en-US" dirty="0">
                <a:latin typeface="Wingdings 3" panose="05040102010807070707" pitchFamily="18" charset="2"/>
              </a:rPr>
              <a:t>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500"/>
                                  </p:stCondLst>
                                  <p:childTnLst>
                                    <p:set>
                                      <p:cBhvr>
                                        <p:cTn id="6" dur="1" fill="hold">
                                          <p:stCondLst>
                                            <p:cond delay="0"/>
                                          </p:stCondLst>
                                        </p:cTn>
                                        <p:tgtEl>
                                          <p:spTgt spid="267296">
                                            <p:txEl>
                                              <p:pRg st="0" end="0"/>
                                            </p:txEl>
                                          </p:spTgt>
                                        </p:tgtEl>
                                        <p:attrNameLst>
                                          <p:attrName>style.visibility</p:attrName>
                                        </p:attrNameLst>
                                      </p:cBhvr>
                                      <p:to>
                                        <p:strVal val="visible"/>
                                      </p:to>
                                    </p:set>
                                    <p:animEffect transition="in" filter="wipe(up)">
                                      <p:cBhvr>
                                        <p:cTn id="7" dur="1000"/>
                                        <p:tgtEl>
                                          <p:spTgt spid="267296">
                                            <p:txEl>
                                              <p:pRg st="0" end="0"/>
                                            </p:txEl>
                                          </p:spTgt>
                                        </p:tgtEl>
                                      </p:cBhvr>
                                    </p:animEffect>
                                  </p:childTnLst>
                                </p:cTn>
                              </p:par>
                            </p:childTnLst>
                          </p:cTn>
                        </p:par>
                        <p:par>
                          <p:cTn id="8" fill="hold">
                            <p:stCondLst>
                              <p:cond delay="1500"/>
                            </p:stCondLst>
                            <p:childTnLst>
                              <p:par>
                                <p:cTn id="9" presetID="22" presetClass="entr" presetSubtype="1" fill="hold" grpId="0" nodeType="afterEffect">
                                  <p:stCondLst>
                                    <p:cond delay="6000"/>
                                  </p:stCondLst>
                                  <p:childTnLst>
                                    <p:set>
                                      <p:cBhvr>
                                        <p:cTn id="10" dur="1" fill="hold">
                                          <p:stCondLst>
                                            <p:cond delay="0"/>
                                          </p:stCondLst>
                                        </p:cTn>
                                        <p:tgtEl>
                                          <p:spTgt spid="267296">
                                            <p:txEl>
                                              <p:pRg st="1" end="1"/>
                                            </p:txEl>
                                          </p:spTgt>
                                        </p:tgtEl>
                                        <p:attrNameLst>
                                          <p:attrName>style.visibility</p:attrName>
                                        </p:attrNameLst>
                                      </p:cBhvr>
                                      <p:to>
                                        <p:strVal val="visible"/>
                                      </p:to>
                                    </p:set>
                                    <p:animEffect transition="in" filter="wipe(up)">
                                      <p:cBhvr>
                                        <p:cTn id="11" dur="1000"/>
                                        <p:tgtEl>
                                          <p:spTgt spid="267296">
                                            <p:txEl>
                                              <p:pRg st="1" end="1"/>
                                            </p:txEl>
                                          </p:spTgt>
                                        </p:tgtEl>
                                      </p:cBhvr>
                                    </p:animEffect>
                                  </p:childTnLst>
                                </p:cTn>
                              </p:par>
                            </p:childTnLst>
                          </p:cTn>
                        </p:par>
                        <p:par>
                          <p:cTn id="12" fill="hold">
                            <p:stCondLst>
                              <p:cond delay="8500"/>
                            </p:stCondLst>
                            <p:childTnLst>
                              <p:par>
                                <p:cTn id="13" presetID="22" presetClass="entr" presetSubtype="1" fill="hold" grpId="0" nodeType="afterEffect">
                                  <p:stCondLst>
                                    <p:cond delay="500"/>
                                  </p:stCondLst>
                                  <p:childTnLst>
                                    <p:set>
                                      <p:cBhvr>
                                        <p:cTn id="14" dur="1" fill="hold">
                                          <p:stCondLst>
                                            <p:cond delay="0"/>
                                          </p:stCondLst>
                                        </p:cTn>
                                        <p:tgtEl>
                                          <p:spTgt spid="267297"/>
                                        </p:tgtEl>
                                        <p:attrNameLst>
                                          <p:attrName>style.visibility</p:attrName>
                                        </p:attrNameLst>
                                      </p:cBhvr>
                                      <p:to>
                                        <p:strVal val="visible"/>
                                      </p:to>
                                    </p:set>
                                    <p:animEffect transition="in" filter="wipe(up)">
                                      <p:cBhvr>
                                        <p:cTn id="15" dur="1000"/>
                                        <p:tgtEl>
                                          <p:spTgt spid="267297"/>
                                        </p:tgtEl>
                                      </p:cBhvr>
                                    </p:animEffect>
                                  </p:childTnLst>
                                  <p:subTnLst>
                                    <p:set>
                                      <p:cBhvr override="childStyle">
                                        <p:cTn dur="1" fill="hold" display="0" masterRel="sameClick" afterEffect="1">
                                          <p:stCondLst>
                                            <p:cond evt="end" delay="0">
                                              <p:tn val="13"/>
                                            </p:cond>
                                          </p:stCondLst>
                                        </p:cTn>
                                        <p:tgtEl>
                                          <p:spTgt spid="267297"/>
                                        </p:tgtEl>
                                        <p:attrNameLst>
                                          <p:attrName>style.visibility</p:attrName>
                                        </p:attrNameLst>
                                      </p:cBhvr>
                                      <p:to>
                                        <p:strVal val="hidden"/>
                                      </p:to>
                                    </p:set>
                                  </p:subTnLst>
                                </p:cTn>
                              </p:par>
                            </p:childTnLst>
                          </p:cTn>
                        </p:par>
                        <p:par>
                          <p:cTn id="16" fill="hold">
                            <p:stCondLst>
                              <p:cond delay="10000"/>
                            </p:stCondLst>
                            <p:childTnLst>
                              <p:par>
                                <p:cTn id="17" presetID="53" presetClass="entr" presetSubtype="0" fill="hold" grpId="0" nodeType="afterEffect">
                                  <p:stCondLst>
                                    <p:cond delay="0"/>
                                  </p:stCondLst>
                                  <p:childTnLst>
                                    <p:set>
                                      <p:cBhvr>
                                        <p:cTn id="18" dur="1" fill="hold">
                                          <p:stCondLst>
                                            <p:cond delay="0"/>
                                          </p:stCondLst>
                                        </p:cTn>
                                        <p:tgtEl>
                                          <p:spTgt spid="90"/>
                                        </p:tgtEl>
                                        <p:attrNameLst>
                                          <p:attrName>style.visibility</p:attrName>
                                        </p:attrNameLst>
                                      </p:cBhvr>
                                      <p:to>
                                        <p:strVal val="visible"/>
                                      </p:to>
                                    </p:set>
                                    <p:anim calcmode="lin" valueType="num">
                                      <p:cBhvr>
                                        <p:cTn id="19" dur="500" fill="hold"/>
                                        <p:tgtEl>
                                          <p:spTgt spid="90"/>
                                        </p:tgtEl>
                                        <p:attrNameLst>
                                          <p:attrName>ppt_w</p:attrName>
                                        </p:attrNameLst>
                                      </p:cBhvr>
                                      <p:tavLst>
                                        <p:tav tm="0">
                                          <p:val>
                                            <p:fltVal val="0"/>
                                          </p:val>
                                        </p:tav>
                                        <p:tav tm="100000">
                                          <p:val>
                                            <p:strVal val="#ppt_w"/>
                                          </p:val>
                                        </p:tav>
                                      </p:tavLst>
                                    </p:anim>
                                    <p:anim calcmode="lin" valueType="num">
                                      <p:cBhvr>
                                        <p:cTn id="20" dur="500" fill="hold"/>
                                        <p:tgtEl>
                                          <p:spTgt spid="90"/>
                                        </p:tgtEl>
                                        <p:attrNameLst>
                                          <p:attrName>ppt_h</p:attrName>
                                        </p:attrNameLst>
                                      </p:cBhvr>
                                      <p:tavLst>
                                        <p:tav tm="0">
                                          <p:val>
                                            <p:fltVal val="0"/>
                                          </p:val>
                                        </p:tav>
                                        <p:tav tm="100000">
                                          <p:val>
                                            <p:strVal val="#ppt_h"/>
                                          </p:val>
                                        </p:tav>
                                      </p:tavLst>
                                    </p:anim>
                                    <p:animEffect transition="in" filter="fade">
                                      <p:cBhvr>
                                        <p:cTn id="21" dur="500"/>
                                        <p:tgtEl>
                                          <p:spTgt spid="90"/>
                                        </p:tgtEl>
                                      </p:cBhvr>
                                    </p:animEffect>
                                  </p:childTnLst>
                                </p:cTn>
                              </p:par>
                            </p:childTnLst>
                          </p:cTn>
                        </p:par>
                        <p:par>
                          <p:cTn id="22" fill="hold">
                            <p:stCondLst>
                              <p:cond delay="10500"/>
                            </p:stCondLst>
                            <p:childTnLst>
                              <p:par>
                                <p:cTn id="23" presetID="53" presetClass="entr" presetSubtype="0" fill="hold" nodeType="afterEffect">
                                  <p:stCondLst>
                                    <p:cond delay="0"/>
                                  </p:stCondLst>
                                  <p:childTnLst>
                                    <p:set>
                                      <p:cBhvr>
                                        <p:cTn id="24" dur="1" fill="hold">
                                          <p:stCondLst>
                                            <p:cond delay="0"/>
                                          </p:stCondLst>
                                        </p:cTn>
                                        <p:tgtEl>
                                          <p:spTgt spid="124"/>
                                        </p:tgtEl>
                                        <p:attrNameLst>
                                          <p:attrName>style.visibility</p:attrName>
                                        </p:attrNameLst>
                                      </p:cBhvr>
                                      <p:to>
                                        <p:strVal val="visible"/>
                                      </p:to>
                                    </p:set>
                                    <p:anim calcmode="lin" valueType="num">
                                      <p:cBhvr>
                                        <p:cTn id="25" dur="1000" fill="hold"/>
                                        <p:tgtEl>
                                          <p:spTgt spid="124"/>
                                        </p:tgtEl>
                                        <p:attrNameLst>
                                          <p:attrName>ppt_w</p:attrName>
                                        </p:attrNameLst>
                                      </p:cBhvr>
                                      <p:tavLst>
                                        <p:tav tm="0">
                                          <p:val>
                                            <p:fltVal val="0"/>
                                          </p:val>
                                        </p:tav>
                                        <p:tav tm="100000">
                                          <p:val>
                                            <p:strVal val="#ppt_w"/>
                                          </p:val>
                                        </p:tav>
                                      </p:tavLst>
                                    </p:anim>
                                    <p:anim calcmode="lin" valueType="num">
                                      <p:cBhvr>
                                        <p:cTn id="26" dur="1000" fill="hold"/>
                                        <p:tgtEl>
                                          <p:spTgt spid="124"/>
                                        </p:tgtEl>
                                        <p:attrNameLst>
                                          <p:attrName>ppt_h</p:attrName>
                                        </p:attrNameLst>
                                      </p:cBhvr>
                                      <p:tavLst>
                                        <p:tav tm="0">
                                          <p:val>
                                            <p:fltVal val="0"/>
                                          </p:val>
                                        </p:tav>
                                        <p:tav tm="100000">
                                          <p:val>
                                            <p:strVal val="#ppt_h"/>
                                          </p:val>
                                        </p:tav>
                                      </p:tavLst>
                                    </p:anim>
                                    <p:animEffect transition="in" filter="fade">
                                      <p:cBhvr>
                                        <p:cTn id="27" dur="1000"/>
                                        <p:tgtEl>
                                          <p:spTgt spid="12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67296">
                                            <p:txEl>
                                              <p:pRg st="2" end="2"/>
                                            </p:txEl>
                                          </p:spTgt>
                                        </p:tgtEl>
                                        <p:attrNameLst>
                                          <p:attrName>style.visibility</p:attrName>
                                        </p:attrNameLst>
                                      </p:cBhvr>
                                      <p:to>
                                        <p:strVal val="visible"/>
                                      </p:to>
                                    </p:set>
                                    <p:animEffect transition="in" filter="wipe(up)">
                                      <p:cBhvr>
                                        <p:cTn id="32" dur="1000"/>
                                        <p:tgtEl>
                                          <p:spTgt spid="267296">
                                            <p:txEl>
                                              <p:pRg st="2" end="2"/>
                                            </p:txEl>
                                          </p:spTgt>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25"/>
                                        </p:tgtEl>
                                        <p:attrNameLst>
                                          <p:attrName>style.visibility</p:attrName>
                                        </p:attrNameLst>
                                      </p:cBhvr>
                                      <p:to>
                                        <p:strVal val="visible"/>
                                      </p:to>
                                    </p:set>
                                    <p:animEffect transition="in" filter="wipe(left)">
                                      <p:cBhvr>
                                        <p:cTn id="35" dur="500"/>
                                        <p:tgtEl>
                                          <p:spTgt spid="125"/>
                                        </p:tgtEl>
                                      </p:cBhvr>
                                    </p:animEffect>
                                  </p:childTnLst>
                                </p:cTn>
                              </p:par>
                              <p:par>
                                <p:cTn id="36" presetID="10" presetClass="exit" presetSubtype="0" fill="hold" nodeType="withEffect">
                                  <p:stCondLst>
                                    <p:cond delay="0"/>
                                  </p:stCondLst>
                                  <p:childTnLst>
                                    <p:animEffect transition="out" filter="fade">
                                      <p:cBhvr>
                                        <p:cTn id="37" dur="2000"/>
                                        <p:tgtEl>
                                          <p:spTgt spid="124"/>
                                        </p:tgtEl>
                                      </p:cBhvr>
                                    </p:animEffect>
                                    <p:set>
                                      <p:cBhvr>
                                        <p:cTn id="38" dur="1" fill="hold">
                                          <p:stCondLst>
                                            <p:cond delay="1999"/>
                                          </p:stCondLst>
                                        </p:cTn>
                                        <p:tgtEl>
                                          <p:spTgt spid="124"/>
                                        </p:tgtEl>
                                        <p:attrNameLst>
                                          <p:attrName>style.visibility</p:attrName>
                                        </p:attrNameLst>
                                      </p:cBhvr>
                                      <p:to>
                                        <p:strVal val="hidden"/>
                                      </p:to>
                                    </p:set>
                                  </p:childTnLst>
                                </p:cTn>
                              </p:par>
                            </p:childTnLst>
                          </p:cTn>
                        </p:par>
                        <p:par>
                          <p:cTn id="39" fill="hold">
                            <p:stCondLst>
                              <p:cond delay="2000"/>
                            </p:stCondLst>
                            <p:childTnLst>
                              <p:par>
                                <p:cTn id="40" presetID="22" presetClass="entr" presetSubtype="1" fill="hold" grpId="0" nodeType="afterEffect">
                                  <p:stCondLst>
                                    <p:cond delay="500"/>
                                  </p:stCondLst>
                                  <p:childTnLst>
                                    <p:set>
                                      <p:cBhvr>
                                        <p:cTn id="41" dur="1" fill="hold">
                                          <p:stCondLst>
                                            <p:cond delay="0"/>
                                          </p:stCondLst>
                                        </p:cTn>
                                        <p:tgtEl>
                                          <p:spTgt spid="267298"/>
                                        </p:tgtEl>
                                        <p:attrNameLst>
                                          <p:attrName>style.visibility</p:attrName>
                                        </p:attrNameLst>
                                      </p:cBhvr>
                                      <p:to>
                                        <p:strVal val="visible"/>
                                      </p:to>
                                    </p:set>
                                    <p:animEffect transition="in" filter="wipe(up)">
                                      <p:cBhvr>
                                        <p:cTn id="42" dur="1000"/>
                                        <p:tgtEl>
                                          <p:spTgt spid="267298"/>
                                        </p:tgtEl>
                                      </p:cBhvr>
                                    </p:animEffect>
                                  </p:childTnLst>
                                  <p:subTnLst>
                                    <p:set>
                                      <p:cBhvr override="childStyle">
                                        <p:cTn dur="1" fill="hold" display="0" masterRel="sameClick" afterEffect="1">
                                          <p:stCondLst>
                                            <p:cond evt="end" delay="0">
                                              <p:tn val="40"/>
                                            </p:cond>
                                          </p:stCondLst>
                                        </p:cTn>
                                        <p:tgtEl>
                                          <p:spTgt spid="267298"/>
                                        </p:tgtEl>
                                        <p:attrNameLst>
                                          <p:attrName>style.visibility</p:attrName>
                                        </p:attrNameLst>
                                      </p:cBhvr>
                                      <p:to>
                                        <p:strVal val="hidden"/>
                                      </p:to>
                                    </p:set>
                                  </p:subTnLst>
                                </p:cTn>
                              </p:par>
                            </p:childTnLst>
                          </p:cTn>
                        </p:par>
                        <p:par>
                          <p:cTn id="43" fill="hold">
                            <p:stCondLst>
                              <p:cond delay="3500"/>
                            </p:stCondLst>
                            <p:childTnLst>
                              <p:par>
                                <p:cTn id="44" presetID="22" presetClass="entr" presetSubtype="1" fill="hold" grpId="0" nodeType="afterEffect">
                                  <p:stCondLst>
                                    <p:cond delay="2000"/>
                                  </p:stCondLst>
                                  <p:childTnLst>
                                    <p:set>
                                      <p:cBhvr>
                                        <p:cTn id="45" dur="1" fill="hold">
                                          <p:stCondLst>
                                            <p:cond delay="0"/>
                                          </p:stCondLst>
                                        </p:cTn>
                                        <p:tgtEl>
                                          <p:spTgt spid="267296">
                                            <p:txEl>
                                              <p:pRg st="3" end="3"/>
                                            </p:txEl>
                                          </p:spTgt>
                                        </p:tgtEl>
                                        <p:attrNameLst>
                                          <p:attrName>style.visibility</p:attrName>
                                        </p:attrNameLst>
                                      </p:cBhvr>
                                      <p:to>
                                        <p:strVal val="visible"/>
                                      </p:to>
                                    </p:set>
                                    <p:animEffect transition="in" filter="wipe(up)">
                                      <p:cBhvr>
                                        <p:cTn id="46" dur="1000"/>
                                        <p:tgtEl>
                                          <p:spTgt spid="267296">
                                            <p:txEl>
                                              <p:pRg st="3" end="3"/>
                                            </p:txEl>
                                          </p:spTgt>
                                        </p:tgtEl>
                                      </p:cBhvr>
                                    </p:animEffect>
                                  </p:childTnLst>
                                </p:cTn>
                              </p:par>
                            </p:childTnLst>
                          </p:cTn>
                        </p:par>
                        <p:par>
                          <p:cTn id="47" fill="hold">
                            <p:stCondLst>
                              <p:cond delay="6500"/>
                            </p:stCondLst>
                            <p:childTnLst>
                              <p:par>
                                <p:cTn id="48" presetID="22" presetClass="entr" presetSubtype="1" fill="hold" grpId="0" nodeType="afterEffect">
                                  <p:stCondLst>
                                    <p:cond delay="0"/>
                                  </p:stCondLst>
                                  <p:childTnLst>
                                    <p:set>
                                      <p:cBhvr>
                                        <p:cTn id="49" dur="1" fill="hold">
                                          <p:stCondLst>
                                            <p:cond delay="0"/>
                                          </p:stCondLst>
                                        </p:cTn>
                                        <p:tgtEl>
                                          <p:spTgt spid="118"/>
                                        </p:tgtEl>
                                        <p:attrNameLst>
                                          <p:attrName>style.visibility</p:attrName>
                                        </p:attrNameLst>
                                      </p:cBhvr>
                                      <p:to>
                                        <p:strVal val="visible"/>
                                      </p:to>
                                    </p:set>
                                    <p:animEffect transition="in" filter="wipe(up)">
                                      <p:cBhvr>
                                        <p:cTn id="50" dur="1000"/>
                                        <p:tgtEl>
                                          <p:spTgt spid="118"/>
                                        </p:tgtEl>
                                      </p:cBhvr>
                                    </p:animEffect>
                                  </p:childTnLst>
                                  <p:subTnLst>
                                    <p:set>
                                      <p:cBhvr override="childStyle">
                                        <p:cTn dur="1" fill="hold" display="0" masterRel="sameClick" afterEffect="1">
                                          <p:stCondLst>
                                            <p:cond evt="end" delay="0">
                                              <p:tn val="48"/>
                                            </p:cond>
                                          </p:stCondLst>
                                        </p:cTn>
                                        <p:tgtEl>
                                          <p:spTgt spid="118"/>
                                        </p:tgtEl>
                                        <p:attrNameLst>
                                          <p:attrName>style.visibility</p:attrName>
                                        </p:attrNameLst>
                                      </p:cBhvr>
                                      <p:to>
                                        <p:strVal val="hidden"/>
                                      </p:to>
                                    </p:set>
                                  </p:subTnLst>
                                </p:cTn>
                              </p:par>
                            </p:childTnLst>
                          </p:cTn>
                        </p:par>
                        <p:par>
                          <p:cTn id="51" fill="hold">
                            <p:stCondLst>
                              <p:cond delay="7500"/>
                            </p:stCondLst>
                            <p:childTnLst>
                              <p:par>
                                <p:cTn id="52" presetID="22" presetClass="entr" presetSubtype="1" fill="hold" grpId="0" nodeType="afterEffect">
                                  <p:stCondLst>
                                    <p:cond delay="2000"/>
                                  </p:stCondLst>
                                  <p:childTnLst>
                                    <p:set>
                                      <p:cBhvr>
                                        <p:cTn id="53" dur="1" fill="hold">
                                          <p:stCondLst>
                                            <p:cond delay="0"/>
                                          </p:stCondLst>
                                        </p:cTn>
                                        <p:tgtEl>
                                          <p:spTgt spid="267296">
                                            <p:txEl>
                                              <p:pRg st="4" end="4"/>
                                            </p:txEl>
                                          </p:spTgt>
                                        </p:tgtEl>
                                        <p:attrNameLst>
                                          <p:attrName>style.visibility</p:attrName>
                                        </p:attrNameLst>
                                      </p:cBhvr>
                                      <p:to>
                                        <p:strVal val="visible"/>
                                      </p:to>
                                    </p:set>
                                    <p:animEffect transition="in" filter="wipe(up)">
                                      <p:cBhvr>
                                        <p:cTn id="54" dur="1000"/>
                                        <p:tgtEl>
                                          <p:spTgt spid="267296">
                                            <p:txEl>
                                              <p:pRg st="4" end="4"/>
                                            </p:txEl>
                                          </p:spTgt>
                                        </p:tgtEl>
                                      </p:cBhvr>
                                    </p:animEffect>
                                  </p:childTnLst>
                                </p:cTn>
                              </p:par>
                            </p:childTnLst>
                          </p:cTn>
                        </p:par>
                        <p:par>
                          <p:cTn id="55" fill="hold">
                            <p:stCondLst>
                              <p:cond delay="10500"/>
                            </p:stCondLst>
                            <p:childTnLst>
                              <p:par>
                                <p:cTn id="56" presetID="22" presetClass="entr" presetSubtype="1" fill="hold" grpId="0" nodeType="afterEffect">
                                  <p:stCondLst>
                                    <p:cond delay="0"/>
                                  </p:stCondLst>
                                  <p:childTnLst>
                                    <p:set>
                                      <p:cBhvr>
                                        <p:cTn id="57" dur="1" fill="hold">
                                          <p:stCondLst>
                                            <p:cond delay="0"/>
                                          </p:stCondLst>
                                        </p:cTn>
                                        <p:tgtEl>
                                          <p:spTgt spid="117"/>
                                        </p:tgtEl>
                                        <p:attrNameLst>
                                          <p:attrName>style.visibility</p:attrName>
                                        </p:attrNameLst>
                                      </p:cBhvr>
                                      <p:to>
                                        <p:strVal val="visible"/>
                                      </p:to>
                                    </p:set>
                                    <p:animEffect transition="in" filter="wipe(up)">
                                      <p:cBhvr>
                                        <p:cTn id="58" dur="1000"/>
                                        <p:tgtEl>
                                          <p:spTgt spid="117"/>
                                        </p:tgtEl>
                                      </p:cBhvr>
                                    </p:animEffect>
                                  </p:childTnLst>
                                  <p:subTnLst>
                                    <p:set>
                                      <p:cBhvr override="childStyle">
                                        <p:cTn dur="1" fill="hold" display="0" masterRel="sameClick" afterEffect="1">
                                          <p:stCondLst>
                                            <p:cond evt="end" delay="0">
                                              <p:tn val="56"/>
                                            </p:cond>
                                          </p:stCondLst>
                                        </p:cTn>
                                        <p:tgtEl>
                                          <p:spTgt spid="117"/>
                                        </p:tgtEl>
                                        <p:attrNameLst>
                                          <p:attrName>style.visibility</p:attrName>
                                        </p:attrNameLst>
                                      </p:cBhvr>
                                      <p:to>
                                        <p:strVal val="hidden"/>
                                      </p:to>
                                    </p:set>
                                  </p:subTnLst>
                                </p:cTn>
                              </p:par>
                            </p:childTnLst>
                          </p:cTn>
                        </p:par>
                        <p:par>
                          <p:cTn id="59" fill="hold">
                            <p:stCondLst>
                              <p:cond delay="11500"/>
                            </p:stCondLst>
                            <p:childTnLst>
                              <p:par>
                                <p:cTn id="60" presetID="22" presetClass="entr" presetSubtype="8" fill="hold" grpId="0" nodeType="afterEffect">
                                  <p:stCondLst>
                                    <p:cond delay="0"/>
                                  </p:stCondLst>
                                  <p:childTnLst>
                                    <p:set>
                                      <p:cBhvr>
                                        <p:cTn id="61" dur="1" fill="hold">
                                          <p:stCondLst>
                                            <p:cond delay="0"/>
                                          </p:stCondLst>
                                        </p:cTn>
                                        <p:tgtEl>
                                          <p:spTgt spid="238"/>
                                        </p:tgtEl>
                                        <p:attrNameLst>
                                          <p:attrName>style.visibility</p:attrName>
                                        </p:attrNameLst>
                                      </p:cBhvr>
                                      <p:to>
                                        <p:strVal val="visible"/>
                                      </p:to>
                                    </p:set>
                                    <p:animEffect transition="in" filter="wipe(left)">
                                      <p:cBhvr>
                                        <p:cTn id="62" dur="500"/>
                                        <p:tgtEl>
                                          <p:spTgt spid="238"/>
                                        </p:tgtEl>
                                      </p:cBhvr>
                                    </p:animEffect>
                                  </p:childTnLst>
                                </p:cTn>
                              </p:par>
                            </p:childTnLst>
                          </p:cTn>
                        </p:par>
                        <p:par>
                          <p:cTn id="63" fill="hold">
                            <p:stCondLst>
                              <p:cond delay="12000"/>
                            </p:stCondLst>
                            <p:childTnLst>
                              <p:par>
                                <p:cTn id="64" presetID="22" presetClass="entr" presetSubtype="8" fill="hold" grpId="0" nodeType="afterEffect">
                                  <p:stCondLst>
                                    <p:cond delay="0"/>
                                  </p:stCondLst>
                                  <p:childTnLst>
                                    <p:set>
                                      <p:cBhvr>
                                        <p:cTn id="65" dur="1" fill="hold">
                                          <p:stCondLst>
                                            <p:cond delay="0"/>
                                          </p:stCondLst>
                                        </p:cTn>
                                        <p:tgtEl>
                                          <p:spTgt spid="248"/>
                                        </p:tgtEl>
                                        <p:attrNameLst>
                                          <p:attrName>style.visibility</p:attrName>
                                        </p:attrNameLst>
                                      </p:cBhvr>
                                      <p:to>
                                        <p:strVal val="visible"/>
                                      </p:to>
                                    </p:set>
                                    <p:animEffect transition="in" filter="wipe(left)">
                                      <p:cBhvr>
                                        <p:cTn id="66" dur="500"/>
                                        <p:tgtEl>
                                          <p:spTgt spid="248"/>
                                        </p:tgtEl>
                                      </p:cBhvr>
                                    </p:animEffect>
                                  </p:childTnLst>
                                </p:cTn>
                              </p:par>
                            </p:childTnLst>
                          </p:cTn>
                        </p:par>
                        <p:par>
                          <p:cTn id="67" fill="hold">
                            <p:stCondLst>
                              <p:cond delay="12500"/>
                            </p:stCondLst>
                            <p:childTnLst>
                              <p:par>
                                <p:cTn id="68" presetID="22" presetClass="entr" presetSubtype="1" fill="hold" grpId="0" nodeType="afterEffect">
                                  <p:stCondLst>
                                    <p:cond delay="0"/>
                                  </p:stCondLst>
                                  <p:childTnLst>
                                    <p:set>
                                      <p:cBhvr>
                                        <p:cTn id="69" dur="1" fill="hold">
                                          <p:stCondLst>
                                            <p:cond delay="0"/>
                                          </p:stCondLst>
                                        </p:cTn>
                                        <p:tgtEl>
                                          <p:spTgt spid="267299"/>
                                        </p:tgtEl>
                                        <p:attrNameLst>
                                          <p:attrName>style.visibility</p:attrName>
                                        </p:attrNameLst>
                                      </p:cBhvr>
                                      <p:to>
                                        <p:strVal val="visible"/>
                                      </p:to>
                                    </p:set>
                                    <p:animEffect transition="in" filter="wipe(up)">
                                      <p:cBhvr>
                                        <p:cTn id="70" dur="1000"/>
                                        <p:tgtEl>
                                          <p:spTgt spid="267299"/>
                                        </p:tgtEl>
                                      </p:cBhvr>
                                    </p:animEffect>
                                  </p:childTnLst>
                                  <p:subTnLst>
                                    <p:set>
                                      <p:cBhvr override="childStyle">
                                        <p:cTn dur="1" fill="hold" display="0" masterRel="sameClick" afterEffect="1">
                                          <p:stCondLst>
                                            <p:cond evt="end" delay="0">
                                              <p:tn val="68"/>
                                            </p:cond>
                                          </p:stCondLst>
                                        </p:cTn>
                                        <p:tgtEl>
                                          <p:spTgt spid="267299"/>
                                        </p:tgtEl>
                                        <p:attrNameLst>
                                          <p:attrName>style.visibility</p:attrName>
                                        </p:attrNameLst>
                                      </p:cBhvr>
                                      <p:to>
                                        <p:strVal val="hidden"/>
                                      </p:to>
                                    </p:set>
                                  </p:subTnLst>
                                </p:cTn>
                              </p:par>
                            </p:childTnLst>
                          </p:cTn>
                        </p:par>
                        <p:par>
                          <p:cTn id="71" fill="hold">
                            <p:stCondLst>
                              <p:cond delay="13500"/>
                            </p:stCondLst>
                            <p:childTnLst>
                              <p:par>
                                <p:cTn id="72" presetID="22" presetClass="entr" presetSubtype="4" fill="hold" grpId="0" nodeType="afterEffect">
                                  <p:stCondLst>
                                    <p:cond delay="500"/>
                                  </p:stCondLst>
                                  <p:childTnLst>
                                    <p:set>
                                      <p:cBhvr>
                                        <p:cTn id="73" dur="1" fill="hold">
                                          <p:stCondLst>
                                            <p:cond delay="0"/>
                                          </p:stCondLst>
                                        </p:cTn>
                                        <p:tgtEl>
                                          <p:spTgt spid="267291"/>
                                        </p:tgtEl>
                                        <p:attrNameLst>
                                          <p:attrName>style.visibility</p:attrName>
                                        </p:attrNameLst>
                                      </p:cBhvr>
                                      <p:to>
                                        <p:strVal val="visible"/>
                                      </p:to>
                                    </p:set>
                                    <p:animEffect transition="in" filter="wipe(down)">
                                      <p:cBhvr>
                                        <p:cTn id="74" dur="1000"/>
                                        <p:tgtEl>
                                          <p:spTgt spid="267291"/>
                                        </p:tgtEl>
                                      </p:cBhvr>
                                    </p:animEffect>
                                  </p:childTnLst>
                                </p:cTn>
                              </p:par>
                            </p:childTnLst>
                          </p:cTn>
                        </p:par>
                        <p:par>
                          <p:cTn id="75" fill="hold">
                            <p:stCondLst>
                              <p:cond delay="15000"/>
                            </p:stCondLst>
                            <p:childTnLst>
                              <p:par>
                                <p:cTn id="76" presetID="10" presetClass="exit" presetSubtype="0" fill="hold" grpId="1" nodeType="afterEffect">
                                  <p:stCondLst>
                                    <p:cond delay="0"/>
                                  </p:stCondLst>
                                  <p:childTnLst>
                                    <p:animEffect transition="out" filter="fade">
                                      <p:cBhvr>
                                        <p:cTn id="77" dur="500"/>
                                        <p:tgtEl>
                                          <p:spTgt spid="125"/>
                                        </p:tgtEl>
                                      </p:cBhvr>
                                    </p:animEffect>
                                    <p:set>
                                      <p:cBhvr>
                                        <p:cTn id="78" dur="1" fill="hold">
                                          <p:stCondLst>
                                            <p:cond delay="499"/>
                                          </p:stCondLst>
                                        </p:cTn>
                                        <p:tgtEl>
                                          <p:spTgt spid="125"/>
                                        </p:tgtEl>
                                        <p:attrNameLst>
                                          <p:attrName>style.visibility</p:attrName>
                                        </p:attrNameLst>
                                      </p:cBhvr>
                                      <p:to>
                                        <p:strVal val="hidden"/>
                                      </p:to>
                                    </p:set>
                                  </p:childTnLst>
                                </p:cTn>
                              </p:par>
                            </p:childTnLst>
                          </p:cTn>
                        </p:par>
                        <p:par>
                          <p:cTn id="79" fill="hold">
                            <p:stCondLst>
                              <p:cond delay="15500"/>
                            </p:stCondLst>
                            <p:childTnLst>
                              <p:par>
                                <p:cTn id="80" presetID="4" presetClass="entr" presetSubtype="32" fill="hold" nodeType="after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box(out)">
                                      <p:cBhvr>
                                        <p:cTn id="8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0" animBg="1"/>
      <p:bldP spid="90" grpId="0" animBg="1"/>
      <p:bldP spid="267291" grpId="0"/>
      <p:bldP spid="267296" grpId="0" uiExpand="1" build="p"/>
      <p:bldP spid="267297" grpId="0" uiExpand="1" animBg="1"/>
      <p:bldP spid="267298" grpId="0" uiExpand="1" animBg="1"/>
      <p:bldP spid="267299" grpId="0" animBg="1"/>
      <p:bldP spid="248" grpId="0" animBg="1"/>
      <p:bldP spid="117" grpId="0" animBg="1"/>
      <p:bldP spid="118" grpId="0" animBg="1"/>
      <p:bldP spid="125" grpId="0"/>
      <p:bldP spid="125" grpId="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9B89CD2-45E9-E449-9203-856030A50880}"/>
              </a:ext>
            </a:extLst>
          </p:cNvPr>
          <p:cNvPicPr>
            <a:picLocks noChangeAspect="1"/>
          </p:cNvPicPr>
          <p:nvPr/>
        </p:nvPicPr>
        <p:blipFill>
          <a:blip r:embed="rId3"/>
          <a:stretch>
            <a:fillRect/>
          </a:stretch>
        </p:blipFill>
        <p:spPr>
          <a:xfrm>
            <a:off x="182880" y="1153707"/>
            <a:ext cx="8712276" cy="5567133"/>
          </a:xfrm>
          <a:prstGeom prst="rect">
            <a:avLst/>
          </a:prstGeom>
          <a:effectLst>
            <a:outerShdw blurRad="50800" dist="38100" dir="2700000" algn="tl" rotWithShape="0">
              <a:prstClr val="black">
                <a:alpha val="40000"/>
              </a:prstClr>
            </a:outerShdw>
          </a:effectLst>
        </p:spPr>
      </p:pic>
      <p:sp>
        <p:nvSpPr>
          <p:cNvPr id="51203" name="Slide Number Placeholder 5"/>
          <p:cNvSpPr>
            <a:spLocks noGrp="1"/>
          </p:cNvSpPr>
          <p:nvPr>
            <p:ph type="sldNum" sz="quarter" idx="12"/>
          </p:nvPr>
        </p:nvSpPr>
        <p:spPr>
          <a:noFill/>
        </p:spPr>
        <p:txBody>
          <a:bodyPr/>
          <a:lstStyle/>
          <a:p>
            <a:fld id="{A860D9C1-6C74-4DE4-9268-41344F2EA912}" type="slidenum">
              <a:rPr lang="en-US" smtClean="0"/>
              <a:pPr/>
              <a:t>76</a:t>
            </a:fld>
            <a:endParaRPr lang="en-US" dirty="0"/>
          </a:p>
        </p:txBody>
      </p:sp>
      <p:sp>
        <p:nvSpPr>
          <p:cNvPr id="219139" name="Rectangle 3"/>
          <p:cNvSpPr>
            <a:spLocks noGrp="1" noChangeArrowheads="1"/>
          </p:cNvSpPr>
          <p:nvPr>
            <p:ph type="title"/>
          </p:nvPr>
        </p:nvSpPr>
        <p:spPr>
          <a:xfrm>
            <a:off x="457200" y="0"/>
            <a:ext cx="8229600" cy="1143000"/>
          </a:xfrm>
        </p:spPr>
        <p:txBody>
          <a:bodyPr/>
          <a:lstStyle/>
          <a:p>
            <a:pPr eaLnBrk="1" hangingPunct="1">
              <a:defRPr/>
            </a:pPr>
            <a:r>
              <a:rPr lang="en-US" dirty="0">
                <a:effectLst>
                  <a:outerShdw blurRad="38100" dist="38100" dir="2700000" algn="tl">
                    <a:srgbClr val="C0C0C0"/>
                  </a:outerShdw>
                </a:effectLst>
              </a:rPr>
              <a:t>FORFEIT – before match begins</a:t>
            </a:r>
          </a:p>
        </p:txBody>
      </p:sp>
      <p:sp>
        <p:nvSpPr>
          <p:cNvPr id="219140" name="Rectangle 4"/>
          <p:cNvSpPr>
            <a:spLocks noChangeArrowheads="1"/>
          </p:cNvSpPr>
          <p:nvPr/>
        </p:nvSpPr>
        <p:spPr bwMode="auto">
          <a:xfrm>
            <a:off x="1234440" y="5486400"/>
            <a:ext cx="6781800" cy="1143000"/>
          </a:xfrm>
          <a:prstGeom prst="rect">
            <a:avLst/>
          </a:prstGeom>
          <a:noFill/>
          <a:ln w="9525">
            <a:noFill/>
            <a:miter lim="800000"/>
            <a:headEnd/>
            <a:tailEnd/>
          </a:ln>
        </p:spPr>
        <p:txBody>
          <a:bodyPr anchor="ctr"/>
          <a:lstStyle/>
          <a:p>
            <a:pPr algn="ctr"/>
            <a:r>
              <a:rPr lang="en-US" sz="3200" dirty="0">
                <a:solidFill>
                  <a:schemeClr val="accent2"/>
                </a:solidFill>
              </a:rPr>
              <a:t>FORFEIT</a:t>
            </a:r>
          </a:p>
        </p:txBody>
      </p:sp>
      <p:sp>
        <p:nvSpPr>
          <p:cNvPr id="219141" name="Line 5"/>
          <p:cNvSpPr>
            <a:spLocks noChangeShapeType="1"/>
          </p:cNvSpPr>
          <p:nvPr/>
        </p:nvSpPr>
        <p:spPr bwMode="auto">
          <a:xfrm>
            <a:off x="1472565" y="6057900"/>
            <a:ext cx="1981200" cy="0"/>
          </a:xfrm>
          <a:prstGeom prst="line">
            <a:avLst/>
          </a:prstGeom>
          <a:noFill/>
          <a:ln w="57150">
            <a:solidFill>
              <a:srgbClr val="000080"/>
            </a:solidFill>
            <a:round/>
            <a:headEnd/>
            <a:tailEnd/>
          </a:ln>
        </p:spPr>
        <p:txBody>
          <a:bodyPr/>
          <a:lstStyle/>
          <a:p>
            <a:endParaRPr lang="en-US" dirty="0"/>
          </a:p>
        </p:txBody>
      </p:sp>
      <p:sp>
        <p:nvSpPr>
          <p:cNvPr id="51207" name="Text Box 6"/>
          <p:cNvSpPr txBox="1">
            <a:spLocks noChangeArrowheads="1"/>
          </p:cNvSpPr>
          <p:nvPr/>
        </p:nvSpPr>
        <p:spPr bwMode="auto">
          <a:xfrm>
            <a:off x="3520440" y="3778885"/>
            <a:ext cx="36576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12</a:t>
            </a:r>
          </a:p>
        </p:txBody>
      </p:sp>
      <p:sp>
        <p:nvSpPr>
          <p:cNvPr id="51208" name="Text Box 7"/>
          <p:cNvSpPr txBox="1">
            <a:spLocks noChangeArrowheads="1"/>
          </p:cNvSpPr>
          <p:nvPr/>
        </p:nvSpPr>
        <p:spPr bwMode="auto">
          <a:xfrm>
            <a:off x="8275320" y="3769765"/>
            <a:ext cx="365760" cy="246221"/>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11</a:t>
            </a:r>
          </a:p>
        </p:txBody>
      </p:sp>
      <p:sp>
        <p:nvSpPr>
          <p:cNvPr id="51209" name="Text Box 8"/>
          <p:cNvSpPr txBox="1">
            <a:spLocks noChangeArrowheads="1"/>
          </p:cNvSpPr>
          <p:nvPr/>
        </p:nvSpPr>
        <p:spPr bwMode="auto">
          <a:xfrm>
            <a:off x="1505425" y="3371832"/>
            <a:ext cx="1085868"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COUGARS</a:t>
            </a:r>
          </a:p>
        </p:txBody>
      </p:sp>
      <p:sp>
        <p:nvSpPr>
          <p:cNvPr id="51210" name="Text Box 9"/>
          <p:cNvSpPr txBox="1">
            <a:spLocks noChangeArrowheads="1"/>
          </p:cNvSpPr>
          <p:nvPr/>
        </p:nvSpPr>
        <p:spPr bwMode="auto">
          <a:xfrm>
            <a:off x="6476262" y="3368747"/>
            <a:ext cx="807720" cy="307777"/>
          </a:xfrm>
          <a:prstGeom prst="rect">
            <a:avLst/>
          </a:prstGeom>
          <a:noFill/>
          <a:ln w="9525">
            <a:noFill/>
            <a:miter lim="800000"/>
            <a:headEnd/>
            <a:tailEnd/>
          </a:ln>
        </p:spPr>
        <p:txBody>
          <a:bodyPr wrap="square">
            <a:spAutoFit/>
          </a:bodyPr>
          <a:lstStyle/>
          <a:p>
            <a:pPr>
              <a:spcBef>
                <a:spcPct val="50000"/>
              </a:spcBef>
            </a:pPr>
            <a:r>
              <a:rPr lang="en-US" sz="1400" dirty="0">
                <a:solidFill>
                  <a:schemeClr val="accent2"/>
                </a:solidFill>
                <a:latin typeface="Comic Sans MS" pitchFamily="66" charset="0"/>
              </a:rPr>
              <a:t>OWLS</a:t>
            </a:r>
          </a:p>
        </p:txBody>
      </p:sp>
      <p:sp>
        <p:nvSpPr>
          <p:cNvPr id="51211" name="Text Box 10"/>
          <p:cNvSpPr txBox="1">
            <a:spLocks noChangeArrowheads="1"/>
          </p:cNvSpPr>
          <p:nvPr/>
        </p:nvSpPr>
        <p:spPr bwMode="auto">
          <a:xfrm>
            <a:off x="5166360" y="5515928"/>
            <a:ext cx="304800" cy="519112"/>
          </a:xfrm>
          <a:prstGeom prst="rect">
            <a:avLst/>
          </a:prstGeom>
          <a:noFill/>
          <a:ln w="9525">
            <a:noFill/>
            <a:miter lim="800000"/>
            <a:headEnd/>
            <a:tailEnd/>
          </a:ln>
        </p:spPr>
        <p:txBody>
          <a:bodyPr>
            <a:spAutoFit/>
          </a:bodyPr>
          <a:lstStyle/>
          <a:p>
            <a:pPr>
              <a:spcBef>
                <a:spcPct val="50000"/>
              </a:spcBef>
            </a:pPr>
            <a:r>
              <a:rPr lang="en-US" sz="2800" b="0" dirty="0">
                <a:solidFill>
                  <a:schemeClr val="accent2"/>
                </a:solidFill>
                <a:latin typeface="Comic Sans MS" pitchFamily="66" charset="0"/>
              </a:rPr>
              <a:t>x</a:t>
            </a:r>
          </a:p>
        </p:txBody>
      </p:sp>
      <p:sp>
        <p:nvSpPr>
          <p:cNvPr id="219147" name="Line 11"/>
          <p:cNvSpPr>
            <a:spLocks noChangeShapeType="1"/>
          </p:cNvSpPr>
          <p:nvPr/>
        </p:nvSpPr>
        <p:spPr bwMode="auto">
          <a:xfrm>
            <a:off x="5768340" y="6057900"/>
            <a:ext cx="1981200" cy="0"/>
          </a:xfrm>
          <a:prstGeom prst="line">
            <a:avLst/>
          </a:prstGeom>
          <a:noFill/>
          <a:ln w="57150">
            <a:solidFill>
              <a:srgbClr val="000080"/>
            </a:solidFill>
            <a:round/>
            <a:headEnd/>
            <a:tailEnd/>
          </a:ln>
        </p:spPr>
        <p:txBody>
          <a:bodyPr/>
          <a:lstStyle/>
          <a:p>
            <a:endParaRPr lang="en-US" dirty="0"/>
          </a:p>
        </p:txBody>
      </p:sp>
      <p:sp>
        <p:nvSpPr>
          <p:cNvPr id="219148" name="Text Box 12"/>
          <p:cNvSpPr txBox="1">
            <a:spLocks noChangeArrowheads="1"/>
          </p:cNvSpPr>
          <p:nvPr/>
        </p:nvSpPr>
        <p:spPr bwMode="auto">
          <a:xfrm>
            <a:off x="2514600" y="1307026"/>
            <a:ext cx="4083050" cy="246221"/>
          </a:xfrm>
          <a:prstGeom prst="rect">
            <a:avLst/>
          </a:prstGeom>
          <a:noFill/>
          <a:ln w="9525">
            <a:noFill/>
            <a:miter lim="800000"/>
            <a:headEnd/>
            <a:tailEnd/>
          </a:ln>
        </p:spPr>
        <p:txBody>
          <a:bodyPr wrap="square">
            <a:spAutoFit/>
          </a:bodyPr>
          <a:lstStyle/>
          <a:p>
            <a:pPr>
              <a:spcBef>
                <a:spcPct val="50000"/>
              </a:spcBef>
            </a:pPr>
            <a:r>
              <a:rPr lang="en-US" sz="1000" dirty="0">
                <a:solidFill>
                  <a:schemeClr val="accent2"/>
                </a:solidFill>
                <a:latin typeface="Comic Sans MS" pitchFamily="66" charset="0"/>
              </a:rPr>
              <a:t>FORFEIT, B, SET 1, 0-0 NOT ENOUGH PLAYERS</a:t>
            </a:r>
          </a:p>
        </p:txBody>
      </p:sp>
      <p:sp>
        <p:nvSpPr>
          <p:cNvPr id="51214" name="Text Box 13"/>
          <p:cNvSpPr txBox="1">
            <a:spLocks noChangeArrowheads="1"/>
          </p:cNvSpPr>
          <p:nvPr/>
        </p:nvSpPr>
        <p:spPr bwMode="auto">
          <a:xfrm>
            <a:off x="8503920" y="3121223"/>
            <a:ext cx="457200" cy="307777"/>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219150" name="Text Box 14"/>
          <p:cNvSpPr txBox="1">
            <a:spLocks noChangeArrowheads="1"/>
          </p:cNvSpPr>
          <p:nvPr/>
        </p:nvSpPr>
        <p:spPr bwMode="auto">
          <a:xfrm>
            <a:off x="7315200" y="1262721"/>
            <a:ext cx="890587" cy="246221"/>
          </a:xfrm>
          <a:prstGeom prst="rect">
            <a:avLst/>
          </a:prstGeom>
          <a:noFill/>
          <a:ln w="9525">
            <a:noFill/>
            <a:miter lim="800000"/>
            <a:headEnd/>
            <a:tailEnd/>
          </a:ln>
        </p:spPr>
        <p:txBody>
          <a:bodyPr wrap="square">
            <a:spAutoFit/>
          </a:bodyPr>
          <a:lstStyle/>
          <a:p>
            <a:r>
              <a:rPr lang="en-US" sz="1000" dirty="0">
                <a:solidFill>
                  <a:schemeClr val="accent2"/>
                </a:solidFill>
                <a:latin typeface="Comic Sans MS" pitchFamily="66" charset="0"/>
              </a:rPr>
              <a:t>COUGARS </a:t>
            </a:r>
          </a:p>
        </p:txBody>
      </p:sp>
      <p:sp>
        <p:nvSpPr>
          <p:cNvPr id="219151" name="Text Box 15"/>
          <p:cNvSpPr txBox="1">
            <a:spLocks noChangeArrowheads="1"/>
          </p:cNvSpPr>
          <p:nvPr/>
        </p:nvSpPr>
        <p:spPr bwMode="auto">
          <a:xfrm>
            <a:off x="474639" y="3388502"/>
            <a:ext cx="685800" cy="244475"/>
          </a:xfrm>
          <a:prstGeom prst="rect">
            <a:avLst/>
          </a:prstGeom>
          <a:noFill/>
          <a:ln w="9525">
            <a:noFill/>
            <a:miter lim="800000"/>
            <a:headEnd/>
            <a:tailEnd/>
          </a:ln>
        </p:spPr>
        <p:txBody>
          <a:bodyPr>
            <a:spAutoFit/>
          </a:bodyPr>
          <a:lstStyle/>
          <a:p>
            <a:pPr>
              <a:spcBef>
                <a:spcPct val="50000"/>
              </a:spcBef>
            </a:pPr>
            <a:r>
              <a:rPr lang="en-US" sz="1000" dirty="0">
                <a:solidFill>
                  <a:schemeClr val="accent2"/>
                </a:solidFill>
                <a:latin typeface="Comic Sans MS" pitchFamily="66" charset="0"/>
              </a:rPr>
              <a:t>08 00</a:t>
            </a:r>
          </a:p>
        </p:txBody>
      </p:sp>
      <p:sp>
        <p:nvSpPr>
          <p:cNvPr id="219152" name="Text Box 16"/>
          <p:cNvSpPr txBox="1">
            <a:spLocks noChangeArrowheads="1"/>
          </p:cNvSpPr>
          <p:nvPr/>
        </p:nvSpPr>
        <p:spPr bwMode="auto">
          <a:xfrm>
            <a:off x="8347906" y="3399881"/>
            <a:ext cx="685800" cy="244475"/>
          </a:xfrm>
          <a:prstGeom prst="rect">
            <a:avLst/>
          </a:prstGeom>
          <a:noFill/>
          <a:ln w="9525">
            <a:noFill/>
            <a:miter lim="800000"/>
            <a:headEnd/>
            <a:tailEnd/>
          </a:ln>
        </p:spPr>
        <p:txBody>
          <a:bodyPr>
            <a:spAutoFit/>
          </a:bodyPr>
          <a:lstStyle/>
          <a:p>
            <a:pPr>
              <a:spcBef>
                <a:spcPct val="50000"/>
              </a:spcBef>
            </a:pPr>
            <a:r>
              <a:rPr lang="en-US" sz="1000" dirty="0">
                <a:solidFill>
                  <a:schemeClr val="accent2"/>
                </a:solidFill>
                <a:latin typeface="Comic Sans MS" pitchFamily="66" charset="0"/>
              </a:rPr>
              <a:t>08 00</a:t>
            </a:r>
          </a:p>
        </p:txBody>
      </p:sp>
      <p:sp>
        <p:nvSpPr>
          <p:cNvPr id="219153" name="Text Box 17"/>
          <p:cNvSpPr txBox="1">
            <a:spLocks noChangeArrowheads="1"/>
          </p:cNvSpPr>
          <p:nvPr/>
        </p:nvSpPr>
        <p:spPr bwMode="auto">
          <a:xfrm>
            <a:off x="474663" y="3977640"/>
            <a:ext cx="5294312" cy="1816100"/>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a:spAutoFit/>
          </a:bodyPr>
          <a:lstStyle/>
          <a:p>
            <a:pPr>
              <a:defRPr/>
            </a:pPr>
            <a:r>
              <a:rPr lang="en-US" sz="1600" b="0" dirty="0">
                <a:cs typeface="+mn-cs"/>
              </a:rPr>
              <a:t>All pre-set sections of score sheet should be completed</a:t>
            </a:r>
          </a:p>
          <a:p>
            <a:pPr lvl="1">
              <a:defRPr/>
            </a:pPr>
            <a:r>
              <a:rPr lang="en-US" sz="1600" b="0" dirty="0">
                <a:cs typeface="+mn-cs"/>
              </a:rPr>
              <a:t>- </a:t>
            </a:r>
            <a:r>
              <a:rPr lang="en-US" sz="1600" dirty="0">
                <a:cs typeface="+mn-cs"/>
              </a:rPr>
              <a:t>Heading</a:t>
            </a:r>
            <a:r>
              <a:rPr lang="en-US" sz="1600" b="0" dirty="0">
                <a:cs typeface="+mn-cs"/>
              </a:rPr>
              <a:t>, </a:t>
            </a:r>
            <a:r>
              <a:rPr lang="en-US" sz="1600" dirty="0">
                <a:cs typeface="+mn-cs"/>
              </a:rPr>
              <a:t>line-ups</a:t>
            </a:r>
            <a:r>
              <a:rPr lang="en-US" sz="1600" b="0" dirty="0">
                <a:cs typeface="+mn-cs"/>
              </a:rPr>
              <a:t> and </a:t>
            </a:r>
            <a:r>
              <a:rPr lang="en-US" sz="1600" dirty="0">
                <a:cs typeface="+mn-cs"/>
              </a:rPr>
              <a:t>Officials</a:t>
            </a:r>
            <a:r>
              <a:rPr lang="en-US" sz="1600" b="0" dirty="0">
                <a:cs typeface="+mn-cs"/>
              </a:rPr>
              <a:t> sections</a:t>
            </a:r>
          </a:p>
          <a:p>
            <a:pPr>
              <a:defRPr/>
            </a:pPr>
            <a:r>
              <a:rPr lang="en-US" sz="1600" b="0" dirty="0">
                <a:cs typeface="+mn-cs"/>
              </a:rPr>
              <a:t>Enter Remarks, </a:t>
            </a:r>
            <a:r>
              <a:rPr lang="en-US" sz="1600" dirty="0">
                <a:cs typeface="+mn-cs"/>
              </a:rPr>
              <a:t>what happened, team, set, score, why</a:t>
            </a:r>
            <a:endParaRPr lang="en-US" sz="1600" b="0" dirty="0">
              <a:cs typeface="+mn-cs"/>
            </a:endParaRPr>
          </a:p>
          <a:p>
            <a:pPr>
              <a:defRPr/>
            </a:pPr>
            <a:r>
              <a:rPr lang="en-US" sz="1600" b="0" dirty="0">
                <a:cs typeface="+mn-cs"/>
              </a:rPr>
              <a:t>Record </a:t>
            </a:r>
            <a:r>
              <a:rPr lang="en-US" sz="1600" dirty="0">
                <a:cs typeface="+mn-cs"/>
              </a:rPr>
              <a:t>Start &amp; End</a:t>
            </a:r>
            <a:r>
              <a:rPr lang="en-US" sz="1600" b="0" dirty="0">
                <a:cs typeface="+mn-cs"/>
              </a:rPr>
              <a:t> Time</a:t>
            </a:r>
          </a:p>
          <a:p>
            <a:pPr>
              <a:defRPr/>
            </a:pPr>
            <a:r>
              <a:rPr lang="en-US" sz="1600" b="0" dirty="0">
                <a:cs typeface="+mn-cs"/>
              </a:rPr>
              <a:t>Write </a:t>
            </a:r>
            <a:r>
              <a:rPr lang="en-US" sz="1600" dirty="0">
                <a:cs typeface="+mn-cs"/>
              </a:rPr>
              <a:t>Forfeit</a:t>
            </a:r>
            <a:r>
              <a:rPr lang="en-US" sz="1600" b="0" dirty="0">
                <a:cs typeface="+mn-cs"/>
              </a:rPr>
              <a:t> across the score sheet</a:t>
            </a:r>
          </a:p>
          <a:p>
            <a:pPr>
              <a:defRPr/>
            </a:pPr>
            <a:r>
              <a:rPr lang="en-US" sz="1600" b="0" dirty="0">
                <a:cs typeface="+mn-cs"/>
              </a:rPr>
              <a:t>Write Winning &amp; Losing team 25-0</a:t>
            </a:r>
          </a:p>
          <a:p>
            <a:pPr>
              <a:defRPr/>
            </a:pPr>
            <a:r>
              <a:rPr lang="en-US" sz="1600" b="0" dirty="0">
                <a:cs typeface="+mn-cs"/>
              </a:rPr>
              <a:t>Finish end of set procedures</a:t>
            </a:r>
          </a:p>
        </p:txBody>
      </p:sp>
      <p:sp>
        <p:nvSpPr>
          <p:cNvPr id="219155" name="Line 19"/>
          <p:cNvSpPr>
            <a:spLocks noChangeShapeType="1"/>
          </p:cNvSpPr>
          <p:nvPr/>
        </p:nvSpPr>
        <p:spPr bwMode="auto">
          <a:xfrm flipH="1" flipV="1">
            <a:off x="777240" y="3538854"/>
            <a:ext cx="868680" cy="1225233"/>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19156" name="Line 20"/>
          <p:cNvSpPr>
            <a:spLocks noChangeShapeType="1"/>
          </p:cNvSpPr>
          <p:nvPr/>
        </p:nvSpPr>
        <p:spPr bwMode="auto">
          <a:xfrm flipV="1">
            <a:off x="2240280" y="3575367"/>
            <a:ext cx="6027420" cy="1225233"/>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19157" name="Line 21"/>
          <p:cNvSpPr>
            <a:spLocks noChangeShapeType="1"/>
          </p:cNvSpPr>
          <p:nvPr/>
        </p:nvSpPr>
        <p:spPr bwMode="auto">
          <a:xfrm>
            <a:off x="3840479" y="5129315"/>
            <a:ext cx="457200" cy="76513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19158" name="Line 22"/>
          <p:cNvSpPr>
            <a:spLocks noChangeShapeType="1"/>
          </p:cNvSpPr>
          <p:nvPr/>
        </p:nvSpPr>
        <p:spPr bwMode="auto">
          <a:xfrm flipV="1">
            <a:off x="3703388" y="1417320"/>
            <a:ext cx="3108892" cy="396561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51224" name="Text Box 24"/>
          <p:cNvSpPr txBox="1">
            <a:spLocks noChangeArrowheads="1"/>
          </p:cNvSpPr>
          <p:nvPr/>
        </p:nvSpPr>
        <p:spPr bwMode="auto">
          <a:xfrm>
            <a:off x="3657600" y="3381581"/>
            <a:ext cx="228600" cy="244475"/>
          </a:xfrm>
          <a:prstGeom prst="rect">
            <a:avLst/>
          </a:prstGeom>
          <a:noFill/>
          <a:ln w="9525">
            <a:noFill/>
            <a:miter lim="800000"/>
            <a:headEnd/>
            <a:tailEnd/>
          </a:ln>
        </p:spPr>
        <p:txBody>
          <a:bodyPr>
            <a:spAutoFit/>
          </a:bodyPr>
          <a:lstStyle/>
          <a:p>
            <a:pPr>
              <a:spcBef>
                <a:spcPct val="50000"/>
              </a:spcBef>
            </a:pPr>
            <a:r>
              <a:rPr lang="en-US" sz="1000" dirty="0">
                <a:solidFill>
                  <a:schemeClr val="accent2"/>
                </a:solidFill>
                <a:latin typeface="Comic Sans MS" pitchFamily="66" charset="0"/>
              </a:rPr>
              <a:t>A</a:t>
            </a:r>
          </a:p>
        </p:txBody>
      </p:sp>
      <p:sp>
        <p:nvSpPr>
          <p:cNvPr id="51225" name="Text Box 25"/>
          <p:cNvSpPr txBox="1">
            <a:spLocks noChangeArrowheads="1"/>
          </p:cNvSpPr>
          <p:nvPr/>
        </p:nvSpPr>
        <p:spPr bwMode="auto">
          <a:xfrm>
            <a:off x="3802695" y="3330892"/>
            <a:ext cx="228600" cy="244475"/>
          </a:xfrm>
          <a:prstGeom prst="rect">
            <a:avLst/>
          </a:prstGeom>
          <a:noFill/>
          <a:ln w="9525">
            <a:noFill/>
            <a:miter lim="800000"/>
            <a:headEnd/>
            <a:tailEnd/>
          </a:ln>
        </p:spPr>
        <p:txBody>
          <a:bodyPr>
            <a:spAutoFit/>
          </a:bodyPr>
          <a:lstStyle/>
          <a:p>
            <a:pPr>
              <a:spcBef>
                <a:spcPct val="50000"/>
              </a:spcBef>
            </a:pPr>
            <a:r>
              <a:rPr lang="en-US" sz="1000" dirty="0">
                <a:solidFill>
                  <a:schemeClr val="accent2"/>
                </a:solidFill>
                <a:latin typeface="Comic Sans MS" pitchFamily="66" charset="0"/>
              </a:rPr>
              <a:t>X</a:t>
            </a:r>
          </a:p>
        </p:txBody>
      </p:sp>
      <p:sp>
        <p:nvSpPr>
          <p:cNvPr id="51226" name="Text Box 26"/>
          <p:cNvSpPr txBox="1">
            <a:spLocks noChangeArrowheads="1"/>
          </p:cNvSpPr>
          <p:nvPr/>
        </p:nvSpPr>
        <p:spPr bwMode="auto">
          <a:xfrm>
            <a:off x="5156033" y="3448037"/>
            <a:ext cx="228600" cy="244475"/>
          </a:xfrm>
          <a:prstGeom prst="rect">
            <a:avLst/>
          </a:prstGeom>
          <a:noFill/>
          <a:ln w="9525">
            <a:noFill/>
            <a:miter lim="800000"/>
            <a:headEnd/>
            <a:tailEnd/>
          </a:ln>
        </p:spPr>
        <p:txBody>
          <a:bodyPr>
            <a:spAutoFit/>
          </a:bodyPr>
          <a:lstStyle/>
          <a:p>
            <a:pPr>
              <a:spcBef>
                <a:spcPct val="50000"/>
              </a:spcBef>
            </a:pPr>
            <a:r>
              <a:rPr lang="en-US" sz="1000" dirty="0">
                <a:solidFill>
                  <a:schemeClr val="accent2"/>
                </a:solidFill>
              </a:rPr>
              <a:t>X</a:t>
            </a:r>
          </a:p>
        </p:txBody>
      </p:sp>
      <p:sp>
        <p:nvSpPr>
          <p:cNvPr id="51227" name="Text Box 27"/>
          <p:cNvSpPr txBox="1">
            <a:spLocks noChangeArrowheads="1"/>
          </p:cNvSpPr>
          <p:nvPr/>
        </p:nvSpPr>
        <p:spPr bwMode="auto">
          <a:xfrm>
            <a:off x="5303520" y="3383280"/>
            <a:ext cx="228600" cy="244475"/>
          </a:xfrm>
          <a:prstGeom prst="rect">
            <a:avLst/>
          </a:prstGeom>
          <a:noFill/>
          <a:ln w="9525">
            <a:noFill/>
            <a:miter lim="800000"/>
            <a:headEnd/>
            <a:tailEnd/>
          </a:ln>
        </p:spPr>
        <p:txBody>
          <a:bodyPr>
            <a:spAutoFit/>
          </a:bodyPr>
          <a:lstStyle/>
          <a:p>
            <a:pPr>
              <a:spcBef>
                <a:spcPct val="50000"/>
              </a:spcBef>
            </a:pPr>
            <a:r>
              <a:rPr lang="en-US" sz="1000" dirty="0">
                <a:solidFill>
                  <a:schemeClr val="accent2"/>
                </a:solidFill>
                <a:latin typeface="Comic Sans MS" pitchFamily="66" charset="0"/>
              </a:rPr>
              <a:t>B</a:t>
            </a:r>
          </a:p>
        </p:txBody>
      </p:sp>
      <p:sp>
        <p:nvSpPr>
          <p:cNvPr id="51228" name="Text Box 29"/>
          <p:cNvSpPr txBox="1">
            <a:spLocks noChangeArrowheads="1"/>
          </p:cNvSpPr>
          <p:nvPr/>
        </p:nvSpPr>
        <p:spPr bwMode="auto">
          <a:xfrm>
            <a:off x="3017520" y="3448377"/>
            <a:ext cx="484506" cy="246221"/>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15 9</a:t>
            </a:r>
          </a:p>
        </p:txBody>
      </p:sp>
      <p:pic>
        <p:nvPicPr>
          <p:cNvPr id="31" name="Picture 16" descr="Vball9"/>
          <p:cNvPicPr>
            <a:picLocks noChangeAspect="1" noChangeArrowheads="1"/>
          </p:cNvPicPr>
          <p:nvPr/>
        </p:nvPicPr>
        <p:blipFill>
          <a:blip r:embed="rId4" cstate="print"/>
          <a:srcRect/>
          <a:stretch>
            <a:fillRect/>
          </a:stretch>
        </p:blipFill>
        <p:spPr bwMode="auto">
          <a:xfrm>
            <a:off x="244475" y="6459538"/>
            <a:ext cx="230188" cy="238125"/>
          </a:xfrm>
          <a:prstGeom prst="rect">
            <a:avLst/>
          </a:prstGeom>
          <a:noFill/>
          <a:ln w="9525">
            <a:noFill/>
            <a:miter lim="800000"/>
            <a:headEnd/>
            <a:tailEnd/>
          </a:ln>
        </p:spPr>
      </p:pic>
      <p:sp>
        <p:nvSpPr>
          <p:cNvPr id="32" name="Rectangle 31"/>
          <p:cNvSpPr>
            <a:spLocks noChangeArrowheads="1"/>
          </p:cNvSpPr>
          <p:nvPr/>
        </p:nvSpPr>
        <p:spPr bwMode="auto">
          <a:xfrm>
            <a:off x="566738" y="2063750"/>
            <a:ext cx="4603750" cy="757238"/>
          </a:xfrm>
          <a:prstGeom prst="rect">
            <a:avLst/>
          </a:prstGeom>
          <a:solidFill>
            <a:srgbClr val="FFFF00"/>
          </a:solidFill>
          <a:ln w="9525">
            <a:noFill/>
            <a:miter lim="800000"/>
            <a:headEnd/>
            <a:tailEnd/>
          </a:ln>
          <a:effectLst>
            <a:outerShdw blurRad="50800" dist="38100" dir="2700000" algn="tl" rotWithShape="0">
              <a:prstClr val="black">
                <a:alpha val="40000"/>
              </a:prstClr>
            </a:outerShdw>
          </a:effectLst>
        </p:spPr>
        <p:txBody>
          <a:bodyPr>
            <a:spAutoFit/>
          </a:bodyPr>
          <a:lstStyle/>
          <a:p>
            <a:pPr marL="115888" indent="-115888">
              <a:lnSpc>
                <a:spcPct val="90000"/>
              </a:lnSpc>
              <a:buFont typeface="Arial" charset="0"/>
              <a:buChar char="•"/>
              <a:defRPr/>
            </a:pPr>
            <a:r>
              <a:rPr lang="en-US" sz="1600" b="0" dirty="0">
                <a:cs typeface="+mn-cs"/>
              </a:rPr>
              <a:t>A </a:t>
            </a:r>
            <a:r>
              <a:rPr lang="en-US" sz="1600" dirty="0">
                <a:cs typeface="+mn-cs"/>
              </a:rPr>
              <a:t>FORFEIT </a:t>
            </a:r>
            <a:r>
              <a:rPr lang="en-US" sz="1600" b="0" dirty="0">
                <a:cs typeface="+mn-cs"/>
              </a:rPr>
              <a:t>may be caused by… </a:t>
            </a:r>
          </a:p>
          <a:p>
            <a:pPr marL="573088" lvl="1" indent="-115888">
              <a:lnSpc>
                <a:spcPct val="90000"/>
              </a:lnSpc>
              <a:buFont typeface="Arial" charset="0"/>
              <a:buChar char="•"/>
              <a:defRPr/>
            </a:pPr>
            <a:r>
              <a:rPr lang="en-US" sz="1600" b="0" dirty="0">
                <a:cs typeface="+mn-cs"/>
              </a:rPr>
              <a:t>an incomplete team at the beginning of set </a:t>
            </a:r>
          </a:p>
          <a:p>
            <a:pPr marL="573088" lvl="1" indent="-115888">
              <a:lnSpc>
                <a:spcPct val="90000"/>
              </a:lnSpc>
              <a:buFont typeface="Arial" charset="0"/>
              <a:buChar char="•"/>
              <a:defRPr/>
            </a:pPr>
            <a:r>
              <a:rPr lang="en-US" sz="1600" b="0" dirty="0">
                <a:cs typeface="+mn-cs"/>
              </a:rPr>
              <a:t>or a team that refuses to play</a:t>
            </a:r>
          </a:p>
        </p:txBody>
      </p:sp>
      <p:pic>
        <p:nvPicPr>
          <p:cNvPr id="33" name="Picture 9" descr="Click Next"/>
          <p:cNvPicPr>
            <a:picLocks noChangeAspect="1" noChangeArrowheads="1"/>
          </p:cNvPicPr>
          <p:nvPr/>
        </p:nvPicPr>
        <p:blipFill>
          <a:blip r:embed="rId5" cstate="print"/>
          <a:srcRect/>
          <a:stretch>
            <a:fillRect/>
          </a:stretch>
        </p:blipFill>
        <p:spPr bwMode="auto">
          <a:xfrm>
            <a:off x="8913812" y="2531627"/>
            <a:ext cx="230188" cy="230187"/>
          </a:xfrm>
          <a:prstGeom prst="rect">
            <a:avLst/>
          </a:prstGeom>
          <a:noFill/>
          <a:ln w="9525">
            <a:noFill/>
            <a:miter lim="800000"/>
            <a:headEnd/>
            <a:tailEnd/>
          </a:ln>
        </p:spPr>
      </p:pic>
      <p:sp>
        <p:nvSpPr>
          <p:cNvPr id="34" name="Line 23"/>
          <p:cNvSpPr>
            <a:spLocks noChangeShapeType="1"/>
          </p:cNvSpPr>
          <p:nvPr/>
        </p:nvSpPr>
        <p:spPr bwMode="auto">
          <a:xfrm flipH="1" flipV="1">
            <a:off x="3337560" y="1663541"/>
            <a:ext cx="455612" cy="2892742"/>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35" name="Line 23"/>
          <p:cNvSpPr>
            <a:spLocks noChangeShapeType="1"/>
          </p:cNvSpPr>
          <p:nvPr/>
        </p:nvSpPr>
        <p:spPr bwMode="auto">
          <a:xfrm flipH="1" flipV="1">
            <a:off x="3770304" y="1663541"/>
            <a:ext cx="479434" cy="2885707"/>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36" name="Line 23"/>
          <p:cNvSpPr>
            <a:spLocks noChangeShapeType="1"/>
          </p:cNvSpPr>
          <p:nvPr/>
        </p:nvSpPr>
        <p:spPr bwMode="auto">
          <a:xfrm flipH="1" flipV="1">
            <a:off x="4157028" y="1663541"/>
            <a:ext cx="552132" cy="287360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37" name="Line 23"/>
          <p:cNvSpPr>
            <a:spLocks noChangeShapeType="1"/>
          </p:cNvSpPr>
          <p:nvPr/>
        </p:nvSpPr>
        <p:spPr bwMode="auto">
          <a:xfrm flipH="1" flipV="1">
            <a:off x="4848225" y="1663541"/>
            <a:ext cx="476148" cy="2893378"/>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38" name="Line 22"/>
          <p:cNvSpPr>
            <a:spLocks noChangeShapeType="1"/>
          </p:cNvSpPr>
          <p:nvPr/>
        </p:nvSpPr>
        <p:spPr bwMode="auto">
          <a:xfrm flipV="1">
            <a:off x="1717675" y="3626056"/>
            <a:ext cx="334170" cy="631619"/>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39" name="Line 22"/>
          <p:cNvSpPr>
            <a:spLocks noChangeShapeType="1"/>
          </p:cNvSpPr>
          <p:nvPr/>
        </p:nvSpPr>
        <p:spPr bwMode="auto">
          <a:xfrm flipV="1">
            <a:off x="1717675" y="3663819"/>
            <a:ext cx="4697872" cy="593855"/>
          </a:xfrm>
          <a:prstGeom prst="line">
            <a:avLst/>
          </a:prstGeom>
          <a:noFill/>
          <a:ln w="38100" cap="rnd">
            <a:solidFill>
              <a:schemeClr val="tx1"/>
            </a:solidFill>
            <a:prstDash val="sysDot"/>
            <a:round/>
            <a:headEnd/>
            <a:tailEnd type="triangle" w="med" len="med"/>
          </a:ln>
        </p:spPr>
        <p:txBody>
          <a:bodyPr/>
          <a:lstStyle/>
          <a:p>
            <a:endParaRPr lang="en-US" dirty="0"/>
          </a:p>
        </p:txBody>
      </p:sp>
      <p:sp>
        <p:nvSpPr>
          <p:cNvPr id="40" name="Line 22"/>
          <p:cNvSpPr>
            <a:spLocks noChangeShapeType="1"/>
          </p:cNvSpPr>
          <p:nvPr/>
        </p:nvSpPr>
        <p:spPr bwMode="auto">
          <a:xfrm flipH="1" flipV="1">
            <a:off x="2225532" y="3894120"/>
            <a:ext cx="237632" cy="451790"/>
          </a:xfrm>
          <a:prstGeom prst="line">
            <a:avLst/>
          </a:prstGeom>
          <a:noFill/>
          <a:ln w="38100" cap="rnd">
            <a:solidFill>
              <a:schemeClr val="tx1"/>
            </a:solidFill>
            <a:prstDash val="sysDot"/>
            <a:round/>
            <a:headEnd/>
            <a:tailEnd type="triangle" w="med" len="med"/>
          </a:ln>
        </p:spPr>
        <p:txBody>
          <a:bodyPr/>
          <a:lstStyle/>
          <a:p>
            <a:endParaRPr lang="en-US" dirty="0"/>
          </a:p>
        </p:txBody>
      </p:sp>
      <p:sp>
        <p:nvSpPr>
          <p:cNvPr id="41" name="Line 22"/>
          <p:cNvSpPr>
            <a:spLocks noChangeShapeType="1"/>
          </p:cNvSpPr>
          <p:nvPr/>
        </p:nvSpPr>
        <p:spPr bwMode="auto">
          <a:xfrm flipV="1">
            <a:off x="2463165" y="4015986"/>
            <a:ext cx="3556635" cy="329924"/>
          </a:xfrm>
          <a:prstGeom prst="line">
            <a:avLst/>
          </a:prstGeom>
          <a:noFill/>
          <a:ln w="38100" cap="rnd">
            <a:solidFill>
              <a:schemeClr val="tx1"/>
            </a:solidFill>
            <a:prstDash val="sysDot"/>
            <a:round/>
            <a:headEnd/>
            <a:tailEnd type="triangle" w="med" len="med"/>
          </a:ln>
        </p:spPr>
        <p:txBody>
          <a:bodyPr/>
          <a:lstStyle/>
          <a:p>
            <a:endParaRPr lang="en-US" dirty="0"/>
          </a:p>
        </p:txBody>
      </p:sp>
      <p:sp>
        <p:nvSpPr>
          <p:cNvPr id="42" name="Line 22"/>
          <p:cNvSpPr>
            <a:spLocks noChangeShapeType="1"/>
          </p:cNvSpPr>
          <p:nvPr/>
        </p:nvSpPr>
        <p:spPr bwMode="auto">
          <a:xfrm flipV="1">
            <a:off x="3845796" y="2749689"/>
            <a:ext cx="2966484" cy="1558397"/>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51242" name="Text Box 6"/>
          <p:cNvSpPr txBox="1">
            <a:spLocks noChangeArrowheads="1"/>
          </p:cNvSpPr>
          <p:nvPr/>
        </p:nvSpPr>
        <p:spPr bwMode="auto">
          <a:xfrm>
            <a:off x="5654675" y="3395543"/>
            <a:ext cx="563245" cy="307777"/>
          </a:xfrm>
          <a:prstGeom prst="rect">
            <a:avLst/>
          </a:prstGeom>
          <a:noFill/>
          <a:ln w="9525">
            <a:noFill/>
            <a:miter lim="800000"/>
            <a:headEnd/>
            <a:tailEnd/>
          </a:ln>
        </p:spPr>
        <p:txBody>
          <a:bodyPr wrap="square">
            <a:spAutoFit/>
          </a:bodyPr>
          <a:lstStyle/>
          <a:p>
            <a:pPr>
              <a:spcBef>
                <a:spcPct val="50000"/>
              </a:spcBef>
            </a:pPr>
            <a:r>
              <a:rPr lang="en-US" sz="1400" dirty="0">
                <a:latin typeface="Comic Sans MS" pitchFamily="66" charset="0"/>
              </a:rPr>
              <a:t>X X</a:t>
            </a:r>
          </a:p>
        </p:txBody>
      </p:sp>
      <p:sp>
        <p:nvSpPr>
          <p:cNvPr id="43" name="Rectangle 42"/>
          <p:cNvSpPr>
            <a:spLocks noChangeArrowheads="1"/>
          </p:cNvSpPr>
          <p:nvPr/>
        </p:nvSpPr>
        <p:spPr bwMode="auto">
          <a:xfrm>
            <a:off x="5622925" y="5045593"/>
            <a:ext cx="3063875" cy="674687"/>
          </a:xfrm>
          <a:prstGeom prst="rect">
            <a:avLst/>
          </a:prstGeom>
          <a:solidFill>
            <a:srgbClr val="C1FAA4"/>
          </a:solidFill>
          <a:ln w="9525">
            <a:noFill/>
            <a:miter lim="800000"/>
            <a:headEnd/>
            <a:tailEnd/>
          </a:ln>
          <a:effectLst>
            <a:outerShdw blurRad="50800" dist="38100" dir="2700000" algn="tl" rotWithShape="0">
              <a:prstClr val="black">
                <a:alpha val="40000"/>
              </a:prstClr>
            </a:outerShdw>
          </a:effectLst>
        </p:spPr>
        <p:txBody>
          <a:bodyPr>
            <a:spAutoFit/>
          </a:bodyPr>
          <a:lstStyle/>
          <a:p>
            <a:pPr marL="115888" indent="-115888">
              <a:lnSpc>
                <a:spcPct val="90000"/>
              </a:lnSpc>
              <a:buFont typeface="Arial" charset="0"/>
              <a:buChar char="•"/>
              <a:defRPr/>
            </a:pPr>
            <a:r>
              <a:rPr lang="en-US" sz="1400" dirty="0">
                <a:cs typeface="+mn-cs"/>
              </a:rPr>
              <a:t>NOTE:</a:t>
            </a:r>
            <a:endParaRPr lang="en-US" sz="1400" b="0" dirty="0">
              <a:cs typeface="+mn-cs"/>
            </a:endParaRPr>
          </a:p>
          <a:p>
            <a:pPr marL="573088" lvl="1" indent="-115888">
              <a:lnSpc>
                <a:spcPct val="90000"/>
              </a:lnSpc>
              <a:buFont typeface="Arial" charset="0"/>
              <a:buChar char="•"/>
              <a:defRPr/>
            </a:pPr>
            <a:r>
              <a:rPr lang="en-US" sz="1400" b="0" dirty="0">
                <a:cs typeface="+mn-cs"/>
              </a:rPr>
              <a:t>Do not T-Bar unused Points</a:t>
            </a:r>
          </a:p>
          <a:p>
            <a:pPr marL="573088" lvl="1" indent="-115888">
              <a:lnSpc>
                <a:spcPct val="90000"/>
              </a:lnSpc>
              <a:buFont typeface="Arial" charset="0"/>
              <a:buChar char="•"/>
              <a:defRPr/>
            </a:pPr>
            <a:r>
              <a:rPr lang="en-US" sz="1400" b="0" dirty="0">
                <a:cs typeface="+mn-cs"/>
              </a:rPr>
              <a:t>Do not circle any exit scores</a:t>
            </a:r>
          </a:p>
        </p:txBody>
      </p:sp>
      <p:sp>
        <p:nvSpPr>
          <p:cNvPr id="46" name="Text Box 7"/>
          <p:cNvSpPr txBox="1">
            <a:spLocks noChangeArrowheads="1"/>
          </p:cNvSpPr>
          <p:nvPr/>
        </p:nvSpPr>
        <p:spPr bwMode="auto">
          <a:xfrm>
            <a:off x="5394960" y="3778885"/>
            <a:ext cx="25908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1</a:t>
            </a:r>
          </a:p>
        </p:txBody>
      </p:sp>
      <p:sp>
        <p:nvSpPr>
          <p:cNvPr id="47" name="Text Box 7"/>
          <p:cNvSpPr txBox="1">
            <a:spLocks noChangeArrowheads="1"/>
          </p:cNvSpPr>
          <p:nvPr/>
        </p:nvSpPr>
        <p:spPr bwMode="auto">
          <a:xfrm>
            <a:off x="6004068" y="3777139"/>
            <a:ext cx="411480" cy="246221"/>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3</a:t>
            </a:r>
          </a:p>
        </p:txBody>
      </p:sp>
      <p:sp>
        <p:nvSpPr>
          <p:cNvPr id="48" name="Text Box 7"/>
          <p:cNvSpPr txBox="1">
            <a:spLocks noChangeArrowheads="1"/>
          </p:cNvSpPr>
          <p:nvPr/>
        </p:nvSpPr>
        <p:spPr bwMode="auto">
          <a:xfrm>
            <a:off x="6598428" y="3778885"/>
            <a:ext cx="32004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5</a:t>
            </a:r>
          </a:p>
        </p:txBody>
      </p:sp>
      <p:sp>
        <p:nvSpPr>
          <p:cNvPr id="49" name="Text Box 7"/>
          <p:cNvSpPr txBox="1">
            <a:spLocks noChangeArrowheads="1"/>
          </p:cNvSpPr>
          <p:nvPr/>
        </p:nvSpPr>
        <p:spPr bwMode="auto">
          <a:xfrm>
            <a:off x="7169190" y="3771511"/>
            <a:ext cx="27432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7</a:t>
            </a:r>
          </a:p>
        </p:txBody>
      </p:sp>
      <p:sp>
        <p:nvSpPr>
          <p:cNvPr id="50" name="Text Box 7"/>
          <p:cNvSpPr txBox="1">
            <a:spLocks noChangeArrowheads="1"/>
          </p:cNvSpPr>
          <p:nvPr/>
        </p:nvSpPr>
        <p:spPr bwMode="auto">
          <a:xfrm>
            <a:off x="7711932" y="3771511"/>
            <a:ext cx="27432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9</a:t>
            </a:r>
          </a:p>
        </p:txBody>
      </p:sp>
      <p:sp>
        <p:nvSpPr>
          <p:cNvPr id="51" name="Text Box 6"/>
          <p:cNvSpPr txBox="1">
            <a:spLocks noChangeArrowheads="1"/>
          </p:cNvSpPr>
          <p:nvPr/>
        </p:nvSpPr>
        <p:spPr bwMode="auto">
          <a:xfrm>
            <a:off x="457200" y="3778885"/>
            <a:ext cx="27432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2</a:t>
            </a:r>
          </a:p>
        </p:txBody>
      </p:sp>
      <p:sp>
        <p:nvSpPr>
          <p:cNvPr id="52" name="Text Box 6"/>
          <p:cNvSpPr txBox="1">
            <a:spLocks noChangeArrowheads="1"/>
          </p:cNvSpPr>
          <p:nvPr/>
        </p:nvSpPr>
        <p:spPr bwMode="auto">
          <a:xfrm>
            <a:off x="1097280" y="3778885"/>
            <a:ext cx="27432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4</a:t>
            </a:r>
          </a:p>
        </p:txBody>
      </p:sp>
      <p:sp>
        <p:nvSpPr>
          <p:cNvPr id="53" name="Text Box 6"/>
          <p:cNvSpPr txBox="1">
            <a:spLocks noChangeArrowheads="1"/>
          </p:cNvSpPr>
          <p:nvPr/>
        </p:nvSpPr>
        <p:spPr bwMode="auto">
          <a:xfrm>
            <a:off x="1691640" y="3778885"/>
            <a:ext cx="36576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6</a:t>
            </a:r>
          </a:p>
        </p:txBody>
      </p:sp>
      <p:sp>
        <p:nvSpPr>
          <p:cNvPr id="54" name="Text Box 6"/>
          <p:cNvSpPr txBox="1">
            <a:spLocks noChangeArrowheads="1"/>
          </p:cNvSpPr>
          <p:nvPr/>
        </p:nvSpPr>
        <p:spPr bwMode="auto">
          <a:xfrm>
            <a:off x="2331720" y="3778885"/>
            <a:ext cx="27432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8</a:t>
            </a:r>
          </a:p>
        </p:txBody>
      </p:sp>
      <p:sp>
        <p:nvSpPr>
          <p:cNvPr id="55" name="Text Box 6"/>
          <p:cNvSpPr txBox="1">
            <a:spLocks noChangeArrowheads="1"/>
          </p:cNvSpPr>
          <p:nvPr/>
        </p:nvSpPr>
        <p:spPr bwMode="auto">
          <a:xfrm>
            <a:off x="2926080" y="3778885"/>
            <a:ext cx="41148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10</a:t>
            </a:r>
          </a:p>
        </p:txBody>
      </p:sp>
      <p:sp>
        <p:nvSpPr>
          <p:cNvPr id="56" name="Text Box 30"/>
          <p:cNvSpPr txBox="1">
            <a:spLocks noChangeArrowheads="1"/>
          </p:cNvSpPr>
          <p:nvPr/>
        </p:nvSpPr>
        <p:spPr bwMode="auto">
          <a:xfrm>
            <a:off x="7106447" y="2351128"/>
            <a:ext cx="1051560" cy="246221"/>
          </a:xfrm>
          <a:prstGeom prst="rect">
            <a:avLst/>
          </a:prstGeom>
          <a:noFill/>
          <a:ln w="9525">
            <a:noFill/>
            <a:miter lim="800000"/>
            <a:headEnd/>
            <a:tailEnd/>
          </a:ln>
        </p:spPr>
        <p:txBody>
          <a:bodyPr wrap="square">
            <a:spAutoFit/>
          </a:bodyPr>
          <a:lstStyle/>
          <a:p>
            <a:pPr>
              <a:spcBef>
                <a:spcPct val="10000"/>
              </a:spcBef>
            </a:pPr>
            <a:r>
              <a:rPr lang="en-US" sz="1000" dirty="0">
                <a:solidFill>
                  <a:schemeClr val="accent2"/>
                </a:solidFill>
                <a:latin typeface="Comic Sans MS" pitchFamily="66" charset="0"/>
              </a:rPr>
              <a:t>GOODE, SAM</a:t>
            </a:r>
          </a:p>
        </p:txBody>
      </p:sp>
      <p:sp>
        <p:nvSpPr>
          <p:cNvPr id="57" name="Text Box 30"/>
          <p:cNvSpPr txBox="1">
            <a:spLocks noChangeArrowheads="1"/>
          </p:cNvSpPr>
          <p:nvPr/>
        </p:nvSpPr>
        <p:spPr bwMode="auto">
          <a:xfrm>
            <a:off x="7086600" y="2519832"/>
            <a:ext cx="1234440" cy="246221"/>
          </a:xfrm>
          <a:prstGeom prst="rect">
            <a:avLst/>
          </a:prstGeom>
          <a:noFill/>
          <a:ln w="9525">
            <a:noFill/>
            <a:miter lim="800000"/>
            <a:headEnd/>
            <a:tailEnd/>
          </a:ln>
        </p:spPr>
        <p:txBody>
          <a:bodyPr wrap="square">
            <a:spAutoFit/>
          </a:bodyPr>
          <a:lstStyle/>
          <a:p>
            <a:pPr>
              <a:spcBef>
                <a:spcPct val="10000"/>
              </a:spcBef>
            </a:pPr>
            <a:r>
              <a:rPr lang="en-US" sz="1000" dirty="0">
                <a:solidFill>
                  <a:schemeClr val="accent2"/>
                </a:solidFill>
                <a:latin typeface="Comic Sans MS" pitchFamily="66" charset="0"/>
              </a:rPr>
              <a:t>SMART, JESSE</a:t>
            </a:r>
          </a:p>
        </p:txBody>
      </p:sp>
      <p:sp>
        <p:nvSpPr>
          <p:cNvPr id="58" name="Text Box 30"/>
          <p:cNvSpPr txBox="1">
            <a:spLocks noChangeArrowheads="1"/>
          </p:cNvSpPr>
          <p:nvPr/>
        </p:nvSpPr>
        <p:spPr bwMode="auto">
          <a:xfrm>
            <a:off x="7132320" y="2695278"/>
            <a:ext cx="1325880" cy="246221"/>
          </a:xfrm>
          <a:prstGeom prst="rect">
            <a:avLst/>
          </a:prstGeom>
          <a:noFill/>
          <a:ln w="9525">
            <a:noFill/>
            <a:miter lim="800000"/>
            <a:headEnd/>
            <a:tailEnd/>
          </a:ln>
        </p:spPr>
        <p:txBody>
          <a:bodyPr wrap="square">
            <a:spAutoFit/>
          </a:bodyPr>
          <a:lstStyle/>
          <a:p>
            <a:pPr>
              <a:spcBef>
                <a:spcPct val="10000"/>
              </a:spcBef>
            </a:pPr>
            <a:r>
              <a:rPr lang="en-US" sz="1000" dirty="0">
                <a:solidFill>
                  <a:schemeClr val="accent2"/>
                </a:solidFill>
                <a:latin typeface="Comic Sans MS" pitchFamily="66" charset="0"/>
              </a:rPr>
              <a:t>NAME, YOUR</a:t>
            </a:r>
          </a:p>
        </p:txBody>
      </p:sp>
      <p:sp>
        <p:nvSpPr>
          <p:cNvPr id="59" name="Text Box 30"/>
          <p:cNvSpPr txBox="1">
            <a:spLocks noChangeArrowheads="1"/>
          </p:cNvSpPr>
          <p:nvPr/>
        </p:nvSpPr>
        <p:spPr bwMode="auto">
          <a:xfrm>
            <a:off x="7269480" y="2871669"/>
            <a:ext cx="1005840" cy="246221"/>
          </a:xfrm>
          <a:prstGeom prst="rect">
            <a:avLst/>
          </a:prstGeom>
          <a:noFill/>
          <a:ln w="9525">
            <a:noFill/>
            <a:miter lim="800000"/>
            <a:headEnd/>
            <a:tailEnd/>
          </a:ln>
        </p:spPr>
        <p:txBody>
          <a:bodyPr wrap="square">
            <a:spAutoFit/>
          </a:bodyPr>
          <a:lstStyle/>
          <a:p>
            <a:pPr>
              <a:spcBef>
                <a:spcPct val="10000"/>
              </a:spcBef>
            </a:pPr>
            <a:r>
              <a:rPr lang="en-US" sz="1000" dirty="0">
                <a:solidFill>
                  <a:schemeClr val="accent2"/>
                </a:solidFill>
                <a:latin typeface="Comic Sans MS" pitchFamily="66" charset="0"/>
              </a:rPr>
              <a:t>YOUR TEAM</a:t>
            </a:r>
          </a:p>
        </p:txBody>
      </p:sp>
      <p:sp>
        <p:nvSpPr>
          <p:cNvPr id="60" name="Text Box 30"/>
          <p:cNvSpPr txBox="1">
            <a:spLocks noChangeArrowheads="1"/>
          </p:cNvSpPr>
          <p:nvPr/>
        </p:nvSpPr>
        <p:spPr bwMode="auto">
          <a:xfrm>
            <a:off x="8549640" y="2871668"/>
            <a:ext cx="548640" cy="246221"/>
          </a:xfrm>
          <a:prstGeom prst="rect">
            <a:avLst/>
          </a:prstGeom>
          <a:noFill/>
          <a:ln w="9525">
            <a:noFill/>
            <a:miter lim="800000"/>
            <a:headEnd/>
            <a:tailEnd/>
          </a:ln>
        </p:spPr>
        <p:txBody>
          <a:bodyPr wrap="square">
            <a:spAutoFit/>
          </a:bodyPr>
          <a:lstStyle/>
          <a:p>
            <a:pPr>
              <a:spcBef>
                <a:spcPct val="10000"/>
              </a:spcBef>
            </a:pPr>
            <a:r>
              <a:rPr lang="en-US" sz="1000" dirty="0">
                <a:solidFill>
                  <a:schemeClr val="accent2"/>
                </a:solidFill>
                <a:latin typeface="Comic Sans MS" pitchFamily="66" charset="0"/>
              </a:rPr>
              <a:t>LS</a:t>
            </a:r>
          </a:p>
        </p:txBody>
      </p:sp>
      <p:sp>
        <p:nvSpPr>
          <p:cNvPr id="61" name="Text Box 14"/>
          <p:cNvSpPr txBox="1">
            <a:spLocks noChangeArrowheads="1"/>
          </p:cNvSpPr>
          <p:nvPr/>
        </p:nvSpPr>
        <p:spPr bwMode="auto">
          <a:xfrm>
            <a:off x="7404484" y="1429171"/>
            <a:ext cx="624840" cy="246221"/>
          </a:xfrm>
          <a:prstGeom prst="rect">
            <a:avLst/>
          </a:prstGeom>
          <a:noFill/>
          <a:ln w="9525">
            <a:noFill/>
            <a:miter lim="800000"/>
            <a:headEnd/>
            <a:tailEnd/>
          </a:ln>
        </p:spPr>
        <p:txBody>
          <a:bodyPr wrap="square">
            <a:spAutoFit/>
          </a:bodyPr>
          <a:lstStyle/>
          <a:p>
            <a:r>
              <a:rPr lang="en-US" sz="1000" dirty="0">
                <a:solidFill>
                  <a:schemeClr val="accent2"/>
                </a:solidFill>
                <a:latin typeface="Comic Sans MS" pitchFamily="66" charset="0"/>
              </a:rPr>
              <a:t>OWLS</a:t>
            </a:r>
          </a:p>
        </p:txBody>
      </p:sp>
      <p:sp>
        <p:nvSpPr>
          <p:cNvPr id="62" name="Text Box 14"/>
          <p:cNvSpPr txBox="1">
            <a:spLocks noChangeArrowheads="1"/>
          </p:cNvSpPr>
          <p:nvPr/>
        </p:nvSpPr>
        <p:spPr bwMode="auto">
          <a:xfrm>
            <a:off x="8564880" y="1263912"/>
            <a:ext cx="350520" cy="246221"/>
          </a:xfrm>
          <a:prstGeom prst="rect">
            <a:avLst/>
          </a:prstGeom>
          <a:noFill/>
          <a:ln w="9525">
            <a:noFill/>
            <a:miter lim="800000"/>
            <a:headEnd/>
            <a:tailEnd/>
          </a:ln>
        </p:spPr>
        <p:txBody>
          <a:bodyPr wrap="square">
            <a:spAutoFit/>
          </a:bodyPr>
          <a:lstStyle/>
          <a:p>
            <a:r>
              <a:rPr lang="en-US" sz="1000" dirty="0">
                <a:solidFill>
                  <a:schemeClr val="accent2"/>
                </a:solidFill>
                <a:latin typeface="Comic Sans MS" pitchFamily="66" charset="0"/>
              </a:rPr>
              <a:t>25</a:t>
            </a:r>
          </a:p>
        </p:txBody>
      </p:sp>
      <p:sp>
        <p:nvSpPr>
          <p:cNvPr id="63" name="Text Box 14"/>
          <p:cNvSpPr txBox="1">
            <a:spLocks noChangeArrowheads="1"/>
          </p:cNvSpPr>
          <p:nvPr/>
        </p:nvSpPr>
        <p:spPr bwMode="auto">
          <a:xfrm>
            <a:off x="8595360" y="1429171"/>
            <a:ext cx="274320" cy="246221"/>
          </a:xfrm>
          <a:prstGeom prst="rect">
            <a:avLst/>
          </a:prstGeom>
          <a:noFill/>
          <a:ln w="9525">
            <a:noFill/>
            <a:miter lim="800000"/>
            <a:headEnd/>
            <a:tailEnd/>
          </a:ln>
        </p:spPr>
        <p:txBody>
          <a:bodyPr wrap="square">
            <a:spAutoFit/>
          </a:bodyPr>
          <a:lstStyle/>
          <a:p>
            <a:r>
              <a:rPr lang="en-US" sz="1000" dirty="0">
                <a:solidFill>
                  <a:schemeClr val="accent2"/>
                </a:solidFill>
                <a:latin typeface="Comic Sans MS" pitchFamily="66" charset="0"/>
              </a:rPr>
              <a:t>0</a:t>
            </a:r>
          </a:p>
        </p:txBody>
      </p:sp>
      <p:sp>
        <p:nvSpPr>
          <p:cNvPr id="219159" name="Line 23"/>
          <p:cNvSpPr>
            <a:spLocks noChangeShapeType="1"/>
          </p:cNvSpPr>
          <p:nvPr/>
        </p:nvSpPr>
        <p:spPr bwMode="auto">
          <a:xfrm flipV="1">
            <a:off x="2644387" y="1663541"/>
            <a:ext cx="253206" cy="290872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64" name="Text Box 44"/>
          <p:cNvSpPr txBox="1">
            <a:spLocks noChangeArrowheads="1"/>
          </p:cNvSpPr>
          <p:nvPr/>
        </p:nvSpPr>
        <p:spPr bwMode="auto">
          <a:xfrm>
            <a:off x="6600029" y="3124200"/>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65" name="Text Box 4"/>
          <p:cNvSpPr txBox="1">
            <a:spLocks noChangeArrowheads="1"/>
          </p:cNvSpPr>
          <p:nvPr/>
        </p:nvSpPr>
        <p:spPr bwMode="auto">
          <a:xfrm>
            <a:off x="6318787" y="3111578"/>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66" name="Text Box 44"/>
          <p:cNvSpPr txBox="1">
            <a:spLocks noChangeArrowheads="1"/>
          </p:cNvSpPr>
          <p:nvPr/>
        </p:nvSpPr>
        <p:spPr bwMode="auto">
          <a:xfrm>
            <a:off x="1417320" y="3141784"/>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67" name="Text Box 4"/>
          <p:cNvSpPr txBox="1">
            <a:spLocks noChangeArrowheads="1"/>
          </p:cNvSpPr>
          <p:nvPr/>
        </p:nvSpPr>
        <p:spPr bwMode="auto">
          <a:xfrm>
            <a:off x="1136078" y="3116857"/>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p:cTn id="13" dur="1000" fill="hold"/>
                                        <p:tgtEl>
                                          <p:spTgt spid="33"/>
                                        </p:tgtEl>
                                        <p:attrNameLst>
                                          <p:attrName>ppt_w</p:attrName>
                                        </p:attrNameLst>
                                      </p:cBhvr>
                                      <p:tavLst>
                                        <p:tav tm="0">
                                          <p:val>
                                            <p:fltVal val="0"/>
                                          </p:val>
                                        </p:tav>
                                        <p:tav tm="100000">
                                          <p:val>
                                            <p:strVal val="#ppt_w"/>
                                          </p:val>
                                        </p:tav>
                                      </p:tavLst>
                                    </p:anim>
                                    <p:anim calcmode="lin" valueType="num">
                                      <p:cBhvr>
                                        <p:cTn id="14" dur="1000" fill="hold"/>
                                        <p:tgtEl>
                                          <p:spTgt spid="33"/>
                                        </p:tgtEl>
                                        <p:attrNameLst>
                                          <p:attrName>ppt_h</p:attrName>
                                        </p:attrNameLst>
                                      </p:cBhvr>
                                      <p:tavLst>
                                        <p:tav tm="0">
                                          <p:val>
                                            <p:fltVal val="0"/>
                                          </p:val>
                                        </p:tav>
                                        <p:tav tm="100000">
                                          <p:val>
                                            <p:strVal val="#ppt_h"/>
                                          </p:val>
                                        </p:tav>
                                      </p:tavLst>
                                    </p:anim>
                                    <p:animEffect transition="in" filter="fade">
                                      <p:cBhvr>
                                        <p:cTn id="15" dur="1000"/>
                                        <p:tgtEl>
                                          <p:spTgt spid="3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2000"/>
                                        <p:tgtEl>
                                          <p:spTgt spid="32"/>
                                        </p:tgtEl>
                                      </p:cBhvr>
                                    </p:animEffect>
                                    <p:set>
                                      <p:cBhvr>
                                        <p:cTn id="20" dur="1" fill="hold">
                                          <p:stCondLst>
                                            <p:cond delay="1999"/>
                                          </p:stCondLst>
                                        </p:cTn>
                                        <p:tgtEl>
                                          <p:spTgt spid="32"/>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2000"/>
                                        <p:tgtEl>
                                          <p:spTgt spid="33"/>
                                        </p:tgtEl>
                                      </p:cBhvr>
                                    </p:animEffect>
                                    <p:set>
                                      <p:cBhvr>
                                        <p:cTn id="23" dur="1" fill="hold">
                                          <p:stCondLst>
                                            <p:cond delay="1999"/>
                                          </p:stCondLst>
                                        </p:cTn>
                                        <p:tgtEl>
                                          <p:spTgt spid="33"/>
                                        </p:tgtEl>
                                        <p:attrNameLst>
                                          <p:attrName>style.visibility</p:attrName>
                                        </p:attrNameLst>
                                      </p:cBhvr>
                                      <p:to>
                                        <p:strVal val="hidden"/>
                                      </p:to>
                                    </p:se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19153">
                                            <p:bg/>
                                          </p:spTgt>
                                        </p:tgtEl>
                                        <p:attrNameLst>
                                          <p:attrName>style.visibility</p:attrName>
                                        </p:attrNameLst>
                                      </p:cBhvr>
                                      <p:to>
                                        <p:strVal val="visible"/>
                                      </p:to>
                                    </p:set>
                                    <p:animEffect transition="in" filter="wipe(up)">
                                      <p:cBhvr>
                                        <p:cTn id="27" dur="500"/>
                                        <p:tgtEl>
                                          <p:spTgt spid="219153">
                                            <p:bg/>
                                          </p:spTgt>
                                        </p:tgtEl>
                                      </p:cBhvr>
                                    </p:animEffect>
                                  </p:childTnLst>
                                </p:cTn>
                              </p:par>
                            </p:childTnLst>
                          </p:cTn>
                        </p:par>
                        <p:par>
                          <p:cTn id="28" fill="hold">
                            <p:stCondLst>
                              <p:cond delay="2500"/>
                            </p:stCondLst>
                            <p:childTnLst>
                              <p:par>
                                <p:cTn id="29" presetID="22" presetClass="entr" presetSubtype="1" fill="hold" nodeType="afterEffect">
                                  <p:stCondLst>
                                    <p:cond delay="500"/>
                                  </p:stCondLst>
                                  <p:childTnLst>
                                    <p:set>
                                      <p:cBhvr>
                                        <p:cTn id="30" dur="1" fill="hold">
                                          <p:stCondLst>
                                            <p:cond delay="0"/>
                                          </p:stCondLst>
                                        </p:cTn>
                                        <p:tgtEl>
                                          <p:spTgt spid="219153">
                                            <p:txEl>
                                              <p:pRg st="0" end="0"/>
                                            </p:txEl>
                                          </p:spTgt>
                                        </p:tgtEl>
                                        <p:attrNameLst>
                                          <p:attrName>style.visibility</p:attrName>
                                        </p:attrNameLst>
                                      </p:cBhvr>
                                      <p:to>
                                        <p:strVal val="visible"/>
                                      </p:to>
                                    </p:set>
                                    <p:animEffect transition="in" filter="wipe(up)">
                                      <p:cBhvr>
                                        <p:cTn id="31" dur="1000"/>
                                        <p:tgtEl>
                                          <p:spTgt spid="219153">
                                            <p:txEl>
                                              <p:pRg st="0" end="0"/>
                                            </p:txEl>
                                          </p:spTgt>
                                        </p:tgtEl>
                                      </p:cBhvr>
                                    </p:animEffect>
                                  </p:childTnLst>
                                </p:cTn>
                              </p:par>
                            </p:childTnLst>
                          </p:cTn>
                        </p:par>
                        <p:par>
                          <p:cTn id="32" fill="hold">
                            <p:stCondLst>
                              <p:cond delay="4000"/>
                            </p:stCondLst>
                            <p:childTnLst>
                              <p:par>
                                <p:cTn id="33" presetID="22" presetClass="entr" presetSubtype="1" fill="hold" nodeType="afterEffect">
                                  <p:stCondLst>
                                    <p:cond delay="500"/>
                                  </p:stCondLst>
                                  <p:childTnLst>
                                    <p:set>
                                      <p:cBhvr>
                                        <p:cTn id="34" dur="1" fill="hold">
                                          <p:stCondLst>
                                            <p:cond delay="0"/>
                                          </p:stCondLst>
                                        </p:cTn>
                                        <p:tgtEl>
                                          <p:spTgt spid="219153">
                                            <p:txEl>
                                              <p:pRg st="1" end="1"/>
                                            </p:txEl>
                                          </p:spTgt>
                                        </p:tgtEl>
                                        <p:attrNameLst>
                                          <p:attrName>style.visibility</p:attrName>
                                        </p:attrNameLst>
                                      </p:cBhvr>
                                      <p:to>
                                        <p:strVal val="visible"/>
                                      </p:to>
                                    </p:set>
                                    <p:animEffect transition="in" filter="wipe(up)">
                                      <p:cBhvr>
                                        <p:cTn id="35" dur="1000"/>
                                        <p:tgtEl>
                                          <p:spTgt spid="219153">
                                            <p:txEl>
                                              <p:pRg st="1" end="1"/>
                                            </p:txEl>
                                          </p:spTgt>
                                        </p:tgtEl>
                                      </p:cBhvr>
                                    </p:animEffect>
                                  </p:childTnLst>
                                </p:cTn>
                              </p:par>
                            </p:childTnLst>
                          </p:cTn>
                        </p:par>
                        <p:par>
                          <p:cTn id="36" fill="hold">
                            <p:stCondLst>
                              <p:cond delay="5500"/>
                            </p:stCondLst>
                            <p:childTnLst>
                              <p:par>
                                <p:cTn id="37" presetID="22" presetClass="entr" presetSubtype="4"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down)">
                                      <p:cBhvr>
                                        <p:cTn id="39" dur="2000"/>
                                        <p:tgtEl>
                                          <p:spTgt spid="38"/>
                                        </p:tgtEl>
                                      </p:cBhvr>
                                    </p:animEffect>
                                  </p:childTnLst>
                                  <p:subTnLst>
                                    <p:set>
                                      <p:cBhvr override="childStyle">
                                        <p:cTn dur="1" fill="hold" display="0" masterRel="sameClick" afterEffect="1">
                                          <p:stCondLst>
                                            <p:cond evt="end" delay="0">
                                              <p:tn val="37"/>
                                            </p:cond>
                                          </p:stCondLst>
                                        </p:cTn>
                                        <p:tgtEl>
                                          <p:spTgt spid="38"/>
                                        </p:tgtEl>
                                        <p:attrNameLst>
                                          <p:attrName>style.visibility</p:attrName>
                                        </p:attrNameLst>
                                      </p:cBhvr>
                                      <p:to>
                                        <p:strVal val="hidden"/>
                                      </p:to>
                                    </p:set>
                                  </p:subTnLst>
                                </p:cTn>
                              </p:par>
                            </p:childTnLst>
                          </p:cTn>
                        </p:par>
                        <p:par>
                          <p:cTn id="40" fill="hold">
                            <p:stCondLst>
                              <p:cond delay="7500"/>
                            </p:stCondLst>
                            <p:childTnLst>
                              <p:par>
                                <p:cTn id="41" presetID="22" presetClass="entr" presetSubtype="4"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2000"/>
                                        <p:tgtEl>
                                          <p:spTgt spid="39"/>
                                        </p:tgtEl>
                                      </p:cBhvr>
                                    </p:animEffect>
                                  </p:childTnLst>
                                  <p:subTnLst>
                                    <p:set>
                                      <p:cBhvr override="childStyle">
                                        <p:cTn dur="1" fill="hold" display="0" masterRel="sameClick" afterEffect="1">
                                          <p:stCondLst>
                                            <p:cond evt="end" delay="0">
                                              <p:tn val="41"/>
                                            </p:cond>
                                          </p:stCondLst>
                                        </p:cTn>
                                        <p:tgtEl>
                                          <p:spTgt spid="39"/>
                                        </p:tgtEl>
                                        <p:attrNameLst>
                                          <p:attrName>style.visibility</p:attrName>
                                        </p:attrNameLst>
                                      </p:cBhvr>
                                      <p:to>
                                        <p:strVal val="hidden"/>
                                      </p:to>
                                    </p:set>
                                  </p:subTnLst>
                                </p:cTn>
                              </p:par>
                            </p:childTnLst>
                          </p:cTn>
                        </p:par>
                        <p:par>
                          <p:cTn id="44" fill="hold">
                            <p:stCondLst>
                              <p:cond delay="9500"/>
                            </p:stCondLst>
                            <p:childTnLst>
                              <p:par>
                                <p:cTn id="45" presetID="22" presetClass="entr" presetSubtype="4"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down)">
                                      <p:cBhvr>
                                        <p:cTn id="47" dur="1000"/>
                                        <p:tgtEl>
                                          <p:spTgt spid="40"/>
                                        </p:tgtEl>
                                      </p:cBhvr>
                                    </p:animEffect>
                                  </p:childTnLst>
                                  <p:subTnLst>
                                    <p:set>
                                      <p:cBhvr override="childStyle">
                                        <p:cTn dur="1" fill="hold" display="0" masterRel="sameClick" afterEffect="1">
                                          <p:stCondLst>
                                            <p:cond evt="end" delay="0">
                                              <p:tn val="45"/>
                                            </p:cond>
                                          </p:stCondLst>
                                        </p:cTn>
                                        <p:tgtEl>
                                          <p:spTgt spid="40"/>
                                        </p:tgtEl>
                                        <p:attrNameLst>
                                          <p:attrName>style.visibility</p:attrName>
                                        </p:attrNameLst>
                                      </p:cBhvr>
                                      <p:to>
                                        <p:strVal val="hidden"/>
                                      </p:to>
                                    </p:set>
                                  </p:subTnLst>
                                </p:cTn>
                              </p:par>
                            </p:childTnLst>
                          </p:cTn>
                        </p:par>
                        <p:par>
                          <p:cTn id="48" fill="hold">
                            <p:stCondLst>
                              <p:cond delay="10500"/>
                            </p:stCondLst>
                            <p:childTnLst>
                              <p:par>
                                <p:cTn id="49" presetID="22" presetClass="entr" presetSubtype="4"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wipe(down)">
                                      <p:cBhvr>
                                        <p:cTn id="51" dur="2000"/>
                                        <p:tgtEl>
                                          <p:spTgt spid="41"/>
                                        </p:tgtEl>
                                      </p:cBhvr>
                                    </p:animEffect>
                                  </p:childTnLst>
                                  <p:subTnLst>
                                    <p:set>
                                      <p:cBhvr override="childStyle">
                                        <p:cTn dur="1" fill="hold" display="0" masterRel="sameClick" afterEffect="1">
                                          <p:stCondLst>
                                            <p:cond evt="end" delay="0">
                                              <p:tn val="49"/>
                                            </p:cond>
                                          </p:stCondLst>
                                        </p:cTn>
                                        <p:tgtEl>
                                          <p:spTgt spid="41"/>
                                        </p:tgtEl>
                                        <p:attrNameLst>
                                          <p:attrName>style.visibility</p:attrName>
                                        </p:attrNameLst>
                                      </p:cBhvr>
                                      <p:to>
                                        <p:strVal val="hidden"/>
                                      </p:to>
                                    </p:set>
                                  </p:subTnLst>
                                </p:cTn>
                              </p:par>
                            </p:childTnLst>
                          </p:cTn>
                        </p:par>
                        <p:par>
                          <p:cTn id="52" fill="hold">
                            <p:stCondLst>
                              <p:cond delay="12500"/>
                            </p:stCondLst>
                            <p:childTnLst>
                              <p:par>
                                <p:cTn id="53" presetID="22" presetClass="entr" presetSubtype="4" fill="hold" grpId="0" nodeType="after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wipe(down)">
                                      <p:cBhvr>
                                        <p:cTn id="55" dur="2000"/>
                                        <p:tgtEl>
                                          <p:spTgt spid="42"/>
                                        </p:tgtEl>
                                      </p:cBhvr>
                                    </p:animEffect>
                                  </p:childTnLst>
                                  <p:subTnLst>
                                    <p:set>
                                      <p:cBhvr override="childStyle">
                                        <p:cTn dur="1" fill="hold" display="0" masterRel="sameClick" afterEffect="1">
                                          <p:stCondLst>
                                            <p:cond evt="end" delay="0">
                                              <p:tn val="53"/>
                                            </p:cond>
                                          </p:stCondLst>
                                        </p:cTn>
                                        <p:tgtEl>
                                          <p:spTgt spid="42"/>
                                        </p:tgtEl>
                                        <p:attrNameLst>
                                          <p:attrName>style.visibility</p:attrName>
                                        </p:attrNameLst>
                                      </p:cBhvr>
                                      <p:to>
                                        <p:strVal val="hidden"/>
                                      </p:to>
                                    </p:set>
                                  </p:subTnLst>
                                </p:cTn>
                              </p:par>
                            </p:childTnLst>
                          </p:cTn>
                        </p:par>
                        <p:par>
                          <p:cTn id="56" fill="hold">
                            <p:stCondLst>
                              <p:cond delay="14500"/>
                            </p:stCondLst>
                            <p:childTnLst>
                              <p:par>
                                <p:cTn id="57" presetID="22" presetClass="entr" presetSubtype="1" fill="hold" nodeType="afterEffect">
                                  <p:stCondLst>
                                    <p:cond delay="2000"/>
                                  </p:stCondLst>
                                  <p:childTnLst>
                                    <p:set>
                                      <p:cBhvr>
                                        <p:cTn id="58" dur="1" fill="hold">
                                          <p:stCondLst>
                                            <p:cond delay="0"/>
                                          </p:stCondLst>
                                        </p:cTn>
                                        <p:tgtEl>
                                          <p:spTgt spid="219153">
                                            <p:txEl>
                                              <p:pRg st="2" end="2"/>
                                            </p:txEl>
                                          </p:spTgt>
                                        </p:tgtEl>
                                        <p:attrNameLst>
                                          <p:attrName>style.visibility</p:attrName>
                                        </p:attrNameLst>
                                      </p:cBhvr>
                                      <p:to>
                                        <p:strVal val="visible"/>
                                      </p:to>
                                    </p:set>
                                    <p:animEffect transition="in" filter="wipe(up)">
                                      <p:cBhvr>
                                        <p:cTn id="59" dur="1000"/>
                                        <p:tgtEl>
                                          <p:spTgt spid="219153">
                                            <p:txEl>
                                              <p:pRg st="2" end="2"/>
                                            </p:txEl>
                                          </p:spTgt>
                                        </p:tgtEl>
                                      </p:cBhvr>
                                    </p:animEffect>
                                  </p:childTnLst>
                                </p:cTn>
                              </p:par>
                            </p:childTnLst>
                          </p:cTn>
                        </p:par>
                        <p:par>
                          <p:cTn id="60" fill="hold">
                            <p:stCondLst>
                              <p:cond delay="17500"/>
                            </p:stCondLst>
                            <p:childTnLst>
                              <p:par>
                                <p:cTn id="61" presetID="22" presetClass="entr" presetSubtype="1" fill="hold" grpId="0" nodeType="afterEffect">
                                  <p:stCondLst>
                                    <p:cond delay="0"/>
                                  </p:stCondLst>
                                  <p:iterate type="wd">
                                    <p:tmPct val="10000"/>
                                  </p:iterate>
                                  <p:childTnLst>
                                    <p:set>
                                      <p:cBhvr>
                                        <p:cTn id="62" dur="1" fill="hold">
                                          <p:stCondLst>
                                            <p:cond delay="0"/>
                                          </p:stCondLst>
                                        </p:cTn>
                                        <p:tgtEl>
                                          <p:spTgt spid="219148"/>
                                        </p:tgtEl>
                                        <p:attrNameLst>
                                          <p:attrName>style.visibility</p:attrName>
                                        </p:attrNameLst>
                                      </p:cBhvr>
                                      <p:to>
                                        <p:strVal val="visible"/>
                                      </p:to>
                                    </p:set>
                                    <p:animEffect transition="in" filter="wipe(up)">
                                      <p:cBhvr>
                                        <p:cTn id="63" dur="1000"/>
                                        <p:tgtEl>
                                          <p:spTgt spid="219148"/>
                                        </p:tgtEl>
                                      </p:cBhvr>
                                    </p:animEffect>
                                  </p:childTnLst>
                                </p:cTn>
                              </p:par>
                            </p:childTnLst>
                          </p:cTn>
                        </p:par>
                        <p:par>
                          <p:cTn id="64" fill="hold">
                            <p:stCondLst>
                              <p:cond delay="19500"/>
                            </p:stCondLst>
                            <p:childTnLst>
                              <p:par>
                                <p:cTn id="65" presetID="22" presetClass="entr" presetSubtype="4" fill="hold" grpId="0" nodeType="afterEffect">
                                  <p:stCondLst>
                                    <p:cond delay="0"/>
                                  </p:stCondLst>
                                  <p:childTnLst>
                                    <p:set>
                                      <p:cBhvr>
                                        <p:cTn id="66" dur="1" fill="hold">
                                          <p:stCondLst>
                                            <p:cond delay="0"/>
                                          </p:stCondLst>
                                        </p:cTn>
                                        <p:tgtEl>
                                          <p:spTgt spid="219159"/>
                                        </p:tgtEl>
                                        <p:attrNameLst>
                                          <p:attrName>style.visibility</p:attrName>
                                        </p:attrNameLst>
                                      </p:cBhvr>
                                      <p:to>
                                        <p:strVal val="visible"/>
                                      </p:to>
                                    </p:set>
                                    <p:animEffect transition="in" filter="wipe(down)">
                                      <p:cBhvr>
                                        <p:cTn id="67" dur="2000"/>
                                        <p:tgtEl>
                                          <p:spTgt spid="219159"/>
                                        </p:tgtEl>
                                      </p:cBhvr>
                                    </p:animEffect>
                                  </p:childTnLst>
                                  <p:subTnLst>
                                    <p:set>
                                      <p:cBhvr override="childStyle">
                                        <p:cTn dur="1" fill="hold" display="0" masterRel="sameClick" afterEffect="1">
                                          <p:stCondLst>
                                            <p:cond evt="end" delay="0">
                                              <p:tn val="65"/>
                                            </p:cond>
                                          </p:stCondLst>
                                        </p:cTn>
                                        <p:tgtEl>
                                          <p:spTgt spid="219159"/>
                                        </p:tgtEl>
                                        <p:attrNameLst>
                                          <p:attrName>style.visibility</p:attrName>
                                        </p:attrNameLst>
                                      </p:cBhvr>
                                      <p:to>
                                        <p:strVal val="hidden"/>
                                      </p:to>
                                    </p:set>
                                  </p:subTnLst>
                                </p:cTn>
                              </p:par>
                            </p:childTnLst>
                          </p:cTn>
                        </p:par>
                        <p:par>
                          <p:cTn id="68" fill="hold">
                            <p:stCondLst>
                              <p:cond delay="21500"/>
                            </p:stCondLst>
                            <p:childTnLst>
                              <p:par>
                                <p:cTn id="69" presetID="22" presetClass="entr" presetSubtype="4" fill="hold" grpId="0" nodeType="after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wipe(down)">
                                      <p:cBhvr>
                                        <p:cTn id="71" dur="2000"/>
                                        <p:tgtEl>
                                          <p:spTgt spid="34"/>
                                        </p:tgtEl>
                                      </p:cBhvr>
                                    </p:animEffect>
                                  </p:childTnLst>
                                  <p:subTnLst>
                                    <p:set>
                                      <p:cBhvr override="childStyle">
                                        <p:cTn dur="1" fill="hold" display="0" masterRel="sameClick" afterEffect="1">
                                          <p:stCondLst>
                                            <p:cond evt="end" delay="0">
                                              <p:tn val="69"/>
                                            </p:cond>
                                          </p:stCondLst>
                                        </p:cTn>
                                        <p:tgtEl>
                                          <p:spTgt spid="34"/>
                                        </p:tgtEl>
                                        <p:attrNameLst>
                                          <p:attrName>style.visibility</p:attrName>
                                        </p:attrNameLst>
                                      </p:cBhvr>
                                      <p:to>
                                        <p:strVal val="hidden"/>
                                      </p:to>
                                    </p:set>
                                  </p:subTnLst>
                                </p:cTn>
                              </p:par>
                            </p:childTnLst>
                          </p:cTn>
                        </p:par>
                        <p:par>
                          <p:cTn id="72" fill="hold">
                            <p:stCondLst>
                              <p:cond delay="23500"/>
                            </p:stCondLst>
                            <p:childTnLst>
                              <p:par>
                                <p:cTn id="73" presetID="22" presetClass="entr" presetSubtype="4" fill="hold" grpId="0" nodeType="afterEffect">
                                  <p:stCondLst>
                                    <p:cond delay="0"/>
                                  </p:stCondLst>
                                  <p:childTnLst>
                                    <p:set>
                                      <p:cBhvr>
                                        <p:cTn id="74" dur="1" fill="hold">
                                          <p:stCondLst>
                                            <p:cond delay="0"/>
                                          </p:stCondLst>
                                        </p:cTn>
                                        <p:tgtEl>
                                          <p:spTgt spid="35"/>
                                        </p:tgtEl>
                                        <p:attrNameLst>
                                          <p:attrName>style.visibility</p:attrName>
                                        </p:attrNameLst>
                                      </p:cBhvr>
                                      <p:to>
                                        <p:strVal val="visible"/>
                                      </p:to>
                                    </p:set>
                                    <p:animEffect transition="in" filter="wipe(down)">
                                      <p:cBhvr>
                                        <p:cTn id="75" dur="2000"/>
                                        <p:tgtEl>
                                          <p:spTgt spid="35"/>
                                        </p:tgtEl>
                                      </p:cBhvr>
                                    </p:animEffect>
                                  </p:childTnLst>
                                  <p:subTnLst>
                                    <p:set>
                                      <p:cBhvr override="childStyle">
                                        <p:cTn dur="1" fill="hold" display="0" masterRel="sameClick" afterEffect="1">
                                          <p:stCondLst>
                                            <p:cond evt="end" delay="0">
                                              <p:tn val="73"/>
                                            </p:cond>
                                          </p:stCondLst>
                                        </p:cTn>
                                        <p:tgtEl>
                                          <p:spTgt spid="35"/>
                                        </p:tgtEl>
                                        <p:attrNameLst>
                                          <p:attrName>style.visibility</p:attrName>
                                        </p:attrNameLst>
                                      </p:cBhvr>
                                      <p:to>
                                        <p:strVal val="hidden"/>
                                      </p:to>
                                    </p:set>
                                  </p:subTnLst>
                                </p:cTn>
                              </p:par>
                            </p:childTnLst>
                          </p:cTn>
                        </p:par>
                        <p:par>
                          <p:cTn id="76" fill="hold">
                            <p:stCondLst>
                              <p:cond delay="25500"/>
                            </p:stCondLst>
                            <p:childTnLst>
                              <p:par>
                                <p:cTn id="77" presetID="22" presetClass="entr" presetSubtype="4"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wipe(down)">
                                      <p:cBhvr>
                                        <p:cTn id="79" dur="2000"/>
                                        <p:tgtEl>
                                          <p:spTgt spid="36"/>
                                        </p:tgtEl>
                                      </p:cBhvr>
                                    </p:animEffect>
                                  </p:childTnLst>
                                  <p:subTnLst>
                                    <p:set>
                                      <p:cBhvr override="childStyle">
                                        <p:cTn dur="1" fill="hold" display="0" masterRel="sameClick" afterEffect="1">
                                          <p:stCondLst>
                                            <p:cond evt="end" delay="0">
                                              <p:tn val="77"/>
                                            </p:cond>
                                          </p:stCondLst>
                                        </p:cTn>
                                        <p:tgtEl>
                                          <p:spTgt spid="36"/>
                                        </p:tgtEl>
                                        <p:attrNameLst>
                                          <p:attrName>style.visibility</p:attrName>
                                        </p:attrNameLst>
                                      </p:cBhvr>
                                      <p:to>
                                        <p:strVal val="hidden"/>
                                      </p:to>
                                    </p:set>
                                  </p:subTnLst>
                                </p:cTn>
                              </p:par>
                            </p:childTnLst>
                          </p:cTn>
                        </p:par>
                        <p:par>
                          <p:cTn id="80" fill="hold">
                            <p:stCondLst>
                              <p:cond delay="27500"/>
                            </p:stCondLst>
                            <p:childTnLst>
                              <p:par>
                                <p:cTn id="81" presetID="22" presetClass="entr" presetSubtype="4" fill="hold" grpId="0" nodeType="after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wipe(down)">
                                      <p:cBhvr>
                                        <p:cTn id="83" dur="2000"/>
                                        <p:tgtEl>
                                          <p:spTgt spid="37"/>
                                        </p:tgtEl>
                                      </p:cBhvr>
                                    </p:animEffect>
                                  </p:childTnLst>
                                  <p:subTnLst>
                                    <p:set>
                                      <p:cBhvr override="childStyle">
                                        <p:cTn dur="1" fill="hold" display="0" masterRel="sameClick" afterEffect="1">
                                          <p:stCondLst>
                                            <p:cond evt="end" delay="0">
                                              <p:tn val="81"/>
                                            </p:cond>
                                          </p:stCondLst>
                                        </p:cTn>
                                        <p:tgtEl>
                                          <p:spTgt spid="37"/>
                                        </p:tgtEl>
                                        <p:attrNameLst>
                                          <p:attrName>style.visibility</p:attrName>
                                        </p:attrNameLst>
                                      </p:cBhvr>
                                      <p:to>
                                        <p:strVal val="hidden"/>
                                      </p:to>
                                    </p:set>
                                  </p:subTnLst>
                                </p:cTn>
                              </p:par>
                            </p:childTnLst>
                          </p:cTn>
                        </p:par>
                        <p:par>
                          <p:cTn id="84" fill="hold">
                            <p:stCondLst>
                              <p:cond delay="29500"/>
                            </p:stCondLst>
                            <p:childTnLst>
                              <p:par>
                                <p:cTn id="85" presetID="22" presetClass="entr" presetSubtype="1" fill="hold" nodeType="afterEffect">
                                  <p:stCondLst>
                                    <p:cond delay="3000"/>
                                  </p:stCondLst>
                                  <p:childTnLst>
                                    <p:set>
                                      <p:cBhvr>
                                        <p:cTn id="86" dur="1" fill="hold">
                                          <p:stCondLst>
                                            <p:cond delay="0"/>
                                          </p:stCondLst>
                                        </p:cTn>
                                        <p:tgtEl>
                                          <p:spTgt spid="219153">
                                            <p:txEl>
                                              <p:pRg st="3" end="3"/>
                                            </p:txEl>
                                          </p:spTgt>
                                        </p:tgtEl>
                                        <p:attrNameLst>
                                          <p:attrName>style.visibility</p:attrName>
                                        </p:attrNameLst>
                                      </p:cBhvr>
                                      <p:to>
                                        <p:strVal val="visible"/>
                                      </p:to>
                                    </p:set>
                                    <p:animEffect transition="in" filter="wipe(up)">
                                      <p:cBhvr>
                                        <p:cTn id="87" dur="1000"/>
                                        <p:tgtEl>
                                          <p:spTgt spid="219153">
                                            <p:txEl>
                                              <p:pRg st="3" end="3"/>
                                            </p:txEl>
                                          </p:spTgt>
                                        </p:tgtEl>
                                      </p:cBhvr>
                                    </p:animEffect>
                                  </p:childTnLst>
                                </p:cTn>
                              </p:par>
                            </p:childTnLst>
                          </p:cTn>
                        </p:par>
                        <p:par>
                          <p:cTn id="88" fill="hold">
                            <p:stCondLst>
                              <p:cond delay="33500"/>
                            </p:stCondLst>
                            <p:childTnLst>
                              <p:par>
                                <p:cTn id="89" presetID="22" presetClass="entr" presetSubtype="4" fill="hold" grpId="0" nodeType="afterEffect">
                                  <p:stCondLst>
                                    <p:cond delay="0"/>
                                  </p:stCondLst>
                                  <p:childTnLst>
                                    <p:set>
                                      <p:cBhvr>
                                        <p:cTn id="90" dur="1" fill="hold">
                                          <p:stCondLst>
                                            <p:cond delay="0"/>
                                          </p:stCondLst>
                                        </p:cTn>
                                        <p:tgtEl>
                                          <p:spTgt spid="219155"/>
                                        </p:tgtEl>
                                        <p:attrNameLst>
                                          <p:attrName>style.visibility</p:attrName>
                                        </p:attrNameLst>
                                      </p:cBhvr>
                                      <p:to>
                                        <p:strVal val="visible"/>
                                      </p:to>
                                    </p:set>
                                    <p:animEffect transition="in" filter="wipe(down)">
                                      <p:cBhvr>
                                        <p:cTn id="91" dur="2000"/>
                                        <p:tgtEl>
                                          <p:spTgt spid="219155"/>
                                        </p:tgtEl>
                                      </p:cBhvr>
                                    </p:animEffect>
                                  </p:childTnLst>
                                  <p:subTnLst>
                                    <p:set>
                                      <p:cBhvr override="childStyle">
                                        <p:cTn dur="1" fill="hold" display="0" masterRel="sameClick" afterEffect="1">
                                          <p:stCondLst>
                                            <p:cond evt="end" delay="0">
                                              <p:tn val="89"/>
                                            </p:cond>
                                          </p:stCondLst>
                                        </p:cTn>
                                        <p:tgtEl>
                                          <p:spTgt spid="219155"/>
                                        </p:tgtEl>
                                        <p:attrNameLst>
                                          <p:attrName>style.visibility</p:attrName>
                                        </p:attrNameLst>
                                      </p:cBhvr>
                                      <p:to>
                                        <p:strVal val="hidden"/>
                                      </p:to>
                                    </p:set>
                                  </p:subTnLst>
                                </p:cTn>
                              </p:par>
                            </p:childTnLst>
                          </p:cTn>
                        </p:par>
                        <p:par>
                          <p:cTn id="92" fill="hold">
                            <p:stCondLst>
                              <p:cond delay="35500"/>
                            </p:stCondLst>
                            <p:childTnLst>
                              <p:par>
                                <p:cTn id="93" presetID="37" presetClass="entr" presetSubtype="0" fill="hold" grpId="0" nodeType="afterEffect">
                                  <p:stCondLst>
                                    <p:cond delay="0"/>
                                  </p:stCondLst>
                                  <p:childTnLst>
                                    <p:set>
                                      <p:cBhvr>
                                        <p:cTn id="94" dur="1" fill="hold">
                                          <p:stCondLst>
                                            <p:cond delay="0"/>
                                          </p:stCondLst>
                                        </p:cTn>
                                        <p:tgtEl>
                                          <p:spTgt spid="219151"/>
                                        </p:tgtEl>
                                        <p:attrNameLst>
                                          <p:attrName>style.visibility</p:attrName>
                                        </p:attrNameLst>
                                      </p:cBhvr>
                                      <p:to>
                                        <p:strVal val="visible"/>
                                      </p:to>
                                    </p:set>
                                    <p:animEffect transition="in" filter="fade">
                                      <p:cBhvr>
                                        <p:cTn id="95" dur="1000"/>
                                        <p:tgtEl>
                                          <p:spTgt spid="219151"/>
                                        </p:tgtEl>
                                      </p:cBhvr>
                                    </p:animEffect>
                                    <p:anim calcmode="lin" valueType="num">
                                      <p:cBhvr>
                                        <p:cTn id="96" dur="1000" fill="hold"/>
                                        <p:tgtEl>
                                          <p:spTgt spid="219151"/>
                                        </p:tgtEl>
                                        <p:attrNameLst>
                                          <p:attrName>ppt_x</p:attrName>
                                        </p:attrNameLst>
                                      </p:cBhvr>
                                      <p:tavLst>
                                        <p:tav tm="0">
                                          <p:val>
                                            <p:strVal val="#ppt_x"/>
                                          </p:val>
                                        </p:tav>
                                        <p:tav tm="100000">
                                          <p:val>
                                            <p:strVal val="#ppt_x"/>
                                          </p:val>
                                        </p:tav>
                                      </p:tavLst>
                                    </p:anim>
                                    <p:anim calcmode="lin" valueType="num">
                                      <p:cBhvr>
                                        <p:cTn id="97" dur="900" decel="100000" fill="hold"/>
                                        <p:tgtEl>
                                          <p:spTgt spid="219151"/>
                                        </p:tgtEl>
                                        <p:attrNameLst>
                                          <p:attrName>ppt_y</p:attrName>
                                        </p:attrNameLst>
                                      </p:cBhvr>
                                      <p:tavLst>
                                        <p:tav tm="0">
                                          <p:val>
                                            <p:strVal val="#ppt_y+1"/>
                                          </p:val>
                                        </p:tav>
                                        <p:tav tm="100000">
                                          <p:val>
                                            <p:strVal val="#ppt_y-.03"/>
                                          </p:val>
                                        </p:tav>
                                      </p:tavLst>
                                    </p:anim>
                                    <p:anim calcmode="lin" valueType="num">
                                      <p:cBhvr>
                                        <p:cTn id="98" dur="100" accel="100000" fill="hold">
                                          <p:stCondLst>
                                            <p:cond delay="900"/>
                                          </p:stCondLst>
                                        </p:cTn>
                                        <p:tgtEl>
                                          <p:spTgt spid="219151"/>
                                        </p:tgtEl>
                                        <p:attrNameLst>
                                          <p:attrName>ppt_y</p:attrName>
                                        </p:attrNameLst>
                                      </p:cBhvr>
                                      <p:tavLst>
                                        <p:tav tm="0">
                                          <p:val>
                                            <p:strVal val="#ppt_y-.03"/>
                                          </p:val>
                                        </p:tav>
                                        <p:tav tm="100000">
                                          <p:val>
                                            <p:strVal val="#ppt_y"/>
                                          </p:val>
                                        </p:tav>
                                      </p:tavLst>
                                    </p:anim>
                                  </p:childTnLst>
                                </p:cTn>
                              </p:par>
                            </p:childTnLst>
                          </p:cTn>
                        </p:par>
                        <p:par>
                          <p:cTn id="99" fill="hold">
                            <p:stCondLst>
                              <p:cond delay="36500"/>
                            </p:stCondLst>
                            <p:childTnLst>
                              <p:par>
                                <p:cTn id="100" presetID="22" presetClass="entr" presetSubtype="4" fill="hold" grpId="0" nodeType="afterEffect">
                                  <p:stCondLst>
                                    <p:cond delay="1000"/>
                                  </p:stCondLst>
                                  <p:childTnLst>
                                    <p:set>
                                      <p:cBhvr>
                                        <p:cTn id="101" dur="1" fill="hold">
                                          <p:stCondLst>
                                            <p:cond delay="0"/>
                                          </p:stCondLst>
                                        </p:cTn>
                                        <p:tgtEl>
                                          <p:spTgt spid="219156"/>
                                        </p:tgtEl>
                                        <p:attrNameLst>
                                          <p:attrName>style.visibility</p:attrName>
                                        </p:attrNameLst>
                                      </p:cBhvr>
                                      <p:to>
                                        <p:strVal val="visible"/>
                                      </p:to>
                                    </p:set>
                                    <p:animEffect transition="in" filter="wipe(down)">
                                      <p:cBhvr>
                                        <p:cTn id="102" dur="2000"/>
                                        <p:tgtEl>
                                          <p:spTgt spid="219156"/>
                                        </p:tgtEl>
                                      </p:cBhvr>
                                    </p:animEffect>
                                  </p:childTnLst>
                                  <p:subTnLst>
                                    <p:set>
                                      <p:cBhvr override="childStyle">
                                        <p:cTn dur="1" fill="hold" display="0" masterRel="sameClick" afterEffect="1">
                                          <p:stCondLst>
                                            <p:cond evt="end" delay="0">
                                              <p:tn val="100"/>
                                            </p:cond>
                                          </p:stCondLst>
                                        </p:cTn>
                                        <p:tgtEl>
                                          <p:spTgt spid="219156"/>
                                        </p:tgtEl>
                                        <p:attrNameLst>
                                          <p:attrName>style.visibility</p:attrName>
                                        </p:attrNameLst>
                                      </p:cBhvr>
                                      <p:to>
                                        <p:strVal val="hidden"/>
                                      </p:to>
                                    </p:set>
                                  </p:subTnLst>
                                </p:cTn>
                              </p:par>
                            </p:childTnLst>
                          </p:cTn>
                        </p:par>
                        <p:par>
                          <p:cTn id="103" fill="hold">
                            <p:stCondLst>
                              <p:cond delay="39500"/>
                            </p:stCondLst>
                            <p:childTnLst>
                              <p:par>
                                <p:cTn id="104" presetID="35" presetClass="entr" presetSubtype="0" fill="hold" grpId="0" nodeType="afterEffect">
                                  <p:stCondLst>
                                    <p:cond delay="0"/>
                                  </p:stCondLst>
                                  <p:childTnLst>
                                    <p:set>
                                      <p:cBhvr>
                                        <p:cTn id="105" dur="1" fill="hold">
                                          <p:stCondLst>
                                            <p:cond delay="0"/>
                                          </p:stCondLst>
                                        </p:cTn>
                                        <p:tgtEl>
                                          <p:spTgt spid="219152"/>
                                        </p:tgtEl>
                                        <p:attrNameLst>
                                          <p:attrName>style.visibility</p:attrName>
                                        </p:attrNameLst>
                                      </p:cBhvr>
                                      <p:to>
                                        <p:strVal val="visible"/>
                                      </p:to>
                                    </p:set>
                                    <p:animEffect transition="in" filter="fade">
                                      <p:cBhvr>
                                        <p:cTn id="106" dur="1000"/>
                                        <p:tgtEl>
                                          <p:spTgt spid="219152"/>
                                        </p:tgtEl>
                                      </p:cBhvr>
                                    </p:animEffect>
                                    <p:anim calcmode="lin" valueType="num">
                                      <p:cBhvr>
                                        <p:cTn id="107" dur="1000" fill="hold"/>
                                        <p:tgtEl>
                                          <p:spTgt spid="219152"/>
                                        </p:tgtEl>
                                        <p:attrNameLst>
                                          <p:attrName>style.rotation</p:attrName>
                                        </p:attrNameLst>
                                      </p:cBhvr>
                                      <p:tavLst>
                                        <p:tav tm="0">
                                          <p:val>
                                            <p:fltVal val="720"/>
                                          </p:val>
                                        </p:tav>
                                        <p:tav tm="100000">
                                          <p:val>
                                            <p:fltVal val="0"/>
                                          </p:val>
                                        </p:tav>
                                      </p:tavLst>
                                    </p:anim>
                                    <p:anim calcmode="lin" valueType="num">
                                      <p:cBhvr>
                                        <p:cTn id="108" dur="1000" fill="hold"/>
                                        <p:tgtEl>
                                          <p:spTgt spid="219152"/>
                                        </p:tgtEl>
                                        <p:attrNameLst>
                                          <p:attrName>ppt_h</p:attrName>
                                        </p:attrNameLst>
                                      </p:cBhvr>
                                      <p:tavLst>
                                        <p:tav tm="0">
                                          <p:val>
                                            <p:fltVal val="0"/>
                                          </p:val>
                                        </p:tav>
                                        <p:tav tm="100000">
                                          <p:val>
                                            <p:strVal val="#ppt_h"/>
                                          </p:val>
                                        </p:tav>
                                      </p:tavLst>
                                    </p:anim>
                                    <p:anim calcmode="lin" valueType="num">
                                      <p:cBhvr>
                                        <p:cTn id="109" dur="1000" fill="hold"/>
                                        <p:tgtEl>
                                          <p:spTgt spid="219152"/>
                                        </p:tgtEl>
                                        <p:attrNameLst>
                                          <p:attrName>ppt_w</p:attrName>
                                        </p:attrNameLst>
                                      </p:cBhvr>
                                      <p:tavLst>
                                        <p:tav tm="0">
                                          <p:val>
                                            <p:fltVal val="0"/>
                                          </p:val>
                                        </p:tav>
                                        <p:tav tm="100000">
                                          <p:val>
                                            <p:strVal val="#ppt_w"/>
                                          </p:val>
                                        </p:tav>
                                      </p:tavLst>
                                    </p:anim>
                                  </p:childTnLst>
                                </p:cTn>
                              </p:par>
                            </p:childTnLst>
                          </p:cTn>
                        </p:par>
                        <p:par>
                          <p:cTn id="110" fill="hold">
                            <p:stCondLst>
                              <p:cond delay="40500"/>
                            </p:stCondLst>
                            <p:childTnLst>
                              <p:par>
                                <p:cTn id="111" presetID="22" presetClass="entr" presetSubtype="1" fill="hold" nodeType="afterEffect">
                                  <p:stCondLst>
                                    <p:cond delay="2000"/>
                                  </p:stCondLst>
                                  <p:childTnLst>
                                    <p:set>
                                      <p:cBhvr>
                                        <p:cTn id="112" dur="1" fill="hold">
                                          <p:stCondLst>
                                            <p:cond delay="0"/>
                                          </p:stCondLst>
                                        </p:cTn>
                                        <p:tgtEl>
                                          <p:spTgt spid="219153">
                                            <p:txEl>
                                              <p:pRg st="4" end="4"/>
                                            </p:txEl>
                                          </p:spTgt>
                                        </p:tgtEl>
                                        <p:attrNameLst>
                                          <p:attrName>style.visibility</p:attrName>
                                        </p:attrNameLst>
                                      </p:cBhvr>
                                      <p:to>
                                        <p:strVal val="visible"/>
                                      </p:to>
                                    </p:set>
                                    <p:animEffect transition="in" filter="wipe(up)">
                                      <p:cBhvr>
                                        <p:cTn id="113" dur="1000"/>
                                        <p:tgtEl>
                                          <p:spTgt spid="219153">
                                            <p:txEl>
                                              <p:pRg st="4" end="4"/>
                                            </p:txEl>
                                          </p:spTgt>
                                        </p:tgtEl>
                                      </p:cBhvr>
                                    </p:animEffect>
                                  </p:childTnLst>
                                </p:cTn>
                              </p:par>
                            </p:childTnLst>
                          </p:cTn>
                        </p:par>
                        <p:par>
                          <p:cTn id="114" fill="hold">
                            <p:stCondLst>
                              <p:cond delay="43500"/>
                            </p:stCondLst>
                            <p:childTnLst>
                              <p:par>
                                <p:cTn id="115" presetID="22" presetClass="entr" presetSubtype="1" fill="hold" grpId="0" nodeType="afterEffect">
                                  <p:stCondLst>
                                    <p:cond delay="1500"/>
                                  </p:stCondLst>
                                  <p:childTnLst>
                                    <p:set>
                                      <p:cBhvr>
                                        <p:cTn id="116" dur="1" fill="hold">
                                          <p:stCondLst>
                                            <p:cond delay="0"/>
                                          </p:stCondLst>
                                        </p:cTn>
                                        <p:tgtEl>
                                          <p:spTgt spid="219157"/>
                                        </p:tgtEl>
                                        <p:attrNameLst>
                                          <p:attrName>style.visibility</p:attrName>
                                        </p:attrNameLst>
                                      </p:cBhvr>
                                      <p:to>
                                        <p:strVal val="visible"/>
                                      </p:to>
                                    </p:set>
                                    <p:animEffect transition="in" filter="wipe(up)">
                                      <p:cBhvr>
                                        <p:cTn id="117" dur="2000"/>
                                        <p:tgtEl>
                                          <p:spTgt spid="219157"/>
                                        </p:tgtEl>
                                      </p:cBhvr>
                                    </p:animEffect>
                                  </p:childTnLst>
                                  <p:subTnLst>
                                    <p:set>
                                      <p:cBhvr override="childStyle">
                                        <p:cTn dur="1" fill="hold" display="0" masterRel="sameClick" afterEffect="1">
                                          <p:stCondLst>
                                            <p:cond evt="end" delay="0">
                                              <p:tn val="115"/>
                                            </p:cond>
                                          </p:stCondLst>
                                        </p:cTn>
                                        <p:tgtEl>
                                          <p:spTgt spid="219157"/>
                                        </p:tgtEl>
                                        <p:attrNameLst>
                                          <p:attrName>style.visibility</p:attrName>
                                        </p:attrNameLst>
                                      </p:cBhvr>
                                      <p:to>
                                        <p:strVal val="hidden"/>
                                      </p:to>
                                    </p:set>
                                  </p:subTnLst>
                                </p:cTn>
                              </p:par>
                            </p:childTnLst>
                          </p:cTn>
                        </p:par>
                        <p:par>
                          <p:cTn id="118" fill="hold">
                            <p:stCondLst>
                              <p:cond delay="47000"/>
                            </p:stCondLst>
                            <p:childTnLst>
                              <p:par>
                                <p:cTn id="119" presetID="54" presetClass="entr" presetSubtype="0" accel="100000" fill="hold" grpId="0" nodeType="afterEffect">
                                  <p:stCondLst>
                                    <p:cond delay="0"/>
                                  </p:stCondLst>
                                  <p:childTnLst>
                                    <p:set>
                                      <p:cBhvr>
                                        <p:cTn id="120" dur="1" fill="hold">
                                          <p:stCondLst>
                                            <p:cond delay="0"/>
                                          </p:stCondLst>
                                        </p:cTn>
                                        <p:tgtEl>
                                          <p:spTgt spid="219141"/>
                                        </p:tgtEl>
                                        <p:attrNameLst>
                                          <p:attrName>style.visibility</p:attrName>
                                        </p:attrNameLst>
                                      </p:cBhvr>
                                      <p:to>
                                        <p:strVal val="visible"/>
                                      </p:to>
                                    </p:set>
                                    <p:anim calcmode="lin" valueType="num">
                                      <p:cBhvr>
                                        <p:cTn id="121" dur="1000" fill="hold"/>
                                        <p:tgtEl>
                                          <p:spTgt spid="219141"/>
                                        </p:tgtEl>
                                        <p:attrNameLst>
                                          <p:attrName>ppt_w</p:attrName>
                                        </p:attrNameLst>
                                      </p:cBhvr>
                                      <p:tavLst>
                                        <p:tav tm="0">
                                          <p:val>
                                            <p:strVal val="#ppt_w*0.05"/>
                                          </p:val>
                                        </p:tav>
                                        <p:tav tm="100000">
                                          <p:val>
                                            <p:strVal val="#ppt_w"/>
                                          </p:val>
                                        </p:tav>
                                      </p:tavLst>
                                    </p:anim>
                                    <p:anim calcmode="lin" valueType="num">
                                      <p:cBhvr>
                                        <p:cTn id="122" dur="1000" fill="hold"/>
                                        <p:tgtEl>
                                          <p:spTgt spid="219141"/>
                                        </p:tgtEl>
                                        <p:attrNameLst>
                                          <p:attrName>ppt_h</p:attrName>
                                        </p:attrNameLst>
                                      </p:cBhvr>
                                      <p:tavLst>
                                        <p:tav tm="0">
                                          <p:val>
                                            <p:strVal val="#ppt_h"/>
                                          </p:val>
                                        </p:tav>
                                        <p:tav tm="100000">
                                          <p:val>
                                            <p:strVal val="#ppt_h"/>
                                          </p:val>
                                        </p:tav>
                                      </p:tavLst>
                                    </p:anim>
                                    <p:anim calcmode="lin" valueType="num">
                                      <p:cBhvr>
                                        <p:cTn id="123" dur="1000" fill="hold"/>
                                        <p:tgtEl>
                                          <p:spTgt spid="219141"/>
                                        </p:tgtEl>
                                        <p:attrNameLst>
                                          <p:attrName>ppt_x</p:attrName>
                                        </p:attrNameLst>
                                      </p:cBhvr>
                                      <p:tavLst>
                                        <p:tav tm="0">
                                          <p:val>
                                            <p:strVal val="#ppt_x-.2"/>
                                          </p:val>
                                        </p:tav>
                                        <p:tav tm="100000">
                                          <p:val>
                                            <p:strVal val="#ppt_x"/>
                                          </p:val>
                                        </p:tav>
                                      </p:tavLst>
                                    </p:anim>
                                    <p:anim calcmode="lin" valueType="num">
                                      <p:cBhvr>
                                        <p:cTn id="124" dur="1000" fill="hold"/>
                                        <p:tgtEl>
                                          <p:spTgt spid="219141"/>
                                        </p:tgtEl>
                                        <p:attrNameLst>
                                          <p:attrName>ppt_y</p:attrName>
                                        </p:attrNameLst>
                                      </p:cBhvr>
                                      <p:tavLst>
                                        <p:tav tm="0">
                                          <p:val>
                                            <p:strVal val="#ppt_y"/>
                                          </p:val>
                                        </p:tav>
                                        <p:tav tm="100000">
                                          <p:val>
                                            <p:strVal val="#ppt_y"/>
                                          </p:val>
                                        </p:tav>
                                      </p:tavLst>
                                    </p:anim>
                                    <p:animEffect transition="in" filter="fade">
                                      <p:cBhvr>
                                        <p:cTn id="125" dur="1000"/>
                                        <p:tgtEl>
                                          <p:spTgt spid="219141"/>
                                        </p:tgtEl>
                                      </p:cBhvr>
                                    </p:animEffect>
                                  </p:childTnLst>
                                </p:cTn>
                              </p:par>
                              <p:par>
                                <p:cTn id="126" presetID="54" presetClass="entr" presetSubtype="0" accel="100000" fill="hold" grpId="0" nodeType="withEffect">
                                  <p:stCondLst>
                                    <p:cond delay="0"/>
                                  </p:stCondLst>
                                  <p:childTnLst>
                                    <p:set>
                                      <p:cBhvr>
                                        <p:cTn id="127" dur="1" fill="hold">
                                          <p:stCondLst>
                                            <p:cond delay="0"/>
                                          </p:stCondLst>
                                        </p:cTn>
                                        <p:tgtEl>
                                          <p:spTgt spid="219147"/>
                                        </p:tgtEl>
                                        <p:attrNameLst>
                                          <p:attrName>style.visibility</p:attrName>
                                        </p:attrNameLst>
                                      </p:cBhvr>
                                      <p:to>
                                        <p:strVal val="visible"/>
                                      </p:to>
                                    </p:set>
                                    <p:anim calcmode="lin" valueType="num">
                                      <p:cBhvr>
                                        <p:cTn id="128" dur="1000" fill="hold"/>
                                        <p:tgtEl>
                                          <p:spTgt spid="219147"/>
                                        </p:tgtEl>
                                        <p:attrNameLst>
                                          <p:attrName>ppt_w</p:attrName>
                                        </p:attrNameLst>
                                      </p:cBhvr>
                                      <p:tavLst>
                                        <p:tav tm="0">
                                          <p:val>
                                            <p:strVal val="#ppt_w*0.05"/>
                                          </p:val>
                                        </p:tav>
                                        <p:tav tm="100000">
                                          <p:val>
                                            <p:strVal val="#ppt_w"/>
                                          </p:val>
                                        </p:tav>
                                      </p:tavLst>
                                    </p:anim>
                                    <p:anim calcmode="lin" valueType="num">
                                      <p:cBhvr>
                                        <p:cTn id="129" dur="1000" fill="hold"/>
                                        <p:tgtEl>
                                          <p:spTgt spid="219147"/>
                                        </p:tgtEl>
                                        <p:attrNameLst>
                                          <p:attrName>ppt_h</p:attrName>
                                        </p:attrNameLst>
                                      </p:cBhvr>
                                      <p:tavLst>
                                        <p:tav tm="0">
                                          <p:val>
                                            <p:strVal val="#ppt_h"/>
                                          </p:val>
                                        </p:tav>
                                        <p:tav tm="100000">
                                          <p:val>
                                            <p:strVal val="#ppt_h"/>
                                          </p:val>
                                        </p:tav>
                                      </p:tavLst>
                                    </p:anim>
                                    <p:anim calcmode="lin" valueType="num">
                                      <p:cBhvr>
                                        <p:cTn id="130" dur="1000" fill="hold"/>
                                        <p:tgtEl>
                                          <p:spTgt spid="219147"/>
                                        </p:tgtEl>
                                        <p:attrNameLst>
                                          <p:attrName>ppt_x</p:attrName>
                                        </p:attrNameLst>
                                      </p:cBhvr>
                                      <p:tavLst>
                                        <p:tav tm="0">
                                          <p:val>
                                            <p:strVal val="#ppt_x-.2"/>
                                          </p:val>
                                        </p:tav>
                                        <p:tav tm="100000">
                                          <p:val>
                                            <p:strVal val="#ppt_x"/>
                                          </p:val>
                                        </p:tav>
                                      </p:tavLst>
                                    </p:anim>
                                    <p:anim calcmode="lin" valueType="num">
                                      <p:cBhvr>
                                        <p:cTn id="131" dur="1000" fill="hold"/>
                                        <p:tgtEl>
                                          <p:spTgt spid="219147"/>
                                        </p:tgtEl>
                                        <p:attrNameLst>
                                          <p:attrName>ppt_y</p:attrName>
                                        </p:attrNameLst>
                                      </p:cBhvr>
                                      <p:tavLst>
                                        <p:tav tm="0">
                                          <p:val>
                                            <p:strVal val="#ppt_y"/>
                                          </p:val>
                                        </p:tav>
                                        <p:tav tm="100000">
                                          <p:val>
                                            <p:strVal val="#ppt_y"/>
                                          </p:val>
                                        </p:tav>
                                      </p:tavLst>
                                    </p:anim>
                                    <p:animEffect transition="in" filter="fade">
                                      <p:cBhvr>
                                        <p:cTn id="132" dur="1000"/>
                                        <p:tgtEl>
                                          <p:spTgt spid="219147"/>
                                        </p:tgtEl>
                                      </p:cBhvr>
                                    </p:animEffect>
                                  </p:childTnLst>
                                </p:cTn>
                              </p:par>
                              <p:par>
                                <p:cTn id="133" presetID="54" presetClass="entr" presetSubtype="0" accel="100000" fill="hold" grpId="0" nodeType="withEffect">
                                  <p:stCondLst>
                                    <p:cond delay="0"/>
                                  </p:stCondLst>
                                  <p:childTnLst>
                                    <p:set>
                                      <p:cBhvr>
                                        <p:cTn id="134" dur="1" fill="hold">
                                          <p:stCondLst>
                                            <p:cond delay="0"/>
                                          </p:stCondLst>
                                        </p:cTn>
                                        <p:tgtEl>
                                          <p:spTgt spid="219140"/>
                                        </p:tgtEl>
                                        <p:attrNameLst>
                                          <p:attrName>style.visibility</p:attrName>
                                        </p:attrNameLst>
                                      </p:cBhvr>
                                      <p:to>
                                        <p:strVal val="visible"/>
                                      </p:to>
                                    </p:set>
                                    <p:anim calcmode="lin" valueType="num">
                                      <p:cBhvr>
                                        <p:cTn id="135" dur="1000" fill="hold"/>
                                        <p:tgtEl>
                                          <p:spTgt spid="219140"/>
                                        </p:tgtEl>
                                        <p:attrNameLst>
                                          <p:attrName>ppt_w</p:attrName>
                                        </p:attrNameLst>
                                      </p:cBhvr>
                                      <p:tavLst>
                                        <p:tav tm="0">
                                          <p:val>
                                            <p:strVal val="#ppt_w*0.05"/>
                                          </p:val>
                                        </p:tav>
                                        <p:tav tm="100000">
                                          <p:val>
                                            <p:strVal val="#ppt_w"/>
                                          </p:val>
                                        </p:tav>
                                      </p:tavLst>
                                    </p:anim>
                                    <p:anim calcmode="lin" valueType="num">
                                      <p:cBhvr>
                                        <p:cTn id="136" dur="1000" fill="hold"/>
                                        <p:tgtEl>
                                          <p:spTgt spid="219140"/>
                                        </p:tgtEl>
                                        <p:attrNameLst>
                                          <p:attrName>ppt_h</p:attrName>
                                        </p:attrNameLst>
                                      </p:cBhvr>
                                      <p:tavLst>
                                        <p:tav tm="0">
                                          <p:val>
                                            <p:strVal val="#ppt_h"/>
                                          </p:val>
                                        </p:tav>
                                        <p:tav tm="100000">
                                          <p:val>
                                            <p:strVal val="#ppt_h"/>
                                          </p:val>
                                        </p:tav>
                                      </p:tavLst>
                                    </p:anim>
                                    <p:anim calcmode="lin" valueType="num">
                                      <p:cBhvr>
                                        <p:cTn id="137" dur="1000" fill="hold"/>
                                        <p:tgtEl>
                                          <p:spTgt spid="219140"/>
                                        </p:tgtEl>
                                        <p:attrNameLst>
                                          <p:attrName>ppt_x</p:attrName>
                                        </p:attrNameLst>
                                      </p:cBhvr>
                                      <p:tavLst>
                                        <p:tav tm="0">
                                          <p:val>
                                            <p:strVal val="#ppt_x-.2"/>
                                          </p:val>
                                        </p:tav>
                                        <p:tav tm="100000">
                                          <p:val>
                                            <p:strVal val="#ppt_x"/>
                                          </p:val>
                                        </p:tav>
                                      </p:tavLst>
                                    </p:anim>
                                    <p:anim calcmode="lin" valueType="num">
                                      <p:cBhvr>
                                        <p:cTn id="138" dur="1000" fill="hold"/>
                                        <p:tgtEl>
                                          <p:spTgt spid="219140"/>
                                        </p:tgtEl>
                                        <p:attrNameLst>
                                          <p:attrName>ppt_y</p:attrName>
                                        </p:attrNameLst>
                                      </p:cBhvr>
                                      <p:tavLst>
                                        <p:tav tm="0">
                                          <p:val>
                                            <p:strVal val="#ppt_y"/>
                                          </p:val>
                                        </p:tav>
                                        <p:tav tm="100000">
                                          <p:val>
                                            <p:strVal val="#ppt_y"/>
                                          </p:val>
                                        </p:tav>
                                      </p:tavLst>
                                    </p:anim>
                                    <p:animEffect transition="in" filter="fade">
                                      <p:cBhvr>
                                        <p:cTn id="139" dur="1000"/>
                                        <p:tgtEl>
                                          <p:spTgt spid="219140"/>
                                        </p:tgtEl>
                                      </p:cBhvr>
                                    </p:animEffect>
                                  </p:childTnLst>
                                </p:cTn>
                              </p:par>
                            </p:childTnLst>
                          </p:cTn>
                        </p:par>
                        <p:par>
                          <p:cTn id="140" fill="hold">
                            <p:stCondLst>
                              <p:cond delay="48000"/>
                            </p:stCondLst>
                            <p:childTnLst>
                              <p:par>
                                <p:cTn id="141" presetID="22" presetClass="entr" presetSubtype="1" fill="hold" nodeType="afterEffect">
                                  <p:stCondLst>
                                    <p:cond delay="1500"/>
                                  </p:stCondLst>
                                  <p:childTnLst>
                                    <p:set>
                                      <p:cBhvr>
                                        <p:cTn id="142" dur="1" fill="hold">
                                          <p:stCondLst>
                                            <p:cond delay="0"/>
                                          </p:stCondLst>
                                        </p:cTn>
                                        <p:tgtEl>
                                          <p:spTgt spid="219153">
                                            <p:txEl>
                                              <p:pRg st="5" end="5"/>
                                            </p:txEl>
                                          </p:spTgt>
                                        </p:tgtEl>
                                        <p:attrNameLst>
                                          <p:attrName>style.visibility</p:attrName>
                                        </p:attrNameLst>
                                      </p:cBhvr>
                                      <p:to>
                                        <p:strVal val="visible"/>
                                      </p:to>
                                    </p:set>
                                    <p:animEffect transition="in" filter="wipe(up)">
                                      <p:cBhvr>
                                        <p:cTn id="143" dur="1000"/>
                                        <p:tgtEl>
                                          <p:spTgt spid="219153">
                                            <p:txEl>
                                              <p:pRg st="5" end="5"/>
                                            </p:txEl>
                                          </p:spTgt>
                                        </p:tgtEl>
                                      </p:cBhvr>
                                    </p:animEffect>
                                  </p:childTnLst>
                                </p:cTn>
                              </p:par>
                            </p:childTnLst>
                          </p:cTn>
                        </p:par>
                        <p:par>
                          <p:cTn id="144" fill="hold">
                            <p:stCondLst>
                              <p:cond delay="50500"/>
                            </p:stCondLst>
                            <p:childTnLst>
                              <p:par>
                                <p:cTn id="145" presetID="22" presetClass="entr" presetSubtype="4" fill="hold" grpId="0" nodeType="afterEffect">
                                  <p:stCondLst>
                                    <p:cond delay="0"/>
                                  </p:stCondLst>
                                  <p:childTnLst>
                                    <p:set>
                                      <p:cBhvr>
                                        <p:cTn id="146" dur="1" fill="hold">
                                          <p:stCondLst>
                                            <p:cond delay="0"/>
                                          </p:stCondLst>
                                        </p:cTn>
                                        <p:tgtEl>
                                          <p:spTgt spid="219158"/>
                                        </p:tgtEl>
                                        <p:attrNameLst>
                                          <p:attrName>style.visibility</p:attrName>
                                        </p:attrNameLst>
                                      </p:cBhvr>
                                      <p:to>
                                        <p:strVal val="visible"/>
                                      </p:to>
                                    </p:set>
                                    <p:animEffect transition="in" filter="wipe(down)">
                                      <p:cBhvr>
                                        <p:cTn id="147" dur="2000"/>
                                        <p:tgtEl>
                                          <p:spTgt spid="219158"/>
                                        </p:tgtEl>
                                      </p:cBhvr>
                                    </p:animEffect>
                                  </p:childTnLst>
                                  <p:subTnLst>
                                    <p:set>
                                      <p:cBhvr override="childStyle">
                                        <p:cTn dur="1" fill="hold" display="0" masterRel="sameClick" afterEffect="1">
                                          <p:stCondLst>
                                            <p:cond evt="end" delay="0">
                                              <p:tn val="145"/>
                                            </p:cond>
                                          </p:stCondLst>
                                        </p:cTn>
                                        <p:tgtEl>
                                          <p:spTgt spid="219158"/>
                                        </p:tgtEl>
                                        <p:attrNameLst>
                                          <p:attrName>style.visibility</p:attrName>
                                        </p:attrNameLst>
                                      </p:cBhvr>
                                      <p:to>
                                        <p:strVal val="hidden"/>
                                      </p:to>
                                    </p:set>
                                  </p:subTnLst>
                                </p:cTn>
                              </p:par>
                            </p:childTnLst>
                          </p:cTn>
                        </p:par>
                        <p:par>
                          <p:cTn id="148" fill="hold">
                            <p:stCondLst>
                              <p:cond delay="52500"/>
                            </p:stCondLst>
                            <p:childTnLst>
                              <p:par>
                                <p:cTn id="149" presetID="22" presetClass="entr" presetSubtype="8" fill="hold" grpId="0" nodeType="afterEffect">
                                  <p:stCondLst>
                                    <p:cond delay="1000"/>
                                  </p:stCondLst>
                                  <p:childTnLst>
                                    <p:set>
                                      <p:cBhvr>
                                        <p:cTn id="150" dur="1" fill="hold">
                                          <p:stCondLst>
                                            <p:cond delay="0"/>
                                          </p:stCondLst>
                                        </p:cTn>
                                        <p:tgtEl>
                                          <p:spTgt spid="219150"/>
                                        </p:tgtEl>
                                        <p:attrNameLst>
                                          <p:attrName>style.visibility</p:attrName>
                                        </p:attrNameLst>
                                      </p:cBhvr>
                                      <p:to>
                                        <p:strVal val="visible"/>
                                      </p:to>
                                    </p:set>
                                    <p:animEffect transition="in" filter="wipe(left)">
                                      <p:cBhvr>
                                        <p:cTn id="151" dur="1000"/>
                                        <p:tgtEl>
                                          <p:spTgt spid="219150"/>
                                        </p:tgtEl>
                                      </p:cBhvr>
                                    </p:animEffect>
                                  </p:childTnLst>
                                </p:cTn>
                              </p:par>
                            </p:childTnLst>
                          </p:cTn>
                        </p:par>
                        <p:par>
                          <p:cTn id="152" fill="hold">
                            <p:stCondLst>
                              <p:cond delay="54500"/>
                            </p:stCondLst>
                            <p:childTnLst>
                              <p:par>
                                <p:cTn id="153" presetID="22" presetClass="entr" presetSubtype="8" fill="hold" grpId="0" nodeType="afterEffect">
                                  <p:stCondLst>
                                    <p:cond delay="0"/>
                                  </p:stCondLst>
                                  <p:childTnLst>
                                    <p:set>
                                      <p:cBhvr>
                                        <p:cTn id="154" dur="1" fill="hold">
                                          <p:stCondLst>
                                            <p:cond delay="0"/>
                                          </p:stCondLst>
                                        </p:cTn>
                                        <p:tgtEl>
                                          <p:spTgt spid="62"/>
                                        </p:tgtEl>
                                        <p:attrNameLst>
                                          <p:attrName>style.visibility</p:attrName>
                                        </p:attrNameLst>
                                      </p:cBhvr>
                                      <p:to>
                                        <p:strVal val="visible"/>
                                      </p:to>
                                    </p:set>
                                    <p:animEffect transition="in" filter="wipe(left)">
                                      <p:cBhvr>
                                        <p:cTn id="155" dur="1000"/>
                                        <p:tgtEl>
                                          <p:spTgt spid="62"/>
                                        </p:tgtEl>
                                      </p:cBhvr>
                                    </p:animEffect>
                                  </p:childTnLst>
                                </p:cTn>
                              </p:par>
                            </p:childTnLst>
                          </p:cTn>
                        </p:par>
                        <p:par>
                          <p:cTn id="156" fill="hold">
                            <p:stCondLst>
                              <p:cond delay="55500"/>
                            </p:stCondLst>
                            <p:childTnLst>
                              <p:par>
                                <p:cTn id="157" presetID="22" presetClass="entr" presetSubtype="8" fill="hold" grpId="0" nodeType="afterEffect">
                                  <p:stCondLst>
                                    <p:cond delay="0"/>
                                  </p:stCondLst>
                                  <p:childTnLst>
                                    <p:set>
                                      <p:cBhvr>
                                        <p:cTn id="158" dur="1" fill="hold">
                                          <p:stCondLst>
                                            <p:cond delay="0"/>
                                          </p:stCondLst>
                                        </p:cTn>
                                        <p:tgtEl>
                                          <p:spTgt spid="61"/>
                                        </p:tgtEl>
                                        <p:attrNameLst>
                                          <p:attrName>style.visibility</p:attrName>
                                        </p:attrNameLst>
                                      </p:cBhvr>
                                      <p:to>
                                        <p:strVal val="visible"/>
                                      </p:to>
                                    </p:set>
                                    <p:animEffect transition="in" filter="wipe(left)">
                                      <p:cBhvr>
                                        <p:cTn id="159" dur="1000"/>
                                        <p:tgtEl>
                                          <p:spTgt spid="61"/>
                                        </p:tgtEl>
                                      </p:cBhvr>
                                    </p:animEffect>
                                  </p:childTnLst>
                                </p:cTn>
                              </p:par>
                            </p:childTnLst>
                          </p:cTn>
                        </p:par>
                        <p:par>
                          <p:cTn id="160" fill="hold">
                            <p:stCondLst>
                              <p:cond delay="56500"/>
                            </p:stCondLst>
                            <p:childTnLst>
                              <p:par>
                                <p:cTn id="161" presetID="22" presetClass="entr" presetSubtype="8" fill="hold" grpId="0" nodeType="afterEffect">
                                  <p:stCondLst>
                                    <p:cond delay="0"/>
                                  </p:stCondLst>
                                  <p:childTnLst>
                                    <p:set>
                                      <p:cBhvr>
                                        <p:cTn id="162" dur="1" fill="hold">
                                          <p:stCondLst>
                                            <p:cond delay="0"/>
                                          </p:stCondLst>
                                        </p:cTn>
                                        <p:tgtEl>
                                          <p:spTgt spid="63"/>
                                        </p:tgtEl>
                                        <p:attrNameLst>
                                          <p:attrName>style.visibility</p:attrName>
                                        </p:attrNameLst>
                                      </p:cBhvr>
                                      <p:to>
                                        <p:strVal val="visible"/>
                                      </p:to>
                                    </p:set>
                                    <p:animEffect transition="in" filter="wipe(left)">
                                      <p:cBhvr>
                                        <p:cTn id="163" dur="1000"/>
                                        <p:tgtEl>
                                          <p:spTgt spid="63"/>
                                        </p:tgtEl>
                                      </p:cBhvr>
                                    </p:animEffect>
                                  </p:childTnLst>
                                </p:cTn>
                              </p:par>
                            </p:childTnLst>
                          </p:cTn>
                        </p:par>
                        <p:par>
                          <p:cTn id="164" fill="hold">
                            <p:stCondLst>
                              <p:cond delay="57500"/>
                            </p:stCondLst>
                            <p:childTnLst>
                              <p:par>
                                <p:cTn id="165" presetID="22" presetClass="entr" presetSubtype="1" fill="hold" nodeType="afterEffect">
                                  <p:stCondLst>
                                    <p:cond delay="1500"/>
                                  </p:stCondLst>
                                  <p:childTnLst>
                                    <p:set>
                                      <p:cBhvr>
                                        <p:cTn id="166" dur="1" fill="hold">
                                          <p:stCondLst>
                                            <p:cond delay="0"/>
                                          </p:stCondLst>
                                        </p:cTn>
                                        <p:tgtEl>
                                          <p:spTgt spid="219153">
                                            <p:txEl>
                                              <p:pRg st="6" end="6"/>
                                            </p:txEl>
                                          </p:spTgt>
                                        </p:tgtEl>
                                        <p:attrNameLst>
                                          <p:attrName>style.visibility</p:attrName>
                                        </p:attrNameLst>
                                      </p:cBhvr>
                                      <p:to>
                                        <p:strVal val="visible"/>
                                      </p:to>
                                    </p:set>
                                    <p:animEffect transition="in" filter="wipe(up)">
                                      <p:cBhvr>
                                        <p:cTn id="167" dur="1000"/>
                                        <p:tgtEl>
                                          <p:spTgt spid="219153">
                                            <p:txEl>
                                              <p:pRg st="6" end="6"/>
                                            </p:txEl>
                                          </p:spTgt>
                                        </p:tgtEl>
                                      </p:cBhvr>
                                    </p:animEffect>
                                  </p:childTnLst>
                                </p:cTn>
                              </p:par>
                            </p:childTnLst>
                          </p:cTn>
                        </p:par>
                        <p:par>
                          <p:cTn id="168" fill="hold">
                            <p:stCondLst>
                              <p:cond delay="60000"/>
                            </p:stCondLst>
                            <p:childTnLst>
                              <p:par>
                                <p:cTn id="169" presetID="53" presetClass="entr" presetSubtype="0" fill="hold" grpId="0" nodeType="afterEffect">
                                  <p:stCondLst>
                                    <p:cond delay="0"/>
                                  </p:stCondLst>
                                  <p:childTnLst>
                                    <p:set>
                                      <p:cBhvr>
                                        <p:cTn id="170" dur="1" fill="hold">
                                          <p:stCondLst>
                                            <p:cond delay="0"/>
                                          </p:stCondLst>
                                        </p:cTn>
                                        <p:tgtEl>
                                          <p:spTgt spid="43"/>
                                        </p:tgtEl>
                                        <p:attrNameLst>
                                          <p:attrName>style.visibility</p:attrName>
                                        </p:attrNameLst>
                                      </p:cBhvr>
                                      <p:to>
                                        <p:strVal val="visible"/>
                                      </p:to>
                                    </p:set>
                                    <p:anim calcmode="lin" valueType="num">
                                      <p:cBhvr>
                                        <p:cTn id="171" dur="500" fill="hold"/>
                                        <p:tgtEl>
                                          <p:spTgt spid="43"/>
                                        </p:tgtEl>
                                        <p:attrNameLst>
                                          <p:attrName>ppt_w</p:attrName>
                                        </p:attrNameLst>
                                      </p:cBhvr>
                                      <p:tavLst>
                                        <p:tav tm="0">
                                          <p:val>
                                            <p:fltVal val="0"/>
                                          </p:val>
                                        </p:tav>
                                        <p:tav tm="100000">
                                          <p:val>
                                            <p:strVal val="#ppt_w"/>
                                          </p:val>
                                        </p:tav>
                                      </p:tavLst>
                                    </p:anim>
                                    <p:anim calcmode="lin" valueType="num">
                                      <p:cBhvr>
                                        <p:cTn id="172" dur="500" fill="hold"/>
                                        <p:tgtEl>
                                          <p:spTgt spid="43"/>
                                        </p:tgtEl>
                                        <p:attrNameLst>
                                          <p:attrName>ppt_h</p:attrName>
                                        </p:attrNameLst>
                                      </p:cBhvr>
                                      <p:tavLst>
                                        <p:tav tm="0">
                                          <p:val>
                                            <p:fltVal val="0"/>
                                          </p:val>
                                        </p:tav>
                                        <p:tav tm="100000">
                                          <p:val>
                                            <p:strVal val="#ppt_h"/>
                                          </p:val>
                                        </p:tav>
                                      </p:tavLst>
                                    </p:anim>
                                    <p:animEffect transition="in" filter="fade">
                                      <p:cBhvr>
                                        <p:cTn id="173" dur="500"/>
                                        <p:tgtEl>
                                          <p:spTgt spid="43"/>
                                        </p:tgtEl>
                                      </p:cBhvr>
                                    </p:animEffect>
                                  </p:childTnLst>
                                </p:cTn>
                              </p:par>
                            </p:childTnLst>
                          </p:cTn>
                        </p:par>
                        <p:par>
                          <p:cTn id="174" fill="hold">
                            <p:stCondLst>
                              <p:cond delay="60500"/>
                            </p:stCondLst>
                            <p:childTnLst>
                              <p:par>
                                <p:cTn id="175" presetID="4" presetClass="entr" presetSubtype="32" fill="hold" nodeType="afterEffect">
                                  <p:stCondLst>
                                    <p:cond delay="0"/>
                                  </p:stCondLst>
                                  <p:childTnLst>
                                    <p:set>
                                      <p:cBhvr>
                                        <p:cTn id="176" dur="1" fill="hold">
                                          <p:stCondLst>
                                            <p:cond delay="0"/>
                                          </p:stCondLst>
                                        </p:cTn>
                                        <p:tgtEl>
                                          <p:spTgt spid="31"/>
                                        </p:tgtEl>
                                        <p:attrNameLst>
                                          <p:attrName>style.visibility</p:attrName>
                                        </p:attrNameLst>
                                      </p:cBhvr>
                                      <p:to>
                                        <p:strVal val="visible"/>
                                      </p:to>
                                    </p:set>
                                    <p:animEffect transition="in" filter="box(out)">
                                      <p:cBhvr>
                                        <p:cTn id="17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40" grpId="0"/>
      <p:bldP spid="219141" grpId="0" animBg="1"/>
      <p:bldP spid="219147" grpId="0" animBg="1"/>
      <p:bldP spid="219148" grpId="0"/>
      <p:bldP spid="219150" grpId="0"/>
      <p:bldP spid="219151" grpId="0"/>
      <p:bldP spid="219152" grpId="0"/>
      <p:bldP spid="219153" grpId="0" uiExpand="1" build="allAtOnce" animBg="1"/>
      <p:bldP spid="219155" grpId="0" animBg="1"/>
      <p:bldP spid="219156" grpId="0" animBg="1"/>
      <p:bldP spid="219157" grpId="0" animBg="1"/>
      <p:bldP spid="219158" grpId="0" animBg="1"/>
      <p:bldP spid="32" grpId="0" animBg="1"/>
      <p:bldP spid="32" grpId="1"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61" grpId="0"/>
      <p:bldP spid="62" grpId="0"/>
      <p:bldP spid="63" grpId="0"/>
      <p:bldP spid="219159"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099CEA0-B3BB-70B5-7AF4-96A6E7C5FB3D}"/>
              </a:ext>
            </a:extLst>
          </p:cNvPr>
          <p:cNvPicPr>
            <a:picLocks noChangeAspect="1"/>
          </p:cNvPicPr>
          <p:nvPr/>
        </p:nvPicPr>
        <p:blipFill>
          <a:blip r:embed="rId2"/>
          <a:stretch>
            <a:fillRect/>
          </a:stretch>
        </p:blipFill>
        <p:spPr>
          <a:xfrm>
            <a:off x="280035" y="1144181"/>
            <a:ext cx="8712276" cy="5567133"/>
          </a:xfrm>
          <a:prstGeom prst="rect">
            <a:avLst/>
          </a:prstGeom>
          <a:effectLst>
            <a:outerShdw blurRad="50800" dist="38100" dir="2700000" algn="tl" rotWithShape="0">
              <a:prstClr val="black">
                <a:alpha val="40000"/>
              </a:prstClr>
            </a:outerShdw>
          </a:effectLst>
        </p:spPr>
      </p:pic>
      <p:sp>
        <p:nvSpPr>
          <p:cNvPr id="123" name="Text Box 44"/>
          <p:cNvSpPr txBox="1">
            <a:spLocks noChangeArrowheads="1"/>
          </p:cNvSpPr>
          <p:nvPr/>
        </p:nvSpPr>
        <p:spPr bwMode="auto">
          <a:xfrm>
            <a:off x="1515682" y="3136453"/>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6</a:t>
            </a:r>
          </a:p>
        </p:txBody>
      </p:sp>
      <p:sp>
        <p:nvSpPr>
          <p:cNvPr id="124" name="Text Box 4"/>
          <p:cNvSpPr txBox="1">
            <a:spLocks noChangeArrowheads="1"/>
          </p:cNvSpPr>
          <p:nvPr/>
        </p:nvSpPr>
        <p:spPr bwMode="auto">
          <a:xfrm>
            <a:off x="1234440" y="3111526"/>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52227" name="Slide Number Placeholder 5"/>
          <p:cNvSpPr>
            <a:spLocks noGrp="1"/>
          </p:cNvSpPr>
          <p:nvPr>
            <p:ph type="sldNum" sz="quarter" idx="12"/>
          </p:nvPr>
        </p:nvSpPr>
        <p:spPr>
          <a:noFill/>
        </p:spPr>
        <p:txBody>
          <a:bodyPr/>
          <a:lstStyle/>
          <a:p>
            <a:fld id="{10B7B3DD-586F-4893-800A-4EEBC54A0BB8}" type="slidenum">
              <a:rPr lang="en-US" smtClean="0"/>
              <a:pPr/>
              <a:t>77</a:t>
            </a:fld>
            <a:endParaRPr lang="en-US" dirty="0"/>
          </a:p>
        </p:txBody>
      </p:sp>
      <p:sp>
        <p:nvSpPr>
          <p:cNvPr id="52229" name="Text Box 6"/>
          <p:cNvSpPr txBox="1">
            <a:spLocks noChangeArrowheads="1"/>
          </p:cNvSpPr>
          <p:nvPr/>
        </p:nvSpPr>
        <p:spPr bwMode="auto">
          <a:xfrm>
            <a:off x="1408588" y="3381375"/>
            <a:ext cx="1846263" cy="307777"/>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COUGARS</a:t>
            </a:r>
          </a:p>
        </p:txBody>
      </p:sp>
      <p:sp>
        <p:nvSpPr>
          <p:cNvPr id="52230" name="Text Box 7"/>
          <p:cNvSpPr txBox="1">
            <a:spLocks noChangeArrowheads="1"/>
          </p:cNvSpPr>
          <p:nvPr/>
        </p:nvSpPr>
        <p:spPr bwMode="auto">
          <a:xfrm>
            <a:off x="6469594" y="3366293"/>
            <a:ext cx="1095375" cy="307777"/>
          </a:xfrm>
          <a:prstGeom prst="rect">
            <a:avLst/>
          </a:prstGeom>
          <a:noFill/>
          <a:ln w="9525">
            <a:noFill/>
            <a:miter lim="800000"/>
            <a:headEnd/>
            <a:tailEnd/>
          </a:ln>
        </p:spPr>
        <p:txBody>
          <a:bodyPr>
            <a:spAutoFit/>
          </a:bodyPr>
          <a:lstStyle/>
          <a:p>
            <a:pPr algn="ctr">
              <a:spcBef>
                <a:spcPct val="50000"/>
              </a:spcBef>
            </a:pPr>
            <a:r>
              <a:rPr lang="en-US" sz="1400" dirty="0">
                <a:solidFill>
                  <a:schemeClr val="accent2"/>
                </a:solidFill>
                <a:latin typeface="Comic Sans MS" pitchFamily="66" charset="0"/>
              </a:rPr>
              <a:t>OWLS</a:t>
            </a:r>
          </a:p>
        </p:txBody>
      </p:sp>
      <p:sp>
        <p:nvSpPr>
          <p:cNvPr id="52231" name="Text Box 8"/>
          <p:cNvSpPr txBox="1">
            <a:spLocks noChangeArrowheads="1"/>
          </p:cNvSpPr>
          <p:nvPr/>
        </p:nvSpPr>
        <p:spPr bwMode="auto">
          <a:xfrm>
            <a:off x="365760" y="5495926"/>
            <a:ext cx="304800" cy="519112"/>
          </a:xfrm>
          <a:prstGeom prst="rect">
            <a:avLst/>
          </a:prstGeom>
          <a:noFill/>
          <a:ln w="9525">
            <a:noFill/>
            <a:miter lim="800000"/>
            <a:headEnd/>
            <a:tailEnd/>
          </a:ln>
        </p:spPr>
        <p:txBody>
          <a:bodyPr>
            <a:spAutoFit/>
          </a:bodyPr>
          <a:lstStyle/>
          <a:p>
            <a:pPr>
              <a:spcBef>
                <a:spcPct val="50000"/>
              </a:spcBef>
            </a:pPr>
            <a:r>
              <a:rPr lang="en-US" sz="2800" b="0" dirty="0">
                <a:solidFill>
                  <a:schemeClr val="accent2"/>
                </a:solidFill>
                <a:latin typeface="Comic Sans MS" pitchFamily="66" charset="0"/>
              </a:rPr>
              <a:t>x</a:t>
            </a:r>
          </a:p>
        </p:txBody>
      </p:sp>
      <p:sp>
        <p:nvSpPr>
          <p:cNvPr id="220169" name="Text Box 9"/>
          <p:cNvSpPr txBox="1">
            <a:spLocks noChangeArrowheads="1"/>
          </p:cNvSpPr>
          <p:nvPr/>
        </p:nvSpPr>
        <p:spPr bwMode="auto">
          <a:xfrm>
            <a:off x="2514417" y="1280160"/>
            <a:ext cx="4838946" cy="246221"/>
          </a:xfrm>
          <a:prstGeom prst="rect">
            <a:avLst/>
          </a:prstGeom>
          <a:noFill/>
          <a:ln w="9525">
            <a:noFill/>
            <a:miter lim="800000"/>
            <a:headEnd/>
            <a:tailEnd/>
          </a:ln>
        </p:spPr>
        <p:txBody>
          <a:bodyPr wrap="square">
            <a:spAutoFit/>
          </a:bodyPr>
          <a:lstStyle/>
          <a:p>
            <a:pPr>
              <a:spcBef>
                <a:spcPct val="50000"/>
              </a:spcBef>
            </a:pPr>
            <a:r>
              <a:rPr lang="en-US" sz="1000" dirty="0"/>
              <a:t>FORFEIT, B, SET 1, 10-21, NOT ENOUGH PLAYERS DUE TO INJURY</a:t>
            </a:r>
          </a:p>
        </p:txBody>
      </p:sp>
      <p:sp>
        <p:nvSpPr>
          <p:cNvPr id="52233" name="Text Box 10"/>
          <p:cNvSpPr txBox="1">
            <a:spLocks noChangeArrowheads="1"/>
          </p:cNvSpPr>
          <p:nvPr/>
        </p:nvSpPr>
        <p:spPr bwMode="auto">
          <a:xfrm>
            <a:off x="8595360" y="3116048"/>
            <a:ext cx="457200" cy="307777"/>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1</a:t>
            </a:r>
          </a:p>
        </p:txBody>
      </p:sp>
      <p:sp>
        <p:nvSpPr>
          <p:cNvPr id="52235" name="Text Box 12"/>
          <p:cNvSpPr txBox="1">
            <a:spLocks noChangeArrowheads="1"/>
          </p:cNvSpPr>
          <p:nvPr/>
        </p:nvSpPr>
        <p:spPr bwMode="auto">
          <a:xfrm>
            <a:off x="575308" y="3394555"/>
            <a:ext cx="685800" cy="244475"/>
          </a:xfrm>
          <a:prstGeom prst="rect">
            <a:avLst/>
          </a:prstGeom>
          <a:noFill/>
          <a:ln w="9525">
            <a:noFill/>
            <a:miter lim="800000"/>
            <a:headEnd/>
            <a:tailEnd/>
          </a:ln>
        </p:spPr>
        <p:txBody>
          <a:bodyPr>
            <a:spAutoFit/>
          </a:bodyPr>
          <a:lstStyle/>
          <a:p>
            <a:pPr>
              <a:spcBef>
                <a:spcPct val="50000"/>
              </a:spcBef>
            </a:pPr>
            <a:r>
              <a:rPr lang="en-US" sz="1000" dirty="0">
                <a:solidFill>
                  <a:schemeClr val="accent2"/>
                </a:solidFill>
                <a:latin typeface="Comic Sans MS" pitchFamily="66" charset="0"/>
              </a:rPr>
              <a:t>08 00</a:t>
            </a:r>
          </a:p>
        </p:txBody>
      </p:sp>
      <p:sp>
        <p:nvSpPr>
          <p:cNvPr id="220173" name="Text Box 13"/>
          <p:cNvSpPr txBox="1">
            <a:spLocks noChangeArrowheads="1"/>
          </p:cNvSpPr>
          <p:nvPr/>
        </p:nvSpPr>
        <p:spPr bwMode="auto">
          <a:xfrm>
            <a:off x="8439346" y="3384844"/>
            <a:ext cx="685800" cy="244475"/>
          </a:xfrm>
          <a:prstGeom prst="rect">
            <a:avLst/>
          </a:prstGeom>
          <a:noFill/>
          <a:ln w="9525">
            <a:noFill/>
            <a:miter lim="800000"/>
            <a:headEnd/>
            <a:tailEnd/>
          </a:ln>
        </p:spPr>
        <p:txBody>
          <a:bodyPr>
            <a:spAutoFit/>
          </a:bodyPr>
          <a:lstStyle/>
          <a:p>
            <a:pPr>
              <a:spcBef>
                <a:spcPct val="50000"/>
              </a:spcBef>
            </a:pPr>
            <a:r>
              <a:rPr lang="en-US" sz="1000" dirty="0">
                <a:solidFill>
                  <a:schemeClr val="accent2"/>
                </a:solidFill>
                <a:latin typeface="Comic Sans MS" pitchFamily="66" charset="0"/>
              </a:rPr>
              <a:t>08 20</a:t>
            </a:r>
          </a:p>
        </p:txBody>
      </p:sp>
      <p:sp>
        <p:nvSpPr>
          <p:cNvPr id="220174" name="Text Box 14"/>
          <p:cNvSpPr txBox="1">
            <a:spLocks noChangeArrowheads="1"/>
          </p:cNvSpPr>
          <p:nvPr/>
        </p:nvSpPr>
        <p:spPr bwMode="auto">
          <a:xfrm>
            <a:off x="457199" y="1658838"/>
            <a:ext cx="4653175" cy="1600438"/>
          </a:xfrm>
          <a:prstGeom prst="rect">
            <a:avLst/>
          </a:prstGeom>
          <a:solidFill>
            <a:srgbClr val="CCFFFF"/>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defRPr/>
            </a:pPr>
            <a:r>
              <a:rPr lang="en-US" sz="1400" b="0" dirty="0">
                <a:cs typeface="+mn-cs"/>
              </a:rPr>
              <a:t>Record </a:t>
            </a:r>
            <a:r>
              <a:rPr lang="en-US" sz="1400" dirty="0">
                <a:cs typeface="+mn-cs"/>
              </a:rPr>
              <a:t>End Time</a:t>
            </a:r>
          </a:p>
          <a:p>
            <a:pPr>
              <a:defRPr/>
            </a:pPr>
            <a:r>
              <a:rPr lang="en-US" sz="1400" b="0" dirty="0">
                <a:cs typeface="+mn-cs"/>
              </a:rPr>
              <a:t>Enter Remarks, </a:t>
            </a:r>
            <a:r>
              <a:rPr lang="en-US" sz="1400" dirty="0">
                <a:cs typeface="+mn-cs"/>
              </a:rPr>
              <a:t>what happened, team, set, score, why</a:t>
            </a:r>
            <a:endParaRPr lang="en-US" sz="1400" b="0" dirty="0">
              <a:cs typeface="+mn-cs"/>
            </a:endParaRPr>
          </a:p>
          <a:p>
            <a:pPr>
              <a:defRPr/>
            </a:pPr>
            <a:r>
              <a:rPr lang="en-US" sz="1400" b="0" dirty="0">
                <a:cs typeface="+mn-cs"/>
              </a:rPr>
              <a:t>Slash &amp; Circle points for opposing team up to 25 </a:t>
            </a:r>
            <a:br>
              <a:rPr lang="en-US" sz="1400" b="0" dirty="0">
                <a:cs typeface="+mn-cs"/>
              </a:rPr>
            </a:br>
            <a:r>
              <a:rPr lang="en-US" sz="1400" b="0" dirty="0">
                <a:cs typeface="+mn-cs"/>
              </a:rPr>
              <a:t>(or whatever is needed to win by 2 points)</a:t>
            </a:r>
          </a:p>
          <a:p>
            <a:pPr>
              <a:defRPr/>
            </a:pPr>
            <a:r>
              <a:rPr lang="en-US" sz="1400" b="0" dirty="0">
                <a:cs typeface="+mn-cs"/>
              </a:rPr>
              <a:t>Enter exit score of </a:t>
            </a:r>
            <a:r>
              <a:rPr lang="en-US" sz="1400" dirty="0">
                <a:cs typeface="+mn-cs"/>
              </a:rPr>
              <a:t>25</a:t>
            </a:r>
            <a:r>
              <a:rPr lang="en-US" sz="1400" b="0" dirty="0">
                <a:cs typeface="+mn-cs"/>
              </a:rPr>
              <a:t> for Cougars</a:t>
            </a:r>
          </a:p>
          <a:p>
            <a:pPr>
              <a:defRPr/>
            </a:pPr>
            <a:r>
              <a:rPr lang="en-US" sz="1400" b="0" dirty="0">
                <a:cs typeface="+mn-cs"/>
              </a:rPr>
              <a:t>Enter Winning &amp; Losing team 25-10 </a:t>
            </a:r>
            <a:br>
              <a:rPr lang="en-US" sz="1400" b="0" dirty="0">
                <a:cs typeface="+mn-cs"/>
              </a:rPr>
            </a:br>
            <a:r>
              <a:rPr lang="en-US" sz="1400" b="0" dirty="0">
                <a:cs typeface="+mn-cs"/>
              </a:rPr>
              <a:t>  (Forfeiting team retains all points earned)</a:t>
            </a:r>
          </a:p>
        </p:txBody>
      </p:sp>
      <p:sp>
        <p:nvSpPr>
          <p:cNvPr id="220176" name="Line 16"/>
          <p:cNvSpPr>
            <a:spLocks noChangeShapeType="1"/>
          </p:cNvSpPr>
          <p:nvPr/>
        </p:nvSpPr>
        <p:spPr bwMode="auto">
          <a:xfrm>
            <a:off x="1993843" y="1814830"/>
            <a:ext cx="6111377" cy="1716828"/>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20177" name="Line 17"/>
          <p:cNvSpPr>
            <a:spLocks noChangeShapeType="1"/>
          </p:cNvSpPr>
          <p:nvPr/>
        </p:nvSpPr>
        <p:spPr bwMode="auto">
          <a:xfrm>
            <a:off x="4078493" y="2274782"/>
            <a:ext cx="310627" cy="1337098"/>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20178" name="Line 18"/>
          <p:cNvSpPr>
            <a:spLocks noChangeShapeType="1"/>
          </p:cNvSpPr>
          <p:nvPr/>
        </p:nvSpPr>
        <p:spPr bwMode="auto">
          <a:xfrm flipV="1">
            <a:off x="3434059" y="1643687"/>
            <a:ext cx="3422241" cy="1184738"/>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20179" name="Line 19"/>
          <p:cNvSpPr>
            <a:spLocks noChangeShapeType="1"/>
          </p:cNvSpPr>
          <p:nvPr/>
        </p:nvSpPr>
        <p:spPr bwMode="auto">
          <a:xfrm flipV="1">
            <a:off x="2414199" y="1658837"/>
            <a:ext cx="367348" cy="298926"/>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220182" name="Oval 22"/>
          <p:cNvSpPr>
            <a:spLocks noChangeArrowheads="1"/>
          </p:cNvSpPr>
          <p:nvPr/>
        </p:nvSpPr>
        <p:spPr bwMode="auto">
          <a:xfrm>
            <a:off x="4254397" y="5262563"/>
            <a:ext cx="152400" cy="152400"/>
          </a:xfrm>
          <a:prstGeom prst="ellipse">
            <a:avLst/>
          </a:prstGeom>
          <a:noFill/>
          <a:ln w="12700">
            <a:solidFill>
              <a:schemeClr val="tx1"/>
            </a:solidFill>
            <a:round/>
            <a:headEnd/>
            <a:tailEnd/>
          </a:ln>
        </p:spPr>
        <p:txBody>
          <a:bodyPr wrap="none" anchor="ctr"/>
          <a:lstStyle/>
          <a:p>
            <a:endParaRPr lang="en-US" dirty="0"/>
          </a:p>
        </p:txBody>
      </p:sp>
      <p:sp>
        <p:nvSpPr>
          <p:cNvPr id="220183" name="Oval 23"/>
          <p:cNvSpPr>
            <a:spLocks noChangeArrowheads="1"/>
          </p:cNvSpPr>
          <p:nvPr/>
        </p:nvSpPr>
        <p:spPr bwMode="auto">
          <a:xfrm>
            <a:off x="4254397" y="5434966"/>
            <a:ext cx="152400" cy="152400"/>
          </a:xfrm>
          <a:prstGeom prst="ellipse">
            <a:avLst/>
          </a:prstGeom>
          <a:noFill/>
          <a:ln w="12700">
            <a:solidFill>
              <a:schemeClr val="tx1"/>
            </a:solidFill>
            <a:round/>
            <a:headEnd/>
            <a:tailEnd/>
          </a:ln>
        </p:spPr>
        <p:txBody>
          <a:bodyPr wrap="none" anchor="ctr"/>
          <a:lstStyle/>
          <a:p>
            <a:endParaRPr lang="en-US" dirty="0"/>
          </a:p>
        </p:txBody>
      </p:sp>
      <p:sp>
        <p:nvSpPr>
          <p:cNvPr id="220184" name="Oval 24"/>
          <p:cNvSpPr>
            <a:spLocks noChangeArrowheads="1"/>
          </p:cNvSpPr>
          <p:nvPr/>
        </p:nvSpPr>
        <p:spPr bwMode="auto">
          <a:xfrm>
            <a:off x="4403520" y="3642360"/>
            <a:ext cx="152400" cy="152400"/>
          </a:xfrm>
          <a:prstGeom prst="ellipse">
            <a:avLst/>
          </a:prstGeom>
          <a:noFill/>
          <a:ln w="12700">
            <a:solidFill>
              <a:schemeClr val="tx1"/>
            </a:solidFill>
            <a:round/>
            <a:headEnd/>
            <a:tailEnd/>
          </a:ln>
        </p:spPr>
        <p:txBody>
          <a:bodyPr wrap="none" anchor="ctr"/>
          <a:lstStyle/>
          <a:p>
            <a:endParaRPr lang="en-US" dirty="0"/>
          </a:p>
        </p:txBody>
      </p:sp>
      <p:sp>
        <p:nvSpPr>
          <p:cNvPr id="220185" name="Oval 25"/>
          <p:cNvSpPr>
            <a:spLocks noChangeArrowheads="1"/>
          </p:cNvSpPr>
          <p:nvPr/>
        </p:nvSpPr>
        <p:spPr bwMode="auto">
          <a:xfrm>
            <a:off x="4251960" y="5110163"/>
            <a:ext cx="152400" cy="152400"/>
          </a:xfrm>
          <a:prstGeom prst="ellipse">
            <a:avLst/>
          </a:prstGeom>
          <a:noFill/>
          <a:ln w="12700">
            <a:solidFill>
              <a:schemeClr val="tx1"/>
            </a:solidFill>
            <a:round/>
            <a:headEnd/>
            <a:tailEnd/>
          </a:ln>
        </p:spPr>
        <p:txBody>
          <a:bodyPr wrap="none" anchor="ctr"/>
          <a:lstStyle/>
          <a:p>
            <a:endParaRPr lang="en-US" dirty="0"/>
          </a:p>
        </p:txBody>
      </p:sp>
      <p:sp>
        <p:nvSpPr>
          <p:cNvPr id="52248" name="Text Box 26"/>
          <p:cNvSpPr txBox="1">
            <a:spLocks noChangeArrowheads="1"/>
          </p:cNvSpPr>
          <p:nvPr/>
        </p:nvSpPr>
        <p:spPr bwMode="auto">
          <a:xfrm>
            <a:off x="1162052" y="5568950"/>
            <a:ext cx="244475" cy="246062"/>
          </a:xfrm>
          <a:prstGeom prst="rect">
            <a:avLst/>
          </a:prstGeom>
          <a:noFill/>
          <a:ln w="9525">
            <a:noFill/>
            <a:miter lim="800000"/>
            <a:headEnd/>
            <a:tailEnd/>
          </a:ln>
        </p:spPr>
        <p:txBody>
          <a:bodyPr>
            <a:spAutoFit/>
          </a:bodyPr>
          <a:lstStyle/>
          <a:p>
            <a:pPr>
              <a:spcBef>
                <a:spcPct val="50000"/>
              </a:spcBef>
            </a:pPr>
            <a:r>
              <a:rPr lang="en-US" sz="1000" dirty="0">
                <a:latin typeface="Wingdings 2" pitchFamily="18" charset="2"/>
              </a:rPr>
              <a:t>P</a:t>
            </a:r>
          </a:p>
        </p:txBody>
      </p:sp>
      <p:sp>
        <p:nvSpPr>
          <p:cNvPr id="52249" name="Text Box 28"/>
          <p:cNvSpPr txBox="1">
            <a:spLocks noChangeArrowheads="1"/>
          </p:cNvSpPr>
          <p:nvPr/>
        </p:nvSpPr>
        <p:spPr bwMode="auto">
          <a:xfrm>
            <a:off x="7711440" y="5676559"/>
            <a:ext cx="38100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10</a:t>
            </a:r>
          </a:p>
        </p:txBody>
      </p:sp>
      <p:sp>
        <p:nvSpPr>
          <p:cNvPr id="52250" name="Text Box 29"/>
          <p:cNvSpPr txBox="1">
            <a:spLocks noChangeArrowheads="1"/>
          </p:cNvSpPr>
          <p:nvPr/>
        </p:nvSpPr>
        <p:spPr bwMode="auto">
          <a:xfrm>
            <a:off x="2849040" y="5694725"/>
            <a:ext cx="365760" cy="246221"/>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19</a:t>
            </a:r>
          </a:p>
        </p:txBody>
      </p:sp>
      <p:sp>
        <p:nvSpPr>
          <p:cNvPr id="220190" name="Line 30"/>
          <p:cNvSpPr>
            <a:spLocks noChangeShapeType="1"/>
          </p:cNvSpPr>
          <p:nvPr/>
        </p:nvSpPr>
        <p:spPr bwMode="auto">
          <a:xfrm flipH="1">
            <a:off x="4261485" y="5121276"/>
            <a:ext cx="136525" cy="136525"/>
          </a:xfrm>
          <a:prstGeom prst="line">
            <a:avLst/>
          </a:prstGeom>
          <a:noFill/>
          <a:ln w="28575">
            <a:solidFill>
              <a:schemeClr val="tx1"/>
            </a:solidFill>
            <a:round/>
            <a:headEnd/>
            <a:tailEnd/>
          </a:ln>
        </p:spPr>
        <p:txBody>
          <a:bodyPr/>
          <a:lstStyle/>
          <a:p>
            <a:endParaRPr lang="en-US" dirty="0"/>
          </a:p>
        </p:txBody>
      </p:sp>
      <p:sp>
        <p:nvSpPr>
          <p:cNvPr id="220191" name="Line 31"/>
          <p:cNvSpPr>
            <a:spLocks noChangeShapeType="1"/>
          </p:cNvSpPr>
          <p:nvPr/>
        </p:nvSpPr>
        <p:spPr bwMode="auto">
          <a:xfrm flipH="1">
            <a:off x="4257572" y="5284788"/>
            <a:ext cx="136525" cy="136525"/>
          </a:xfrm>
          <a:prstGeom prst="line">
            <a:avLst/>
          </a:prstGeom>
          <a:noFill/>
          <a:ln w="28575">
            <a:solidFill>
              <a:schemeClr val="tx1"/>
            </a:solidFill>
            <a:round/>
            <a:headEnd/>
            <a:tailEnd/>
          </a:ln>
        </p:spPr>
        <p:txBody>
          <a:bodyPr/>
          <a:lstStyle/>
          <a:p>
            <a:endParaRPr lang="en-US" dirty="0"/>
          </a:p>
        </p:txBody>
      </p:sp>
      <p:sp>
        <p:nvSpPr>
          <p:cNvPr id="220192" name="Line 32"/>
          <p:cNvSpPr>
            <a:spLocks noChangeShapeType="1"/>
          </p:cNvSpPr>
          <p:nvPr/>
        </p:nvSpPr>
        <p:spPr bwMode="auto">
          <a:xfrm flipH="1">
            <a:off x="4263922" y="5449254"/>
            <a:ext cx="136525" cy="136525"/>
          </a:xfrm>
          <a:prstGeom prst="line">
            <a:avLst/>
          </a:prstGeom>
          <a:noFill/>
          <a:ln w="28575">
            <a:solidFill>
              <a:schemeClr val="tx1"/>
            </a:solidFill>
            <a:round/>
            <a:headEnd/>
            <a:tailEnd/>
          </a:ln>
        </p:spPr>
        <p:txBody>
          <a:bodyPr/>
          <a:lstStyle/>
          <a:p>
            <a:endParaRPr lang="en-US" dirty="0"/>
          </a:p>
        </p:txBody>
      </p:sp>
      <p:sp>
        <p:nvSpPr>
          <p:cNvPr id="220193" name="Line 33"/>
          <p:cNvSpPr>
            <a:spLocks noChangeShapeType="1"/>
          </p:cNvSpPr>
          <p:nvPr/>
        </p:nvSpPr>
        <p:spPr bwMode="auto">
          <a:xfrm flipH="1">
            <a:off x="4408283" y="3651885"/>
            <a:ext cx="136525" cy="136525"/>
          </a:xfrm>
          <a:prstGeom prst="line">
            <a:avLst/>
          </a:prstGeom>
          <a:noFill/>
          <a:ln w="28575">
            <a:solidFill>
              <a:schemeClr val="tx1"/>
            </a:solidFill>
            <a:round/>
            <a:headEnd/>
            <a:tailEnd/>
          </a:ln>
        </p:spPr>
        <p:txBody>
          <a:bodyPr/>
          <a:lstStyle/>
          <a:p>
            <a:endParaRPr lang="en-US" dirty="0"/>
          </a:p>
        </p:txBody>
      </p:sp>
      <p:sp>
        <p:nvSpPr>
          <p:cNvPr id="52255" name="Text Box 35"/>
          <p:cNvSpPr txBox="1">
            <a:spLocks noChangeArrowheads="1"/>
          </p:cNvSpPr>
          <p:nvPr/>
        </p:nvSpPr>
        <p:spPr bwMode="auto">
          <a:xfrm>
            <a:off x="1777479" y="5567361"/>
            <a:ext cx="244475" cy="246062"/>
          </a:xfrm>
          <a:prstGeom prst="rect">
            <a:avLst/>
          </a:prstGeom>
          <a:noFill/>
          <a:ln w="9525">
            <a:noFill/>
            <a:miter lim="800000"/>
            <a:headEnd/>
            <a:tailEnd/>
          </a:ln>
        </p:spPr>
        <p:txBody>
          <a:bodyPr>
            <a:spAutoFit/>
          </a:bodyPr>
          <a:lstStyle/>
          <a:p>
            <a:pPr>
              <a:spcBef>
                <a:spcPct val="50000"/>
              </a:spcBef>
            </a:pPr>
            <a:r>
              <a:rPr lang="en-US" sz="1000" dirty="0">
                <a:latin typeface="Wingdings 2" pitchFamily="18" charset="2"/>
              </a:rPr>
              <a:t>P</a:t>
            </a:r>
          </a:p>
        </p:txBody>
      </p:sp>
      <p:sp>
        <p:nvSpPr>
          <p:cNvPr id="52256" name="Text Box 36"/>
          <p:cNvSpPr txBox="1">
            <a:spLocks noChangeArrowheads="1"/>
          </p:cNvSpPr>
          <p:nvPr/>
        </p:nvSpPr>
        <p:spPr bwMode="auto">
          <a:xfrm>
            <a:off x="2382948" y="5573712"/>
            <a:ext cx="244475" cy="246063"/>
          </a:xfrm>
          <a:prstGeom prst="rect">
            <a:avLst/>
          </a:prstGeom>
          <a:noFill/>
          <a:ln w="9525">
            <a:noFill/>
            <a:miter lim="800000"/>
            <a:headEnd/>
            <a:tailEnd/>
          </a:ln>
        </p:spPr>
        <p:txBody>
          <a:bodyPr>
            <a:spAutoFit/>
          </a:bodyPr>
          <a:lstStyle/>
          <a:p>
            <a:pPr>
              <a:spcBef>
                <a:spcPct val="50000"/>
              </a:spcBef>
            </a:pPr>
            <a:r>
              <a:rPr lang="en-US" sz="1000" dirty="0">
                <a:latin typeface="Wingdings 2" pitchFamily="18" charset="2"/>
              </a:rPr>
              <a:t>P</a:t>
            </a:r>
          </a:p>
        </p:txBody>
      </p:sp>
      <p:sp>
        <p:nvSpPr>
          <p:cNvPr id="52257" name="Text Box 37"/>
          <p:cNvSpPr txBox="1">
            <a:spLocks noChangeArrowheads="1"/>
          </p:cNvSpPr>
          <p:nvPr/>
        </p:nvSpPr>
        <p:spPr bwMode="auto">
          <a:xfrm>
            <a:off x="2997110" y="5575300"/>
            <a:ext cx="244475" cy="246062"/>
          </a:xfrm>
          <a:prstGeom prst="rect">
            <a:avLst/>
          </a:prstGeom>
          <a:noFill/>
          <a:ln w="9525">
            <a:noFill/>
            <a:miter lim="800000"/>
            <a:headEnd/>
            <a:tailEnd/>
          </a:ln>
        </p:spPr>
        <p:txBody>
          <a:bodyPr>
            <a:spAutoFit/>
          </a:bodyPr>
          <a:lstStyle/>
          <a:p>
            <a:pPr>
              <a:spcBef>
                <a:spcPct val="50000"/>
              </a:spcBef>
            </a:pPr>
            <a:r>
              <a:rPr lang="en-US" sz="1000" dirty="0">
                <a:latin typeface="Wingdings 2" pitchFamily="18" charset="2"/>
              </a:rPr>
              <a:t>P</a:t>
            </a:r>
          </a:p>
        </p:txBody>
      </p:sp>
      <p:sp>
        <p:nvSpPr>
          <p:cNvPr id="52258" name="Text Box 38"/>
          <p:cNvSpPr txBox="1">
            <a:spLocks noChangeArrowheads="1"/>
          </p:cNvSpPr>
          <p:nvPr/>
        </p:nvSpPr>
        <p:spPr bwMode="auto">
          <a:xfrm>
            <a:off x="3610405" y="5560377"/>
            <a:ext cx="244475" cy="246063"/>
          </a:xfrm>
          <a:prstGeom prst="rect">
            <a:avLst/>
          </a:prstGeom>
          <a:noFill/>
          <a:ln w="9525">
            <a:noFill/>
            <a:miter lim="800000"/>
            <a:headEnd/>
            <a:tailEnd/>
          </a:ln>
        </p:spPr>
        <p:txBody>
          <a:bodyPr>
            <a:spAutoFit/>
          </a:bodyPr>
          <a:lstStyle/>
          <a:p>
            <a:pPr>
              <a:spcBef>
                <a:spcPct val="50000"/>
              </a:spcBef>
            </a:pPr>
            <a:r>
              <a:rPr lang="en-US" sz="1000" dirty="0">
                <a:latin typeface="Wingdings 2" pitchFamily="18" charset="2"/>
              </a:rPr>
              <a:t>P</a:t>
            </a:r>
          </a:p>
        </p:txBody>
      </p:sp>
      <p:sp>
        <p:nvSpPr>
          <p:cNvPr id="52259" name="Text Box 39"/>
          <p:cNvSpPr txBox="1">
            <a:spLocks noChangeArrowheads="1"/>
          </p:cNvSpPr>
          <p:nvPr/>
        </p:nvSpPr>
        <p:spPr bwMode="auto">
          <a:xfrm>
            <a:off x="3908218" y="3444445"/>
            <a:ext cx="241300" cy="244475"/>
          </a:xfrm>
          <a:prstGeom prst="rect">
            <a:avLst/>
          </a:prstGeom>
          <a:noFill/>
          <a:ln w="9525">
            <a:noFill/>
            <a:miter lim="800000"/>
            <a:headEnd/>
            <a:tailEnd/>
          </a:ln>
        </p:spPr>
        <p:txBody>
          <a:bodyPr>
            <a:spAutoFit/>
          </a:bodyPr>
          <a:lstStyle/>
          <a:p>
            <a:pPr>
              <a:spcBef>
                <a:spcPct val="50000"/>
              </a:spcBef>
            </a:pPr>
            <a:r>
              <a:rPr lang="en-US" sz="1000" dirty="0">
                <a:solidFill>
                  <a:schemeClr val="accent2"/>
                </a:solidFill>
                <a:latin typeface="Comic Sans MS" pitchFamily="66" charset="0"/>
              </a:rPr>
              <a:t>X</a:t>
            </a:r>
          </a:p>
        </p:txBody>
      </p:sp>
      <p:sp>
        <p:nvSpPr>
          <p:cNvPr id="52260" name="Text Box 40"/>
          <p:cNvSpPr txBox="1">
            <a:spLocks noChangeArrowheads="1"/>
          </p:cNvSpPr>
          <p:nvPr/>
        </p:nvSpPr>
        <p:spPr bwMode="auto">
          <a:xfrm>
            <a:off x="5233246" y="3332797"/>
            <a:ext cx="241300" cy="244475"/>
          </a:xfrm>
          <a:prstGeom prst="rect">
            <a:avLst/>
          </a:prstGeom>
          <a:noFill/>
          <a:ln w="9525">
            <a:noFill/>
            <a:miter lim="800000"/>
            <a:headEnd/>
            <a:tailEnd/>
          </a:ln>
        </p:spPr>
        <p:txBody>
          <a:bodyPr>
            <a:spAutoFit/>
          </a:bodyPr>
          <a:lstStyle/>
          <a:p>
            <a:pPr>
              <a:spcBef>
                <a:spcPct val="50000"/>
              </a:spcBef>
            </a:pPr>
            <a:r>
              <a:rPr lang="en-US" sz="1000" dirty="0">
                <a:solidFill>
                  <a:schemeClr val="accent2"/>
                </a:solidFill>
                <a:latin typeface="Comic Sans MS" pitchFamily="66" charset="0"/>
              </a:rPr>
              <a:t>X</a:t>
            </a:r>
          </a:p>
        </p:txBody>
      </p:sp>
      <p:sp>
        <p:nvSpPr>
          <p:cNvPr id="52261" name="Text Box 41"/>
          <p:cNvSpPr txBox="1">
            <a:spLocks noChangeArrowheads="1"/>
          </p:cNvSpPr>
          <p:nvPr/>
        </p:nvSpPr>
        <p:spPr bwMode="auto">
          <a:xfrm>
            <a:off x="3749040" y="3381375"/>
            <a:ext cx="228600" cy="244475"/>
          </a:xfrm>
          <a:prstGeom prst="rect">
            <a:avLst/>
          </a:prstGeom>
          <a:noFill/>
          <a:ln w="9525">
            <a:noFill/>
            <a:miter lim="800000"/>
            <a:headEnd/>
            <a:tailEnd/>
          </a:ln>
        </p:spPr>
        <p:txBody>
          <a:bodyPr>
            <a:spAutoFit/>
          </a:bodyPr>
          <a:lstStyle/>
          <a:p>
            <a:pPr>
              <a:spcBef>
                <a:spcPct val="50000"/>
              </a:spcBef>
            </a:pPr>
            <a:r>
              <a:rPr lang="en-US" sz="1000" dirty="0">
                <a:solidFill>
                  <a:schemeClr val="accent2"/>
                </a:solidFill>
                <a:latin typeface="Comic Sans MS" pitchFamily="66" charset="0"/>
              </a:rPr>
              <a:t>A</a:t>
            </a:r>
          </a:p>
        </p:txBody>
      </p:sp>
      <p:sp>
        <p:nvSpPr>
          <p:cNvPr id="52262" name="Text Box 42"/>
          <p:cNvSpPr txBox="1">
            <a:spLocks noChangeArrowheads="1"/>
          </p:cNvSpPr>
          <p:nvPr/>
        </p:nvSpPr>
        <p:spPr bwMode="auto">
          <a:xfrm>
            <a:off x="5338761" y="3378589"/>
            <a:ext cx="366713" cy="274638"/>
          </a:xfrm>
          <a:prstGeom prst="rect">
            <a:avLst/>
          </a:prstGeom>
          <a:noFill/>
          <a:ln w="9525">
            <a:noFill/>
            <a:miter lim="800000"/>
            <a:headEnd/>
            <a:tailEnd/>
          </a:ln>
        </p:spPr>
        <p:txBody>
          <a:bodyPr>
            <a:spAutoFit/>
          </a:bodyPr>
          <a:lstStyle/>
          <a:p>
            <a:pPr algn="ctr">
              <a:spcBef>
                <a:spcPct val="50000"/>
              </a:spcBef>
            </a:pPr>
            <a:r>
              <a:rPr lang="en-US" sz="1200" b="0" dirty="0">
                <a:solidFill>
                  <a:schemeClr val="accent2"/>
                </a:solidFill>
                <a:latin typeface="Comic Sans MS" pitchFamily="66" charset="0"/>
              </a:rPr>
              <a:t>B</a:t>
            </a:r>
          </a:p>
        </p:txBody>
      </p:sp>
      <p:sp>
        <p:nvSpPr>
          <p:cNvPr id="220203" name="Text Box 43"/>
          <p:cNvSpPr txBox="1">
            <a:spLocks noChangeArrowheads="1"/>
          </p:cNvSpPr>
          <p:nvPr/>
        </p:nvSpPr>
        <p:spPr bwMode="auto">
          <a:xfrm>
            <a:off x="3462254" y="5703351"/>
            <a:ext cx="374650" cy="244475"/>
          </a:xfrm>
          <a:prstGeom prst="rect">
            <a:avLst/>
          </a:prstGeom>
          <a:noFill/>
          <a:ln w="9525">
            <a:noFill/>
            <a:miter lim="800000"/>
            <a:headEnd/>
            <a:tailEnd/>
          </a:ln>
        </p:spPr>
        <p:txBody>
          <a:bodyPr>
            <a:spAutoFit/>
          </a:bodyPr>
          <a:lstStyle/>
          <a:p>
            <a:pPr>
              <a:spcBef>
                <a:spcPct val="50000"/>
              </a:spcBef>
            </a:pPr>
            <a:r>
              <a:rPr lang="en-US" sz="1000" dirty="0">
                <a:latin typeface="Comic Sans MS" pitchFamily="66" charset="0"/>
              </a:rPr>
              <a:t>25         </a:t>
            </a:r>
          </a:p>
        </p:txBody>
      </p:sp>
      <p:sp>
        <p:nvSpPr>
          <p:cNvPr id="220204" name="Line 44"/>
          <p:cNvSpPr>
            <a:spLocks noChangeShapeType="1"/>
          </p:cNvSpPr>
          <p:nvPr/>
        </p:nvSpPr>
        <p:spPr bwMode="auto">
          <a:xfrm>
            <a:off x="3280600" y="2644448"/>
            <a:ext cx="381445" cy="2935271"/>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52267" name="Text Box 47"/>
          <p:cNvSpPr txBox="1">
            <a:spLocks noChangeArrowheads="1"/>
          </p:cNvSpPr>
          <p:nvPr/>
        </p:nvSpPr>
        <p:spPr bwMode="auto">
          <a:xfrm>
            <a:off x="3154680" y="3440944"/>
            <a:ext cx="530225" cy="230832"/>
          </a:xfrm>
          <a:prstGeom prst="rect">
            <a:avLst/>
          </a:prstGeom>
          <a:noFill/>
          <a:ln w="9525">
            <a:noFill/>
            <a:miter lim="800000"/>
            <a:headEnd/>
            <a:tailEnd/>
          </a:ln>
        </p:spPr>
        <p:txBody>
          <a:bodyPr wrap="square">
            <a:spAutoFit/>
          </a:bodyPr>
          <a:lstStyle/>
          <a:p>
            <a:pPr>
              <a:spcBef>
                <a:spcPct val="50000"/>
              </a:spcBef>
            </a:pPr>
            <a:r>
              <a:rPr lang="en-US" sz="900" dirty="0">
                <a:latin typeface="Comic Sans MS" pitchFamily="66" charset="0"/>
              </a:rPr>
              <a:t>15 9</a:t>
            </a:r>
          </a:p>
        </p:txBody>
      </p:sp>
      <p:sp>
        <p:nvSpPr>
          <p:cNvPr id="52269" name="Text Box 36"/>
          <p:cNvSpPr txBox="1">
            <a:spLocks noChangeArrowheads="1"/>
          </p:cNvSpPr>
          <p:nvPr/>
        </p:nvSpPr>
        <p:spPr bwMode="auto">
          <a:xfrm>
            <a:off x="5437935" y="5564173"/>
            <a:ext cx="244475" cy="246062"/>
          </a:xfrm>
          <a:prstGeom prst="rect">
            <a:avLst/>
          </a:prstGeom>
          <a:noFill/>
          <a:ln w="9525">
            <a:noFill/>
            <a:miter lim="800000"/>
            <a:headEnd/>
            <a:tailEnd/>
          </a:ln>
        </p:spPr>
        <p:txBody>
          <a:bodyPr>
            <a:spAutoFit/>
          </a:bodyPr>
          <a:lstStyle/>
          <a:p>
            <a:pPr>
              <a:spcBef>
                <a:spcPct val="50000"/>
              </a:spcBef>
            </a:pPr>
            <a:r>
              <a:rPr lang="en-US" sz="1000" dirty="0">
                <a:latin typeface="Wingdings 2" pitchFamily="18" charset="2"/>
              </a:rPr>
              <a:t>P</a:t>
            </a:r>
          </a:p>
        </p:txBody>
      </p:sp>
      <p:sp>
        <p:nvSpPr>
          <p:cNvPr id="52270" name="Text Box 36"/>
          <p:cNvSpPr txBox="1">
            <a:spLocks noChangeArrowheads="1"/>
          </p:cNvSpPr>
          <p:nvPr/>
        </p:nvSpPr>
        <p:spPr bwMode="auto">
          <a:xfrm>
            <a:off x="6042141" y="5575286"/>
            <a:ext cx="244475" cy="246063"/>
          </a:xfrm>
          <a:prstGeom prst="rect">
            <a:avLst/>
          </a:prstGeom>
          <a:noFill/>
          <a:ln w="9525">
            <a:noFill/>
            <a:miter lim="800000"/>
            <a:headEnd/>
            <a:tailEnd/>
          </a:ln>
        </p:spPr>
        <p:txBody>
          <a:bodyPr>
            <a:spAutoFit/>
          </a:bodyPr>
          <a:lstStyle/>
          <a:p>
            <a:pPr>
              <a:spcBef>
                <a:spcPct val="50000"/>
              </a:spcBef>
            </a:pPr>
            <a:r>
              <a:rPr lang="en-US" sz="1000" dirty="0">
                <a:latin typeface="Wingdings 2" pitchFamily="18" charset="2"/>
              </a:rPr>
              <a:t>P</a:t>
            </a:r>
          </a:p>
        </p:txBody>
      </p:sp>
      <p:sp>
        <p:nvSpPr>
          <p:cNvPr id="52271" name="Text Box 36"/>
          <p:cNvSpPr txBox="1">
            <a:spLocks noChangeArrowheads="1"/>
          </p:cNvSpPr>
          <p:nvPr/>
        </p:nvSpPr>
        <p:spPr bwMode="auto">
          <a:xfrm>
            <a:off x="6659245" y="5580160"/>
            <a:ext cx="244475" cy="246063"/>
          </a:xfrm>
          <a:prstGeom prst="rect">
            <a:avLst/>
          </a:prstGeom>
          <a:noFill/>
          <a:ln w="9525">
            <a:noFill/>
            <a:miter lim="800000"/>
            <a:headEnd/>
            <a:tailEnd/>
          </a:ln>
        </p:spPr>
        <p:txBody>
          <a:bodyPr>
            <a:spAutoFit/>
          </a:bodyPr>
          <a:lstStyle/>
          <a:p>
            <a:pPr>
              <a:spcBef>
                <a:spcPct val="50000"/>
              </a:spcBef>
            </a:pPr>
            <a:r>
              <a:rPr lang="en-US" sz="1000" dirty="0">
                <a:latin typeface="Wingdings 2" pitchFamily="18" charset="2"/>
              </a:rPr>
              <a:t>P</a:t>
            </a:r>
          </a:p>
        </p:txBody>
      </p:sp>
      <p:sp>
        <p:nvSpPr>
          <p:cNvPr id="52272" name="Text Box 36"/>
          <p:cNvSpPr txBox="1">
            <a:spLocks noChangeArrowheads="1"/>
          </p:cNvSpPr>
          <p:nvPr/>
        </p:nvSpPr>
        <p:spPr bwMode="auto">
          <a:xfrm>
            <a:off x="7263131" y="5583335"/>
            <a:ext cx="244475" cy="246062"/>
          </a:xfrm>
          <a:prstGeom prst="rect">
            <a:avLst/>
          </a:prstGeom>
          <a:noFill/>
          <a:ln w="9525">
            <a:noFill/>
            <a:miter lim="800000"/>
            <a:headEnd/>
            <a:tailEnd/>
          </a:ln>
        </p:spPr>
        <p:txBody>
          <a:bodyPr>
            <a:spAutoFit/>
          </a:bodyPr>
          <a:lstStyle/>
          <a:p>
            <a:pPr>
              <a:spcBef>
                <a:spcPct val="50000"/>
              </a:spcBef>
            </a:pPr>
            <a:r>
              <a:rPr lang="en-US" sz="1000" dirty="0">
                <a:latin typeface="Wingdings 2" pitchFamily="18" charset="2"/>
              </a:rPr>
              <a:t>P</a:t>
            </a:r>
          </a:p>
        </p:txBody>
      </p:sp>
      <p:sp>
        <p:nvSpPr>
          <p:cNvPr id="52273" name="Text Box 36"/>
          <p:cNvSpPr txBox="1">
            <a:spLocks noChangeArrowheads="1"/>
          </p:cNvSpPr>
          <p:nvPr/>
        </p:nvSpPr>
        <p:spPr bwMode="auto">
          <a:xfrm>
            <a:off x="7888922" y="5574987"/>
            <a:ext cx="244475" cy="246063"/>
          </a:xfrm>
          <a:prstGeom prst="rect">
            <a:avLst/>
          </a:prstGeom>
          <a:noFill/>
          <a:ln w="9525">
            <a:noFill/>
            <a:miter lim="800000"/>
            <a:headEnd/>
            <a:tailEnd/>
          </a:ln>
        </p:spPr>
        <p:txBody>
          <a:bodyPr>
            <a:spAutoFit/>
          </a:bodyPr>
          <a:lstStyle/>
          <a:p>
            <a:pPr>
              <a:spcBef>
                <a:spcPct val="50000"/>
              </a:spcBef>
            </a:pPr>
            <a:r>
              <a:rPr lang="en-US" sz="1000" dirty="0">
                <a:latin typeface="Wingdings 2" pitchFamily="18" charset="2"/>
              </a:rPr>
              <a:t>P</a:t>
            </a:r>
          </a:p>
        </p:txBody>
      </p:sp>
      <p:pic>
        <p:nvPicPr>
          <p:cNvPr id="52" name="Picture 16"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51" name="Rectangle 50"/>
          <p:cNvSpPr>
            <a:spLocks noChangeArrowheads="1"/>
          </p:cNvSpPr>
          <p:nvPr/>
        </p:nvSpPr>
        <p:spPr bwMode="auto">
          <a:xfrm>
            <a:off x="2286001" y="914400"/>
            <a:ext cx="4434840" cy="535531"/>
          </a:xfrm>
          <a:prstGeom prst="rect">
            <a:avLst/>
          </a:prstGeom>
          <a:solidFill>
            <a:srgbClr val="FFFF00"/>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marL="115888" indent="-115888">
              <a:lnSpc>
                <a:spcPct val="90000"/>
              </a:lnSpc>
              <a:buFont typeface="Arial" charset="0"/>
              <a:buChar char="•"/>
              <a:defRPr/>
            </a:pPr>
            <a:r>
              <a:rPr lang="en-US" sz="1600" b="0" dirty="0">
                <a:cs typeface="+mn-cs"/>
              </a:rPr>
              <a:t>Another type of FORFEIT - is when a team cannot continue play after the set has started</a:t>
            </a:r>
          </a:p>
        </p:txBody>
      </p:sp>
      <p:pic>
        <p:nvPicPr>
          <p:cNvPr id="53" name="Picture 9" descr="Click Next"/>
          <p:cNvPicPr>
            <a:picLocks noChangeAspect="1" noChangeArrowheads="1"/>
          </p:cNvPicPr>
          <p:nvPr/>
        </p:nvPicPr>
        <p:blipFill>
          <a:blip r:embed="rId4" cstate="print"/>
          <a:srcRect/>
          <a:stretch>
            <a:fillRect/>
          </a:stretch>
        </p:blipFill>
        <p:spPr bwMode="auto">
          <a:xfrm>
            <a:off x="8869680" y="1220788"/>
            <a:ext cx="230187" cy="230187"/>
          </a:xfrm>
          <a:prstGeom prst="rect">
            <a:avLst/>
          </a:prstGeom>
          <a:noFill/>
          <a:ln w="9525">
            <a:noFill/>
            <a:miter lim="800000"/>
            <a:headEnd/>
            <a:tailEnd/>
          </a:ln>
        </p:spPr>
      </p:pic>
      <p:sp>
        <p:nvSpPr>
          <p:cNvPr id="54" name="Line 19"/>
          <p:cNvSpPr>
            <a:spLocks noChangeShapeType="1"/>
          </p:cNvSpPr>
          <p:nvPr/>
        </p:nvSpPr>
        <p:spPr bwMode="auto">
          <a:xfrm flipH="1" flipV="1">
            <a:off x="3254851" y="1658836"/>
            <a:ext cx="25750" cy="291817"/>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55" name="Line 19"/>
          <p:cNvSpPr>
            <a:spLocks noChangeShapeType="1"/>
          </p:cNvSpPr>
          <p:nvPr/>
        </p:nvSpPr>
        <p:spPr bwMode="auto">
          <a:xfrm flipH="1" flipV="1">
            <a:off x="3618866" y="1658835"/>
            <a:ext cx="138430" cy="305914"/>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56" name="Line 19"/>
          <p:cNvSpPr>
            <a:spLocks noChangeShapeType="1"/>
          </p:cNvSpPr>
          <p:nvPr/>
        </p:nvSpPr>
        <p:spPr bwMode="auto">
          <a:xfrm flipH="1" flipV="1">
            <a:off x="3917744" y="1658834"/>
            <a:ext cx="193881" cy="291818"/>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57" name="Line 19"/>
          <p:cNvSpPr>
            <a:spLocks noChangeShapeType="1"/>
          </p:cNvSpPr>
          <p:nvPr/>
        </p:nvSpPr>
        <p:spPr bwMode="auto">
          <a:xfrm flipH="1" flipV="1">
            <a:off x="4544807" y="1658833"/>
            <a:ext cx="128014" cy="314089"/>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52281" name="Text Box 6"/>
          <p:cNvSpPr txBox="1">
            <a:spLocks noChangeArrowheads="1"/>
          </p:cNvSpPr>
          <p:nvPr/>
        </p:nvSpPr>
        <p:spPr bwMode="auto">
          <a:xfrm>
            <a:off x="5761992" y="3419233"/>
            <a:ext cx="515937" cy="276999"/>
          </a:xfrm>
          <a:prstGeom prst="rect">
            <a:avLst/>
          </a:prstGeom>
          <a:noFill/>
          <a:ln w="9525">
            <a:noFill/>
            <a:miter lim="800000"/>
            <a:headEnd/>
            <a:tailEnd/>
          </a:ln>
        </p:spPr>
        <p:txBody>
          <a:bodyPr wrap="square">
            <a:spAutoFit/>
          </a:bodyPr>
          <a:lstStyle/>
          <a:p>
            <a:pPr>
              <a:spcBef>
                <a:spcPct val="50000"/>
              </a:spcBef>
            </a:pPr>
            <a:r>
              <a:rPr lang="en-US" sz="1200" dirty="0">
                <a:latin typeface="Comic Sans MS" pitchFamily="66" charset="0"/>
              </a:rPr>
              <a:t>X X</a:t>
            </a:r>
          </a:p>
        </p:txBody>
      </p:sp>
      <p:sp>
        <p:nvSpPr>
          <p:cNvPr id="60" name="Text Box 30"/>
          <p:cNvSpPr txBox="1">
            <a:spLocks noChangeArrowheads="1"/>
          </p:cNvSpPr>
          <p:nvPr/>
        </p:nvSpPr>
        <p:spPr bwMode="auto">
          <a:xfrm>
            <a:off x="7178040" y="2330588"/>
            <a:ext cx="1051560" cy="246221"/>
          </a:xfrm>
          <a:prstGeom prst="rect">
            <a:avLst/>
          </a:prstGeom>
          <a:noFill/>
          <a:ln w="9525">
            <a:noFill/>
            <a:miter lim="800000"/>
            <a:headEnd/>
            <a:tailEnd/>
          </a:ln>
        </p:spPr>
        <p:txBody>
          <a:bodyPr wrap="square">
            <a:spAutoFit/>
          </a:bodyPr>
          <a:lstStyle/>
          <a:p>
            <a:pPr>
              <a:spcBef>
                <a:spcPct val="10000"/>
              </a:spcBef>
            </a:pPr>
            <a:r>
              <a:rPr lang="en-US" sz="1000" dirty="0">
                <a:solidFill>
                  <a:schemeClr val="accent2"/>
                </a:solidFill>
                <a:latin typeface="Comic Sans MS" pitchFamily="66" charset="0"/>
              </a:rPr>
              <a:t>GOODE, SAM</a:t>
            </a:r>
          </a:p>
        </p:txBody>
      </p:sp>
      <p:sp>
        <p:nvSpPr>
          <p:cNvPr id="61" name="Text Box 30"/>
          <p:cNvSpPr txBox="1">
            <a:spLocks noChangeArrowheads="1"/>
          </p:cNvSpPr>
          <p:nvPr/>
        </p:nvSpPr>
        <p:spPr bwMode="auto">
          <a:xfrm>
            <a:off x="7178040" y="2509249"/>
            <a:ext cx="1234440" cy="246221"/>
          </a:xfrm>
          <a:prstGeom prst="rect">
            <a:avLst/>
          </a:prstGeom>
          <a:noFill/>
          <a:ln w="9525">
            <a:noFill/>
            <a:miter lim="800000"/>
            <a:headEnd/>
            <a:tailEnd/>
          </a:ln>
        </p:spPr>
        <p:txBody>
          <a:bodyPr wrap="square">
            <a:spAutoFit/>
          </a:bodyPr>
          <a:lstStyle/>
          <a:p>
            <a:pPr>
              <a:spcBef>
                <a:spcPct val="10000"/>
              </a:spcBef>
            </a:pPr>
            <a:r>
              <a:rPr lang="en-US" sz="1000" dirty="0">
                <a:solidFill>
                  <a:schemeClr val="accent2"/>
                </a:solidFill>
                <a:latin typeface="Comic Sans MS" pitchFamily="66" charset="0"/>
              </a:rPr>
              <a:t>SMART, JESSE</a:t>
            </a:r>
          </a:p>
        </p:txBody>
      </p:sp>
      <p:sp>
        <p:nvSpPr>
          <p:cNvPr id="62" name="Text Box 30"/>
          <p:cNvSpPr txBox="1">
            <a:spLocks noChangeArrowheads="1"/>
          </p:cNvSpPr>
          <p:nvPr/>
        </p:nvSpPr>
        <p:spPr bwMode="auto">
          <a:xfrm>
            <a:off x="7178040" y="2679859"/>
            <a:ext cx="1325880" cy="246221"/>
          </a:xfrm>
          <a:prstGeom prst="rect">
            <a:avLst/>
          </a:prstGeom>
          <a:noFill/>
          <a:ln w="9525">
            <a:noFill/>
            <a:miter lim="800000"/>
            <a:headEnd/>
            <a:tailEnd/>
          </a:ln>
        </p:spPr>
        <p:txBody>
          <a:bodyPr wrap="square">
            <a:spAutoFit/>
          </a:bodyPr>
          <a:lstStyle/>
          <a:p>
            <a:pPr>
              <a:spcBef>
                <a:spcPct val="10000"/>
              </a:spcBef>
            </a:pPr>
            <a:r>
              <a:rPr lang="en-US" sz="1000" dirty="0">
                <a:solidFill>
                  <a:schemeClr val="accent2"/>
                </a:solidFill>
                <a:latin typeface="Comic Sans MS" pitchFamily="66" charset="0"/>
              </a:rPr>
              <a:t>NAME, YOUR</a:t>
            </a:r>
          </a:p>
        </p:txBody>
      </p:sp>
      <p:sp>
        <p:nvSpPr>
          <p:cNvPr id="63" name="Text Box 30"/>
          <p:cNvSpPr txBox="1">
            <a:spLocks noChangeArrowheads="1"/>
          </p:cNvSpPr>
          <p:nvPr/>
        </p:nvSpPr>
        <p:spPr bwMode="auto">
          <a:xfrm>
            <a:off x="7435082" y="2865849"/>
            <a:ext cx="1029046" cy="246221"/>
          </a:xfrm>
          <a:prstGeom prst="rect">
            <a:avLst/>
          </a:prstGeom>
          <a:noFill/>
          <a:ln w="9525">
            <a:noFill/>
            <a:miter lim="800000"/>
            <a:headEnd/>
            <a:tailEnd/>
          </a:ln>
        </p:spPr>
        <p:txBody>
          <a:bodyPr wrap="square">
            <a:spAutoFit/>
          </a:bodyPr>
          <a:lstStyle/>
          <a:p>
            <a:pPr>
              <a:spcBef>
                <a:spcPct val="10000"/>
              </a:spcBef>
            </a:pPr>
            <a:r>
              <a:rPr lang="en-US" sz="1000" dirty="0">
                <a:solidFill>
                  <a:schemeClr val="accent2"/>
                </a:solidFill>
                <a:latin typeface="Comic Sans MS" pitchFamily="66" charset="0"/>
              </a:rPr>
              <a:t>YOUR TEAM</a:t>
            </a:r>
          </a:p>
        </p:txBody>
      </p:sp>
      <p:sp>
        <p:nvSpPr>
          <p:cNvPr id="64" name="Text Box 30"/>
          <p:cNvSpPr txBox="1">
            <a:spLocks noChangeArrowheads="1"/>
          </p:cNvSpPr>
          <p:nvPr/>
        </p:nvSpPr>
        <p:spPr bwMode="auto">
          <a:xfrm>
            <a:off x="8641080" y="2865849"/>
            <a:ext cx="548640" cy="246221"/>
          </a:xfrm>
          <a:prstGeom prst="rect">
            <a:avLst/>
          </a:prstGeom>
          <a:noFill/>
          <a:ln w="9525">
            <a:noFill/>
            <a:miter lim="800000"/>
            <a:headEnd/>
            <a:tailEnd/>
          </a:ln>
        </p:spPr>
        <p:txBody>
          <a:bodyPr wrap="square">
            <a:spAutoFit/>
          </a:bodyPr>
          <a:lstStyle/>
          <a:p>
            <a:pPr>
              <a:spcBef>
                <a:spcPct val="10000"/>
              </a:spcBef>
            </a:pPr>
            <a:r>
              <a:rPr lang="en-US" sz="1000" dirty="0">
                <a:solidFill>
                  <a:schemeClr val="accent2"/>
                </a:solidFill>
                <a:latin typeface="Comic Sans MS" pitchFamily="66" charset="0"/>
              </a:rPr>
              <a:t>LS</a:t>
            </a:r>
          </a:p>
        </p:txBody>
      </p:sp>
      <p:sp>
        <p:nvSpPr>
          <p:cNvPr id="65" name="Text Box 14"/>
          <p:cNvSpPr txBox="1">
            <a:spLocks noChangeArrowheads="1"/>
          </p:cNvSpPr>
          <p:nvPr/>
        </p:nvSpPr>
        <p:spPr bwMode="auto">
          <a:xfrm>
            <a:off x="7195651" y="1234440"/>
            <a:ext cx="890587" cy="246221"/>
          </a:xfrm>
          <a:prstGeom prst="rect">
            <a:avLst/>
          </a:prstGeom>
          <a:noFill/>
          <a:ln w="9525">
            <a:noFill/>
            <a:miter lim="800000"/>
            <a:headEnd/>
            <a:tailEnd/>
          </a:ln>
        </p:spPr>
        <p:txBody>
          <a:bodyPr wrap="square">
            <a:spAutoFit/>
          </a:bodyPr>
          <a:lstStyle/>
          <a:p>
            <a:r>
              <a:rPr lang="en-US" sz="1000" dirty="0">
                <a:solidFill>
                  <a:schemeClr val="accent2"/>
                </a:solidFill>
                <a:latin typeface="Comic Sans MS" pitchFamily="66" charset="0"/>
              </a:rPr>
              <a:t>COUGARS </a:t>
            </a:r>
          </a:p>
        </p:txBody>
      </p:sp>
      <p:sp>
        <p:nvSpPr>
          <p:cNvPr id="66" name="Text Box 14"/>
          <p:cNvSpPr txBox="1">
            <a:spLocks noChangeArrowheads="1"/>
          </p:cNvSpPr>
          <p:nvPr/>
        </p:nvSpPr>
        <p:spPr bwMode="auto">
          <a:xfrm>
            <a:off x="7252202" y="1413544"/>
            <a:ext cx="624840" cy="246221"/>
          </a:xfrm>
          <a:prstGeom prst="rect">
            <a:avLst/>
          </a:prstGeom>
          <a:noFill/>
          <a:ln w="9525">
            <a:noFill/>
            <a:miter lim="800000"/>
            <a:headEnd/>
            <a:tailEnd/>
          </a:ln>
        </p:spPr>
        <p:txBody>
          <a:bodyPr wrap="square">
            <a:spAutoFit/>
          </a:bodyPr>
          <a:lstStyle/>
          <a:p>
            <a:r>
              <a:rPr lang="en-US" sz="1000" dirty="0">
                <a:solidFill>
                  <a:schemeClr val="accent2"/>
                </a:solidFill>
                <a:latin typeface="Comic Sans MS" pitchFamily="66" charset="0"/>
              </a:rPr>
              <a:t>OWLS</a:t>
            </a:r>
          </a:p>
        </p:txBody>
      </p:sp>
      <p:sp>
        <p:nvSpPr>
          <p:cNvPr id="67" name="Text Box 14"/>
          <p:cNvSpPr txBox="1">
            <a:spLocks noChangeArrowheads="1"/>
          </p:cNvSpPr>
          <p:nvPr/>
        </p:nvSpPr>
        <p:spPr bwMode="auto">
          <a:xfrm>
            <a:off x="8641080" y="1248331"/>
            <a:ext cx="350520" cy="246221"/>
          </a:xfrm>
          <a:prstGeom prst="rect">
            <a:avLst/>
          </a:prstGeom>
          <a:noFill/>
          <a:ln w="9525">
            <a:noFill/>
            <a:miter lim="800000"/>
            <a:headEnd/>
            <a:tailEnd/>
          </a:ln>
        </p:spPr>
        <p:txBody>
          <a:bodyPr wrap="square">
            <a:spAutoFit/>
          </a:bodyPr>
          <a:lstStyle/>
          <a:p>
            <a:r>
              <a:rPr lang="en-US" sz="1000" dirty="0">
                <a:solidFill>
                  <a:schemeClr val="accent2"/>
                </a:solidFill>
                <a:latin typeface="Comic Sans MS" pitchFamily="66" charset="0"/>
              </a:rPr>
              <a:t>25</a:t>
            </a:r>
          </a:p>
        </p:txBody>
      </p:sp>
      <p:sp>
        <p:nvSpPr>
          <p:cNvPr id="68" name="Text Box 14"/>
          <p:cNvSpPr txBox="1">
            <a:spLocks noChangeArrowheads="1"/>
          </p:cNvSpPr>
          <p:nvPr/>
        </p:nvSpPr>
        <p:spPr bwMode="auto">
          <a:xfrm>
            <a:off x="8641080" y="1413590"/>
            <a:ext cx="411480" cy="246221"/>
          </a:xfrm>
          <a:prstGeom prst="rect">
            <a:avLst/>
          </a:prstGeom>
          <a:noFill/>
          <a:ln w="9525">
            <a:noFill/>
            <a:miter lim="800000"/>
            <a:headEnd/>
            <a:tailEnd/>
          </a:ln>
        </p:spPr>
        <p:txBody>
          <a:bodyPr wrap="square">
            <a:spAutoFit/>
          </a:bodyPr>
          <a:lstStyle/>
          <a:p>
            <a:r>
              <a:rPr lang="en-US" sz="1000" dirty="0">
                <a:solidFill>
                  <a:schemeClr val="accent2"/>
                </a:solidFill>
                <a:latin typeface="Comic Sans MS" pitchFamily="66" charset="0"/>
              </a:rPr>
              <a:t>10</a:t>
            </a:r>
          </a:p>
        </p:txBody>
      </p:sp>
      <p:sp>
        <p:nvSpPr>
          <p:cNvPr id="69" name="Text Box 7"/>
          <p:cNvSpPr txBox="1">
            <a:spLocks noChangeArrowheads="1"/>
          </p:cNvSpPr>
          <p:nvPr/>
        </p:nvSpPr>
        <p:spPr bwMode="auto">
          <a:xfrm>
            <a:off x="8503920" y="3769765"/>
            <a:ext cx="365760" cy="246221"/>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11</a:t>
            </a:r>
          </a:p>
        </p:txBody>
      </p:sp>
      <p:sp>
        <p:nvSpPr>
          <p:cNvPr id="70" name="Text Box 7"/>
          <p:cNvSpPr txBox="1">
            <a:spLocks noChangeArrowheads="1"/>
          </p:cNvSpPr>
          <p:nvPr/>
        </p:nvSpPr>
        <p:spPr bwMode="auto">
          <a:xfrm>
            <a:off x="5501148" y="3778885"/>
            <a:ext cx="25908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1</a:t>
            </a:r>
          </a:p>
        </p:txBody>
      </p:sp>
      <p:sp>
        <p:nvSpPr>
          <p:cNvPr id="71" name="Text Box 7"/>
          <p:cNvSpPr txBox="1">
            <a:spLocks noChangeArrowheads="1"/>
          </p:cNvSpPr>
          <p:nvPr/>
        </p:nvSpPr>
        <p:spPr bwMode="auto">
          <a:xfrm>
            <a:off x="6095508" y="3777139"/>
            <a:ext cx="411480" cy="246221"/>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3c</a:t>
            </a:r>
          </a:p>
        </p:txBody>
      </p:sp>
      <p:sp>
        <p:nvSpPr>
          <p:cNvPr id="72" name="Text Box 7"/>
          <p:cNvSpPr txBox="1">
            <a:spLocks noChangeArrowheads="1"/>
          </p:cNvSpPr>
          <p:nvPr/>
        </p:nvSpPr>
        <p:spPr bwMode="auto">
          <a:xfrm>
            <a:off x="6689868" y="3778885"/>
            <a:ext cx="32004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5</a:t>
            </a:r>
          </a:p>
        </p:txBody>
      </p:sp>
      <p:sp>
        <p:nvSpPr>
          <p:cNvPr id="73" name="Text Box 7"/>
          <p:cNvSpPr txBox="1">
            <a:spLocks noChangeArrowheads="1"/>
          </p:cNvSpPr>
          <p:nvPr/>
        </p:nvSpPr>
        <p:spPr bwMode="auto">
          <a:xfrm>
            <a:off x="7306350" y="3771511"/>
            <a:ext cx="27432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7</a:t>
            </a:r>
          </a:p>
        </p:txBody>
      </p:sp>
      <p:sp>
        <p:nvSpPr>
          <p:cNvPr id="74" name="Text Box 7"/>
          <p:cNvSpPr txBox="1">
            <a:spLocks noChangeArrowheads="1"/>
          </p:cNvSpPr>
          <p:nvPr/>
        </p:nvSpPr>
        <p:spPr bwMode="auto">
          <a:xfrm>
            <a:off x="7940532" y="3771511"/>
            <a:ext cx="27432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9</a:t>
            </a:r>
          </a:p>
        </p:txBody>
      </p:sp>
      <p:sp>
        <p:nvSpPr>
          <p:cNvPr id="75" name="Text Box 6"/>
          <p:cNvSpPr txBox="1">
            <a:spLocks noChangeArrowheads="1"/>
          </p:cNvSpPr>
          <p:nvPr/>
        </p:nvSpPr>
        <p:spPr bwMode="auto">
          <a:xfrm>
            <a:off x="3566160" y="3771162"/>
            <a:ext cx="36576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12</a:t>
            </a:r>
          </a:p>
        </p:txBody>
      </p:sp>
      <p:sp>
        <p:nvSpPr>
          <p:cNvPr id="76" name="Text Box 6"/>
          <p:cNvSpPr txBox="1">
            <a:spLocks noChangeArrowheads="1"/>
          </p:cNvSpPr>
          <p:nvPr/>
        </p:nvSpPr>
        <p:spPr bwMode="auto">
          <a:xfrm>
            <a:off x="685800" y="3778885"/>
            <a:ext cx="27432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2</a:t>
            </a:r>
          </a:p>
        </p:txBody>
      </p:sp>
      <p:sp>
        <p:nvSpPr>
          <p:cNvPr id="77" name="Text Box 6"/>
          <p:cNvSpPr txBox="1">
            <a:spLocks noChangeArrowheads="1"/>
          </p:cNvSpPr>
          <p:nvPr/>
        </p:nvSpPr>
        <p:spPr bwMode="auto">
          <a:xfrm>
            <a:off x="1280160" y="3778885"/>
            <a:ext cx="27432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4</a:t>
            </a:r>
          </a:p>
        </p:txBody>
      </p:sp>
      <p:sp>
        <p:nvSpPr>
          <p:cNvPr id="78" name="Text Box 6"/>
          <p:cNvSpPr txBox="1">
            <a:spLocks noChangeArrowheads="1"/>
          </p:cNvSpPr>
          <p:nvPr/>
        </p:nvSpPr>
        <p:spPr bwMode="auto">
          <a:xfrm>
            <a:off x="1828800" y="3778885"/>
            <a:ext cx="36576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6c</a:t>
            </a:r>
          </a:p>
        </p:txBody>
      </p:sp>
      <p:sp>
        <p:nvSpPr>
          <p:cNvPr id="79" name="Text Box 6"/>
          <p:cNvSpPr txBox="1">
            <a:spLocks noChangeArrowheads="1"/>
          </p:cNvSpPr>
          <p:nvPr/>
        </p:nvSpPr>
        <p:spPr bwMode="auto">
          <a:xfrm>
            <a:off x="2415786" y="3778885"/>
            <a:ext cx="27432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8</a:t>
            </a:r>
          </a:p>
        </p:txBody>
      </p:sp>
      <p:sp>
        <p:nvSpPr>
          <p:cNvPr id="80" name="Text Box 6"/>
          <p:cNvSpPr txBox="1">
            <a:spLocks noChangeArrowheads="1"/>
          </p:cNvSpPr>
          <p:nvPr/>
        </p:nvSpPr>
        <p:spPr bwMode="auto">
          <a:xfrm>
            <a:off x="2971800" y="3778885"/>
            <a:ext cx="41148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10</a:t>
            </a:r>
          </a:p>
        </p:txBody>
      </p:sp>
      <p:sp>
        <p:nvSpPr>
          <p:cNvPr id="81" name="Text Box 28"/>
          <p:cNvSpPr txBox="1">
            <a:spLocks noChangeArrowheads="1"/>
          </p:cNvSpPr>
          <p:nvPr/>
        </p:nvSpPr>
        <p:spPr bwMode="auto">
          <a:xfrm>
            <a:off x="5317920" y="5669280"/>
            <a:ext cx="27432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0</a:t>
            </a:r>
          </a:p>
        </p:txBody>
      </p:sp>
      <p:sp>
        <p:nvSpPr>
          <p:cNvPr id="82" name="Text Box 28"/>
          <p:cNvSpPr txBox="1">
            <a:spLocks noChangeArrowheads="1"/>
          </p:cNvSpPr>
          <p:nvPr/>
        </p:nvSpPr>
        <p:spPr bwMode="auto">
          <a:xfrm>
            <a:off x="5943600" y="5669280"/>
            <a:ext cx="27432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2</a:t>
            </a:r>
          </a:p>
        </p:txBody>
      </p:sp>
      <p:sp>
        <p:nvSpPr>
          <p:cNvPr id="83" name="Text Box 28"/>
          <p:cNvSpPr txBox="1">
            <a:spLocks noChangeArrowheads="1"/>
          </p:cNvSpPr>
          <p:nvPr/>
        </p:nvSpPr>
        <p:spPr bwMode="auto">
          <a:xfrm>
            <a:off x="6537960" y="5669280"/>
            <a:ext cx="27432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5</a:t>
            </a:r>
          </a:p>
        </p:txBody>
      </p:sp>
      <p:sp>
        <p:nvSpPr>
          <p:cNvPr id="84" name="Text Box 28"/>
          <p:cNvSpPr txBox="1">
            <a:spLocks noChangeArrowheads="1"/>
          </p:cNvSpPr>
          <p:nvPr/>
        </p:nvSpPr>
        <p:spPr bwMode="auto">
          <a:xfrm>
            <a:off x="7132320" y="5669280"/>
            <a:ext cx="27432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7</a:t>
            </a:r>
          </a:p>
        </p:txBody>
      </p:sp>
      <p:sp>
        <p:nvSpPr>
          <p:cNvPr id="85" name="Text Box 29"/>
          <p:cNvSpPr txBox="1">
            <a:spLocks noChangeArrowheads="1"/>
          </p:cNvSpPr>
          <p:nvPr/>
        </p:nvSpPr>
        <p:spPr bwMode="auto">
          <a:xfrm>
            <a:off x="1111680" y="5678850"/>
            <a:ext cx="27432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4</a:t>
            </a:r>
          </a:p>
        </p:txBody>
      </p:sp>
      <p:sp>
        <p:nvSpPr>
          <p:cNvPr id="86" name="Text Box 29"/>
          <p:cNvSpPr txBox="1">
            <a:spLocks noChangeArrowheads="1"/>
          </p:cNvSpPr>
          <p:nvPr/>
        </p:nvSpPr>
        <p:spPr bwMode="auto">
          <a:xfrm>
            <a:off x="1625641" y="5687351"/>
            <a:ext cx="350520" cy="244475"/>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10</a:t>
            </a:r>
          </a:p>
        </p:txBody>
      </p:sp>
      <p:sp>
        <p:nvSpPr>
          <p:cNvPr id="87" name="Text Box 29"/>
          <p:cNvSpPr txBox="1">
            <a:spLocks noChangeArrowheads="1"/>
          </p:cNvSpPr>
          <p:nvPr/>
        </p:nvSpPr>
        <p:spPr bwMode="auto">
          <a:xfrm>
            <a:off x="2254680" y="5694725"/>
            <a:ext cx="411480" cy="246221"/>
          </a:xfrm>
          <a:prstGeom prst="rect">
            <a:avLst/>
          </a:prstGeom>
          <a:noFill/>
          <a:ln w="9525">
            <a:noFill/>
            <a:miter lim="800000"/>
            <a:headEnd/>
            <a:tailEnd/>
          </a:ln>
        </p:spPr>
        <p:txBody>
          <a:bodyPr wrap="square">
            <a:spAutoFit/>
          </a:bodyPr>
          <a:lstStyle/>
          <a:p>
            <a:pPr>
              <a:spcBef>
                <a:spcPct val="50000"/>
              </a:spcBef>
            </a:pPr>
            <a:r>
              <a:rPr lang="en-US" sz="1000" dirty="0">
                <a:latin typeface="Comic Sans MS" pitchFamily="66" charset="0"/>
              </a:rPr>
              <a:t>15</a:t>
            </a:r>
          </a:p>
        </p:txBody>
      </p:sp>
      <p:sp>
        <p:nvSpPr>
          <p:cNvPr id="89" name="Line 30"/>
          <p:cNvSpPr>
            <a:spLocks noChangeShapeType="1"/>
          </p:cNvSpPr>
          <p:nvPr/>
        </p:nvSpPr>
        <p:spPr bwMode="auto">
          <a:xfrm flipH="1">
            <a:off x="4153320" y="3658235"/>
            <a:ext cx="136525" cy="136525"/>
          </a:xfrm>
          <a:prstGeom prst="line">
            <a:avLst/>
          </a:prstGeom>
          <a:noFill/>
          <a:ln w="28575">
            <a:solidFill>
              <a:schemeClr val="tx1"/>
            </a:solidFill>
            <a:round/>
            <a:headEnd/>
            <a:tailEnd/>
          </a:ln>
        </p:spPr>
        <p:txBody>
          <a:bodyPr/>
          <a:lstStyle/>
          <a:p>
            <a:endParaRPr lang="en-US" dirty="0"/>
          </a:p>
        </p:txBody>
      </p:sp>
      <p:sp>
        <p:nvSpPr>
          <p:cNvPr id="90" name="Line 30"/>
          <p:cNvSpPr>
            <a:spLocks noChangeShapeType="1"/>
          </p:cNvSpPr>
          <p:nvPr/>
        </p:nvSpPr>
        <p:spPr bwMode="auto">
          <a:xfrm flipH="1">
            <a:off x="4137229" y="3840480"/>
            <a:ext cx="136525" cy="136525"/>
          </a:xfrm>
          <a:prstGeom prst="line">
            <a:avLst/>
          </a:prstGeom>
          <a:noFill/>
          <a:ln w="28575">
            <a:solidFill>
              <a:schemeClr val="tx1"/>
            </a:solidFill>
            <a:round/>
            <a:headEnd/>
            <a:tailEnd/>
          </a:ln>
        </p:spPr>
        <p:txBody>
          <a:bodyPr/>
          <a:lstStyle/>
          <a:p>
            <a:endParaRPr lang="en-US" dirty="0"/>
          </a:p>
        </p:txBody>
      </p:sp>
      <p:sp>
        <p:nvSpPr>
          <p:cNvPr id="91" name="Line 30"/>
          <p:cNvSpPr>
            <a:spLocks noChangeShapeType="1"/>
          </p:cNvSpPr>
          <p:nvPr/>
        </p:nvSpPr>
        <p:spPr bwMode="auto">
          <a:xfrm flipH="1">
            <a:off x="4130664" y="3983038"/>
            <a:ext cx="136525" cy="136525"/>
          </a:xfrm>
          <a:prstGeom prst="line">
            <a:avLst/>
          </a:prstGeom>
          <a:noFill/>
          <a:ln w="28575">
            <a:solidFill>
              <a:schemeClr val="tx1"/>
            </a:solidFill>
            <a:round/>
            <a:headEnd/>
            <a:tailEnd/>
          </a:ln>
        </p:spPr>
        <p:txBody>
          <a:bodyPr/>
          <a:lstStyle/>
          <a:p>
            <a:endParaRPr lang="en-US" dirty="0"/>
          </a:p>
        </p:txBody>
      </p:sp>
      <p:sp>
        <p:nvSpPr>
          <p:cNvPr id="92" name="Line 30"/>
          <p:cNvSpPr>
            <a:spLocks noChangeShapeType="1"/>
          </p:cNvSpPr>
          <p:nvPr/>
        </p:nvSpPr>
        <p:spPr bwMode="auto">
          <a:xfrm flipH="1">
            <a:off x="4123643" y="4160520"/>
            <a:ext cx="137890" cy="136525"/>
          </a:xfrm>
          <a:prstGeom prst="line">
            <a:avLst/>
          </a:prstGeom>
          <a:noFill/>
          <a:ln w="28575">
            <a:solidFill>
              <a:schemeClr val="tx1"/>
            </a:solidFill>
            <a:round/>
            <a:headEnd/>
            <a:tailEnd/>
          </a:ln>
        </p:spPr>
        <p:txBody>
          <a:bodyPr/>
          <a:lstStyle/>
          <a:p>
            <a:endParaRPr lang="en-US" dirty="0"/>
          </a:p>
        </p:txBody>
      </p:sp>
      <p:sp>
        <p:nvSpPr>
          <p:cNvPr id="93" name="Line 30"/>
          <p:cNvSpPr>
            <a:spLocks noChangeShapeType="1"/>
          </p:cNvSpPr>
          <p:nvPr/>
        </p:nvSpPr>
        <p:spPr bwMode="auto">
          <a:xfrm flipH="1">
            <a:off x="4122635" y="4344670"/>
            <a:ext cx="136525" cy="136525"/>
          </a:xfrm>
          <a:prstGeom prst="line">
            <a:avLst/>
          </a:prstGeom>
          <a:noFill/>
          <a:ln w="28575">
            <a:solidFill>
              <a:schemeClr val="tx1"/>
            </a:solidFill>
            <a:round/>
            <a:headEnd/>
            <a:tailEnd/>
          </a:ln>
        </p:spPr>
        <p:txBody>
          <a:bodyPr/>
          <a:lstStyle/>
          <a:p>
            <a:endParaRPr lang="en-US" dirty="0"/>
          </a:p>
        </p:txBody>
      </p:sp>
      <p:sp>
        <p:nvSpPr>
          <p:cNvPr id="94" name="Line 30"/>
          <p:cNvSpPr>
            <a:spLocks noChangeShapeType="1"/>
          </p:cNvSpPr>
          <p:nvPr/>
        </p:nvSpPr>
        <p:spPr bwMode="auto">
          <a:xfrm flipH="1">
            <a:off x="4130470" y="4481195"/>
            <a:ext cx="136525" cy="136525"/>
          </a:xfrm>
          <a:prstGeom prst="line">
            <a:avLst/>
          </a:prstGeom>
          <a:noFill/>
          <a:ln w="28575">
            <a:solidFill>
              <a:schemeClr val="tx1"/>
            </a:solidFill>
            <a:round/>
            <a:headEnd/>
            <a:tailEnd/>
          </a:ln>
        </p:spPr>
        <p:txBody>
          <a:bodyPr/>
          <a:lstStyle/>
          <a:p>
            <a:endParaRPr lang="en-US" dirty="0"/>
          </a:p>
        </p:txBody>
      </p:sp>
      <p:sp>
        <p:nvSpPr>
          <p:cNvPr id="95" name="Line 30"/>
          <p:cNvSpPr>
            <a:spLocks noChangeShapeType="1"/>
          </p:cNvSpPr>
          <p:nvPr/>
        </p:nvSpPr>
        <p:spPr bwMode="auto">
          <a:xfrm flipH="1">
            <a:off x="4126004" y="4622145"/>
            <a:ext cx="136525" cy="136525"/>
          </a:xfrm>
          <a:prstGeom prst="line">
            <a:avLst/>
          </a:prstGeom>
          <a:noFill/>
          <a:ln w="28575">
            <a:solidFill>
              <a:schemeClr val="tx1"/>
            </a:solidFill>
            <a:round/>
            <a:headEnd/>
            <a:tailEnd/>
          </a:ln>
        </p:spPr>
        <p:txBody>
          <a:bodyPr/>
          <a:lstStyle/>
          <a:p>
            <a:endParaRPr lang="en-US" dirty="0"/>
          </a:p>
        </p:txBody>
      </p:sp>
      <p:sp>
        <p:nvSpPr>
          <p:cNvPr id="96" name="Line 30"/>
          <p:cNvSpPr>
            <a:spLocks noChangeShapeType="1"/>
          </p:cNvSpPr>
          <p:nvPr/>
        </p:nvSpPr>
        <p:spPr bwMode="auto">
          <a:xfrm flipH="1">
            <a:off x="4126639" y="4794670"/>
            <a:ext cx="136525" cy="136525"/>
          </a:xfrm>
          <a:prstGeom prst="line">
            <a:avLst/>
          </a:prstGeom>
          <a:noFill/>
          <a:ln w="28575">
            <a:solidFill>
              <a:schemeClr val="tx1"/>
            </a:solidFill>
            <a:round/>
            <a:headEnd/>
            <a:tailEnd/>
          </a:ln>
        </p:spPr>
        <p:txBody>
          <a:bodyPr/>
          <a:lstStyle/>
          <a:p>
            <a:endParaRPr lang="en-US" dirty="0"/>
          </a:p>
        </p:txBody>
      </p:sp>
      <p:sp>
        <p:nvSpPr>
          <p:cNvPr id="97" name="Line 30"/>
          <p:cNvSpPr>
            <a:spLocks noChangeShapeType="1"/>
          </p:cNvSpPr>
          <p:nvPr/>
        </p:nvSpPr>
        <p:spPr bwMode="auto">
          <a:xfrm flipH="1">
            <a:off x="4127274" y="4938395"/>
            <a:ext cx="136525" cy="136525"/>
          </a:xfrm>
          <a:prstGeom prst="line">
            <a:avLst/>
          </a:prstGeom>
          <a:noFill/>
          <a:ln w="28575">
            <a:solidFill>
              <a:schemeClr val="tx1"/>
            </a:solidFill>
            <a:round/>
            <a:headEnd/>
            <a:tailEnd/>
          </a:ln>
        </p:spPr>
        <p:txBody>
          <a:bodyPr/>
          <a:lstStyle/>
          <a:p>
            <a:endParaRPr lang="en-US" dirty="0"/>
          </a:p>
        </p:txBody>
      </p:sp>
      <p:sp>
        <p:nvSpPr>
          <p:cNvPr id="98" name="Line 30"/>
          <p:cNvSpPr>
            <a:spLocks noChangeShapeType="1"/>
          </p:cNvSpPr>
          <p:nvPr/>
        </p:nvSpPr>
        <p:spPr bwMode="auto">
          <a:xfrm flipH="1">
            <a:off x="4113620" y="5120640"/>
            <a:ext cx="136525" cy="136525"/>
          </a:xfrm>
          <a:prstGeom prst="line">
            <a:avLst/>
          </a:prstGeom>
          <a:noFill/>
          <a:ln w="28575">
            <a:solidFill>
              <a:schemeClr val="tx1"/>
            </a:solidFill>
            <a:round/>
            <a:headEnd/>
            <a:tailEnd/>
          </a:ln>
        </p:spPr>
        <p:txBody>
          <a:bodyPr/>
          <a:lstStyle/>
          <a:p>
            <a:endParaRPr lang="en-US" dirty="0"/>
          </a:p>
        </p:txBody>
      </p:sp>
      <p:sp>
        <p:nvSpPr>
          <p:cNvPr id="99" name="Line 30"/>
          <p:cNvSpPr>
            <a:spLocks noChangeShapeType="1"/>
          </p:cNvSpPr>
          <p:nvPr/>
        </p:nvSpPr>
        <p:spPr bwMode="auto">
          <a:xfrm flipH="1">
            <a:off x="4099855" y="5264365"/>
            <a:ext cx="136525" cy="136525"/>
          </a:xfrm>
          <a:prstGeom prst="line">
            <a:avLst/>
          </a:prstGeom>
          <a:noFill/>
          <a:ln w="28575">
            <a:solidFill>
              <a:schemeClr val="tx1"/>
            </a:solidFill>
            <a:round/>
            <a:headEnd/>
            <a:tailEnd/>
          </a:ln>
        </p:spPr>
        <p:txBody>
          <a:bodyPr/>
          <a:lstStyle/>
          <a:p>
            <a:endParaRPr lang="en-US" dirty="0"/>
          </a:p>
        </p:txBody>
      </p:sp>
      <p:sp>
        <p:nvSpPr>
          <p:cNvPr id="100" name="Line 30"/>
          <p:cNvSpPr>
            <a:spLocks noChangeShapeType="1"/>
          </p:cNvSpPr>
          <p:nvPr/>
        </p:nvSpPr>
        <p:spPr bwMode="auto">
          <a:xfrm flipH="1">
            <a:off x="4100490" y="5429690"/>
            <a:ext cx="136525" cy="136525"/>
          </a:xfrm>
          <a:prstGeom prst="line">
            <a:avLst/>
          </a:prstGeom>
          <a:noFill/>
          <a:ln w="28575">
            <a:solidFill>
              <a:schemeClr val="tx1"/>
            </a:solidFill>
            <a:round/>
            <a:headEnd/>
            <a:tailEnd/>
          </a:ln>
        </p:spPr>
        <p:txBody>
          <a:bodyPr/>
          <a:lstStyle/>
          <a:p>
            <a:endParaRPr lang="en-US" dirty="0"/>
          </a:p>
        </p:txBody>
      </p:sp>
      <p:sp>
        <p:nvSpPr>
          <p:cNvPr id="101" name="Line 30"/>
          <p:cNvSpPr>
            <a:spLocks noChangeShapeType="1"/>
          </p:cNvSpPr>
          <p:nvPr/>
        </p:nvSpPr>
        <p:spPr bwMode="auto">
          <a:xfrm flipH="1">
            <a:off x="4273560" y="3658235"/>
            <a:ext cx="136525" cy="136525"/>
          </a:xfrm>
          <a:prstGeom prst="line">
            <a:avLst/>
          </a:prstGeom>
          <a:noFill/>
          <a:ln w="28575">
            <a:solidFill>
              <a:schemeClr val="tx1"/>
            </a:solidFill>
            <a:round/>
            <a:headEnd/>
            <a:tailEnd/>
          </a:ln>
        </p:spPr>
        <p:txBody>
          <a:bodyPr/>
          <a:lstStyle/>
          <a:p>
            <a:endParaRPr lang="en-US" dirty="0"/>
          </a:p>
        </p:txBody>
      </p:sp>
      <p:sp>
        <p:nvSpPr>
          <p:cNvPr id="102" name="Line 30"/>
          <p:cNvSpPr>
            <a:spLocks noChangeShapeType="1"/>
          </p:cNvSpPr>
          <p:nvPr/>
        </p:nvSpPr>
        <p:spPr bwMode="auto">
          <a:xfrm flipH="1">
            <a:off x="4273560" y="3841115"/>
            <a:ext cx="136525" cy="136525"/>
          </a:xfrm>
          <a:prstGeom prst="line">
            <a:avLst/>
          </a:prstGeom>
          <a:noFill/>
          <a:ln w="28575">
            <a:solidFill>
              <a:schemeClr val="tx1"/>
            </a:solidFill>
            <a:round/>
            <a:headEnd/>
            <a:tailEnd/>
          </a:ln>
        </p:spPr>
        <p:txBody>
          <a:bodyPr/>
          <a:lstStyle/>
          <a:p>
            <a:endParaRPr lang="en-US" dirty="0"/>
          </a:p>
        </p:txBody>
      </p:sp>
      <p:sp>
        <p:nvSpPr>
          <p:cNvPr id="103" name="Line 30"/>
          <p:cNvSpPr>
            <a:spLocks noChangeShapeType="1"/>
          </p:cNvSpPr>
          <p:nvPr/>
        </p:nvSpPr>
        <p:spPr bwMode="auto">
          <a:xfrm flipH="1">
            <a:off x="4273560" y="3978275"/>
            <a:ext cx="136525" cy="136525"/>
          </a:xfrm>
          <a:prstGeom prst="line">
            <a:avLst/>
          </a:prstGeom>
          <a:noFill/>
          <a:ln w="28575">
            <a:solidFill>
              <a:schemeClr val="tx1"/>
            </a:solidFill>
            <a:round/>
            <a:headEnd/>
            <a:tailEnd/>
          </a:ln>
        </p:spPr>
        <p:txBody>
          <a:bodyPr/>
          <a:lstStyle/>
          <a:p>
            <a:endParaRPr lang="en-US" dirty="0"/>
          </a:p>
        </p:txBody>
      </p:sp>
      <p:sp>
        <p:nvSpPr>
          <p:cNvPr id="104" name="Line 30"/>
          <p:cNvSpPr>
            <a:spLocks noChangeShapeType="1"/>
          </p:cNvSpPr>
          <p:nvPr/>
        </p:nvSpPr>
        <p:spPr bwMode="auto">
          <a:xfrm flipH="1">
            <a:off x="4273560" y="4147390"/>
            <a:ext cx="136525" cy="136525"/>
          </a:xfrm>
          <a:prstGeom prst="line">
            <a:avLst/>
          </a:prstGeom>
          <a:noFill/>
          <a:ln w="28575">
            <a:solidFill>
              <a:schemeClr val="tx1"/>
            </a:solidFill>
            <a:round/>
            <a:headEnd/>
            <a:tailEnd/>
          </a:ln>
        </p:spPr>
        <p:txBody>
          <a:bodyPr/>
          <a:lstStyle/>
          <a:p>
            <a:endParaRPr lang="en-US" dirty="0"/>
          </a:p>
        </p:txBody>
      </p:sp>
      <p:sp>
        <p:nvSpPr>
          <p:cNvPr id="105" name="Line 30"/>
          <p:cNvSpPr>
            <a:spLocks noChangeShapeType="1"/>
          </p:cNvSpPr>
          <p:nvPr/>
        </p:nvSpPr>
        <p:spPr bwMode="auto">
          <a:xfrm flipH="1">
            <a:off x="4266360" y="4298315"/>
            <a:ext cx="136525" cy="136525"/>
          </a:xfrm>
          <a:prstGeom prst="line">
            <a:avLst/>
          </a:prstGeom>
          <a:noFill/>
          <a:ln w="28575">
            <a:solidFill>
              <a:schemeClr val="tx1"/>
            </a:solidFill>
            <a:round/>
            <a:headEnd/>
            <a:tailEnd/>
          </a:ln>
        </p:spPr>
        <p:txBody>
          <a:bodyPr/>
          <a:lstStyle/>
          <a:p>
            <a:endParaRPr lang="en-US" dirty="0"/>
          </a:p>
        </p:txBody>
      </p:sp>
      <p:sp>
        <p:nvSpPr>
          <p:cNvPr id="106" name="Line 30"/>
          <p:cNvSpPr>
            <a:spLocks noChangeShapeType="1"/>
          </p:cNvSpPr>
          <p:nvPr/>
        </p:nvSpPr>
        <p:spPr bwMode="auto">
          <a:xfrm flipH="1">
            <a:off x="4259160" y="4489335"/>
            <a:ext cx="136525" cy="136525"/>
          </a:xfrm>
          <a:prstGeom prst="line">
            <a:avLst/>
          </a:prstGeom>
          <a:noFill/>
          <a:ln w="28575">
            <a:solidFill>
              <a:schemeClr val="tx1"/>
            </a:solidFill>
            <a:round/>
            <a:headEnd/>
            <a:tailEnd/>
          </a:ln>
        </p:spPr>
        <p:txBody>
          <a:bodyPr/>
          <a:lstStyle/>
          <a:p>
            <a:endParaRPr lang="en-US" dirty="0"/>
          </a:p>
        </p:txBody>
      </p:sp>
      <p:sp>
        <p:nvSpPr>
          <p:cNvPr id="107" name="Line 30"/>
          <p:cNvSpPr>
            <a:spLocks noChangeShapeType="1"/>
          </p:cNvSpPr>
          <p:nvPr/>
        </p:nvSpPr>
        <p:spPr bwMode="auto">
          <a:xfrm flipH="1">
            <a:off x="4280760" y="4640260"/>
            <a:ext cx="136525" cy="136525"/>
          </a:xfrm>
          <a:prstGeom prst="line">
            <a:avLst/>
          </a:prstGeom>
          <a:noFill/>
          <a:ln w="28575">
            <a:solidFill>
              <a:schemeClr val="tx1"/>
            </a:solidFill>
            <a:round/>
            <a:headEnd/>
            <a:tailEnd/>
          </a:ln>
        </p:spPr>
        <p:txBody>
          <a:bodyPr/>
          <a:lstStyle/>
          <a:p>
            <a:endParaRPr lang="en-US" dirty="0"/>
          </a:p>
        </p:txBody>
      </p:sp>
      <p:sp>
        <p:nvSpPr>
          <p:cNvPr id="108" name="Line 30"/>
          <p:cNvSpPr>
            <a:spLocks noChangeShapeType="1"/>
          </p:cNvSpPr>
          <p:nvPr/>
        </p:nvSpPr>
        <p:spPr bwMode="auto">
          <a:xfrm flipH="1">
            <a:off x="4264034" y="4817742"/>
            <a:ext cx="136525" cy="136525"/>
          </a:xfrm>
          <a:prstGeom prst="line">
            <a:avLst/>
          </a:prstGeom>
          <a:noFill/>
          <a:ln w="28575">
            <a:solidFill>
              <a:schemeClr val="tx1"/>
            </a:solidFill>
            <a:round/>
            <a:headEnd/>
            <a:tailEnd/>
          </a:ln>
        </p:spPr>
        <p:txBody>
          <a:bodyPr/>
          <a:lstStyle/>
          <a:p>
            <a:endParaRPr lang="en-US" dirty="0"/>
          </a:p>
        </p:txBody>
      </p:sp>
      <p:sp>
        <p:nvSpPr>
          <p:cNvPr id="109" name="Line 30"/>
          <p:cNvSpPr>
            <a:spLocks noChangeShapeType="1"/>
          </p:cNvSpPr>
          <p:nvPr/>
        </p:nvSpPr>
        <p:spPr bwMode="auto">
          <a:xfrm flipH="1">
            <a:off x="4249634" y="4975867"/>
            <a:ext cx="136525" cy="136525"/>
          </a:xfrm>
          <a:prstGeom prst="line">
            <a:avLst/>
          </a:prstGeom>
          <a:noFill/>
          <a:ln w="28575">
            <a:solidFill>
              <a:schemeClr val="tx1"/>
            </a:solidFill>
            <a:round/>
            <a:headEnd/>
            <a:tailEnd/>
          </a:ln>
        </p:spPr>
        <p:txBody>
          <a:bodyPr/>
          <a:lstStyle/>
          <a:p>
            <a:endParaRPr lang="en-US" dirty="0"/>
          </a:p>
        </p:txBody>
      </p:sp>
      <p:sp>
        <p:nvSpPr>
          <p:cNvPr id="110" name="Line 30"/>
          <p:cNvSpPr>
            <a:spLocks noChangeShapeType="1"/>
          </p:cNvSpPr>
          <p:nvPr/>
        </p:nvSpPr>
        <p:spPr bwMode="auto">
          <a:xfrm flipH="1">
            <a:off x="4734175" y="3689963"/>
            <a:ext cx="124114" cy="136525"/>
          </a:xfrm>
          <a:prstGeom prst="line">
            <a:avLst/>
          </a:prstGeom>
          <a:noFill/>
          <a:ln w="28575">
            <a:solidFill>
              <a:schemeClr val="tx1"/>
            </a:solidFill>
            <a:round/>
            <a:headEnd/>
            <a:tailEnd/>
          </a:ln>
        </p:spPr>
        <p:txBody>
          <a:bodyPr/>
          <a:lstStyle/>
          <a:p>
            <a:endParaRPr lang="en-US" dirty="0"/>
          </a:p>
        </p:txBody>
      </p:sp>
      <p:sp>
        <p:nvSpPr>
          <p:cNvPr id="111" name="Line 30"/>
          <p:cNvSpPr>
            <a:spLocks noChangeShapeType="1"/>
          </p:cNvSpPr>
          <p:nvPr/>
        </p:nvSpPr>
        <p:spPr bwMode="auto">
          <a:xfrm flipH="1">
            <a:off x="4724177" y="3845573"/>
            <a:ext cx="124114" cy="136525"/>
          </a:xfrm>
          <a:prstGeom prst="line">
            <a:avLst/>
          </a:prstGeom>
          <a:noFill/>
          <a:ln w="28575">
            <a:solidFill>
              <a:schemeClr val="tx1"/>
            </a:solidFill>
            <a:round/>
            <a:headEnd/>
            <a:tailEnd/>
          </a:ln>
        </p:spPr>
        <p:txBody>
          <a:bodyPr/>
          <a:lstStyle/>
          <a:p>
            <a:endParaRPr lang="en-US" dirty="0"/>
          </a:p>
        </p:txBody>
      </p:sp>
      <p:sp>
        <p:nvSpPr>
          <p:cNvPr id="112" name="Line 30"/>
          <p:cNvSpPr>
            <a:spLocks noChangeShapeType="1"/>
          </p:cNvSpPr>
          <p:nvPr/>
        </p:nvSpPr>
        <p:spPr bwMode="auto">
          <a:xfrm flipH="1">
            <a:off x="4714179" y="4001183"/>
            <a:ext cx="124114" cy="136525"/>
          </a:xfrm>
          <a:prstGeom prst="line">
            <a:avLst/>
          </a:prstGeom>
          <a:noFill/>
          <a:ln w="28575">
            <a:solidFill>
              <a:schemeClr val="tx1"/>
            </a:solidFill>
            <a:round/>
            <a:headEnd/>
            <a:tailEnd/>
          </a:ln>
        </p:spPr>
        <p:txBody>
          <a:bodyPr/>
          <a:lstStyle/>
          <a:p>
            <a:endParaRPr lang="en-US" dirty="0"/>
          </a:p>
        </p:txBody>
      </p:sp>
      <p:sp>
        <p:nvSpPr>
          <p:cNvPr id="113" name="Line 30"/>
          <p:cNvSpPr>
            <a:spLocks noChangeShapeType="1"/>
          </p:cNvSpPr>
          <p:nvPr/>
        </p:nvSpPr>
        <p:spPr bwMode="auto">
          <a:xfrm flipH="1">
            <a:off x="4725781" y="4156793"/>
            <a:ext cx="124114" cy="136525"/>
          </a:xfrm>
          <a:prstGeom prst="line">
            <a:avLst/>
          </a:prstGeom>
          <a:noFill/>
          <a:ln w="28575">
            <a:solidFill>
              <a:schemeClr val="tx1"/>
            </a:solidFill>
            <a:round/>
            <a:headEnd/>
            <a:tailEnd/>
          </a:ln>
        </p:spPr>
        <p:txBody>
          <a:bodyPr/>
          <a:lstStyle/>
          <a:p>
            <a:endParaRPr lang="en-US" dirty="0"/>
          </a:p>
        </p:txBody>
      </p:sp>
      <p:sp>
        <p:nvSpPr>
          <p:cNvPr id="114" name="Line 30"/>
          <p:cNvSpPr>
            <a:spLocks noChangeShapeType="1"/>
          </p:cNvSpPr>
          <p:nvPr/>
        </p:nvSpPr>
        <p:spPr bwMode="auto">
          <a:xfrm flipH="1">
            <a:off x="4730183" y="4312403"/>
            <a:ext cx="124114" cy="136525"/>
          </a:xfrm>
          <a:prstGeom prst="line">
            <a:avLst/>
          </a:prstGeom>
          <a:noFill/>
          <a:ln w="28575">
            <a:solidFill>
              <a:schemeClr val="tx1"/>
            </a:solidFill>
            <a:round/>
            <a:headEnd/>
            <a:tailEnd/>
          </a:ln>
        </p:spPr>
        <p:txBody>
          <a:bodyPr/>
          <a:lstStyle/>
          <a:p>
            <a:endParaRPr lang="en-US" dirty="0"/>
          </a:p>
        </p:txBody>
      </p:sp>
      <p:sp>
        <p:nvSpPr>
          <p:cNvPr id="115" name="Line 30"/>
          <p:cNvSpPr>
            <a:spLocks noChangeShapeType="1"/>
          </p:cNvSpPr>
          <p:nvPr/>
        </p:nvSpPr>
        <p:spPr bwMode="auto">
          <a:xfrm flipH="1">
            <a:off x="4729822" y="4482302"/>
            <a:ext cx="124114" cy="136525"/>
          </a:xfrm>
          <a:prstGeom prst="line">
            <a:avLst/>
          </a:prstGeom>
          <a:noFill/>
          <a:ln w="28575">
            <a:solidFill>
              <a:schemeClr val="tx1"/>
            </a:solidFill>
            <a:round/>
            <a:headEnd/>
            <a:tailEnd/>
          </a:ln>
        </p:spPr>
        <p:txBody>
          <a:bodyPr/>
          <a:lstStyle/>
          <a:p>
            <a:endParaRPr lang="en-US" dirty="0"/>
          </a:p>
        </p:txBody>
      </p:sp>
      <p:sp>
        <p:nvSpPr>
          <p:cNvPr id="116" name="Line 30"/>
          <p:cNvSpPr>
            <a:spLocks noChangeShapeType="1"/>
          </p:cNvSpPr>
          <p:nvPr/>
        </p:nvSpPr>
        <p:spPr bwMode="auto">
          <a:xfrm flipH="1">
            <a:off x="4727024" y="4630712"/>
            <a:ext cx="124114" cy="136525"/>
          </a:xfrm>
          <a:prstGeom prst="line">
            <a:avLst/>
          </a:prstGeom>
          <a:noFill/>
          <a:ln w="28575">
            <a:solidFill>
              <a:schemeClr val="tx1"/>
            </a:solidFill>
            <a:round/>
            <a:headEnd/>
            <a:tailEnd/>
          </a:ln>
        </p:spPr>
        <p:txBody>
          <a:bodyPr/>
          <a:lstStyle/>
          <a:p>
            <a:endParaRPr lang="en-US" dirty="0"/>
          </a:p>
        </p:txBody>
      </p:sp>
      <p:sp>
        <p:nvSpPr>
          <p:cNvPr id="117" name="Line 30"/>
          <p:cNvSpPr>
            <a:spLocks noChangeShapeType="1"/>
          </p:cNvSpPr>
          <p:nvPr/>
        </p:nvSpPr>
        <p:spPr bwMode="auto">
          <a:xfrm flipH="1">
            <a:off x="4728989" y="4814929"/>
            <a:ext cx="124114" cy="136525"/>
          </a:xfrm>
          <a:prstGeom prst="line">
            <a:avLst/>
          </a:prstGeom>
          <a:noFill/>
          <a:ln w="28575">
            <a:solidFill>
              <a:schemeClr val="tx1"/>
            </a:solidFill>
            <a:round/>
            <a:headEnd/>
            <a:tailEnd/>
          </a:ln>
        </p:spPr>
        <p:txBody>
          <a:bodyPr/>
          <a:lstStyle/>
          <a:p>
            <a:endParaRPr lang="en-US" dirty="0"/>
          </a:p>
        </p:txBody>
      </p:sp>
      <p:sp>
        <p:nvSpPr>
          <p:cNvPr id="118" name="Line 30"/>
          <p:cNvSpPr>
            <a:spLocks noChangeShapeType="1"/>
          </p:cNvSpPr>
          <p:nvPr/>
        </p:nvSpPr>
        <p:spPr bwMode="auto">
          <a:xfrm flipH="1">
            <a:off x="4726191" y="4963339"/>
            <a:ext cx="124114" cy="136525"/>
          </a:xfrm>
          <a:prstGeom prst="line">
            <a:avLst/>
          </a:prstGeom>
          <a:noFill/>
          <a:ln w="28575">
            <a:solidFill>
              <a:schemeClr val="tx1"/>
            </a:solidFill>
            <a:round/>
            <a:headEnd/>
            <a:tailEnd/>
          </a:ln>
        </p:spPr>
        <p:txBody>
          <a:bodyPr/>
          <a:lstStyle/>
          <a:p>
            <a:endParaRPr lang="en-US" dirty="0"/>
          </a:p>
        </p:txBody>
      </p:sp>
      <p:sp>
        <p:nvSpPr>
          <p:cNvPr id="119" name="Line 30"/>
          <p:cNvSpPr>
            <a:spLocks noChangeShapeType="1"/>
          </p:cNvSpPr>
          <p:nvPr/>
        </p:nvSpPr>
        <p:spPr bwMode="auto">
          <a:xfrm flipH="1">
            <a:off x="4723393" y="5111749"/>
            <a:ext cx="124114" cy="136525"/>
          </a:xfrm>
          <a:prstGeom prst="line">
            <a:avLst/>
          </a:prstGeom>
          <a:noFill/>
          <a:ln w="28575">
            <a:solidFill>
              <a:schemeClr val="tx1"/>
            </a:solidFill>
            <a:round/>
            <a:headEnd/>
            <a:tailEnd/>
          </a:ln>
        </p:spPr>
        <p:txBody>
          <a:bodyPr/>
          <a:lstStyle/>
          <a:p>
            <a:endParaRPr lang="en-US" dirty="0"/>
          </a:p>
        </p:txBody>
      </p:sp>
      <p:sp>
        <p:nvSpPr>
          <p:cNvPr id="121" name="Text Box 44"/>
          <p:cNvSpPr txBox="1">
            <a:spLocks noChangeArrowheads="1"/>
          </p:cNvSpPr>
          <p:nvPr/>
        </p:nvSpPr>
        <p:spPr bwMode="auto">
          <a:xfrm>
            <a:off x="6684646" y="3141216"/>
            <a:ext cx="457200" cy="304800"/>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Comic Sans MS" pitchFamily="66" charset="0"/>
              </a:rPr>
              <a:t>3</a:t>
            </a:r>
          </a:p>
        </p:txBody>
      </p:sp>
      <p:sp>
        <p:nvSpPr>
          <p:cNvPr id="122" name="Text Box 4"/>
          <p:cNvSpPr txBox="1">
            <a:spLocks noChangeArrowheads="1"/>
          </p:cNvSpPr>
          <p:nvPr/>
        </p:nvSpPr>
        <p:spPr bwMode="auto">
          <a:xfrm>
            <a:off x="6403404" y="3116289"/>
            <a:ext cx="410845" cy="338554"/>
          </a:xfrm>
          <a:prstGeom prst="rect">
            <a:avLst/>
          </a:prstGeom>
          <a:noFill/>
          <a:ln w="9525">
            <a:noFill/>
            <a:miter lim="800000"/>
            <a:headEnd/>
            <a:tailEnd/>
          </a:ln>
        </p:spPr>
        <p:txBody>
          <a:bodyPr wrap="square">
            <a:spAutoFit/>
          </a:bodyPr>
          <a:lstStyle/>
          <a:p>
            <a:pPr algn="ctr">
              <a:spcBef>
                <a:spcPct val="50000"/>
              </a:spcBef>
            </a:pPr>
            <a:r>
              <a:rPr lang="en-US" sz="1600" dirty="0">
                <a:solidFill>
                  <a:schemeClr val="accent2"/>
                </a:solidFill>
                <a:latin typeface="Comic Sans MS" pitchFamily="66" charset="0"/>
              </a:rPr>
              <a:t>X</a:t>
            </a:r>
          </a:p>
        </p:txBody>
      </p:sp>
      <p:sp>
        <p:nvSpPr>
          <p:cNvPr id="3" name="Title 2">
            <a:extLst>
              <a:ext uri="{FF2B5EF4-FFF2-40B4-BE49-F238E27FC236}">
                <a16:creationId xmlns:a16="http://schemas.microsoft.com/office/drawing/2014/main" id="{A4EC77C0-F458-E52A-8344-A6A218FD1E57}"/>
              </a:ext>
            </a:extLst>
          </p:cNvPr>
          <p:cNvSpPr>
            <a:spLocks noGrp="1"/>
          </p:cNvSpPr>
          <p:nvPr>
            <p:ph type="title"/>
          </p:nvPr>
        </p:nvSpPr>
        <p:spPr/>
        <p:txBody>
          <a:bodyPr/>
          <a:lstStyle/>
          <a:p>
            <a:r>
              <a:rPr lang="en-US" kern="0" dirty="0">
                <a:effectLst>
                  <a:outerShdw blurRad="38100" dist="38100" dir="2700000" algn="tl">
                    <a:srgbClr val="C0C0C0"/>
                  </a:outerShdw>
                </a:effectLst>
              </a:rPr>
              <a:t>FORFEIT – during match</a:t>
            </a:r>
            <a:endParaRPr lang="en-US" dirty="0"/>
          </a:p>
        </p:txBody>
      </p:sp>
      <p:sp>
        <p:nvSpPr>
          <p:cNvPr id="5" name="Rectangle 4">
            <a:extLst>
              <a:ext uri="{FF2B5EF4-FFF2-40B4-BE49-F238E27FC236}">
                <a16:creationId xmlns:a16="http://schemas.microsoft.com/office/drawing/2014/main" id="{A6F31441-1364-34E2-6C3A-DC05B59D9F86}"/>
              </a:ext>
            </a:extLst>
          </p:cNvPr>
          <p:cNvSpPr>
            <a:spLocks noChangeArrowheads="1"/>
          </p:cNvSpPr>
          <p:nvPr/>
        </p:nvSpPr>
        <p:spPr bwMode="auto">
          <a:xfrm>
            <a:off x="3794760" y="5908057"/>
            <a:ext cx="4375806" cy="867930"/>
          </a:xfrm>
          <a:prstGeom prst="rect">
            <a:avLst/>
          </a:prstGeom>
          <a:solidFill>
            <a:srgbClr val="C1FAA4"/>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marL="115888" indent="-115888">
              <a:lnSpc>
                <a:spcPct val="90000"/>
              </a:lnSpc>
              <a:buFont typeface="Arial" charset="0"/>
              <a:buChar char="•"/>
              <a:defRPr/>
            </a:pPr>
            <a:r>
              <a:rPr lang="en-US" sz="1400" dirty="0">
                <a:cs typeface="+mn-cs"/>
              </a:rPr>
              <a:t>NOTE: perform all normal post-set procedures</a:t>
            </a:r>
            <a:endParaRPr lang="en-US" sz="1400" b="0" dirty="0">
              <a:cs typeface="+mn-cs"/>
            </a:endParaRPr>
          </a:p>
          <a:p>
            <a:pPr marL="573088" lvl="1" indent="-115888">
              <a:lnSpc>
                <a:spcPct val="90000"/>
              </a:lnSpc>
              <a:buFont typeface="Arial" charset="0"/>
              <a:buChar char="•"/>
              <a:defRPr/>
            </a:pPr>
            <a:r>
              <a:rPr lang="en-US" sz="1400" b="0" dirty="0"/>
              <a:t>Circle exit scores</a:t>
            </a:r>
          </a:p>
          <a:p>
            <a:pPr marL="573088" lvl="1" indent="-115888">
              <a:lnSpc>
                <a:spcPct val="90000"/>
              </a:lnSpc>
              <a:buFont typeface="Arial" charset="0"/>
              <a:buChar char="•"/>
              <a:defRPr/>
            </a:pPr>
            <a:r>
              <a:rPr lang="en-US" sz="1400" b="0" dirty="0">
                <a:cs typeface="+mn-cs"/>
              </a:rPr>
              <a:t>T-Bar unused Points</a:t>
            </a:r>
          </a:p>
          <a:p>
            <a:pPr marL="573088" lvl="1" indent="-115888">
              <a:lnSpc>
                <a:spcPct val="90000"/>
              </a:lnSpc>
              <a:buFont typeface="Arial" charset="0"/>
              <a:buChar char="•"/>
              <a:defRPr/>
            </a:pPr>
            <a:r>
              <a:rPr lang="en-US" sz="1400" b="0" dirty="0">
                <a:cs typeface="+mn-cs"/>
              </a:rPr>
              <a:t>Review, then sign score sheet</a:t>
            </a:r>
          </a:p>
        </p:txBody>
      </p:sp>
      <p:sp>
        <p:nvSpPr>
          <p:cNvPr id="6" name="Oval 5">
            <a:extLst>
              <a:ext uri="{FF2B5EF4-FFF2-40B4-BE49-F238E27FC236}">
                <a16:creationId xmlns:a16="http://schemas.microsoft.com/office/drawing/2014/main" id="{F44A3DD8-7C07-2136-9ECA-D24E39ABD3F6}"/>
              </a:ext>
            </a:extLst>
          </p:cNvPr>
          <p:cNvSpPr>
            <a:spLocks noChangeArrowheads="1"/>
          </p:cNvSpPr>
          <p:nvPr/>
        </p:nvSpPr>
        <p:spPr bwMode="auto">
          <a:xfrm>
            <a:off x="7749789" y="5623560"/>
            <a:ext cx="276225" cy="276225"/>
          </a:xfrm>
          <a:prstGeom prst="ellipse">
            <a:avLst/>
          </a:prstGeom>
          <a:noFill/>
          <a:ln w="28575" algn="ctr">
            <a:solidFill>
              <a:srgbClr val="3366CC"/>
            </a:solidFill>
            <a:round/>
            <a:headEnd/>
            <a:tailEnd/>
          </a:ln>
        </p:spPr>
        <p:txBody>
          <a:bodyPr/>
          <a:lstStyle/>
          <a:p>
            <a:endParaRPr lang="en-US" dirty="0"/>
          </a:p>
        </p:txBody>
      </p:sp>
      <p:sp>
        <p:nvSpPr>
          <p:cNvPr id="7" name="Oval 6">
            <a:extLst>
              <a:ext uri="{FF2B5EF4-FFF2-40B4-BE49-F238E27FC236}">
                <a16:creationId xmlns:a16="http://schemas.microsoft.com/office/drawing/2014/main" id="{B75814C5-9A3F-C50E-072F-D4DB9964503C}"/>
              </a:ext>
            </a:extLst>
          </p:cNvPr>
          <p:cNvSpPr>
            <a:spLocks noChangeArrowheads="1"/>
          </p:cNvSpPr>
          <p:nvPr/>
        </p:nvSpPr>
        <p:spPr bwMode="auto">
          <a:xfrm>
            <a:off x="3505820" y="5648521"/>
            <a:ext cx="276225" cy="276225"/>
          </a:xfrm>
          <a:prstGeom prst="ellipse">
            <a:avLst/>
          </a:prstGeom>
          <a:noFill/>
          <a:ln w="28575" algn="ctr">
            <a:solidFill>
              <a:srgbClr val="3366CC"/>
            </a:solidFill>
            <a:round/>
            <a:headEnd/>
            <a:tailEnd/>
          </a:ln>
        </p:spPr>
        <p:txBody>
          <a:bodyPr/>
          <a:lstStyle/>
          <a:p>
            <a:endParaRPr lang="en-US" dirty="0"/>
          </a:p>
        </p:txBody>
      </p:sp>
      <p:cxnSp>
        <p:nvCxnSpPr>
          <p:cNvPr id="8" name="Straight Connector 7">
            <a:extLst>
              <a:ext uri="{FF2B5EF4-FFF2-40B4-BE49-F238E27FC236}">
                <a16:creationId xmlns:a16="http://schemas.microsoft.com/office/drawing/2014/main" id="{365CE349-0C30-D45D-3726-4CEB29A35C1E}"/>
              </a:ext>
            </a:extLst>
          </p:cNvPr>
          <p:cNvCxnSpPr>
            <a:cxnSpLocks noChangeShapeType="1"/>
          </p:cNvCxnSpPr>
          <p:nvPr/>
        </p:nvCxnSpPr>
        <p:spPr bwMode="auto">
          <a:xfrm>
            <a:off x="4480560" y="3816995"/>
            <a:ext cx="0" cy="1700949"/>
          </a:xfrm>
          <a:prstGeom prst="line">
            <a:avLst/>
          </a:prstGeom>
          <a:noFill/>
          <a:ln w="19050" algn="ctr">
            <a:solidFill>
              <a:srgbClr val="3366CC"/>
            </a:solidFill>
            <a:round/>
            <a:headEnd/>
            <a:tailEnd/>
          </a:ln>
        </p:spPr>
      </p:cxnSp>
      <p:cxnSp>
        <p:nvCxnSpPr>
          <p:cNvPr id="9" name="Straight Connector 8">
            <a:extLst>
              <a:ext uri="{FF2B5EF4-FFF2-40B4-BE49-F238E27FC236}">
                <a16:creationId xmlns:a16="http://schemas.microsoft.com/office/drawing/2014/main" id="{6436A6BD-4099-4B2C-D324-B55B49B6C200}"/>
              </a:ext>
            </a:extLst>
          </p:cNvPr>
          <p:cNvCxnSpPr>
            <a:cxnSpLocks noChangeShapeType="1"/>
          </p:cNvCxnSpPr>
          <p:nvPr/>
        </p:nvCxnSpPr>
        <p:spPr bwMode="auto">
          <a:xfrm>
            <a:off x="4934907" y="3685356"/>
            <a:ext cx="12629" cy="1892484"/>
          </a:xfrm>
          <a:prstGeom prst="line">
            <a:avLst/>
          </a:prstGeom>
          <a:noFill/>
          <a:ln w="19050" algn="ctr">
            <a:solidFill>
              <a:srgbClr val="3366CC"/>
            </a:solidFill>
            <a:round/>
            <a:headEnd/>
            <a:tailEnd/>
          </a:ln>
        </p:spPr>
      </p:cxnSp>
      <p:cxnSp>
        <p:nvCxnSpPr>
          <p:cNvPr id="11" name="Straight Connector 10">
            <a:extLst>
              <a:ext uri="{FF2B5EF4-FFF2-40B4-BE49-F238E27FC236}">
                <a16:creationId xmlns:a16="http://schemas.microsoft.com/office/drawing/2014/main" id="{405A349C-65CD-66DD-7EBA-DDA0F773D134}"/>
              </a:ext>
            </a:extLst>
          </p:cNvPr>
          <p:cNvCxnSpPr>
            <a:cxnSpLocks noChangeShapeType="1"/>
          </p:cNvCxnSpPr>
          <p:nvPr/>
        </p:nvCxnSpPr>
        <p:spPr bwMode="auto">
          <a:xfrm>
            <a:off x="5077781" y="3681681"/>
            <a:ext cx="12629" cy="1892484"/>
          </a:xfrm>
          <a:prstGeom prst="line">
            <a:avLst/>
          </a:prstGeom>
          <a:noFill/>
          <a:ln w="19050" algn="ctr">
            <a:solidFill>
              <a:srgbClr val="3366CC"/>
            </a:solidFill>
            <a:round/>
            <a:headEnd/>
            <a:tailEnd/>
          </a:ln>
        </p:spPr>
      </p:cxnSp>
      <p:cxnSp>
        <p:nvCxnSpPr>
          <p:cNvPr id="13" name="Straight Connector 12">
            <a:extLst>
              <a:ext uri="{FF2B5EF4-FFF2-40B4-BE49-F238E27FC236}">
                <a16:creationId xmlns:a16="http://schemas.microsoft.com/office/drawing/2014/main" id="{CB31790A-DB3C-250F-246E-2513F60D5E91}"/>
              </a:ext>
            </a:extLst>
          </p:cNvPr>
          <p:cNvCxnSpPr>
            <a:cxnSpLocks noChangeShapeType="1"/>
          </p:cNvCxnSpPr>
          <p:nvPr/>
        </p:nvCxnSpPr>
        <p:spPr bwMode="auto">
          <a:xfrm>
            <a:off x="4784722" y="5257800"/>
            <a:ext cx="0" cy="330334"/>
          </a:xfrm>
          <a:prstGeom prst="line">
            <a:avLst/>
          </a:prstGeom>
          <a:noFill/>
          <a:ln w="19050" algn="ctr">
            <a:solidFill>
              <a:srgbClr val="3366CC"/>
            </a:solidFill>
            <a:round/>
            <a:headEnd/>
            <a:tailEnd/>
          </a:ln>
        </p:spPr>
      </p:cxnSp>
      <p:cxnSp>
        <p:nvCxnSpPr>
          <p:cNvPr id="15" name="Straight Connector 14">
            <a:extLst>
              <a:ext uri="{FF2B5EF4-FFF2-40B4-BE49-F238E27FC236}">
                <a16:creationId xmlns:a16="http://schemas.microsoft.com/office/drawing/2014/main" id="{36442066-AA02-6930-77D7-17F7F8E941B2}"/>
              </a:ext>
            </a:extLst>
          </p:cNvPr>
          <p:cNvCxnSpPr>
            <a:cxnSpLocks noChangeShapeType="1"/>
          </p:cNvCxnSpPr>
          <p:nvPr/>
        </p:nvCxnSpPr>
        <p:spPr bwMode="auto">
          <a:xfrm>
            <a:off x="4403409" y="3821428"/>
            <a:ext cx="138112" cy="0"/>
          </a:xfrm>
          <a:prstGeom prst="line">
            <a:avLst/>
          </a:prstGeom>
          <a:noFill/>
          <a:ln w="19050" algn="ctr">
            <a:solidFill>
              <a:srgbClr val="3366CC"/>
            </a:solidFill>
            <a:round/>
            <a:headEnd/>
            <a:tailEnd/>
          </a:ln>
        </p:spPr>
      </p:cxnSp>
      <p:cxnSp>
        <p:nvCxnSpPr>
          <p:cNvPr id="16" name="Straight Connector 15">
            <a:extLst>
              <a:ext uri="{FF2B5EF4-FFF2-40B4-BE49-F238E27FC236}">
                <a16:creationId xmlns:a16="http://schemas.microsoft.com/office/drawing/2014/main" id="{D3DE1B1D-6DBC-437A-C60F-32E9AAA605F1}"/>
              </a:ext>
            </a:extLst>
          </p:cNvPr>
          <p:cNvCxnSpPr>
            <a:cxnSpLocks noChangeShapeType="1"/>
          </p:cNvCxnSpPr>
          <p:nvPr/>
        </p:nvCxnSpPr>
        <p:spPr bwMode="auto">
          <a:xfrm>
            <a:off x="4703445" y="5259118"/>
            <a:ext cx="138112" cy="0"/>
          </a:xfrm>
          <a:prstGeom prst="line">
            <a:avLst/>
          </a:prstGeom>
          <a:noFill/>
          <a:ln w="19050" algn="ctr">
            <a:solidFill>
              <a:srgbClr val="3366CC"/>
            </a:solidFill>
            <a:round/>
            <a:headEnd/>
            <a:tailEnd/>
          </a:ln>
        </p:spPr>
      </p:cxnSp>
      <p:sp>
        <p:nvSpPr>
          <p:cNvPr id="17" name="Text Box 13">
            <a:extLst>
              <a:ext uri="{FF2B5EF4-FFF2-40B4-BE49-F238E27FC236}">
                <a16:creationId xmlns:a16="http://schemas.microsoft.com/office/drawing/2014/main" id="{D85796C1-8E43-3D7F-7055-7954756E7C07}"/>
              </a:ext>
            </a:extLst>
          </p:cNvPr>
          <p:cNvSpPr txBox="1">
            <a:spLocks noChangeArrowheads="1"/>
          </p:cNvSpPr>
          <p:nvPr/>
        </p:nvSpPr>
        <p:spPr bwMode="auto">
          <a:xfrm>
            <a:off x="7166794" y="1783080"/>
            <a:ext cx="1525588" cy="307777"/>
          </a:xfrm>
          <a:prstGeom prst="rect">
            <a:avLst/>
          </a:prstGeom>
          <a:noFill/>
          <a:ln w="9525">
            <a:noFill/>
            <a:miter lim="800000"/>
            <a:headEnd/>
            <a:tailEnd/>
          </a:ln>
        </p:spPr>
        <p:txBody>
          <a:bodyPr>
            <a:spAutoFit/>
          </a:bodyPr>
          <a:lstStyle/>
          <a:p>
            <a:pPr>
              <a:spcBef>
                <a:spcPct val="50000"/>
              </a:spcBef>
            </a:pPr>
            <a:r>
              <a:rPr lang="en-US" sz="1400" dirty="0">
                <a:solidFill>
                  <a:schemeClr val="accent2"/>
                </a:solidFill>
                <a:latin typeface="Dreaming Outloud Script Pro" panose="020B0604020202020204" pitchFamily="66" charset="0"/>
                <a:cs typeface="Dreaming Outloud Script Pro" panose="020B0604020202020204" pitchFamily="66" charset="0"/>
              </a:rPr>
              <a:t>Your Name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1000" fill="hold"/>
                                        <p:tgtEl>
                                          <p:spTgt spid="53"/>
                                        </p:tgtEl>
                                        <p:attrNameLst>
                                          <p:attrName>ppt_w</p:attrName>
                                        </p:attrNameLst>
                                      </p:cBhvr>
                                      <p:tavLst>
                                        <p:tav tm="0">
                                          <p:val>
                                            <p:fltVal val="0"/>
                                          </p:val>
                                        </p:tav>
                                        <p:tav tm="100000">
                                          <p:val>
                                            <p:strVal val="#ppt_w"/>
                                          </p:val>
                                        </p:tav>
                                      </p:tavLst>
                                    </p:anim>
                                    <p:anim calcmode="lin" valueType="num">
                                      <p:cBhvr>
                                        <p:cTn id="14" dur="1000" fill="hold"/>
                                        <p:tgtEl>
                                          <p:spTgt spid="53"/>
                                        </p:tgtEl>
                                        <p:attrNameLst>
                                          <p:attrName>ppt_h</p:attrName>
                                        </p:attrNameLst>
                                      </p:cBhvr>
                                      <p:tavLst>
                                        <p:tav tm="0">
                                          <p:val>
                                            <p:fltVal val="0"/>
                                          </p:val>
                                        </p:tav>
                                        <p:tav tm="100000">
                                          <p:val>
                                            <p:strVal val="#ppt_h"/>
                                          </p:val>
                                        </p:tav>
                                      </p:tavLst>
                                    </p:anim>
                                    <p:animEffect transition="in" filter="fade">
                                      <p:cBhvr>
                                        <p:cTn id="15" dur="10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2000"/>
                                        <p:tgtEl>
                                          <p:spTgt spid="51"/>
                                        </p:tgtEl>
                                      </p:cBhvr>
                                    </p:animEffect>
                                    <p:set>
                                      <p:cBhvr>
                                        <p:cTn id="20" dur="1" fill="hold">
                                          <p:stCondLst>
                                            <p:cond delay="1999"/>
                                          </p:stCondLst>
                                        </p:cTn>
                                        <p:tgtEl>
                                          <p:spTgt spid="51"/>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2000"/>
                                        <p:tgtEl>
                                          <p:spTgt spid="53"/>
                                        </p:tgtEl>
                                      </p:cBhvr>
                                    </p:animEffect>
                                    <p:set>
                                      <p:cBhvr>
                                        <p:cTn id="23" dur="1" fill="hold">
                                          <p:stCondLst>
                                            <p:cond delay="1999"/>
                                          </p:stCondLst>
                                        </p:cTn>
                                        <p:tgtEl>
                                          <p:spTgt spid="53"/>
                                        </p:tgtEl>
                                        <p:attrNameLst>
                                          <p:attrName>style.visibility</p:attrName>
                                        </p:attrNameLst>
                                      </p:cBhvr>
                                      <p:to>
                                        <p:strVal val="hidden"/>
                                      </p:to>
                                    </p:se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20174">
                                            <p:bg/>
                                          </p:spTgt>
                                        </p:tgtEl>
                                        <p:attrNameLst>
                                          <p:attrName>style.visibility</p:attrName>
                                        </p:attrNameLst>
                                      </p:cBhvr>
                                      <p:to>
                                        <p:strVal val="visible"/>
                                      </p:to>
                                    </p:set>
                                    <p:animEffect transition="in" filter="wipe(up)">
                                      <p:cBhvr>
                                        <p:cTn id="27" dur="500"/>
                                        <p:tgtEl>
                                          <p:spTgt spid="220174">
                                            <p:bg/>
                                          </p:spTgt>
                                        </p:tgtEl>
                                      </p:cBhvr>
                                    </p:animEffect>
                                  </p:childTnLst>
                                </p:cTn>
                              </p:par>
                            </p:childTnLst>
                          </p:cTn>
                        </p:par>
                        <p:par>
                          <p:cTn id="28" fill="hold">
                            <p:stCondLst>
                              <p:cond delay="2500"/>
                            </p:stCondLst>
                            <p:childTnLst>
                              <p:par>
                                <p:cTn id="29" presetID="22" presetClass="entr" presetSubtype="1" fill="hold" nodeType="afterEffect">
                                  <p:stCondLst>
                                    <p:cond delay="1000"/>
                                  </p:stCondLst>
                                  <p:childTnLst>
                                    <p:set>
                                      <p:cBhvr>
                                        <p:cTn id="30" dur="1" fill="hold">
                                          <p:stCondLst>
                                            <p:cond delay="0"/>
                                          </p:stCondLst>
                                        </p:cTn>
                                        <p:tgtEl>
                                          <p:spTgt spid="220174">
                                            <p:txEl>
                                              <p:pRg st="0" end="0"/>
                                            </p:txEl>
                                          </p:spTgt>
                                        </p:tgtEl>
                                        <p:attrNameLst>
                                          <p:attrName>style.visibility</p:attrName>
                                        </p:attrNameLst>
                                      </p:cBhvr>
                                      <p:to>
                                        <p:strVal val="visible"/>
                                      </p:to>
                                    </p:set>
                                    <p:animEffect transition="in" filter="wipe(up)">
                                      <p:cBhvr>
                                        <p:cTn id="31" dur="1000"/>
                                        <p:tgtEl>
                                          <p:spTgt spid="220174">
                                            <p:txEl>
                                              <p:pRg st="0" end="0"/>
                                            </p:txEl>
                                          </p:spTgt>
                                        </p:tgtEl>
                                      </p:cBhvr>
                                    </p:animEffect>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220176"/>
                                        </p:tgtEl>
                                        <p:attrNameLst>
                                          <p:attrName>style.visibility</p:attrName>
                                        </p:attrNameLst>
                                      </p:cBhvr>
                                      <p:to>
                                        <p:strVal val="visible"/>
                                      </p:to>
                                    </p:set>
                                    <p:animEffect transition="in" filter="wipe(left)">
                                      <p:cBhvr>
                                        <p:cTn id="35" dur="2000"/>
                                        <p:tgtEl>
                                          <p:spTgt spid="220176"/>
                                        </p:tgtEl>
                                      </p:cBhvr>
                                    </p:animEffect>
                                  </p:childTnLst>
                                  <p:subTnLst>
                                    <p:set>
                                      <p:cBhvr override="childStyle">
                                        <p:cTn dur="1" fill="hold" display="0" masterRel="sameClick" afterEffect="1">
                                          <p:stCondLst>
                                            <p:cond evt="end" delay="0">
                                              <p:tn val="33"/>
                                            </p:cond>
                                          </p:stCondLst>
                                        </p:cTn>
                                        <p:tgtEl>
                                          <p:spTgt spid="220176"/>
                                        </p:tgtEl>
                                        <p:attrNameLst>
                                          <p:attrName>style.visibility</p:attrName>
                                        </p:attrNameLst>
                                      </p:cBhvr>
                                      <p:to>
                                        <p:strVal val="hidden"/>
                                      </p:to>
                                    </p:set>
                                  </p:subTnLst>
                                </p:cTn>
                              </p:par>
                            </p:childTnLst>
                          </p:cTn>
                        </p:par>
                        <p:par>
                          <p:cTn id="36" fill="hold">
                            <p:stCondLst>
                              <p:cond delay="6500"/>
                            </p:stCondLst>
                            <p:childTnLst>
                              <p:par>
                                <p:cTn id="37" presetID="22" presetClass="entr" presetSubtype="8" fill="hold" grpId="0" nodeType="afterEffect">
                                  <p:stCondLst>
                                    <p:cond delay="0"/>
                                  </p:stCondLst>
                                  <p:childTnLst>
                                    <p:set>
                                      <p:cBhvr>
                                        <p:cTn id="38" dur="1" fill="hold">
                                          <p:stCondLst>
                                            <p:cond delay="0"/>
                                          </p:stCondLst>
                                        </p:cTn>
                                        <p:tgtEl>
                                          <p:spTgt spid="220173"/>
                                        </p:tgtEl>
                                        <p:attrNameLst>
                                          <p:attrName>style.visibility</p:attrName>
                                        </p:attrNameLst>
                                      </p:cBhvr>
                                      <p:to>
                                        <p:strVal val="visible"/>
                                      </p:to>
                                    </p:set>
                                    <p:animEffect transition="in" filter="wipe(left)">
                                      <p:cBhvr>
                                        <p:cTn id="39" dur="1000"/>
                                        <p:tgtEl>
                                          <p:spTgt spid="220173"/>
                                        </p:tgtEl>
                                      </p:cBhvr>
                                    </p:animEffect>
                                  </p:childTnLst>
                                </p:cTn>
                              </p:par>
                            </p:childTnLst>
                          </p:cTn>
                        </p:par>
                        <p:par>
                          <p:cTn id="40" fill="hold">
                            <p:stCondLst>
                              <p:cond delay="7500"/>
                            </p:stCondLst>
                            <p:childTnLst>
                              <p:par>
                                <p:cTn id="41" presetID="22" presetClass="entr" presetSubtype="1" fill="hold" nodeType="afterEffect">
                                  <p:stCondLst>
                                    <p:cond delay="0"/>
                                  </p:stCondLst>
                                  <p:childTnLst>
                                    <p:set>
                                      <p:cBhvr>
                                        <p:cTn id="42" dur="1" fill="hold">
                                          <p:stCondLst>
                                            <p:cond delay="0"/>
                                          </p:stCondLst>
                                        </p:cTn>
                                        <p:tgtEl>
                                          <p:spTgt spid="220174">
                                            <p:txEl>
                                              <p:pRg st="1" end="1"/>
                                            </p:txEl>
                                          </p:spTgt>
                                        </p:tgtEl>
                                        <p:attrNameLst>
                                          <p:attrName>style.visibility</p:attrName>
                                        </p:attrNameLst>
                                      </p:cBhvr>
                                      <p:to>
                                        <p:strVal val="visible"/>
                                      </p:to>
                                    </p:set>
                                    <p:animEffect transition="in" filter="wipe(up)">
                                      <p:cBhvr>
                                        <p:cTn id="43" dur="1000"/>
                                        <p:tgtEl>
                                          <p:spTgt spid="220174">
                                            <p:txEl>
                                              <p:pRg st="1" end="1"/>
                                            </p:txEl>
                                          </p:spTgt>
                                        </p:tgtEl>
                                      </p:cBhvr>
                                    </p:animEffect>
                                  </p:childTnLst>
                                </p:cTn>
                              </p:par>
                            </p:childTnLst>
                          </p:cTn>
                        </p:par>
                        <p:par>
                          <p:cTn id="44" fill="hold">
                            <p:stCondLst>
                              <p:cond delay="8500"/>
                            </p:stCondLst>
                            <p:childTnLst>
                              <p:par>
                                <p:cTn id="45" presetID="22" presetClass="entr" presetSubtype="1" fill="hold" grpId="0" nodeType="afterEffect">
                                  <p:stCondLst>
                                    <p:cond delay="0"/>
                                  </p:stCondLst>
                                  <p:iterate type="wd">
                                    <p:tmPct val="10000"/>
                                  </p:iterate>
                                  <p:childTnLst>
                                    <p:set>
                                      <p:cBhvr>
                                        <p:cTn id="46" dur="1" fill="hold">
                                          <p:stCondLst>
                                            <p:cond delay="0"/>
                                          </p:stCondLst>
                                        </p:cTn>
                                        <p:tgtEl>
                                          <p:spTgt spid="220169"/>
                                        </p:tgtEl>
                                        <p:attrNameLst>
                                          <p:attrName>style.visibility</p:attrName>
                                        </p:attrNameLst>
                                      </p:cBhvr>
                                      <p:to>
                                        <p:strVal val="visible"/>
                                      </p:to>
                                    </p:set>
                                    <p:animEffect transition="in" filter="wipe(up)">
                                      <p:cBhvr>
                                        <p:cTn id="47" dur="1000"/>
                                        <p:tgtEl>
                                          <p:spTgt spid="220169"/>
                                        </p:tgtEl>
                                      </p:cBhvr>
                                    </p:animEffect>
                                  </p:childTnLst>
                                </p:cTn>
                              </p:par>
                            </p:childTnLst>
                          </p:cTn>
                        </p:par>
                        <p:par>
                          <p:cTn id="48" fill="hold">
                            <p:stCondLst>
                              <p:cond delay="10900"/>
                            </p:stCondLst>
                            <p:childTnLst>
                              <p:par>
                                <p:cTn id="49" presetID="22" presetClass="entr" presetSubtype="4" fill="hold" grpId="0" nodeType="afterEffect">
                                  <p:stCondLst>
                                    <p:cond delay="0"/>
                                  </p:stCondLst>
                                  <p:childTnLst>
                                    <p:set>
                                      <p:cBhvr>
                                        <p:cTn id="50" dur="1" fill="hold">
                                          <p:stCondLst>
                                            <p:cond delay="0"/>
                                          </p:stCondLst>
                                        </p:cTn>
                                        <p:tgtEl>
                                          <p:spTgt spid="220179"/>
                                        </p:tgtEl>
                                        <p:attrNameLst>
                                          <p:attrName>style.visibility</p:attrName>
                                        </p:attrNameLst>
                                      </p:cBhvr>
                                      <p:to>
                                        <p:strVal val="visible"/>
                                      </p:to>
                                    </p:set>
                                    <p:animEffect transition="in" filter="wipe(down)">
                                      <p:cBhvr>
                                        <p:cTn id="51" dur="2000"/>
                                        <p:tgtEl>
                                          <p:spTgt spid="220179"/>
                                        </p:tgtEl>
                                      </p:cBhvr>
                                    </p:animEffect>
                                  </p:childTnLst>
                                  <p:subTnLst>
                                    <p:set>
                                      <p:cBhvr override="childStyle">
                                        <p:cTn dur="1" fill="hold" display="0" masterRel="sameClick" afterEffect="1">
                                          <p:stCondLst>
                                            <p:cond evt="end" delay="0">
                                              <p:tn val="49"/>
                                            </p:cond>
                                          </p:stCondLst>
                                        </p:cTn>
                                        <p:tgtEl>
                                          <p:spTgt spid="220179"/>
                                        </p:tgtEl>
                                        <p:attrNameLst>
                                          <p:attrName>style.visibility</p:attrName>
                                        </p:attrNameLst>
                                      </p:cBhvr>
                                      <p:to>
                                        <p:strVal val="hidden"/>
                                      </p:to>
                                    </p:set>
                                  </p:subTnLst>
                                </p:cTn>
                              </p:par>
                            </p:childTnLst>
                          </p:cTn>
                        </p:par>
                        <p:par>
                          <p:cTn id="52" fill="hold">
                            <p:stCondLst>
                              <p:cond delay="12900"/>
                            </p:stCondLst>
                            <p:childTnLst>
                              <p:par>
                                <p:cTn id="53" presetID="22" presetClass="entr" presetSubtype="4"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2000"/>
                                        <p:tgtEl>
                                          <p:spTgt spid="54"/>
                                        </p:tgtEl>
                                      </p:cBhvr>
                                    </p:animEffect>
                                  </p:childTnLst>
                                  <p:subTnLst>
                                    <p:set>
                                      <p:cBhvr override="childStyle">
                                        <p:cTn dur="1" fill="hold" display="0" masterRel="sameClick" afterEffect="1">
                                          <p:stCondLst>
                                            <p:cond evt="end" delay="0">
                                              <p:tn val="53"/>
                                            </p:cond>
                                          </p:stCondLst>
                                        </p:cTn>
                                        <p:tgtEl>
                                          <p:spTgt spid="54"/>
                                        </p:tgtEl>
                                        <p:attrNameLst>
                                          <p:attrName>style.visibility</p:attrName>
                                        </p:attrNameLst>
                                      </p:cBhvr>
                                      <p:to>
                                        <p:strVal val="hidden"/>
                                      </p:to>
                                    </p:set>
                                  </p:subTnLst>
                                </p:cTn>
                              </p:par>
                            </p:childTnLst>
                          </p:cTn>
                        </p:par>
                        <p:par>
                          <p:cTn id="56" fill="hold">
                            <p:stCondLst>
                              <p:cond delay="14900"/>
                            </p:stCondLst>
                            <p:childTnLst>
                              <p:par>
                                <p:cTn id="57" presetID="22" presetClass="entr" presetSubtype="4" fill="hold" grpId="0" nodeType="after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wipe(down)">
                                      <p:cBhvr>
                                        <p:cTn id="59" dur="2000"/>
                                        <p:tgtEl>
                                          <p:spTgt spid="55"/>
                                        </p:tgtEl>
                                      </p:cBhvr>
                                    </p:animEffect>
                                  </p:childTnLst>
                                  <p:subTnLst>
                                    <p:set>
                                      <p:cBhvr override="childStyle">
                                        <p:cTn dur="1" fill="hold" display="0" masterRel="sameClick" afterEffect="1">
                                          <p:stCondLst>
                                            <p:cond evt="end" delay="0">
                                              <p:tn val="57"/>
                                            </p:cond>
                                          </p:stCondLst>
                                        </p:cTn>
                                        <p:tgtEl>
                                          <p:spTgt spid="55"/>
                                        </p:tgtEl>
                                        <p:attrNameLst>
                                          <p:attrName>style.visibility</p:attrName>
                                        </p:attrNameLst>
                                      </p:cBhvr>
                                      <p:to>
                                        <p:strVal val="hidden"/>
                                      </p:to>
                                    </p:set>
                                  </p:subTnLst>
                                </p:cTn>
                              </p:par>
                            </p:childTnLst>
                          </p:cTn>
                        </p:par>
                        <p:par>
                          <p:cTn id="60" fill="hold">
                            <p:stCondLst>
                              <p:cond delay="16900"/>
                            </p:stCondLst>
                            <p:childTnLst>
                              <p:par>
                                <p:cTn id="61" presetID="22" presetClass="entr" presetSubtype="4"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wipe(down)">
                                      <p:cBhvr>
                                        <p:cTn id="63" dur="2000"/>
                                        <p:tgtEl>
                                          <p:spTgt spid="56"/>
                                        </p:tgtEl>
                                      </p:cBhvr>
                                    </p:animEffect>
                                  </p:childTnLst>
                                  <p:subTnLst>
                                    <p:set>
                                      <p:cBhvr override="childStyle">
                                        <p:cTn dur="1" fill="hold" display="0" masterRel="sameClick" afterEffect="1">
                                          <p:stCondLst>
                                            <p:cond evt="end" delay="0">
                                              <p:tn val="61"/>
                                            </p:cond>
                                          </p:stCondLst>
                                        </p:cTn>
                                        <p:tgtEl>
                                          <p:spTgt spid="56"/>
                                        </p:tgtEl>
                                        <p:attrNameLst>
                                          <p:attrName>style.visibility</p:attrName>
                                        </p:attrNameLst>
                                      </p:cBhvr>
                                      <p:to>
                                        <p:strVal val="hidden"/>
                                      </p:to>
                                    </p:set>
                                  </p:subTnLst>
                                </p:cTn>
                              </p:par>
                            </p:childTnLst>
                          </p:cTn>
                        </p:par>
                        <p:par>
                          <p:cTn id="64" fill="hold">
                            <p:stCondLst>
                              <p:cond delay="18900"/>
                            </p:stCondLst>
                            <p:childTnLst>
                              <p:par>
                                <p:cTn id="65" presetID="22" presetClass="entr" presetSubtype="4"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animEffect transition="in" filter="wipe(down)">
                                      <p:cBhvr>
                                        <p:cTn id="67" dur="2000"/>
                                        <p:tgtEl>
                                          <p:spTgt spid="57"/>
                                        </p:tgtEl>
                                      </p:cBhvr>
                                    </p:animEffect>
                                  </p:childTnLst>
                                  <p:subTnLst>
                                    <p:set>
                                      <p:cBhvr override="childStyle">
                                        <p:cTn dur="1" fill="hold" display="0" masterRel="sameClick" afterEffect="1">
                                          <p:stCondLst>
                                            <p:cond evt="end" delay="0">
                                              <p:tn val="65"/>
                                            </p:cond>
                                          </p:stCondLst>
                                        </p:cTn>
                                        <p:tgtEl>
                                          <p:spTgt spid="57"/>
                                        </p:tgtEl>
                                        <p:attrNameLst>
                                          <p:attrName>style.visibility</p:attrName>
                                        </p:attrNameLst>
                                      </p:cBhvr>
                                      <p:to>
                                        <p:strVal val="hidden"/>
                                      </p:to>
                                    </p:set>
                                  </p:subTnLst>
                                </p:cTn>
                              </p:par>
                            </p:childTnLst>
                          </p:cTn>
                        </p:par>
                        <p:par>
                          <p:cTn id="68" fill="hold">
                            <p:stCondLst>
                              <p:cond delay="20900"/>
                            </p:stCondLst>
                            <p:childTnLst>
                              <p:par>
                                <p:cTn id="69" presetID="22" presetClass="entr" presetSubtype="1" fill="hold" nodeType="afterEffect">
                                  <p:stCondLst>
                                    <p:cond delay="3000"/>
                                  </p:stCondLst>
                                  <p:childTnLst>
                                    <p:set>
                                      <p:cBhvr>
                                        <p:cTn id="70" dur="1" fill="hold">
                                          <p:stCondLst>
                                            <p:cond delay="0"/>
                                          </p:stCondLst>
                                        </p:cTn>
                                        <p:tgtEl>
                                          <p:spTgt spid="220174">
                                            <p:txEl>
                                              <p:pRg st="2" end="2"/>
                                            </p:txEl>
                                          </p:spTgt>
                                        </p:tgtEl>
                                        <p:attrNameLst>
                                          <p:attrName>style.visibility</p:attrName>
                                        </p:attrNameLst>
                                      </p:cBhvr>
                                      <p:to>
                                        <p:strVal val="visible"/>
                                      </p:to>
                                    </p:set>
                                    <p:animEffect transition="in" filter="wipe(up)">
                                      <p:cBhvr>
                                        <p:cTn id="71" dur="1000"/>
                                        <p:tgtEl>
                                          <p:spTgt spid="220174">
                                            <p:txEl>
                                              <p:pRg st="2" end="2"/>
                                            </p:txEl>
                                          </p:spTgt>
                                        </p:tgtEl>
                                      </p:cBhvr>
                                    </p:animEffect>
                                  </p:childTnLst>
                                </p:cTn>
                              </p:par>
                            </p:childTnLst>
                          </p:cTn>
                        </p:par>
                        <p:par>
                          <p:cTn id="72" fill="hold">
                            <p:stCondLst>
                              <p:cond delay="24900"/>
                            </p:stCondLst>
                            <p:childTnLst>
                              <p:par>
                                <p:cTn id="73" presetID="22" presetClass="entr" presetSubtype="1" fill="hold" grpId="0" nodeType="afterEffect">
                                  <p:stCondLst>
                                    <p:cond delay="0"/>
                                  </p:stCondLst>
                                  <p:childTnLst>
                                    <p:set>
                                      <p:cBhvr>
                                        <p:cTn id="74" dur="1" fill="hold">
                                          <p:stCondLst>
                                            <p:cond delay="0"/>
                                          </p:stCondLst>
                                        </p:cTn>
                                        <p:tgtEl>
                                          <p:spTgt spid="220177"/>
                                        </p:tgtEl>
                                        <p:attrNameLst>
                                          <p:attrName>style.visibility</p:attrName>
                                        </p:attrNameLst>
                                      </p:cBhvr>
                                      <p:to>
                                        <p:strVal val="visible"/>
                                      </p:to>
                                    </p:set>
                                    <p:animEffect transition="in" filter="wipe(up)">
                                      <p:cBhvr>
                                        <p:cTn id="75" dur="2000"/>
                                        <p:tgtEl>
                                          <p:spTgt spid="220177"/>
                                        </p:tgtEl>
                                      </p:cBhvr>
                                    </p:animEffect>
                                  </p:childTnLst>
                                  <p:subTnLst>
                                    <p:set>
                                      <p:cBhvr override="childStyle">
                                        <p:cTn dur="1" fill="hold" display="0" masterRel="sameClick" afterEffect="1">
                                          <p:stCondLst>
                                            <p:cond evt="end" delay="0">
                                              <p:tn val="73"/>
                                            </p:cond>
                                          </p:stCondLst>
                                        </p:cTn>
                                        <p:tgtEl>
                                          <p:spTgt spid="220177"/>
                                        </p:tgtEl>
                                        <p:attrNameLst>
                                          <p:attrName>style.visibility</p:attrName>
                                        </p:attrNameLst>
                                      </p:cBhvr>
                                      <p:to>
                                        <p:strVal val="hidden"/>
                                      </p:to>
                                    </p:set>
                                  </p:subTnLst>
                                </p:cTn>
                              </p:par>
                            </p:childTnLst>
                          </p:cTn>
                        </p:par>
                        <p:par>
                          <p:cTn id="76" fill="hold">
                            <p:stCondLst>
                              <p:cond delay="26900"/>
                            </p:stCondLst>
                            <p:childTnLst>
                              <p:par>
                                <p:cTn id="77" presetID="22" presetClass="entr" presetSubtype="1" fill="hold" grpId="0" nodeType="afterEffect">
                                  <p:stCondLst>
                                    <p:cond delay="0"/>
                                  </p:stCondLst>
                                  <p:childTnLst>
                                    <p:set>
                                      <p:cBhvr>
                                        <p:cTn id="78" dur="1" fill="hold">
                                          <p:stCondLst>
                                            <p:cond delay="0"/>
                                          </p:stCondLst>
                                        </p:cTn>
                                        <p:tgtEl>
                                          <p:spTgt spid="220190"/>
                                        </p:tgtEl>
                                        <p:attrNameLst>
                                          <p:attrName>style.visibility</p:attrName>
                                        </p:attrNameLst>
                                      </p:cBhvr>
                                      <p:to>
                                        <p:strVal val="visible"/>
                                      </p:to>
                                    </p:set>
                                    <p:animEffect transition="in" filter="wipe(up)">
                                      <p:cBhvr>
                                        <p:cTn id="79" dur="1000"/>
                                        <p:tgtEl>
                                          <p:spTgt spid="220190"/>
                                        </p:tgtEl>
                                      </p:cBhvr>
                                    </p:animEffect>
                                  </p:childTnLst>
                                </p:cTn>
                              </p:par>
                            </p:childTnLst>
                          </p:cTn>
                        </p:par>
                        <p:par>
                          <p:cTn id="80" fill="hold">
                            <p:stCondLst>
                              <p:cond delay="27900"/>
                            </p:stCondLst>
                            <p:childTnLst>
                              <p:par>
                                <p:cTn id="81" presetID="22" presetClass="entr" presetSubtype="8" fill="hold" grpId="0" nodeType="afterEffect">
                                  <p:stCondLst>
                                    <p:cond delay="0"/>
                                  </p:stCondLst>
                                  <p:childTnLst>
                                    <p:set>
                                      <p:cBhvr>
                                        <p:cTn id="82" dur="1" fill="hold">
                                          <p:stCondLst>
                                            <p:cond delay="0"/>
                                          </p:stCondLst>
                                        </p:cTn>
                                        <p:tgtEl>
                                          <p:spTgt spid="220185"/>
                                        </p:tgtEl>
                                        <p:attrNameLst>
                                          <p:attrName>style.visibility</p:attrName>
                                        </p:attrNameLst>
                                      </p:cBhvr>
                                      <p:to>
                                        <p:strVal val="visible"/>
                                      </p:to>
                                    </p:set>
                                    <p:animEffect transition="in" filter="wipe(left)">
                                      <p:cBhvr>
                                        <p:cTn id="83" dur="1000"/>
                                        <p:tgtEl>
                                          <p:spTgt spid="220185"/>
                                        </p:tgtEl>
                                      </p:cBhvr>
                                    </p:animEffect>
                                  </p:childTnLst>
                                </p:cTn>
                              </p:par>
                            </p:childTnLst>
                          </p:cTn>
                        </p:par>
                        <p:par>
                          <p:cTn id="84" fill="hold">
                            <p:stCondLst>
                              <p:cond delay="28900"/>
                            </p:stCondLst>
                            <p:childTnLst>
                              <p:par>
                                <p:cTn id="85" presetID="22" presetClass="entr" presetSubtype="1" fill="hold" grpId="0" nodeType="afterEffect">
                                  <p:stCondLst>
                                    <p:cond delay="1000"/>
                                  </p:stCondLst>
                                  <p:childTnLst>
                                    <p:set>
                                      <p:cBhvr>
                                        <p:cTn id="86" dur="1" fill="hold">
                                          <p:stCondLst>
                                            <p:cond delay="0"/>
                                          </p:stCondLst>
                                        </p:cTn>
                                        <p:tgtEl>
                                          <p:spTgt spid="220191"/>
                                        </p:tgtEl>
                                        <p:attrNameLst>
                                          <p:attrName>style.visibility</p:attrName>
                                        </p:attrNameLst>
                                      </p:cBhvr>
                                      <p:to>
                                        <p:strVal val="visible"/>
                                      </p:to>
                                    </p:set>
                                    <p:animEffect transition="in" filter="wipe(up)">
                                      <p:cBhvr>
                                        <p:cTn id="87" dur="1000"/>
                                        <p:tgtEl>
                                          <p:spTgt spid="220191"/>
                                        </p:tgtEl>
                                      </p:cBhvr>
                                    </p:animEffect>
                                  </p:childTnLst>
                                </p:cTn>
                              </p:par>
                            </p:childTnLst>
                          </p:cTn>
                        </p:par>
                        <p:par>
                          <p:cTn id="88" fill="hold">
                            <p:stCondLst>
                              <p:cond delay="30900"/>
                            </p:stCondLst>
                            <p:childTnLst>
                              <p:par>
                                <p:cTn id="89" presetID="22" presetClass="entr" presetSubtype="8" fill="hold" grpId="0" nodeType="afterEffect">
                                  <p:stCondLst>
                                    <p:cond delay="0"/>
                                  </p:stCondLst>
                                  <p:childTnLst>
                                    <p:set>
                                      <p:cBhvr>
                                        <p:cTn id="90" dur="1" fill="hold">
                                          <p:stCondLst>
                                            <p:cond delay="0"/>
                                          </p:stCondLst>
                                        </p:cTn>
                                        <p:tgtEl>
                                          <p:spTgt spid="220182"/>
                                        </p:tgtEl>
                                        <p:attrNameLst>
                                          <p:attrName>style.visibility</p:attrName>
                                        </p:attrNameLst>
                                      </p:cBhvr>
                                      <p:to>
                                        <p:strVal val="visible"/>
                                      </p:to>
                                    </p:set>
                                    <p:animEffect transition="in" filter="wipe(left)">
                                      <p:cBhvr>
                                        <p:cTn id="91" dur="1000"/>
                                        <p:tgtEl>
                                          <p:spTgt spid="220182"/>
                                        </p:tgtEl>
                                      </p:cBhvr>
                                    </p:animEffect>
                                  </p:childTnLst>
                                </p:cTn>
                              </p:par>
                            </p:childTnLst>
                          </p:cTn>
                        </p:par>
                        <p:par>
                          <p:cTn id="92" fill="hold">
                            <p:stCondLst>
                              <p:cond delay="31900"/>
                            </p:stCondLst>
                            <p:childTnLst>
                              <p:par>
                                <p:cTn id="93" presetID="22" presetClass="entr" presetSubtype="1" fill="hold" grpId="0" nodeType="afterEffect">
                                  <p:stCondLst>
                                    <p:cond delay="0"/>
                                  </p:stCondLst>
                                  <p:childTnLst>
                                    <p:set>
                                      <p:cBhvr>
                                        <p:cTn id="94" dur="1" fill="hold">
                                          <p:stCondLst>
                                            <p:cond delay="0"/>
                                          </p:stCondLst>
                                        </p:cTn>
                                        <p:tgtEl>
                                          <p:spTgt spid="220192"/>
                                        </p:tgtEl>
                                        <p:attrNameLst>
                                          <p:attrName>style.visibility</p:attrName>
                                        </p:attrNameLst>
                                      </p:cBhvr>
                                      <p:to>
                                        <p:strVal val="visible"/>
                                      </p:to>
                                    </p:set>
                                    <p:animEffect transition="in" filter="wipe(up)">
                                      <p:cBhvr>
                                        <p:cTn id="95" dur="1000"/>
                                        <p:tgtEl>
                                          <p:spTgt spid="220192"/>
                                        </p:tgtEl>
                                      </p:cBhvr>
                                    </p:animEffect>
                                  </p:childTnLst>
                                </p:cTn>
                              </p:par>
                            </p:childTnLst>
                          </p:cTn>
                        </p:par>
                        <p:par>
                          <p:cTn id="96" fill="hold">
                            <p:stCondLst>
                              <p:cond delay="32900"/>
                            </p:stCondLst>
                            <p:childTnLst>
                              <p:par>
                                <p:cTn id="97" presetID="22" presetClass="entr" presetSubtype="8" fill="hold" grpId="0" nodeType="afterEffect">
                                  <p:stCondLst>
                                    <p:cond delay="0"/>
                                  </p:stCondLst>
                                  <p:childTnLst>
                                    <p:set>
                                      <p:cBhvr>
                                        <p:cTn id="98" dur="1" fill="hold">
                                          <p:stCondLst>
                                            <p:cond delay="0"/>
                                          </p:stCondLst>
                                        </p:cTn>
                                        <p:tgtEl>
                                          <p:spTgt spid="220183"/>
                                        </p:tgtEl>
                                        <p:attrNameLst>
                                          <p:attrName>style.visibility</p:attrName>
                                        </p:attrNameLst>
                                      </p:cBhvr>
                                      <p:to>
                                        <p:strVal val="visible"/>
                                      </p:to>
                                    </p:set>
                                    <p:animEffect transition="in" filter="wipe(left)">
                                      <p:cBhvr>
                                        <p:cTn id="99" dur="1000"/>
                                        <p:tgtEl>
                                          <p:spTgt spid="220183"/>
                                        </p:tgtEl>
                                      </p:cBhvr>
                                    </p:animEffect>
                                  </p:childTnLst>
                                </p:cTn>
                              </p:par>
                            </p:childTnLst>
                          </p:cTn>
                        </p:par>
                        <p:par>
                          <p:cTn id="100" fill="hold">
                            <p:stCondLst>
                              <p:cond delay="33900"/>
                            </p:stCondLst>
                            <p:childTnLst>
                              <p:par>
                                <p:cTn id="101" presetID="22" presetClass="entr" presetSubtype="1" fill="hold" grpId="0" nodeType="afterEffect">
                                  <p:stCondLst>
                                    <p:cond delay="0"/>
                                  </p:stCondLst>
                                  <p:childTnLst>
                                    <p:set>
                                      <p:cBhvr>
                                        <p:cTn id="102" dur="1" fill="hold">
                                          <p:stCondLst>
                                            <p:cond delay="0"/>
                                          </p:stCondLst>
                                        </p:cTn>
                                        <p:tgtEl>
                                          <p:spTgt spid="220193"/>
                                        </p:tgtEl>
                                        <p:attrNameLst>
                                          <p:attrName>style.visibility</p:attrName>
                                        </p:attrNameLst>
                                      </p:cBhvr>
                                      <p:to>
                                        <p:strVal val="visible"/>
                                      </p:to>
                                    </p:set>
                                    <p:animEffect transition="in" filter="wipe(up)">
                                      <p:cBhvr>
                                        <p:cTn id="103" dur="1000"/>
                                        <p:tgtEl>
                                          <p:spTgt spid="220193"/>
                                        </p:tgtEl>
                                      </p:cBhvr>
                                    </p:animEffect>
                                  </p:childTnLst>
                                </p:cTn>
                              </p:par>
                            </p:childTnLst>
                          </p:cTn>
                        </p:par>
                        <p:par>
                          <p:cTn id="104" fill="hold">
                            <p:stCondLst>
                              <p:cond delay="34900"/>
                            </p:stCondLst>
                            <p:childTnLst>
                              <p:par>
                                <p:cTn id="105" presetID="22" presetClass="entr" presetSubtype="8" fill="hold" grpId="0" nodeType="afterEffect">
                                  <p:stCondLst>
                                    <p:cond delay="0"/>
                                  </p:stCondLst>
                                  <p:childTnLst>
                                    <p:set>
                                      <p:cBhvr>
                                        <p:cTn id="106" dur="1" fill="hold">
                                          <p:stCondLst>
                                            <p:cond delay="0"/>
                                          </p:stCondLst>
                                        </p:cTn>
                                        <p:tgtEl>
                                          <p:spTgt spid="220184"/>
                                        </p:tgtEl>
                                        <p:attrNameLst>
                                          <p:attrName>style.visibility</p:attrName>
                                        </p:attrNameLst>
                                      </p:cBhvr>
                                      <p:to>
                                        <p:strVal val="visible"/>
                                      </p:to>
                                    </p:set>
                                    <p:animEffect transition="in" filter="wipe(left)">
                                      <p:cBhvr>
                                        <p:cTn id="107" dur="1000"/>
                                        <p:tgtEl>
                                          <p:spTgt spid="220184"/>
                                        </p:tgtEl>
                                      </p:cBhvr>
                                    </p:animEffect>
                                  </p:childTnLst>
                                </p:cTn>
                              </p:par>
                            </p:childTnLst>
                          </p:cTn>
                        </p:par>
                        <p:par>
                          <p:cTn id="108" fill="hold">
                            <p:stCondLst>
                              <p:cond delay="35900"/>
                            </p:stCondLst>
                            <p:childTnLst>
                              <p:par>
                                <p:cTn id="109" presetID="22" presetClass="entr" presetSubtype="1" fill="hold" nodeType="afterEffect">
                                  <p:stCondLst>
                                    <p:cond delay="2000"/>
                                  </p:stCondLst>
                                  <p:childTnLst>
                                    <p:set>
                                      <p:cBhvr>
                                        <p:cTn id="110" dur="1" fill="hold">
                                          <p:stCondLst>
                                            <p:cond delay="0"/>
                                          </p:stCondLst>
                                        </p:cTn>
                                        <p:tgtEl>
                                          <p:spTgt spid="220174">
                                            <p:txEl>
                                              <p:pRg st="3" end="3"/>
                                            </p:txEl>
                                          </p:spTgt>
                                        </p:tgtEl>
                                        <p:attrNameLst>
                                          <p:attrName>style.visibility</p:attrName>
                                        </p:attrNameLst>
                                      </p:cBhvr>
                                      <p:to>
                                        <p:strVal val="visible"/>
                                      </p:to>
                                    </p:set>
                                    <p:animEffect transition="in" filter="wipe(up)">
                                      <p:cBhvr>
                                        <p:cTn id="111" dur="1000"/>
                                        <p:tgtEl>
                                          <p:spTgt spid="220174">
                                            <p:txEl>
                                              <p:pRg st="3" end="3"/>
                                            </p:txEl>
                                          </p:spTgt>
                                        </p:tgtEl>
                                      </p:cBhvr>
                                    </p:animEffect>
                                  </p:childTnLst>
                                </p:cTn>
                              </p:par>
                            </p:childTnLst>
                          </p:cTn>
                        </p:par>
                        <p:par>
                          <p:cTn id="112" fill="hold">
                            <p:stCondLst>
                              <p:cond delay="38900"/>
                            </p:stCondLst>
                            <p:childTnLst>
                              <p:par>
                                <p:cTn id="113" presetID="22" presetClass="entr" presetSubtype="1" fill="hold" grpId="0" nodeType="afterEffect">
                                  <p:stCondLst>
                                    <p:cond delay="0"/>
                                  </p:stCondLst>
                                  <p:childTnLst>
                                    <p:set>
                                      <p:cBhvr>
                                        <p:cTn id="114" dur="1" fill="hold">
                                          <p:stCondLst>
                                            <p:cond delay="0"/>
                                          </p:stCondLst>
                                        </p:cTn>
                                        <p:tgtEl>
                                          <p:spTgt spid="220204"/>
                                        </p:tgtEl>
                                        <p:attrNameLst>
                                          <p:attrName>style.visibility</p:attrName>
                                        </p:attrNameLst>
                                      </p:cBhvr>
                                      <p:to>
                                        <p:strVal val="visible"/>
                                      </p:to>
                                    </p:set>
                                    <p:animEffect transition="in" filter="wipe(up)">
                                      <p:cBhvr>
                                        <p:cTn id="115" dur="1000"/>
                                        <p:tgtEl>
                                          <p:spTgt spid="220204"/>
                                        </p:tgtEl>
                                      </p:cBhvr>
                                    </p:animEffect>
                                  </p:childTnLst>
                                  <p:subTnLst>
                                    <p:set>
                                      <p:cBhvr override="childStyle">
                                        <p:cTn dur="1" fill="hold" display="0" masterRel="sameClick" afterEffect="1">
                                          <p:stCondLst>
                                            <p:cond evt="end" delay="0">
                                              <p:tn val="113"/>
                                            </p:cond>
                                          </p:stCondLst>
                                        </p:cTn>
                                        <p:tgtEl>
                                          <p:spTgt spid="220204"/>
                                        </p:tgtEl>
                                        <p:attrNameLst>
                                          <p:attrName>style.visibility</p:attrName>
                                        </p:attrNameLst>
                                      </p:cBhvr>
                                      <p:to>
                                        <p:strVal val="hidden"/>
                                      </p:to>
                                    </p:set>
                                  </p:subTnLst>
                                </p:cTn>
                              </p:par>
                            </p:childTnLst>
                          </p:cTn>
                        </p:par>
                        <p:par>
                          <p:cTn id="116" fill="hold">
                            <p:stCondLst>
                              <p:cond delay="39900"/>
                            </p:stCondLst>
                            <p:childTnLst>
                              <p:par>
                                <p:cTn id="117" presetID="22" presetClass="entr" presetSubtype="8" fill="hold" grpId="0" nodeType="afterEffect">
                                  <p:stCondLst>
                                    <p:cond delay="0"/>
                                  </p:stCondLst>
                                  <p:childTnLst>
                                    <p:set>
                                      <p:cBhvr>
                                        <p:cTn id="118" dur="1" fill="hold">
                                          <p:stCondLst>
                                            <p:cond delay="0"/>
                                          </p:stCondLst>
                                        </p:cTn>
                                        <p:tgtEl>
                                          <p:spTgt spid="220203"/>
                                        </p:tgtEl>
                                        <p:attrNameLst>
                                          <p:attrName>style.visibility</p:attrName>
                                        </p:attrNameLst>
                                      </p:cBhvr>
                                      <p:to>
                                        <p:strVal val="visible"/>
                                      </p:to>
                                    </p:set>
                                    <p:animEffect transition="in" filter="wipe(left)">
                                      <p:cBhvr>
                                        <p:cTn id="119" dur="1000"/>
                                        <p:tgtEl>
                                          <p:spTgt spid="220203"/>
                                        </p:tgtEl>
                                      </p:cBhvr>
                                    </p:animEffect>
                                  </p:childTnLst>
                                </p:cTn>
                              </p:par>
                            </p:childTnLst>
                          </p:cTn>
                        </p:par>
                        <p:par>
                          <p:cTn id="120" fill="hold">
                            <p:stCondLst>
                              <p:cond delay="40900"/>
                            </p:stCondLst>
                            <p:childTnLst>
                              <p:par>
                                <p:cTn id="121" presetID="22" presetClass="entr" presetSubtype="1" fill="hold" nodeType="afterEffect">
                                  <p:stCondLst>
                                    <p:cond delay="3000"/>
                                  </p:stCondLst>
                                  <p:childTnLst>
                                    <p:set>
                                      <p:cBhvr>
                                        <p:cTn id="122" dur="1" fill="hold">
                                          <p:stCondLst>
                                            <p:cond delay="0"/>
                                          </p:stCondLst>
                                        </p:cTn>
                                        <p:tgtEl>
                                          <p:spTgt spid="220174">
                                            <p:txEl>
                                              <p:pRg st="4" end="4"/>
                                            </p:txEl>
                                          </p:spTgt>
                                        </p:tgtEl>
                                        <p:attrNameLst>
                                          <p:attrName>style.visibility</p:attrName>
                                        </p:attrNameLst>
                                      </p:cBhvr>
                                      <p:to>
                                        <p:strVal val="visible"/>
                                      </p:to>
                                    </p:set>
                                    <p:animEffect transition="in" filter="wipe(up)">
                                      <p:cBhvr>
                                        <p:cTn id="123" dur="1000"/>
                                        <p:tgtEl>
                                          <p:spTgt spid="220174">
                                            <p:txEl>
                                              <p:pRg st="4" end="4"/>
                                            </p:txEl>
                                          </p:spTgt>
                                        </p:tgtEl>
                                      </p:cBhvr>
                                    </p:animEffect>
                                  </p:childTnLst>
                                </p:cTn>
                              </p:par>
                            </p:childTnLst>
                          </p:cTn>
                        </p:par>
                        <p:par>
                          <p:cTn id="124" fill="hold">
                            <p:stCondLst>
                              <p:cond delay="44900"/>
                            </p:stCondLst>
                            <p:childTnLst>
                              <p:par>
                                <p:cTn id="125" presetID="22" presetClass="entr" presetSubtype="8" fill="hold" grpId="0" nodeType="afterEffect">
                                  <p:stCondLst>
                                    <p:cond delay="0"/>
                                  </p:stCondLst>
                                  <p:childTnLst>
                                    <p:set>
                                      <p:cBhvr>
                                        <p:cTn id="126" dur="1" fill="hold">
                                          <p:stCondLst>
                                            <p:cond delay="0"/>
                                          </p:stCondLst>
                                        </p:cTn>
                                        <p:tgtEl>
                                          <p:spTgt spid="220178"/>
                                        </p:tgtEl>
                                        <p:attrNameLst>
                                          <p:attrName>style.visibility</p:attrName>
                                        </p:attrNameLst>
                                      </p:cBhvr>
                                      <p:to>
                                        <p:strVal val="visible"/>
                                      </p:to>
                                    </p:set>
                                    <p:animEffect transition="in" filter="wipe(left)">
                                      <p:cBhvr>
                                        <p:cTn id="127" dur="1000"/>
                                        <p:tgtEl>
                                          <p:spTgt spid="220178"/>
                                        </p:tgtEl>
                                      </p:cBhvr>
                                    </p:animEffect>
                                  </p:childTnLst>
                                  <p:subTnLst>
                                    <p:set>
                                      <p:cBhvr override="childStyle">
                                        <p:cTn dur="1" fill="hold" display="0" masterRel="sameClick" afterEffect="1">
                                          <p:stCondLst>
                                            <p:cond evt="end" delay="0">
                                              <p:tn val="125"/>
                                            </p:cond>
                                          </p:stCondLst>
                                        </p:cTn>
                                        <p:tgtEl>
                                          <p:spTgt spid="220178"/>
                                        </p:tgtEl>
                                        <p:attrNameLst>
                                          <p:attrName>style.visibility</p:attrName>
                                        </p:attrNameLst>
                                      </p:cBhvr>
                                      <p:to>
                                        <p:strVal val="hidden"/>
                                      </p:to>
                                    </p:set>
                                  </p:subTnLst>
                                </p:cTn>
                              </p:par>
                            </p:childTnLst>
                          </p:cTn>
                        </p:par>
                        <p:par>
                          <p:cTn id="128" fill="hold">
                            <p:stCondLst>
                              <p:cond delay="45900"/>
                            </p:stCondLst>
                            <p:childTnLst>
                              <p:par>
                                <p:cTn id="129" presetID="22" presetClass="entr" presetSubtype="8" fill="hold" grpId="0" nodeType="afterEffect">
                                  <p:stCondLst>
                                    <p:cond delay="0"/>
                                  </p:stCondLst>
                                  <p:childTnLst>
                                    <p:set>
                                      <p:cBhvr>
                                        <p:cTn id="130" dur="1" fill="hold">
                                          <p:stCondLst>
                                            <p:cond delay="0"/>
                                          </p:stCondLst>
                                        </p:cTn>
                                        <p:tgtEl>
                                          <p:spTgt spid="65"/>
                                        </p:tgtEl>
                                        <p:attrNameLst>
                                          <p:attrName>style.visibility</p:attrName>
                                        </p:attrNameLst>
                                      </p:cBhvr>
                                      <p:to>
                                        <p:strVal val="visible"/>
                                      </p:to>
                                    </p:set>
                                    <p:animEffect transition="in" filter="wipe(left)">
                                      <p:cBhvr>
                                        <p:cTn id="131" dur="500"/>
                                        <p:tgtEl>
                                          <p:spTgt spid="65"/>
                                        </p:tgtEl>
                                      </p:cBhvr>
                                    </p:animEffect>
                                  </p:childTnLst>
                                </p:cTn>
                              </p:par>
                            </p:childTnLst>
                          </p:cTn>
                        </p:par>
                        <p:par>
                          <p:cTn id="132" fill="hold">
                            <p:stCondLst>
                              <p:cond delay="46400"/>
                            </p:stCondLst>
                            <p:childTnLst>
                              <p:par>
                                <p:cTn id="133" presetID="22" presetClass="entr" presetSubtype="8" fill="hold" grpId="0" nodeType="afterEffect">
                                  <p:stCondLst>
                                    <p:cond delay="0"/>
                                  </p:stCondLst>
                                  <p:childTnLst>
                                    <p:set>
                                      <p:cBhvr>
                                        <p:cTn id="134" dur="1" fill="hold">
                                          <p:stCondLst>
                                            <p:cond delay="0"/>
                                          </p:stCondLst>
                                        </p:cTn>
                                        <p:tgtEl>
                                          <p:spTgt spid="67"/>
                                        </p:tgtEl>
                                        <p:attrNameLst>
                                          <p:attrName>style.visibility</p:attrName>
                                        </p:attrNameLst>
                                      </p:cBhvr>
                                      <p:to>
                                        <p:strVal val="visible"/>
                                      </p:to>
                                    </p:set>
                                    <p:animEffect transition="in" filter="wipe(left)">
                                      <p:cBhvr>
                                        <p:cTn id="135" dur="500"/>
                                        <p:tgtEl>
                                          <p:spTgt spid="67"/>
                                        </p:tgtEl>
                                      </p:cBhvr>
                                    </p:animEffect>
                                  </p:childTnLst>
                                </p:cTn>
                              </p:par>
                            </p:childTnLst>
                          </p:cTn>
                        </p:par>
                        <p:par>
                          <p:cTn id="136" fill="hold">
                            <p:stCondLst>
                              <p:cond delay="46900"/>
                            </p:stCondLst>
                            <p:childTnLst>
                              <p:par>
                                <p:cTn id="137" presetID="22" presetClass="entr" presetSubtype="8" fill="hold" grpId="0" nodeType="afterEffect">
                                  <p:stCondLst>
                                    <p:cond delay="0"/>
                                  </p:stCondLst>
                                  <p:childTnLst>
                                    <p:set>
                                      <p:cBhvr>
                                        <p:cTn id="138" dur="1" fill="hold">
                                          <p:stCondLst>
                                            <p:cond delay="0"/>
                                          </p:stCondLst>
                                        </p:cTn>
                                        <p:tgtEl>
                                          <p:spTgt spid="66"/>
                                        </p:tgtEl>
                                        <p:attrNameLst>
                                          <p:attrName>style.visibility</p:attrName>
                                        </p:attrNameLst>
                                      </p:cBhvr>
                                      <p:to>
                                        <p:strVal val="visible"/>
                                      </p:to>
                                    </p:set>
                                    <p:animEffect transition="in" filter="wipe(left)">
                                      <p:cBhvr>
                                        <p:cTn id="139" dur="500"/>
                                        <p:tgtEl>
                                          <p:spTgt spid="66"/>
                                        </p:tgtEl>
                                      </p:cBhvr>
                                    </p:animEffect>
                                  </p:childTnLst>
                                </p:cTn>
                              </p:par>
                            </p:childTnLst>
                          </p:cTn>
                        </p:par>
                        <p:par>
                          <p:cTn id="140" fill="hold">
                            <p:stCondLst>
                              <p:cond delay="47400"/>
                            </p:stCondLst>
                            <p:childTnLst>
                              <p:par>
                                <p:cTn id="141" presetID="22" presetClass="entr" presetSubtype="8" fill="hold" grpId="0" nodeType="afterEffect">
                                  <p:stCondLst>
                                    <p:cond delay="0"/>
                                  </p:stCondLst>
                                  <p:childTnLst>
                                    <p:set>
                                      <p:cBhvr>
                                        <p:cTn id="142" dur="1" fill="hold">
                                          <p:stCondLst>
                                            <p:cond delay="0"/>
                                          </p:stCondLst>
                                        </p:cTn>
                                        <p:tgtEl>
                                          <p:spTgt spid="68"/>
                                        </p:tgtEl>
                                        <p:attrNameLst>
                                          <p:attrName>style.visibility</p:attrName>
                                        </p:attrNameLst>
                                      </p:cBhvr>
                                      <p:to>
                                        <p:strVal val="visible"/>
                                      </p:to>
                                    </p:set>
                                    <p:animEffect transition="in" filter="wipe(left)">
                                      <p:cBhvr>
                                        <p:cTn id="143" dur="500"/>
                                        <p:tgtEl>
                                          <p:spTgt spid="68"/>
                                        </p:tgtEl>
                                      </p:cBhvr>
                                    </p:animEffect>
                                  </p:childTnLst>
                                </p:cTn>
                              </p:par>
                            </p:childTnLst>
                          </p:cTn>
                        </p:par>
                        <p:par>
                          <p:cTn id="144" fill="hold">
                            <p:stCondLst>
                              <p:cond delay="47900"/>
                            </p:stCondLst>
                            <p:childTnLst>
                              <p:par>
                                <p:cTn id="145" presetID="53" presetClass="entr" presetSubtype="0" fill="hold" grpId="0" nodeType="afterEffect">
                                  <p:stCondLst>
                                    <p:cond delay="0"/>
                                  </p:stCondLst>
                                  <p:childTnLst>
                                    <p:set>
                                      <p:cBhvr>
                                        <p:cTn id="146" dur="1" fill="hold">
                                          <p:stCondLst>
                                            <p:cond delay="0"/>
                                          </p:stCondLst>
                                        </p:cTn>
                                        <p:tgtEl>
                                          <p:spTgt spid="5"/>
                                        </p:tgtEl>
                                        <p:attrNameLst>
                                          <p:attrName>style.visibility</p:attrName>
                                        </p:attrNameLst>
                                      </p:cBhvr>
                                      <p:to>
                                        <p:strVal val="visible"/>
                                      </p:to>
                                    </p:set>
                                    <p:anim calcmode="lin" valueType="num">
                                      <p:cBhvr>
                                        <p:cTn id="147" dur="500" fill="hold"/>
                                        <p:tgtEl>
                                          <p:spTgt spid="5"/>
                                        </p:tgtEl>
                                        <p:attrNameLst>
                                          <p:attrName>ppt_w</p:attrName>
                                        </p:attrNameLst>
                                      </p:cBhvr>
                                      <p:tavLst>
                                        <p:tav tm="0">
                                          <p:val>
                                            <p:fltVal val="0"/>
                                          </p:val>
                                        </p:tav>
                                        <p:tav tm="100000">
                                          <p:val>
                                            <p:strVal val="#ppt_w"/>
                                          </p:val>
                                        </p:tav>
                                      </p:tavLst>
                                    </p:anim>
                                    <p:anim calcmode="lin" valueType="num">
                                      <p:cBhvr>
                                        <p:cTn id="148" dur="500" fill="hold"/>
                                        <p:tgtEl>
                                          <p:spTgt spid="5"/>
                                        </p:tgtEl>
                                        <p:attrNameLst>
                                          <p:attrName>ppt_h</p:attrName>
                                        </p:attrNameLst>
                                      </p:cBhvr>
                                      <p:tavLst>
                                        <p:tav tm="0">
                                          <p:val>
                                            <p:fltVal val="0"/>
                                          </p:val>
                                        </p:tav>
                                        <p:tav tm="100000">
                                          <p:val>
                                            <p:strVal val="#ppt_h"/>
                                          </p:val>
                                        </p:tav>
                                      </p:tavLst>
                                    </p:anim>
                                    <p:animEffect transition="in" filter="fade">
                                      <p:cBhvr>
                                        <p:cTn id="149" dur="500"/>
                                        <p:tgtEl>
                                          <p:spTgt spid="5"/>
                                        </p:tgtEl>
                                      </p:cBhvr>
                                    </p:animEffect>
                                  </p:childTnLst>
                                </p:cTn>
                              </p:par>
                            </p:childTnLst>
                          </p:cTn>
                        </p:par>
                        <p:par>
                          <p:cTn id="150" fill="hold">
                            <p:stCondLst>
                              <p:cond delay="48400"/>
                            </p:stCondLst>
                            <p:childTnLst>
                              <p:par>
                                <p:cTn id="151" presetID="22" presetClass="entr" presetSubtype="8" fill="hold" grpId="0" nodeType="afterEffect">
                                  <p:stCondLst>
                                    <p:cond delay="0"/>
                                  </p:stCondLst>
                                  <p:childTnLst>
                                    <p:set>
                                      <p:cBhvr>
                                        <p:cTn id="152" dur="1" fill="hold">
                                          <p:stCondLst>
                                            <p:cond delay="0"/>
                                          </p:stCondLst>
                                        </p:cTn>
                                        <p:tgtEl>
                                          <p:spTgt spid="6"/>
                                        </p:tgtEl>
                                        <p:attrNameLst>
                                          <p:attrName>style.visibility</p:attrName>
                                        </p:attrNameLst>
                                      </p:cBhvr>
                                      <p:to>
                                        <p:strVal val="visible"/>
                                      </p:to>
                                    </p:set>
                                    <p:animEffect transition="in" filter="wipe(left)">
                                      <p:cBhvr>
                                        <p:cTn id="153" dur="1000"/>
                                        <p:tgtEl>
                                          <p:spTgt spid="6"/>
                                        </p:tgtEl>
                                      </p:cBhvr>
                                    </p:animEffect>
                                  </p:childTnLst>
                                </p:cTn>
                              </p:par>
                            </p:childTnLst>
                          </p:cTn>
                        </p:par>
                        <p:par>
                          <p:cTn id="154" fill="hold">
                            <p:stCondLst>
                              <p:cond delay="49400"/>
                            </p:stCondLst>
                            <p:childTnLst>
                              <p:par>
                                <p:cTn id="155" presetID="22" presetClass="entr" presetSubtype="8" fill="hold" grpId="0" nodeType="afterEffect">
                                  <p:stCondLst>
                                    <p:cond delay="0"/>
                                  </p:stCondLst>
                                  <p:childTnLst>
                                    <p:set>
                                      <p:cBhvr>
                                        <p:cTn id="156" dur="1" fill="hold">
                                          <p:stCondLst>
                                            <p:cond delay="0"/>
                                          </p:stCondLst>
                                        </p:cTn>
                                        <p:tgtEl>
                                          <p:spTgt spid="7"/>
                                        </p:tgtEl>
                                        <p:attrNameLst>
                                          <p:attrName>style.visibility</p:attrName>
                                        </p:attrNameLst>
                                      </p:cBhvr>
                                      <p:to>
                                        <p:strVal val="visible"/>
                                      </p:to>
                                    </p:set>
                                    <p:animEffect transition="in" filter="wipe(left)">
                                      <p:cBhvr>
                                        <p:cTn id="157" dur="1000"/>
                                        <p:tgtEl>
                                          <p:spTgt spid="7"/>
                                        </p:tgtEl>
                                      </p:cBhvr>
                                    </p:animEffect>
                                  </p:childTnLst>
                                </p:cTn>
                              </p:par>
                            </p:childTnLst>
                          </p:cTn>
                        </p:par>
                        <p:par>
                          <p:cTn id="158" fill="hold">
                            <p:stCondLst>
                              <p:cond delay="50400"/>
                            </p:stCondLst>
                            <p:childTnLst>
                              <p:par>
                                <p:cTn id="159" presetID="22" presetClass="entr" presetSubtype="8" fill="hold" nodeType="afterEffect">
                                  <p:stCondLst>
                                    <p:cond delay="0"/>
                                  </p:stCondLst>
                                  <p:childTnLst>
                                    <p:set>
                                      <p:cBhvr>
                                        <p:cTn id="160" dur="1" fill="hold">
                                          <p:stCondLst>
                                            <p:cond delay="0"/>
                                          </p:stCondLst>
                                        </p:cTn>
                                        <p:tgtEl>
                                          <p:spTgt spid="15"/>
                                        </p:tgtEl>
                                        <p:attrNameLst>
                                          <p:attrName>style.visibility</p:attrName>
                                        </p:attrNameLst>
                                      </p:cBhvr>
                                      <p:to>
                                        <p:strVal val="visible"/>
                                      </p:to>
                                    </p:set>
                                    <p:animEffect transition="in" filter="wipe(left)">
                                      <p:cBhvr>
                                        <p:cTn id="161" dur="1000"/>
                                        <p:tgtEl>
                                          <p:spTgt spid="15"/>
                                        </p:tgtEl>
                                      </p:cBhvr>
                                    </p:animEffect>
                                  </p:childTnLst>
                                </p:cTn>
                              </p:par>
                            </p:childTnLst>
                          </p:cTn>
                        </p:par>
                        <p:par>
                          <p:cTn id="162" fill="hold">
                            <p:stCondLst>
                              <p:cond delay="51400"/>
                            </p:stCondLst>
                            <p:childTnLst>
                              <p:par>
                                <p:cTn id="163" presetID="22" presetClass="entr" presetSubtype="1" fill="hold" nodeType="afterEffect">
                                  <p:stCondLst>
                                    <p:cond delay="0"/>
                                  </p:stCondLst>
                                  <p:childTnLst>
                                    <p:set>
                                      <p:cBhvr>
                                        <p:cTn id="164" dur="1" fill="hold">
                                          <p:stCondLst>
                                            <p:cond delay="0"/>
                                          </p:stCondLst>
                                        </p:cTn>
                                        <p:tgtEl>
                                          <p:spTgt spid="8"/>
                                        </p:tgtEl>
                                        <p:attrNameLst>
                                          <p:attrName>style.visibility</p:attrName>
                                        </p:attrNameLst>
                                      </p:cBhvr>
                                      <p:to>
                                        <p:strVal val="visible"/>
                                      </p:to>
                                    </p:set>
                                    <p:animEffect transition="in" filter="wipe(up)">
                                      <p:cBhvr>
                                        <p:cTn id="165" dur="1000"/>
                                        <p:tgtEl>
                                          <p:spTgt spid="8"/>
                                        </p:tgtEl>
                                      </p:cBhvr>
                                    </p:animEffect>
                                  </p:childTnLst>
                                </p:cTn>
                              </p:par>
                            </p:childTnLst>
                          </p:cTn>
                        </p:par>
                        <p:par>
                          <p:cTn id="166" fill="hold">
                            <p:stCondLst>
                              <p:cond delay="52400"/>
                            </p:stCondLst>
                            <p:childTnLst>
                              <p:par>
                                <p:cTn id="167" presetID="22" presetClass="entr" presetSubtype="8" fill="hold" nodeType="afterEffect">
                                  <p:stCondLst>
                                    <p:cond delay="0"/>
                                  </p:stCondLst>
                                  <p:childTnLst>
                                    <p:set>
                                      <p:cBhvr>
                                        <p:cTn id="168" dur="1" fill="hold">
                                          <p:stCondLst>
                                            <p:cond delay="0"/>
                                          </p:stCondLst>
                                        </p:cTn>
                                        <p:tgtEl>
                                          <p:spTgt spid="16"/>
                                        </p:tgtEl>
                                        <p:attrNameLst>
                                          <p:attrName>style.visibility</p:attrName>
                                        </p:attrNameLst>
                                      </p:cBhvr>
                                      <p:to>
                                        <p:strVal val="visible"/>
                                      </p:to>
                                    </p:set>
                                    <p:animEffect transition="in" filter="wipe(left)">
                                      <p:cBhvr>
                                        <p:cTn id="169" dur="1000"/>
                                        <p:tgtEl>
                                          <p:spTgt spid="16"/>
                                        </p:tgtEl>
                                      </p:cBhvr>
                                    </p:animEffect>
                                  </p:childTnLst>
                                </p:cTn>
                              </p:par>
                            </p:childTnLst>
                          </p:cTn>
                        </p:par>
                        <p:par>
                          <p:cTn id="170" fill="hold">
                            <p:stCondLst>
                              <p:cond delay="53400"/>
                            </p:stCondLst>
                            <p:childTnLst>
                              <p:par>
                                <p:cTn id="171" presetID="22" presetClass="entr" presetSubtype="1" fill="hold" nodeType="afterEffect">
                                  <p:stCondLst>
                                    <p:cond delay="0"/>
                                  </p:stCondLst>
                                  <p:childTnLst>
                                    <p:set>
                                      <p:cBhvr>
                                        <p:cTn id="172" dur="1" fill="hold">
                                          <p:stCondLst>
                                            <p:cond delay="0"/>
                                          </p:stCondLst>
                                        </p:cTn>
                                        <p:tgtEl>
                                          <p:spTgt spid="13"/>
                                        </p:tgtEl>
                                        <p:attrNameLst>
                                          <p:attrName>style.visibility</p:attrName>
                                        </p:attrNameLst>
                                      </p:cBhvr>
                                      <p:to>
                                        <p:strVal val="visible"/>
                                      </p:to>
                                    </p:set>
                                    <p:animEffect transition="in" filter="wipe(up)">
                                      <p:cBhvr>
                                        <p:cTn id="173" dur="1000"/>
                                        <p:tgtEl>
                                          <p:spTgt spid="13"/>
                                        </p:tgtEl>
                                      </p:cBhvr>
                                    </p:animEffect>
                                  </p:childTnLst>
                                </p:cTn>
                              </p:par>
                            </p:childTnLst>
                          </p:cTn>
                        </p:par>
                        <p:par>
                          <p:cTn id="174" fill="hold">
                            <p:stCondLst>
                              <p:cond delay="54400"/>
                            </p:stCondLst>
                            <p:childTnLst>
                              <p:par>
                                <p:cTn id="175" presetID="22" presetClass="entr" presetSubtype="1" fill="hold" nodeType="afterEffect">
                                  <p:stCondLst>
                                    <p:cond delay="0"/>
                                  </p:stCondLst>
                                  <p:childTnLst>
                                    <p:set>
                                      <p:cBhvr>
                                        <p:cTn id="176" dur="1" fill="hold">
                                          <p:stCondLst>
                                            <p:cond delay="0"/>
                                          </p:stCondLst>
                                        </p:cTn>
                                        <p:tgtEl>
                                          <p:spTgt spid="9"/>
                                        </p:tgtEl>
                                        <p:attrNameLst>
                                          <p:attrName>style.visibility</p:attrName>
                                        </p:attrNameLst>
                                      </p:cBhvr>
                                      <p:to>
                                        <p:strVal val="visible"/>
                                      </p:to>
                                    </p:set>
                                    <p:animEffect transition="in" filter="wipe(up)">
                                      <p:cBhvr>
                                        <p:cTn id="177" dur="1000"/>
                                        <p:tgtEl>
                                          <p:spTgt spid="9"/>
                                        </p:tgtEl>
                                      </p:cBhvr>
                                    </p:animEffect>
                                  </p:childTnLst>
                                </p:cTn>
                              </p:par>
                            </p:childTnLst>
                          </p:cTn>
                        </p:par>
                        <p:par>
                          <p:cTn id="178" fill="hold">
                            <p:stCondLst>
                              <p:cond delay="55400"/>
                            </p:stCondLst>
                            <p:childTnLst>
                              <p:par>
                                <p:cTn id="179" presetID="22" presetClass="entr" presetSubtype="1" fill="hold" nodeType="afterEffect">
                                  <p:stCondLst>
                                    <p:cond delay="0"/>
                                  </p:stCondLst>
                                  <p:childTnLst>
                                    <p:set>
                                      <p:cBhvr>
                                        <p:cTn id="180" dur="1" fill="hold">
                                          <p:stCondLst>
                                            <p:cond delay="0"/>
                                          </p:stCondLst>
                                        </p:cTn>
                                        <p:tgtEl>
                                          <p:spTgt spid="11"/>
                                        </p:tgtEl>
                                        <p:attrNameLst>
                                          <p:attrName>style.visibility</p:attrName>
                                        </p:attrNameLst>
                                      </p:cBhvr>
                                      <p:to>
                                        <p:strVal val="visible"/>
                                      </p:to>
                                    </p:set>
                                    <p:animEffect transition="in" filter="wipe(up)">
                                      <p:cBhvr>
                                        <p:cTn id="181" dur="1000"/>
                                        <p:tgtEl>
                                          <p:spTgt spid="11"/>
                                        </p:tgtEl>
                                      </p:cBhvr>
                                    </p:animEffect>
                                  </p:childTnLst>
                                </p:cTn>
                              </p:par>
                            </p:childTnLst>
                          </p:cTn>
                        </p:par>
                        <p:par>
                          <p:cTn id="182" fill="hold">
                            <p:stCondLst>
                              <p:cond delay="56400"/>
                            </p:stCondLst>
                            <p:childTnLst>
                              <p:par>
                                <p:cTn id="183" presetID="22" presetClass="entr" presetSubtype="8" fill="hold" grpId="0" nodeType="afterEffect">
                                  <p:stCondLst>
                                    <p:cond delay="0"/>
                                  </p:stCondLst>
                                  <p:childTnLst>
                                    <p:set>
                                      <p:cBhvr>
                                        <p:cTn id="184" dur="1" fill="hold">
                                          <p:stCondLst>
                                            <p:cond delay="0"/>
                                          </p:stCondLst>
                                        </p:cTn>
                                        <p:tgtEl>
                                          <p:spTgt spid="17"/>
                                        </p:tgtEl>
                                        <p:attrNameLst>
                                          <p:attrName>style.visibility</p:attrName>
                                        </p:attrNameLst>
                                      </p:cBhvr>
                                      <p:to>
                                        <p:strVal val="visible"/>
                                      </p:to>
                                    </p:set>
                                    <p:animEffect transition="in" filter="wipe(left)">
                                      <p:cBhvr>
                                        <p:cTn id="185" dur="1000"/>
                                        <p:tgtEl>
                                          <p:spTgt spid="17"/>
                                        </p:tgtEl>
                                      </p:cBhvr>
                                    </p:animEffect>
                                  </p:childTnLst>
                                </p:cTn>
                              </p:par>
                            </p:childTnLst>
                          </p:cTn>
                        </p:par>
                        <p:par>
                          <p:cTn id="186" fill="hold">
                            <p:stCondLst>
                              <p:cond delay="57400"/>
                            </p:stCondLst>
                            <p:childTnLst>
                              <p:par>
                                <p:cTn id="187" presetID="4" presetClass="entr" presetSubtype="32" fill="hold" nodeType="afterEffect">
                                  <p:stCondLst>
                                    <p:cond delay="0"/>
                                  </p:stCondLst>
                                  <p:childTnLst>
                                    <p:set>
                                      <p:cBhvr>
                                        <p:cTn id="188" dur="1" fill="hold">
                                          <p:stCondLst>
                                            <p:cond delay="0"/>
                                          </p:stCondLst>
                                        </p:cTn>
                                        <p:tgtEl>
                                          <p:spTgt spid="52"/>
                                        </p:tgtEl>
                                        <p:attrNameLst>
                                          <p:attrName>style.visibility</p:attrName>
                                        </p:attrNameLst>
                                      </p:cBhvr>
                                      <p:to>
                                        <p:strVal val="visible"/>
                                      </p:to>
                                    </p:set>
                                    <p:animEffect transition="in" filter="box(out)">
                                      <p:cBhvr>
                                        <p:cTn id="18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69" grpId="0"/>
      <p:bldP spid="220173" grpId="0"/>
      <p:bldP spid="220174" grpId="0" uiExpand="1" build="allAtOnce" animBg="1"/>
      <p:bldP spid="220176" grpId="0" animBg="1"/>
      <p:bldP spid="220177" grpId="0" animBg="1"/>
      <p:bldP spid="220178" grpId="0" animBg="1"/>
      <p:bldP spid="220179" grpId="0" animBg="1"/>
      <p:bldP spid="220182" grpId="0" animBg="1"/>
      <p:bldP spid="220183" grpId="0" animBg="1"/>
      <p:bldP spid="220184" grpId="0" animBg="1"/>
      <p:bldP spid="220185" grpId="0" animBg="1"/>
      <p:bldP spid="220190" grpId="0" animBg="1"/>
      <p:bldP spid="220191" grpId="0" animBg="1"/>
      <p:bldP spid="220192" grpId="0" animBg="1"/>
      <p:bldP spid="220193" grpId="0" animBg="1"/>
      <p:bldP spid="220203" grpId="0"/>
      <p:bldP spid="220204" grpId="0" animBg="1"/>
      <p:bldP spid="51" grpId="0" animBg="1"/>
      <p:bldP spid="51" grpId="1" animBg="1"/>
      <p:bldP spid="54" grpId="0" animBg="1"/>
      <p:bldP spid="55" grpId="0" animBg="1"/>
      <p:bldP spid="56" grpId="0" animBg="1"/>
      <p:bldP spid="57" grpId="0" animBg="1"/>
      <p:bldP spid="65" grpId="0"/>
      <p:bldP spid="66" grpId="0"/>
      <p:bldP spid="67" grpId="0"/>
      <p:bldP spid="68" grpId="0"/>
      <p:bldP spid="5" grpId="0" animBg="1"/>
      <p:bldP spid="6" grpId="0" animBg="1"/>
      <p:bldP spid="7" grpId="0" animBg="1"/>
      <p:bldP spid="17"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59A0EE-58EB-A6A3-995E-CA05F926C664}"/>
              </a:ext>
            </a:extLst>
          </p:cNvPr>
          <p:cNvPicPr>
            <a:picLocks noChangeAspect="1"/>
          </p:cNvPicPr>
          <p:nvPr/>
        </p:nvPicPr>
        <p:blipFill>
          <a:blip r:embed="rId2"/>
          <a:stretch>
            <a:fillRect/>
          </a:stretch>
        </p:blipFill>
        <p:spPr>
          <a:xfrm>
            <a:off x="1491321" y="1085818"/>
            <a:ext cx="6040508" cy="4625758"/>
          </a:xfrm>
          <a:prstGeom prst="rect">
            <a:avLst/>
          </a:prstGeom>
          <a:effectLst>
            <a:outerShdw blurRad="50800" dist="38100" dir="2700000" algn="tl" rotWithShape="0">
              <a:prstClr val="black">
                <a:alpha val="40000"/>
              </a:prstClr>
            </a:outerShdw>
          </a:effectLst>
        </p:spPr>
      </p:pic>
      <p:sp>
        <p:nvSpPr>
          <p:cNvPr id="54275" name="Slide Number Placeholder 6"/>
          <p:cNvSpPr>
            <a:spLocks noGrp="1"/>
          </p:cNvSpPr>
          <p:nvPr>
            <p:ph type="sldNum" sz="quarter" idx="12"/>
          </p:nvPr>
        </p:nvSpPr>
        <p:spPr>
          <a:noFill/>
        </p:spPr>
        <p:txBody>
          <a:bodyPr/>
          <a:lstStyle/>
          <a:p>
            <a:fld id="{5C8276FA-5091-4E46-823A-6268E434AF4D}" type="slidenum">
              <a:rPr lang="en-US" smtClean="0"/>
              <a:pPr/>
              <a:t>78</a:t>
            </a:fld>
            <a:endParaRPr lang="en-US" dirty="0"/>
          </a:p>
        </p:txBody>
      </p:sp>
      <p:sp>
        <p:nvSpPr>
          <p:cNvPr id="41986" name="Rectangle 2"/>
          <p:cNvSpPr>
            <a:spLocks noGrp="1" noChangeArrowheads="1"/>
          </p:cNvSpPr>
          <p:nvPr>
            <p:ph type="title"/>
          </p:nvPr>
        </p:nvSpPr>
        <p:spPr/>
        <p:txBody>
          <a:bodyPr/>
          <a:lstStyle/>
          <a:p>
            <a:pPr eaLnBrk="1" hangingPunct="1">
              <a:defRPr/>
            </a:pPr>
            <a:r>
              <a:rPr lang="en-US" dirty="0">
                <a:effectLst>
                  <a:outerShdw blurRad="38100" dist="38100" dir="2700000" algn="tl">
                    <a:srgbClr val="C0C0C0"/>
                  </a:outerShdw>
                </a:effectLst>
              </a:rPr>
              <a:t>SANCTIONS BOX</a:t>
            </a:r>
          </a:p>
        </p:txBody>
      </p:sp>
      <p:sp>
        <p:nvSpPr>
          <p:cNvPr id="41987" name="Rectangle 3"/>
          <p:cNvSpPr>
            <a:spLocks noGrp="1" noChangeArrowheads="1"/>
          </p:cNvSpPr>
          <p:nvPr>
            <p:ph type="body" sz="half" idx="1"/>
          </p:nvPr>
        </p:nvSpPr>
        <p:spPr>
          <a:xfrm>
            <a:off x="609600" y="5791200"/>
            <a:ext cx="8077200" cy="609600"/>
          </a:xfrm>
        </p:spPr>
        <p:txBody>
          <a:bodyPr/>
          <a:lstStyle/>
          <a:p>
            <a:pPr marL="0" indent="0" algn="ctr" eaLnBrk="1" hangingPunct="1">
              <a:lnSpc>
                <a:spcPct val="90000"/>
              </a:lnSpc>
              <a:buFontTx/>
              <a:buNone/>
            </a:pPr>
            <a:r>
              <a:rPr lang="en-US" sz="2000" dirty="0"/>
              <a:t>On the upper left corner of the score sheet is the </a:t>
            </a:r>
            <a:r>
              <a:rPr lang="en-US" sz="2000" b="1" dirty="0"/>
              <a:t>SANCTIONS</a:t>
            </a:r>
            <a:r>
              <a:rPr lang="en-US" sz="2000" dirty="0"/>
              <a:t> box.</a:t>
            </a:r>
            <a:br>
              <a:rPr lang="en-US" sz="2000" dirty="0"/>
            </a:br>
            <a:r>
              <a:rPr lang="en-US" sz="2000" dirty="0"/>
              <a:t>This box is used to record common penalties.</a:t>
            </a:r>
          </a:p>
        </p:txBody>
      </p:sp>
      <p:sp>
        <p:nvSpPr>
          <p:cNvPr id="41992" name="Rectangle 8" descr="Dashed horizontal"/>
          <p:cNvSpPr>
            <a:spLocks noChangeArrowheads="1"/>
          </p:cNvSpPr>
          <p:nvPr/>
        </p:nvSpPr>
        <p:spPr bwMode="auto">
          <a:xfrm>
            <a:off x="1470762" y="1828801"/>
            <a:ext cx="1480401" cy="1371600"/>
          </a:xfrm>
          <a:prstGeom prst="rect">
            <a:avLst/>
          </a:prstGeom>
          <a:noFill/>
          <a:ln w="38100">
            <a:solidFill>
              <a:srgbClr val="FFFF00"/>
            </a:solidFill>
            <a:miter lim="800000"/>
            <a:headEnd/>
            <a:tailEnd/>
          </a:ln>
        </p:spPr>
        <p:txBody>
          <a:bodyPr wrap="none" anchor="ctr"/>
          <a:lstStyle/>
          <a:p>
            <a:pPr algn="ctr"/>
            <a:endParaRPr lang="en-US" dirty="0">
              <a:solidFill>
                <a:srgbClr val="FFFF00"/>
              </a:solidFill>
            </a:endParaRPr>
          </a:p>
        </p:txBody>
      </p:sp>
      <p:sp>
        <p:nvSpPr>
          <p:cNvPr id="41990" name="Line 6"/>
          <p:cNvSpPr>
            <a:spLocks noChangeShapeType="1"/>
          </p:cNvSpPr>
          <p:nvPr/>
        </p:nvSpPr>
        <p:spPr bwMode="auto">
          <a:xfrm flipH="1" flipV="1">
            <a:off x="2951163" y="3200401"/>
            <a:ext cx="2290762" cy="2682874"/>
          </a:xfrm>
          <a:prstGeom prst="line">
            <a:avLst/>
          </a:prstGeom>
          <a:noFill/>
          <a:ln w="38100" cap="rnd">
            <a:solidFill>
              <a:srgbClr val="0000FF"/>
            </a:solidFill>
            <a:prstDash val="sysDot"/>
            <a:round/>
            <a:headEnd/>
            <a:tailEnd type="triangle" w="med" len="med"/>
          </a:ln>
        </p:spPr>
        <p:txBody>
          <a:bodyPr/>
          <a:lstStyle/>
          <a:p>
            <a:endParaRPr lang="en-US" dirty="0"/>
          </a:p>
        </p:txBody>
      </p:sp>
      <p:pic>
        <p:nvPicPr>
          <p:cNvPr id="2" name="Picture 16" descr="Vball9">
            <a:extLst>
              <a:ext uri="{FF2B5EF4-FFF2-40B4-BE49-F238E27FC236}">
                <a16:creationId xmlns:a16="http://schemas.microsoft.com/office/drawing/2014/main" id="{918C0AD6-D221-D427-2063-C733D40BCA58}"/>
              </a:ext>
            </a:extLst>
          </p:cNvPr>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ipe(up)">
                                      <p:cBhvr>
                                        <p:cTn id="7" dur="1000"/>
                                        <p:tgtEl>
                                          <p:spTgt spid="41987">
                                            <p:txEl>
                                              <p:pRg st="0" end="0"/>
                                            </p:txEl>
                                          </p:spTgt>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41990"/>
                                        </p:tgtEl>
                                        <p:attrNameLst>
                                          <p:attrName>style.visibility</p:attrName>
                                        </p:attrNameLst>
                                      </p:cBhvr>
                                      <p:to>
                                        <p:strVal val="visible"/>
                                      </p:to>
                                    </p:set>
                                    <p:animEffect transition="in" filter="wipe(down)">
                                      <p:cBhvr>
                                        <p:cTn id="11" dur="2000"/>
                                        <p:tgtEl>
                                          <p:spTgt spid="41990"/>
                                        </p:tgtEl>
                                      </p:cBhvr>
                                    </p:animEffect>
                                  </p:childTnLst>
                                  <p:subTnLst>
                                    <p:set>
                                      <p:cBhvr override="childStyle">
                                        <p:cTn dur="1" fill="hold" display="0" masterRel="sameClick" afterEffect="1">
                                          <p:stCondLst>
                                            <p:cond evt="end" delay="0">
                                              <p:tn val="9"/>
                                            </p:cond>
                                          </p:stCondLst>
                                        </p:cTn>
                                        <p:tgtEl>
                                          <p:spTgt spid="41990"/>
                                        </p:tgtEl>
                                        <p:attrNameLst>
                                          <p:attrName>style.visibility</p:attrName>
                                        </p:attrNameLst>
                                      </p:cBhvr>
                                      <p:to>
                                        <p:strVal val="hidden"/>
                                      </p:to>
                                    </p:set>
                                  </p:subTnLst>
                                </p:cTn>
                              </p:par>
                            </p:childTnLst>
                          </p:cTn>
                        </p:par>
                        <p:par>
                          <p:cTn id="12" fill="hold">
                            <p:stCondLst>
                              <p:cond delay="3000"/>
                            </p:stCondLst>
                            <p:childTnLst>
                              <p:par>
                                <p:cTn id="13" presetID="37" presetClass="entr" presetSubtype="0" fill="hold" grpId="0" nodeType="afterEffect">
                                  <p:stCondLst>
                                    <p:cond delay="0"/>
                                  </p:stCondLst>
                                  <p:childTnLst>
                                    <p:set>
                                      <p:cBhvr>
                                        <p:cTn id="14" dur="1" fill="hold">
                                          <p:stCondLst>
                                            <p:cond delay="0"/>
                                          </p:stCondLst>
                                        </p:cTn>
                                        <p:tgtEl>
                                          <p:spTgt spid="41992"/>
                                        </p:tgtEl>
                                        <p:attrNameLst>
                                          <p:attrName>style.visibility</p:attrName>
                                        </p:attrNameLst>
                                      </p:cBhvr>
                                      <p:to>
                                        <p:strVal val="visible"/>
                                      </p:to>
                                    </p:set>
                                    <p:animEffect transition="in" filter="fade">
                                      <p:cBhvr>
                                        <p:cTn id="15" dur="1000"/>
                                        <p:tgtEl>
                                          <p:spTgt spid="41992"/>
                                        </p:tgtEl>
                                      </p:cBhvr>
                                    </p:animEffect>
                                    <p:anim calcmode="lin" valueType="num">
                                      <p:cBhvr>
                                        <p:cTn id="16" dur="1000" fill="hold"/>
                                        <p:tgtEl>
                                          <p:spTgt spid="41992"/>
                                        </p:tgtEl>
                                        <p:attrNameLst>
                                          <p:attrName>ppt_x</p:attrName>
                                        </p:attrNameLst>
                                      </p:cBhvr>
                                      <p:tavLst>
                                        <p:tav tm="0">
                                          <p:val>
                                            <p:strVal val="#ppt_x"/>
                                          </p:val>
                                        </p:tav>
                                        <p:tav tm="100000">
                                          <p:val>
                                            <p:strVal val="#ppt_x"/>
                                          </p:val>
                                        </p:tav>
                                      </p:tavLst>
                                    </p:anim>
                                    <p:anim calcmode="lin" valueType="num">
                                      <p:cBhvr>
                                        <p:cTn id="17" dur="900" decel="100000" fill="hold"/>
                                        <p:tgtEl>
                                          <p:spTgt spid="41992"/>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1992"/>
                                        </p:tgtEl>
                                        <p:attrNameLst>
                                          <p:attrName>ppt_y</p:attrName>
                                        </p:attrNameLst>
                                      </p:cBhvr>
                                      <p:tavLst>
                                        <p:tav tm="0">
                                          <p:val>
                                            <p:strVal val="#ppt_y-.03"/>
                                          </p:val>
                                        </p:tav>
                                        <p:tav tm="100000">
                                          <p:val>
                                            <p:strVal val="#ppt_y"/>
                                          </p:val>
                                        </p:tav>
                                      </p:tavLst>
                                    </p:anim>
                                  </p:childTnLst>
                                </p:cTn>
                              </p:par>
                            </p:childTnLst>
                          </p:cTn>
                        </p:par>
                        <p:par>
                          <p:cTn id="19" fill="hold">
                            <p:stCondLst>
                              <p:cond delay="4000"/>
                            </p:stCondLst>
                            <p:childTnLst>
                              <p:par>
                                <p:cTn id="20" presetID="4" presetClass="entr" presetSubtype="3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ox(out)">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P spid="41992" grpId="0" animBg="1"/>
      <p:bldP spid="41990"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3910" y="1871663"/>
            <a:ext cx="3295650" cy="3114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5299" name="Slide Number Placeholder 5"/>
          <p:cNvSpPr>
            <a:spLocks noGrp="1"/>
          </p:cNvSpPr>
          <p:nvPr>
            <p:ph type="sldNum" sz="quarter" idx="12"/>
          </p:nvPr>
        </p:nvSpPr>
        <p:spPr>
          <a:noFill/>
        </p:spPr>
        <p:txBody>
          <a:bodyPr/>
          <a:lstStyle/>
          <a:p>
            <a:fld id="{142A9DEB-DA3D-42A7-AB97-77641D4E6145}" type="slidenum">
              <a:rPr lang="en-US" smtClean="0"/>
              <a:pPr/>
              <a:t>79</a:t>
            </a:fld>
            <a:endParaRPr lang="en-US" dirty="0"/>
          </a:p>
        </p:txBody>
      </p:sp>
      <p:sp>
        <p:nvSpPr>
          <p:cNvPr id="44034" name="Rectangle 2"/>
          <p:cNvSpPr>
            <a:spLocks noGrp="1" noChangeArrowheads="1"/>
          </p:cNvSpPr>
          <p:nvPr>
            <p:ph type="title"/>
          </p:nvPr>
        </p:nvSpPr>
        <p:spPr/>
        <p:txBody>
          <a:bodyPr/>
          <a:lstStyle/>
          <a:p>
            <a:pPr eaLnBrk="1" hangingPunct="1">
              <a:defRPr/>
            </a:pPr>
            <a:r>
              <a:rPr lang="en-US" dirty="0">
                <a:effectLst>
                  <a:outerShdw blurRad="38100" dist="38100" dir="2700000" algn="tl">
                    <a:srgbClr val="C0C0C0"/>
                  </a:outerShdw>
                </a:effectLst>
              </a:rPr>
              <a:t>Types of Penalties</a:t>
            </a:r>
            <a:br>
              <a:rPr lang="en-US" dirty="0">
                <a:effectLst>
                  <a:outerShdw blurRad="38100" dist="38100" dir="2700000" algn="tl">
                    <a:srgbClr val="C0C0C0"/>
                  </a:outerShdw>
                </a:effectLst>
              </a:rPr>
            </a:br>
            <a:r>
              <a:rPr lang="en-US" dirty="0">
                <a:effectLst>
                  <a:outerShdw blurRad="38100" dist="38100" dir="2700000" algn="tl">
                    <a:srgbClr val="C0C0C0"/>
                  </a:outerShdw>
                </a:effectLst>
              </a:rPr>
              <a:t>in the Sanctions Box</a:t>
            </a:r>
          </a:p>
        </p:txBody>
      </p:sp>
      <p:sp>
        <p:nvSpPr>
          <p:cNvPr id="44035" name="Rectangle 3"/>
          <p:cNvSpPr>
            <a:spLocks noGrp="1" noChangeArrowheads="1"/>
          </p:cNvSpPr>
          <p:nvPr>
            <p:ph type="body" idx="1"/>
          </p:nvPr>
        </p:nvSpPr>
        <p:spPr>
          <a:xfrm>
            <a:off x="533400" y="1722438"/>
            <a:ext cx="3991927" cy="3306762"/>
          </a:xfrm>
        </p:spPr>
        <p:txBody>
          <a:bodyPr/>
          <a:lstStyle/>
          <a:p>
            <a:pPr eaLnBrk="1" hangingPunct="1">
              <a:spcBef>
                <a:spcPct val="45000"/>
              </a:spcBef>
            </a:pPr>
            <a:r>
              <a:rPr lang="en-US" sz="2000" dirty="0"/>
              <a:t>IMPROPER REQUESTS</a:t>
            </a:r>
          </a:p>
          <a:p>
            <a:pPr eaLnBrk="1" hangingPunct="1">
              <a:spcBef>
                <a:spcPct val="45000"/>
              </a:spcBef>
            </a:pPr>
            <a:r>
              <a:rPr lang="en-US" sz="2000" dirty="0"/>
              <a:t>TEAM DELAY WARNINGS</a:t>
            </a:r>
          </a:p>
          <a:p>
            <a:pPr eaLnBrk="1" hangingPunct="1">
              <a:spcBef>
                <a:spcPct val="45000"/>
              </a:spcBef>
            </a:pPr>
            <a:r>
              <a:rPr lang="en-US" sz="2000" dirty="0"/>
              <a:t>TEAM DELAY PENALTIES</a:t>
            </a:r>
          </a:p>
          <a:p>
            <a:pPr eaLnBrk="1" hangingPunct="1">
              <a:spcBef>
                <a:spcPct val="45000"/>
              </a:spcBef>
            </a:pPr>
            <a:r>
              <a:rPr lang="en-US" sz="2000" dirty="0"/>
              <a:t>INDIVIDUAL PLAYER OR </a:t>
            </a:r>
            <a:br>
              <a:rPr lang="en-US" sz="2000" dirty="0"/>
            </a:br>
            <a:r>
              <a:rPr lang="en-US" sz="2000" dirty="0"/>
              <a:t>TEAM STAFF WARNINGS</a:t>
            </a:r>
          </a:p>
          <a:p>
            <a:pPr eaLnBrk="1" hangingPunct="1">
              <a:spcBef>
                <a:spcPct val="45000"/>
              </a:spcBef>
            </a:pPr>
            <a:r>
              <a:rPr lang="en-US" sz="2000" dirty="0"/>
              <a:t>INDIVIDUAL PLAYER OR </a:t>
            </a:r>
            <a:br>
              <a:rPr lang="en-US" sz="2000" dirty="0"/>
            </a:br>
            <a:r>
              <a:rPr lang="en-US" sz="2000" dirty="0"/>
              <a:t>TEAM STAFF PENALTIES</a:t>
            </a:r>
          </a:p>
          <a:p>
            <a:pPr eaLnBrk="1" hangingPunct="1">
              <a:spcBef>
                <a:spcPct val="45000"/>
              </a:spcBef>
            </a:pPr>
            <a:r>
              <a:rPr lang="en-US" sz="2000" dirty="0"/>
              <a:t>EXPULSION</a:t>
            </a:r>
          </a:p>
          <a:p>
            <a:pPr eaLnBrk="1" hangingPunct="1">
              <a:spcBef>
                <a:spcPct val="45000"/>
              </a:spcBef>
            </a:pPr>
            <a:r>
              <a:rPr lang="en-US" sz="2000" dirty="0"/>
              <a:t>DISQUALIFICATION</a:t>
            </a:r>
          </a:p>
        </p:txBody>
      </p:sp>
      <p:sp>
        <p:nvSpPr>
          <p:cNvPr id="44042" name="Line 10"/>
          <p:cNvSpPr>
            <a:spLocks noChangeShapeType="1"/>
          </p:cNvSpPr>
          <p:nvPr/>
        </p:nvSpPr>
        <p:spPr bwMode="auto">
          <a:xfrm>
            <a:off x="3863340" y="1920240"/>
            <a:ext cx="2811780" cy="274320"/>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44043" name="Line 11"/>
          <p:cNvSpPr>
            <a:spLocks noChangeShapeType="1"/>
          </p:cNvSpPr>
          <p:nvPr/>
        </p:nvSpPr>
        <p:spPr bwMode="auto">
          <a:xfrm>
            <a:off x="4112895" y="2437336"/>
            <a:ext cx="824865" cy="482077"/>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44044" name="Line 12"/>
          <p:cNvSpPr>
            <a:spLocks noChangeShapeType="1"/>
          </p:cNvSpPr>
          <p:nvPr/>
        </p:nvSpPr>
        <p:spPr bwMode="auto">
          <a:xfrm>
            <a:off x="4112895" y="2834641"/>
            <a:ext cx="1190624" cy="476884"/>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44046" name="Line 14"/>
          <p:cNvSpPr>
            <a:spLocks noChangeShapeType="1"/>
          </p:cNvSpPr>
          <p:nvPr/>
        </p:nvSpPr>
        <p:spPr bwMode="auto">
          <a:xfrm>
            <a:off x="4069398" y="3566160"/>
            <a:ext cx="868362" cy="113189"/>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44047" name="Line 15"/>
          <p:cNvSpPr>
            <a:spLocks noChangeShapeType="1"/>
          </p:cNvSpPr>
          <p:nvPr/>
        </p:nvSpPr>
        <p:spPr bwMode="auto">
          <a:xfrm flipV="1">
            <a:off x="2514600" y="4434837"/>
            <a:ext cx="3246120" cy="333789"/>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44052" name="Line 20"/>
          <p:cNvSpPr>
            <a:spLocks noChangeShapeType="1"/>
          </p:cNvSpPr>
          <p:nvPr/>
        </p:nvSpPr>
        <p:spPr bwMode="auto">
          <a:xfrm flipV="1">
            <a:off x="3382963" y="4768626"/>
            <a:ext cx="2689114" cy="397733"/>
          </a:xfrm>
          <a:prstGeom prst="line">
            <a:avLst/>
          </a:prstGeom>
          <a:noFill/>
          <a:ln w="38100" cap="rnd">
            <a:solidFill>
              <a:srgbClr val="0000FF"/>
            </a:solidFill>
            <a:prstDash val="sysDot"/>
            <a:round/>
            <a:headEnd/>
            <a:tailEnd type="triangle" w="med" len="med"/>
          </a:ln>
        </p:spPr>
        <p:txBody>
          <a:bodyPr/>
          <a:lstStyle/>
          <a:p>
            <a:endParaRPr lang="en-US" dirty="0"/>
          </a:p>
        </p:txBody>
      </p:sp>
      <p:sp>
        <p:nvSpPr>
          <p:cNvPr id="55311" name="Text Box 6"/>
          <p:cNvSpPr txBox="1">
            <a:spLocks noChangeArrowheads="1"/>
          </p:cNvSpPr>
          <p:nvPr/>
        </p:nvSpPr>
        <p:spPr bwMode="auto">
          <a:xfrm>
            <a:off x="6513504" y="2084074"/>
            <a:ext cx="536575" cy="369888"/>
          </a:xfrm>
          <a:prstGeom prst="rect">
            <a:avLst/>
          </a:prstGeom>
          <a:noFill/>
          <a:ln w="9525">
            <a:noFill/>
            <a:miter lim="800000"/>
            <a:headEnd/>
            <a:tailEnd/>
          </a:ln>
        </p:spPr>
        <p:txBody>
          <a:bodyPr>
            <a:spAutoFit/>
          </a:bodyPr>
          <a:lstStyle/>
          <a:p>
            <a:pPr>
              <a:spcBef>
                <a:spcPct val="30000"/>
              </a:spcBef>
            </a:pPr>
            <a:r>
              <a:rPr lang="en-US" dirty="0"/>
              <a:t>  X</a:t>
            </a:r>
            <a:endParaRPr lang="en-US" dirty="0">
              <a:latin typeface="Comic Sans MS" pitchFamily="66" charset="0"/>
            </a:endParaRPr>
          </a:p>
        </p:txBody>
      </p:sp>
      <p:pic>
        <p:nvPicPr>
          <p:cNvPr id="2064" name="Picture 16" descr="Vball9"/>
          <p:cNvPicPr>
            <a:picLocks noChangeAspect="1" noChangeArrowheads="1"/>
          </p:cNvPicPr>
          <p:nvPr/>
        </p:nvPicPr>
        <p:blipFill>
          <a:blip r:embed="rId3" cstate="print"/>
          <a:srcRect/>
          <a:stretch>
            <a:fillRect/>
          </a:stretch>
        </p:blipFill>
        <p:spPr bwMode="auto">
          <a:xfrm>
            <a:off x="228600" y="6482715"/>
            <a:ext cx="230187" cy="238125"/>
          </a:xfrm>
          <a:prstGeom prst="rect">
            <a:avLst/>
          </a:prstGeom>
          <a:noFill/>
          <a:ln w="9525">
            <a:noFill/>
            <a:miter lim="800000"/>
            <a:headEnd/>
            <a:tailEnd/>
          </a:ln>
        </p:spPr>
      </p:pic>
      <p:grpSp>
        <p:nvGrpSpPr>
          <p:cNvPr id="7" name="Group 6"/>
          <p:cNvGrpSpPr/>
          <p:nvPr/>
        </p:nvGrpSpPr>
        <p:grpSpPr>
          <a:xfrm>
            <a:off x="6035040" y="4564856"/>
            <a:ext cx="1874520" cy="388438"/>
            <a:chOff x="6035040" y="4564856"/>
            <a:chExt cx="1874520" cy="388438"/>
          </a:xfrm>
        </p:grpSpPr>
        <p:sp>
          <p:nvSpPr>
            <p:cNvPr id="23" name="Text Box 6"/>
            <p:cNvSpPr txBox="1">
              <a:spLocks noChangeArrowheads="1"/>
            </p:cNvSpPr>
            <p:nvPr/>
          </p:nvSpPr>
          <p:spPr bwMode="auto">
            <a:xfrm>
              <a:off x="6400800" y="4568428"/>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A</a:t>
              </a:r>
            </a:p>
          </p:txBody>
        </p:sp>
        <p:sp>
          <p:nvSpPr>
            <p:cNvPr id="24" name="Text Box 6"/>
            <p:cNvSpPr txBox="1">
              <a:spLocks noChangeArrowheads="1"/>
            </p:cNvSpPr>
            <p:nvPr/>
          </p:nvSpPr>
          <p:spPr bwMode="auto">
            <a:xfrm>
              <a:off x="6035040" y="4583962"/>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3</a:t>
              </a:r>
            </a:p>
          </p:txBody>
        </p:sp>
        <p:sp>
          <p:nvSpPr>
            <p:cNvPr id="25" name="Text Box 6"/>
            <p:cNvSpPr txBox="1">
              <a:spLocks noChangeArrowheads="1"/>
            </p:cNvSpPr>
            <p:nvPr/>
          </p:nvSpPr>
          <p:spPr bwMode="auto">
            <a:xfrm>
              <a:off x="6766560" y="4568428"/>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2</a:t>
              </a:r>
            </a:p>
          </p:txBody>
        </p:sp>
        <p:sp>
          <p:nvSpPr>
            <p:cNvPr id="36" name="Text Box 6"/>
            <p:cNvSpPr txBox="1">
              <a:spLocks noChangeArrowheads="1"/>
            </p:cNvSpPr>
            <p:nvPr/>
          </p:nvSpPr>
          <p:spPr bwMode="auto">
            <a:xfrm>
              <a:off x="7178040" y="4568428"/>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6</a:t>
              </a:r>
            </a:p>
          </p:txBody>
        </p:sp>
        <p:sp>
          <p:nvSpPr>
            <p:cNvPr id="37" name="Text Box 6"/>
            <p:cNvSpPr txBox="1">
              <a:spLocks noChangeArrowheads="1"/>
            </p:cNvSpPr>
            <p:nvPr/>
          </p:nvSpPr>
          <p:spPr bwMode="auto">
            <a:xfrm>
              <a:off x="7498080" y="4564856"/>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6</a:t>
              </a:r>
            </a:p>
          </p:txBody>
        </p:sp>
      </p:grpSp>
      <p:grpSp>
        <p:nvGrpSpPr>
          <p:cNvPr id="4" name="Group 3"/>
          <p:cNvGrpSpPr/>
          <p:nvPr/>
        </p:nvGrpSpPr>
        <p:grpSpPr>
          <a:xfrm>
            <a:off x="4937760" y="3483429"/>
            <a:ext cx="2971800" cy="372904"/>
            <a:chOff x="4937760" y="3474720"/>
            <a:chExt cx="2971800" cy="372904"/>
          </a:xfrm>
        </p:grpSpPr>
        <p:sp>
          <p:nvSpPr>
            <p:cNvPr id="21" name="Text Box 6"/>
            <p:cNvSpPr txBox="1">
              <a:spLocks noChangeArrowheads="1"/>
            </p:cNvSpPr>
            <p:nvPr/>
          </p:nvSpPr>
          <p:spPr bwMode="auto">
            <a:xfrm>
              <a:off x="6400800" y="3478292"/>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B</a:t>
              </a:r>
            </a:p>
          </p:txBody>
        </p:sp>
        <p:sp>
          <p:nvSpPr>
            <p:cNvPr id="28" name="Text Box 6"/>
            <p:cNvSpPr txBox="1">
              <a:spLocks noChangeArrowheads="1"/>
            </p:cNvSpPr>
            <p:nvPr/>
          </p:nvSpPr>
          <p:spPr bwMode="auto">
            <a:xfrm>
              <a:off x="6766560" y="3478292"/>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1</a:t>
              </a:r>
            </a:p>
          </p:txBody>
        </p:sp>
        <p:sp>
          <p:nvSpPr>
            <p:cNvPr id="31" name="Text Box 6"/>
            <p:cNvSpPr txBox="1">
              <a:spLocks noChangeArrowheads="1"/>
            </p:cNvSpPr>
            <p:nvPr/>
          </p:nvSpPr>
          <p:spPr bwMode="auto">
            <a:xfrm>
              <a:off x="4937760" y="3478292"/>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7</a:t>
              </a:r>
            </a:p>
          </p:txBody>
        </p:sp>
        <p:sp>
          <p:nvSpPr>
            <p:cNvPr id="34" name="Text Box 6"/>
            <p:cNvSpPr txBox="1">
              <a:spLocks noChangeArrowheads="1"/>
            </p:cNvSpPr>
            <p:nvPr/>
          </p:nvSpPr>
          <p:spPr bwMode="auto">
            <a:xfrm>
              <a:off x="7086600" y="3478292"/>
              <a:ext cx="50292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12</a:t>
              </a:r>
            </a:p>
          </p:txBody>
        </p:sp>
        <p:sp>
          <p:nvSpPr>
            <p:cNvPr id="39" name="Text Box 6"/>
            <p:cNvSpPr txBox="1">
              <a:spLocks noChangeArrowheads="1"/>
            </p:cNvSpPr>
            <p:nvPr/>
          </p:nvSpPr>
          <p:spPr bwMode="auto">
            <a:xfrm>
              <a:off x="7498080" y="3474720"/>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3</a:t>
              </a:r>
            </a:p>
          </p:txBody>
        </p:sp>
      </p:grpSp>
      <p:grpSp>
        <p:nvGrpSpPr>
          <p:cNvPr id="8" name="Group 7">
            <a:extLst>
              <a:ext uri="{FF2B5EF4-FFF2-40B4-BE49-F238E27FC236}">
                <a16:creationId xmlns:a16="http://schemas.microsoft.com/office/drawing/2014/main" id="{D3556D1E-79E7-4C72-943C-28767CF9CE28}"/>
              </a:ext>
            </a:extLst>
          </p:cNvPr>
          <p:cNvGrpSpPr/>
          <p:nvPr/>
        </p:nvGrpSpPr>
        <p:grpSpPr>
          <a:xfrm>
            <a:off x="5303520" y="3105388"/>
            <a:ext cx="2639292" cy="372904"/>
            <a:chOff x="5303520" y="3105388"/>
            <a:chExt cx="2639292" cy="372904"/>
          </a:xfrm>
        </p:grpSpPr>
        <p:sp>
          <p:nvSpPr>
            <p:cNvPr id="20" name="Text Box 6"/>
            <p:cNvSpPr txBox="1">
              <a:spLocks noChangeArrowheads="1"/>
            </p:cNvSpPr>
            <p:nvPr/>
          </p:nvSpPr>
          <p:spPr bwMode="auto">
            <a:xfrm>
              <a:off x="6400800" y="3108960"/>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A</a:t>
              </a:r>
            </a:p>
          </p:txBody>
        </p:sp>
        <p:sp>
          <p:nvSpPr>
            <p:cNvPr id="27" name="Text Box 6"/>
            <p:cNvSpPr txBox="1">
              <a:spLocks noChangeArrowheads="1"/>
            </p:cNvSpPr>
            <p:nvPr/>
          </p:nvSpPr>
          <p:spPr bwMode="auto">
            <a:xfrm>
              <a:off x="6766560" y="3108960"/>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1</a:t>
              </a:r>
            </a:p>
          </p:txBody>
        </p:sp>
        <p:sp>
          <p:nvSpPr>
            <p:cNvPr id="30" name="Text Box 6"/>
            <p:cNvSpPr txBox="1">
              <a:spLocks noChangeArrowheads="1"/>
            </p:cNvSpPr>
            <p:nvPr/>
          </p:nvSpPr>
          <p:spPr bwMode="auto">
            <a:xfrm>
              <a:off x="5303520" y="3108960"/>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D</a:t>
              </a:r>
            </a:p>
          </p:txBody>
        </p:sp>
        <p:sp>
          <p:nvSpPr>
            <p:cNvPr id="33" name="Text Box 6"/>
            <p:cNvSpPr txBox="1">
              <a:spLocks noChangeArrowheads="1"/>
            </p:cNvSpPr>
            <p:nvPr/>
          </p:nvSpPr>
          <p:spPr bwMode="auto">
            <a:xfrm>
              <a:off x="7132320" y="3108960"/>
              <a:ext cx="411480" cy="369332"/>
            </a:xfrm>
            <a:prstGeom prst="rect">
              <a:avLst/>
            </a:prstGeom>
            <a:noFill/>
            <a:ln w="9525">
              <a:noFill/>
              <a:miter lim="800000"/>
              <a:headEnd/>
              <a:tailEnd/>
            </a:ln>
          </p:spPr>
          <p:txBody>
            <a:bodyPr wrap="square">
              <a:spAutoFit/>
            </a:bodyPr>
            <a:lstStyle/>
            <a:p>
              <a:pPr algn="ctr">
                <a:spcBef>
                  <a:spcPct val="30000"/>
                </a:spcBef>
              </a:pPr>
              <a:r>
                <a:rPr lang="en-US" dirty="0">
                  <a:latin typeface="Comic Sans MS" pitchFamily="66" charset="0"/>
                </a:rPr>
                <a:t>6</a:t>
              </a:r>
            </a:p>
          </p:txBody>
        </p:sp>
        <p:sp>
          <p:nvSpPr>
            <p:cNvPr id="40" name="Text Box 6"/>
            <p:cNvSpPr txBox="1">
              <a:spLocks noChangeArrowheads="1"/>
            </p:cNvSpPr>
            <p:nvPr/>
          </p:nvSpPr>
          <p:spPr bwMode="auto">
            <a:xfrm>
              <a:off x="7439892" y="3105388"/>
              <a:ext cx="50292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10</a:t>
              </a:r>
            </a:p>
          </p:txBody>
        </p:sp>
      </p:grpSp>
      <p:grpSp>
        <p:nvGrpSpPr>
          <p:cNvPr id="6" name="Group 5"/>
          <p:cNvGrpSpPr/>
          <p:nvPr/>
        </p:nvGrpSpPr>
        <p:grpSpPr>
          <a:xfrm>
            <a:off x="5691077" y="4227398"/>
            <a:ext cx="2239747" cy="372904"/>
            <a:chOff x="5691077" y="4199096"/>
            <a:chExt cx="2239747" cy="372904"/>
          </a:xfrm>
        </p:grpSpPr>
        <p:sp>
          <p:nvSpPr>
            <p:cNvPr id="55303" name="Text Box 7"/>
            <p:cNvSpPr txBox="1">
              <a:spLocks noChangeArrowheads="1"/>
            </p:cNvSpPr>
            <p:nvPr/>
          </p:nvSpPr>
          <p:spPr bwMode="auto">
            <a:xfrm>
              <a:off x="5691077" y="4204767"/>
              <a:ext cx="381000" cy="36671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C</a:t>
              </a:r>
            </a:p>
          </p:txBody>
        </p:sp>
        <p:sp>
          <p:nvSpPr>
            <p:cNvPr id="22" name="Text Box 6"/>
            <p:cNvSpPr txBox="1">
              <a:spLocks noChangeArrowheads="1"/>
            </p:cNvSpPr>
            <p:nvPr/>
          </p:nvSpPr>
          <p:spPr bwMode="auto">
            <a:xfrm>
              <a:off x="6400800" y="4202668"/>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B</a:t>
              </a:r>
            </a:p>
          </p:txBody>
        </p:sp>
        <p:sp>
          <p:nvSpPr>
            <p:cNvPr id="29" name="Text Box 6"/>
            <p:cNvSpPr txBox="1">
              <a:spLocks noChangeArrowheads="1"/>
            </p:cNvSpPr>
            <p:nvPr/>
          </p:nvSpPr>
          <p:spPr bwMode="auto">
            <a:xfrm>
              <a:off x="6766560" y="4202668"/>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1</a:t>
              </a:r>
            </a:p>
          </p:txBody>
        </p:sp>
        <p:sp>
          <p:nvSpPr>
            <p:cNvPr id="35" name="Text Box 6"/>
            <p:cNvSpPr txBox="1">
              <a:spLocks noChangeArrowheads="1"/>
            </p:cNvSpPr>
            <p:nvPr/>
          </p:nvSpPr>
          <p:spPr bwMode="auto">
            <a:xfrm>
              <a:off x="7062144" y="4202668"/>
              <a:ext cx="50292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18</a:t>
              </a:r>
            </a:p>
          </p:txBody>
        </p:sp>
        <p:sp>
          <p:nvSpPr>
            <p:cNvPr id="41" name="Text Box 6"/>
            <p:cNvSpPr txBox="1">
              <a:spLocks noChangeArrowheads="1"/>
            </p:cNvSpPr>
            <p:nvPr/>
          </p:nvSpPr>
          <p:spPr bwMode="auto">
            <a:xfrm>
              <a:off x="7427904" y="4199096"/>
              <a:ext cx="50292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10</a:t>
              </a:r>
            </a:p>
          </p:txBody>
        </p:sp>
      </p:grpSp>
      <p:grpSp>
        <p:nvGrpSpPr>
          <p:cNvPr id="2" name="Group 1"/>
          <p:cNvGrpSpPr/>
          <p:nvPr/>
        </p:nvGrpSpPr>
        <p:grpSpPr>
          <a:xfrm>
            <a:off x="4939939" y="2743200"/>
            <a:ext cx="2969621" cy="373613"/>
            <a:chOff x="4939939" y="2743200"/>
            <a:chExt cx="2969621" cy="373613"/>
          </a:xfrm>
        </p:grpSpPr>
        <p:sp>
          <p:nvSpPr>
            <p:cNvPr id="19" name="Text Box 6"/>
            <p:cNvSpPr txBox="1">
              <a:spLocks noChangeArrowheads="1"/>
            </p:cNvSpPr>
            <p:nvPr/>
          </p:nvSpPr>
          <p:spPr bwMode="auto">
            <a:xfrm>
              <a:off x="6400800" y="2743200"/>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A</a:t>
              </a:r>
            </a:p>
          </p:txBody>
        </p:sp>
        <p:sp>
          <p:nvSpPr>
            <p:cNvPr id="26" name="Text Box 6"/>
            <p:cNvSpPr txBox="1">
              <a:spLocks noChangeArrowheads="1"/>
            </p:cNvSpPr>
            <p:nvPr/>
          </p:nvSpPr>
          <p:spPr bwMode="auto">
            <a:xfrm>
              <a:off x="6766560" y="2743200"/>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1</a:t>
              </a:r>
            </a:p>
          </p:txBody>
        </p:sp>
        <p:sp>
          <p:nvSpPr>
            <p:cNvPr id="32" name="Text Box 6"/>
            <p:cNvSpPr txBox="1">
              <a:spLocks noChangeArrowheads="1"/>
            </p:cNvSpPr>
            <p:nvPr/>
          </p:nvSpPr>
          <p:spPr bwMode="auto">
            <a:xfrm>
              <a:off x="7178040" y="2743200"/>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4</a:t>
              </a:r>
            </a:p>
          </p:txBody>
        </p:sp>
        <p:sp>
          <p:nvSpPr>
            <p:cNvPr id="38" name="Text Box 6"/>
            <p:cNvSpPr txBox="1">
              <a:spLocks noChangeArrowheads="1"/>
            </p:cNvSpPr>
            <p:nvPr/>
          </p:nvSpPr>
          <p:spPr bwMode="auto">
            <a:xfrm>
              <a:off x="7498080" y="2743200"/>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8</a:t>
              </a:r>
            </a:p>
          </p:txBody>
        </p:sp>
        <p:sp>
          <p:nvSpPr>
            <p:cNvPr id="42" name="Text Box 6"/>
            <p:cNvSpPr txBox="1">
              <a:spLocks noChangeArrowheads="1"/>
            </p:cNvSpPr>
            <p:nvPr/>
          </p:nvSpPr>
          <p:spPr bwMode="auto">
            <a:xfrm>
              <a:off x="4939939" y="2747481"/>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D</a:t>
              </a:r>
            </a:p>
          </p:txBody>
        </p:sp>
      </p:grpSp>
      <p:sp>
        <p:nvSpPr>
          <p:cNvPr id="43" name="Line 14"/>
          <p:cNvSpPr>
            <a:spLocks noChangeShapeType="1"/>
          </p:cNvSpPr>
          <p:nvPr/>
        </p:nvSpPr>
        <p:spPr bwMode="auto">
          <a:xfrm flipV="1">
            <a:off x="4069398" y="4027592"/>
            <a:ext cx="1234122" cy="270088"/>
          </a:xfrm>
          <a:prstGeom prst="line">
            <a:avLst/>
          </a:prstGeom>
          <a:noFill/>
          <a:ln w="38100" cap="rnd">
            <a:solidFill>
              <a:srgbClr val="0000FF"/>
            </a:solidFill>
            <a:prstDash val="sysDot"/>
            <a:round/>
            <a:headEnd/>
            <a:tailEnd type="triangle" w="med" len="med"/>
          </a:ln>
        </p:spPr>
        <p:txBody>
          <a:bodyPr/>
          <a:lstStyle/>
          <a:p>
            <a:endParaRPr lang="en-US" dirty="0"/>
          </a:p>
        </p:txBody>
      </p:sp>
      <p:grpSp>
        <p:nvGrpSpPr>
          <p:cNvPr id="5" name="Group 4"/>
          <p:cNvGrpSpPr/>
          <p:nvPr/>
        </p:nvGrpSpPr>
        <p:grpSpPr>
          <a:xfrm>
            <a:off x="5304052" y="3857898"/>
            <a:ext cx="2696948" cy="385851"/>
            <a:chOff x="5304052" y="3840480"/>
            <a:chExt cx="2696948" cy="385851"/>
          </a:xfrm>
        </p:grpSpPr>
        <p:sp>
          <p:nvSpPr>
            <p:cNvPr id="44" name="Text Box 7"/>
            <p:cNvSpPr txBox="1">
              <a:spLocks noChangeArrowheads="1"/>
            </p:cNvSpPr>
            <p:nvPr/>
          </p:nvSpPr>
          <p:spPr bwMode="auto">
            <a:xfrm>
              <a:off x="5304052" y="3859619"/>
              <a:ext cx="381000" cy="366712"/>
            </a:xfrm>
            <a:prstGeom prst="rect">
              <a:avLst/>
            </a:prstGeom>
            <a:noFill/>
            <a:ln w="9525">
              <a:noFill/>
              <a:miter lim="800000"/>
              <a:headEnd/>
              <a:tailEnd/>
            </a:ln>
          </p:spPr>
          <p:txBody>
            <a:bodyPr>
              <a:spAutoFit/>
            </a:bodyPr>
            <a:lstStyle/>
            <a:p>
              <a:pPr>
                <a:spcBef>
                  <a:spcPct val="50000"/>
                </a:spcBef>
              </a:pPr>
              <a:r>
                <a:rPr lang="en-US" dirty="0">
                  <a:latin typeface="Comic Sans MS" pitchFamily="66" charset="0"/>
                </a:rPr>
                <a:t>6</a:t>
              </a:r>
            </a:p>
          </p:txBody>
        </p:sp>
        <p:sp>
          <p:nvSpPr>
            <p:cNvPr id="45" name="Text Box 6"/>
            <p:cNvSpPr txBox="1">
              <a:spLocks noChangeArrowheads="1"/>
            </p:cNvSpPr>
            <p:nvPr/>
          </p:nvSpPr>
          <p:spPr bwMode="auto">
            <a:xfrm>
              <a:off x="6400800" y="3840480"/>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B</a:t>
              </a:r>
            </a:p>
          </p:txBody>
        </p:sp>
        <p:sp>
          <p:nvSpPr>
            <p:cNvPr id="46" name="Text Box 6"/>
            <p:cNvSpPr txBox="1">
              <a:spLocks noChangeArrowheads="1"/>
            </p:cNvSpPr>
            <p:nvPr/>
          </p:nvSpPr>
          <p:spPr bwMode="auto">
            <a:xfrm>
              <a:off x="6780736" y="3844052"/>
              <a:ext cx="41148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1</a:t>
              </a:r>
            </a:p>
          </p:txBody>
        </p:sp>
        <p:sp>
          <p:nvSpPr>
            <p:cNvPr id="47" name="Text Box 6"/>
            <p:cNvSpPr txBox="1">
              <a:spLocks noChangeArrowheads="1"/>
            </p:cNvSpPr>
            <p:nvPr/>
          </p:nvSpPr>
          <p:spPr bwMode="auto">
            <a:xfrm>
              <a:off x="7076320" y="3844052"/>
              <a:ext cx="50292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16</a:t>
              </a:r>
            </a:p>
          </p:txBody>
        </p:sp>
        <p:sp>
          <p:nvSpPr>
            <p:cNvPr id="48" name="Text Box 6"/>
            <p:cNvSpPr txBox="1">
              <a:spLocks noChangeArrowheads="1"/>
            </p:cNvSpPr>
            <p:nvPr/>
          </p:nvSpPr>
          <p:spPr bwMode="auto">
            <a:xfrm>
              <a:off x="7498080" y="3840480"/>
              <a:ext cx="502920" cy="369332"/>
            </a:xfrm>
            <a:prstGeom prst="rect">
              <a:avLst/>
            </a:prstGeom>
            <a:noFill/>
            <a:ln w="9525">
              <a:noFill/>
              <a:miter lim="800000"/>
              <a:headEnd/>
              <a:tailEnd/>
            </a:ln>
          </p:spPr>
          <p:txBody>
            <a:bodyPr wrap="square">
              <a:spAutoFit/>
            </a:bodyPr>
            <a:lstStyle/>
            <a:p>
              <a:pPr>
                <a:spcBef>
                  <a:spcPct val="30000"/>
                </a:spcBef>
              </a:pPr>
              <a:r>
                <a:rPr lang="en-US" dirty="0">
                  <a:latin typeface="Comic Sans MS" pitchFamily="66" charset="0"/>
                </a:rPr>
                <a:t>9</a:t>
              </a:r>
            </a:p>
          </p:txBody>
        </p:sp>
      </p:grpSp>
      <p:sp>
        <p:nvSpPr>
          <p:cNvPr id="49" name="Text Box 17"/>
          <p:cNvSpPr txBox="1">
            <a:spLocks noChangeArrowheads="1"/>
          </p:cNvSpPr>
          <p:nvPr/>
        </p:nvSpPr>
        <p:spPr bwMode="auto">
          <a:xfrm>
            <a:off x="365760" y="6080760"/>
            <a:ext cx="8502650" cy="366712"/>
          </a:xfrm>
          <a:prstGeom prst="rect">
            <a:avLst/>
          </a:prstGeom>
          <a:noFill/>
          <a:ln w="9525">
            <a:noFill/>
            <a:miter lim="800000"/>
            <a:headEnd/>
            <a:tailEnd/>
          </a:ln>
        </p:spPr>
        <p:txBody>
          <a:bodyPr wrap="none">
            <a:spAutoFit/>
          </a:bodyPr>
          <a:lstStyle/>
          <a:p>
            <a:r>
              <a:rPr lang="en-US" dirty="0">
                <a:solidFill>
                  <a:srgbClr val="3366CC"/>
                </a:solidFill>
              </a:rPr>
              <a:t>Since all Sanctions are for the </a:t>
            </a:r>
            <a:r>
              <a:rPr lang="en-US" u="sng" dirty="0">
                <a:solidFill>
                  <a:srgbClr val="3366CC"/>
                </a:solidFill>
              </a:rPr>
              <a:t>Match</a:t>
            </a:r>
            <a:r>
              <a:rPr lang="en-US" dirty="0">
                <a:solidFill>
                  <a:srgbClr val="3366CC"/>
                </a:solidFill>
              </a:rPr>
              <a:t>, copy the entries to all set score sheets</a:t>
            </a:r>
          </a:p>
        </p:txBody>
      </p:sp>
      <p:sp>
        <p:nvSpPr>
          <p:cNvPr id="50" name="Rectangle 49"/>
          <p:cNvSpPr>
            <a:spLocks noChangeArrowheads="1"/>
          </p:cNvSpPr>
          <p:nvPr/>
        </p:nvSpPr>
        <p:spPr bwMode="auto">
          <a:xfrm>
            <a:off x="1825190" y="5450818"/>
            <a:ext cx="5236954" cy="535531"/>
          </a:xfrm>
          <a:prstGeom prst="rect">
            <a:avLst/>
          </a:prstGeom>
          <a:solidFill>
            <a:srgbClr val="FFFF00"/>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marL="115888" indent="-115888">
              <a:lnSpc>
                <a:spcPct val="90000"/>
              </a:lnSpc>
              <a:buFont typeface="Arial" charset="0"/>
              <a:buChar char="•"/>
              <a:defRPr/>
            </a:pPr>
            <a:r>
              <a:rPr lang="en-US" sz="1600" b="0" dirty="0">
                <a:cs typeface="+mn-cs"/>
              </a:rPr>
              <a:t>When there is an Expulsion or Disqualification the SANCTIONS entry is made, but no points are awarded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50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up)">
                                      <p:cBhvr>
                                        <p:cTn id="7" dur="2000"/>
                                        <p:tgtEl>
                                          <p:spTgt spid="44035">
                                            <p:txEl>
                                              <p:pRg st="0" end="0"/>
                                            </p:txEl>
                                          </p:spTgt>
                                        </p:tgtEl>
                                      </p:cBhvr>
                                    </p:animEffect>
                                  </p:childTnLst>
                                </p:cTn>
                              </p:par>
                            </p:childTnLst>
                          </p:cTn>
                        </p:par>
                        <p:par>
                          <p:cTn id="8" fill="hold">
                            <p:stCondLst>
                              <p:cond delay="3500"/>
                            </p:stCondLst>
                            <p:childTnLst>
                              <p:par>
                                <p:cTn id="9" presetID="22" presetClass="entr" presetSubtype="8" fill="hold" grpId="0" nodeType="afterEffect">
                                  <p:stCondLst>
                                    <p:cond delay="0"/>
                                  </p:stCondLst>
                                  <p:childTnLst>
                                    <p:set>
                                      <p:cBhvr>
                                        <p:cTn id="10" dur="1" fill="hold">
                                          <p:stCondLst>
                                            <p:cond delay="0"/>
                                          </p:stCondLst>
                                        </p:cTn>
                                        <p:tgtEl>
                                          <p:spTgt spid="44042"/>
                                        </p:tgtEl>
                                        <p:attrNameLst>
                                          <p:attrName>style.visibility</p:attrName>
                                        </p:attrNameLst>
                                      </p:cBhvr>
                                      <p:to>
                                        <p:strVal val="visible"/>
                                      </p:to>
                                    </p:set>
                                    <p:animEffect transition="in" filter="wipe(left)">
                                      <p:cBhvr>
                                        <p:cTn id="11" dur="1250"/>
                                        <p:tgtEl>
                                          <p:spTgt spid="44042"/>
                                        </p:tgtEl>
                                      </p:cBhvr>
                                    </p:animEffect>
                                  </p:childTnLst>
                                </p:cTn>
                              </p:par>
                            </p:childTnLst>
                          </p:cTn>
                        </p:par>
                        <p:par>
                          <p:cTn id="12" fill="hold">
                            <p:stCondLst>
                              <p:cond delay="4750"/>
                            </p:stCondLst>
                            <p:childTnLst>
                              <p:par>
                                <p:cTn id="13" presetID="22" presetClass="entr" presetSubtype="8" fill="hold" grpId="0" nodeType="afterEffect">
                                  <p:stCondLst>
                                    <p:cond delay="0"/>
                                  </p:stCondLst>
                                  <p:childTnLst>
                                    <p:set>
                                      <p:cBhvr>
                                        <p:cTn id="14" dur="1" fill="hold">
                                          <p:stCondLst>
                                            <p:cond delay="0"/>
                                          </p:stCondLst>
                                        </p:cTn>
                                        <p:tgtEl>
                                          <p:spTgt spid="55311"/>
                                        </p:tgtEl>
                                        <p:attrNameLst>
                                          <p:attrName>style.visibility</p:attrName>
                                        </p:attrNameLst>
                                      </p:cBhvr>
                                      <p:to>
                                        <p:strVal val="visible"/>
                                      </p:to>
                                    </p:set>
                                    <p:animEffect transition="in" filter="wipe(left)">
                                      <p:cBhvr>
                                        <p:cTn id="15" dur="500"/>
                                        <p:tgtEl>
                                          <p:spTgt spid="55311"/>
                                        </p:tgtEl>
                                      </p:cBhvr>
                                    </p:animEffect>
                                  </p:childTnLst>
                                </p:cTn>
                              </p:par>
                            </p:childTnLst>
                          </p:cTn>
                        </p:par>
                        <p:par>
                          <p:cTn id="16" fill="hold">
                            <p:stCondLst>
                              <p:cond delay="5250"/>
                            </p:stCondLst>
                            <p:childTnLst>
                              <p:par>
                                <p:cTn id="17" presetID="22" presetClass="entr" presetSubtype="1" fill="hold" nodeType="afterEffect">
                                  <p:stCondLst>
                                    <p:cond delay="1500"/>
                                  </p:stCondLst>
                                  <p:childTnLst>
                                    <p:set>
                                      <p:cBhvr>
                                        <p:cTn id="18" dur="1" fill="hold">
                                          <p:stCondLst>
                                            <p:cond delay="0"/>
                                          </p:stCondLst>
                                        </p:cTn>
                                        <p:tgtEl>
                                          <p:spTgt spid="44035">
                                            <p:txEl>
                                              <p:pRg st="1" end="1"/>
                                            </p:txEl>
                                          </p:spTgt>
                                        </p:tgtEl>
                                        <p:attrNameLst>
                                          <p:attrName>style.visibility</p:attrName>
                                        </p:attrNameLst>
                                      </p:cBhvr>
                                      <p:to>
                                        <p:strVal val="visible"/>
                                      </p:to>
                                    </p:set>
                                    <p:animEffect transition="in" filter="wipe(up)">
                                      <p:cBhvr>
                                        <p:cTn id="19" dur="2000"/>
                                        <p:tgtEl>
                                          <p:spTgt spid="44035">
                                            <p:txEl>
                                              <p:pRg st="1" end="1"/>
                                            </p:txEl>
                                          </p:spTgt>
                                        </p:tgtEl>
                                      </p:cBhvr>
                                    </p:animEffect>
                                  </p:childTnLst>
                                </p:cTn>
                              </p:par>
                            </p:childTnLst>
                          </p:cTn>
                        </p:par>
                        <p:par>
                          <p:cTn id="20" fill="hold">
                            <p:stCondLst>
                              <p:cond delay="8750"/>
                            </p:stCondLst>
                            <p:childTnLst>
                              <p:par>
                                <p:cTn id="21" presetID="22" presetClass="entr" presetSubtype="8" fill="hold" grpId="0" nodeType="afterEffect">
                                  <p:stCondLst>
                                    <p:cond delay="0"/>
                                  </p:stCondLst>
                                  <p:childTnLst>
                                    <p:set>
                                      <p:cBhvr>
                                        <p:cTn id="22" dur="1" fill="hold">
                                          <p:stCondLst>
                                            <p:cond delay="0"/>
                                          </p:stCondLst>
                                        </p:cTn>
                                        <p:tgtEl>
                                          <p:spTgt spid="44043"/>
                                        </p:tgtEl>
                                        <p:attrNameLst>
                                          <p:attrName>style.visibility</p:attrName>
                                        </p:attrNameLst>
                                      </p:cBhvr>
                                      <p:to>
                                        <p:strVal val="visible"/>
                                      </p:to>
                                    </p:set>
                                    <p:animEffect transition="in" filter="wipe(left)">
                                      <p:cBhvr>
                                        <p:cTn id="23" dur="1250"/>
                                        <p:tgtEl>
                                          <p:spTgt spid="44043"/>
                                        </p:tgtEl>
                                      </p:cBhvr>
                                    </p:animEffect>
                                  </p:childTnLst>
                                </p:cTn>
                              </p:par>
                            </p:childTnLst>
                          </p:cTn>
                        </p:par>
                        <p:par>
                          <p:cTn id="24" fill="hold">
                            <p:stCondLst>
                              <p:cond delay="10000"/>
                            </p:stCondLst>
                            <p:childTnLst>
                              <p:par>
                                <p:cTn id="25" presetID="2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par>
                          <p:cTn id="28" fill="hold">
                            <p:stCondLst>
                              <p:cond delay="10500"/>
                            </p:stCondLst>
                            <p:childTnLst>
                              <p:par>
                                <p:cTn id="29" presetID="22" presetClass="entr" presetSubtype="1" fill="hold" nodeType="afterEffect">
                                  <p:stCondLst>
                                    <p:cond delay="1500"/>
                                  </p:stCondLst>
                                  <p:childTnLst>
                                    <p:set>
                                      <p:cBhvr>
                                        <p:cTn id="30" dur="1" fill="hold">
                                          <p:stCondLst>
                                            <p:cond delay="0"/>
                                          </p:stCondLst>
                                        </p:cTn>
                                        <p:tgtEl>
                                          <p:spTgt spid="44035">
                                            <p:txEl>
                                              <p:pRg st="2" end="2"/>
                                            </p:txEl>
                                          </p:spTgt>
                                        </p:tgtEl>
                                        <p:attrNameLst>
                                          <p:attrName>style.visibility</p:attrName>
                                        </p:attrNameLst>
                                      </p:cBhvr>
                                      <p:to>
                                        <p:strVal val="visible"/>
                                      </p:to>
                                    </p:set>
                                    <p:animEffect transition="in" filter="wipe(up)">
                                      <p:cBhvr>
                                        <p:cTn id="31" dur="2000"/>
                                        <p:tgtEl>
                                          <p:spTgt spid="44035">
                                            <p:txEl>
                                              <p:pRg st="2" end="2"/>
                                            </p:txEl>
                                          </p:spTgt>
                                        </p:tgtEl>
                                      </p:cBhvr>
                                    </p:animEffect>
                                  </p:childTnLst>
                                </p:cTn>
                              </p:par>
                            </p:childTnLst>
                          </p:cTn>
                        </p:par>
                        <p:par>
                          <p:cTn id="32" fill="hold">
                            <p:stCondLst>
                              <p:cond delay="14000"/>
                            </p:stCondLst>
                            <p:childTnLst>
                              <p:par>
                                <p:cTn id="33" presetID="22" presetClass="entr" presetSubtype="8" fill="hold" grpId="0" nodeType="afterEffect">
                                  <p:stCondLst>
                                    <p:cond delay="0"/>
                                  </p:stCondLst>
                                  <p:childTnLst>
                                    <p:set>
                                      <p:cBhvr>
                                        <p:cTn id="34" dur="1" fill="hold">
                                          <p:stCondLst>
                                            <p:cond delay="0"/>
                                          </p:stCondLst>
                                        </p:cTn>
                                        <p:tgtEl>
                                          <p:spTgt spid="44044"/>
                                        </p:tgtEl>
                                        <p:attrNameLst>
                                          <p:attrName>style.visibility</p:attrName>
                                        </p:attrNameLst>
                                      </p:cBhvr>
                                      <p:to>
                                        <p:strVal val="visible"/>
                                      </p:to>
                                    </p:set>
                                    <p:animEffect transition="in" filter="wipe(left)">
                                      <p:cBhvr>
                                        <p:cTn id="35" dur="1250"/>
                                        <p:tgtEl>
                                          <p:spTgt spid="44044"/>
                                        </p:tgtEl>
                                      </p:cBhvr>
                                    </p:animEffect>
                                  </p:childTnLst>
                                </p:cTn>
                              </p:par>
                            </p:childTnLst>
                          </p:cTn>
                        </p:par>
                        <p:par>
                          <p:cTn id="36" fill="hold">
                            <p:stCondLst>
                              <p:cond delay="15250"/>
                            </p:stCondLst>
                            <p:childTnLst>
                              <p:par>
                                <p:cTn id="37" presetID="22" presetClass="entr" presetSubtype="8"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par>
                          <p:cTn id="40" fill="hold">
                            <p:stCondLst>
                              <p:cond delay="15750"/>
                            </p:stCondLst>
                            <p:childTnLst>
                              <p:par>
                                <p:cTn id="41" presetID="22" presetClass="entr" presetSubtype="1" fill="hold" nodeType="afterEffect">
                                  <p:stCondLst>
                                    <p:cond delay="1500"/>
                                  </p:stCondLst>
                                  <p:childTnLst>
                                    <p:set>
                                      <p:cBhvr>
                                        <p:cTn id="42" dur="1" fill="hold">
                                          <p:stCondLst>
                                            <p:cond delay="0"/>
                                          </p:stCondLst>
                                        </p:cTn>
                                        <p:tgtEl>
                                          <p:spTgt spid="44035">
                                            <p:txEl>
                                              <p:pRg st="3" end="3"/>
                                            </p:txEl>
                                          </p:spTgt>
                                        </p:tgtEl>
                                        <p:attrNameLst>
                                          <p:attrName>style.visibility</p:attrName>
                                        </p:attrNameLst>
                                      </p:cBhvr>
                                      <p:to>
                                        <p:strVal val="visible"/>
                                      </p:to>
                                    </p:set>
                                    <p:animEffect transition="in" filter="wipe(up)">
                                      <p:cBhvr>
                                        <p:cTn id="43" dur="2000"/>
                                        <p:tgtEl>
                                          <p:spTgt spid="44035">
                                            <p:txEl>
                                              <p:pRg st="3" end="3"/>
                                            </p:txEl>
                                          </p:spTgt>
                                        </p:tgtEl>
                                      </p:cBhvr>
                                    </p:animEffect>
                                  </p:childTnLst>
                                </p:cTn>
                              </p:par>
                            </p:childTnLst>
                          </p:cTn>
                        </p:par>
                        <p:par>
                          <p:cTn id="44" fill="hold">
                            <p:stCondLst>
                              <p:cond delay="19250"/>
                            </p:stCondLst>
                            <p:childTnLst>
                              <p:par>
                                <p:cTn id="45" presetID="22" presetClass="entr" presetSubtype="8" fill="hold" grpId="0" nodeType="afterEffect">
                                  <p:stCondLst>
                                    <p:cond delay="0"/>
                                  </p:stCondLst>
                                  <p:childTnLst>
                                    <p:set>
                                      <p:cBhvr>
                                        <p:cTn id="46" dur="1" fill="hold">
                                          <p:stCondLst>
                                            <p:cond delay="0"/>
                                          </p:stCondLst>
                                        </p:cTn>
                                        <p:tgtEl>
                                          <p:spTgt spid="44046"/>
                                        </p:tgtEl>
                                        <p:attrNameLst>
                                          <p:attrName>style.visibility</p:attrName>
                                        </p:attrNameLst>
                                      </p:cBhvr>
                                      <p:to>
                                        <p:strVal val="visible"/>
                                      </p:to>
                                    </p:set>
                                    <p:animEffect transition="in" filter="wipe(left)">
                                      <p:cBhvr>
                                        <p:cTn id="47" dur="1250"/>
                                        <p:tgtEl>
                                          <p:spTgt spid="44046"/>
                                        </p:tgtEl>
                                      </p:cBhvr>
                                    </p:animEffect>
                                  </p:childTnLst>
                                </p:cTn>
                              </p:par>
                            </p:childTnLst>
                          </p:cTn>
                        </p:par>
                        <p:par>
                          <p:cTn id="48" fill="hold">
                            <p:stCondLst>
                              <p:cond delay="20500"/>
                            </p:stCondLst>
                            <p:childTnLst>
                              <p:par>
                                <p:cTn id="49" presetID="22" presetClass="entr" presetSubtype="8"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par>
                          <p:cTn id="52" fill="hold">
                            <p:stCondLst>
                              <p:cond delay="21000"/>
                            </p:stCondLst>
                            <p:childTnLst>
                              <p:par>
                                <p:cTn id="53" presetID="22" presetClass="entr" presetSubtype="1" fill="hold" nodeType="afterEffect">
                                  <p:stCondLst>
                                    <p:cond delay="1500"/>
                                  </p:stCondLst>
                                  <p:childTnLst>
                                    <p:set>
                                      <p:cBhvr>
                                        <p:cTn id="54" dur="1" fill="hold">
                                          <p:stCondLst>
                                            <p:cond delay="0"/>
                                          </p:stCondLst>
                                        </p:cTn>
                                        <p:tgtEl>
                                          <p:spTgt spid="44035">
                                            <p:txEl>
                                              <p:pRg st="4" end="4"/>
                                            </p:txEl>
                                          </p:spTgt>
                                        </p:tgtEl>
                                        <p:attrNameLst>
                                          <p:attrName>style.visibility</p:attrName>
                                        </p:attrNameLst>
                                      </p:cBhvr>
                                      <p:to>
                                        <p:strVal val="visible"/>
                                      </p:to>
                                    </p:set>
                                    <p:animEffect transition="in" filter="wipe(up)">
                                      <p:cBhvr>
                                        <p:cTn id="55" dur="2000"/>
                                        <p:tgtEl>
                                          <p:spTgt spid="44035">
                                            <p:txEl>
                                              <p:pRg st="4" end="4"/>
                                            </p:txEl>
                                          </p:spTgt>
                                        </p:tgtEl>
                                      </p:cBhvr>
                                    </p:animEffect>
                                  </p:childTnLst>
                                </p:cTn>
                              </p:par>
                            </p:childTnLst>
                          </p:cTn>
                        </p:par>
                        <p:par>
                          <p:cTn id="56" fill="hold">
                            <p:stCondLst>
                              <p:cond delay="24500"/>
                            </p:stCondLst>
                            <p:childTnLst>
                              <p:par>
                                <p:cTn id="57" presetID="22" presetClass="entr" presetSubtype="8" fill="hold" grpId="0" nodeType="after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wipe(left)">
                                      <p:cBhvr>
                                        <p:cTn id="59" dur="1250"/>
                                        <p:tgtEl>
                                          <p:spTgt spid="43"/>
                                        </p:tgtEl>
                                      </p:cBhvr>
                                    </p:animEffect>
                                  </p:childTnLst>
                                </p:cTn>
                              </p:par>
                            </p:childTnLst>
                          </p:cTn>
                        </p:par>
                        <p:par>
                          <p:cTn id="60" fill="hold">
                            <p:stCondLst>
                              <p:cond delay="25750"/>
                            </p:stCondLst>
                            <p:childTnLst>
                              <p:par>
                                <p:cTn id="61" presetID="22" presetClass="entr" presetSubtype="8" fill="hold" nodeType="after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left)">
                                      <p:cBhvr>
                                        <p:cTn id="63" dur="500"/>
                                        <p:tgtEl>
                                          <p:spTgt spid="5"/>
                                        </p:tgtEl>
                                      </p:cBhvr>
                                    </p:animEffect>
                                  </p:childTnLst>
                                </p:cTn>
                              </p:par>
                            </p:childTnLst>
                          </p:cTn>
                        </p:par>
                        <p:par>
                          <p:cTn id="64" fill="hold">
                            <p:stCondLst>
                              <p:cond delay="26250"/>
                            </p:stCondLst>
                            <p:childTnLst>
                              <p:par>
                                <p:cTn id="65" presetID="22" presetClass="entr" presetSubtype="1" fill="hold" nodeType="afterEffect">
                                  <p:stCondLst>
                                    <p:cond delay="0"/>
                                  </p:stCondLst>
                                  <p:childTnLst>
                                    <p:set>
                                      <p:cBhvr>
                                        <p:cTn id="66" dur="1" fill="hold">
                                          <p:stCondLst>
                                            <p:cond delay="0"/>
                                          </p:stCondLst>
                                        </p:cTn>
                                        <p:tgtEl>
                                          <p:spTgt spid="44035">
                                            <p:txEl>
                                              <p:pRg st="5" end="5"/>
                                            </p:txEl>
                                          </p:spTgt>
                                        </p:tgtEl>
                                        <p:attrNameLst>
                                          <p:attrName>style.visibility</p:attrName>
                                        </p:attrNameLst>
                                      </p:cBhvr>
                                      <p:to>
                                        <p:strVal val="visible"/>
                                      </p:to>
                                    </p:set>
                                    <p:animEffect transition="in" filter="wipe(up)">
                                      <p:cBhvr>
                                        <p:cTn id="67" dur="2000"/>
                                        <p:tgtEl>
                                          <p:spTgt spid="44035">
                                            <p:txEl>
                                              <p:pRg st="5" end="5"/>
                                            </p:txEl>
                                          </p:spTgt>
                                        </p:tgtEl>
                                      </p:cBhvr>
                                    </p:animEffect>
                                  </p:childTnLst>
                                </p:cTn>
                              </p:par>
                            </p:childTnLst>
                          </p:cTn>
                        </p:par>
                        <p:par>
                          <p:cTn id="68" fill="hold">
                            <p:stCondLst>
                              <p:cond delay="28250"/>
                            </p:stCondLst>
                            <p:childTnLst>
                              <p:par>
                                <p:cTn id="69" presetID="22" presetClass="entr" presetSubtype="8" fill="hold" grpId="0" nodeType="afterEffect">
                                  <p:stCondLst>
                                    <p:cond delay="0"/>
                                  </p:stCondLst>
                                  <p:childTnLst>
                                    <p:set>
                                      <p:cBhvr>
                                        <p:cTn id="70" dur="1" fill="hold">
                                          <p:stCondLst>
                                            <p:cond delay="0"/>
                                          </p:stCondLst>
                                        </p:cTn>
                                        <p:tgtEl>
                                          <p:spTgt spid="44047"/>
                                        </p:tgtEl>
                                        <p:attrNameLst>
                                          <p:attrName>style.visibility</p:attrName>
                                        </p:attrNameLst>
                                      </p:cBhvr>
                                      <p:to>
                                        <p:strVal val="visible"/>
                                      </p:to>
                                    </p:set>
                                    <p:animEffect transition="in" filter="wipe(left)">
                                      <p:cBhvr>
                                        <p:cTn id="71" dur="1250"/>
                                        <p:tgtEl>
                                          <p:spTgt spid="44047"/>
                                        </p:tgtEl>
                                      </p:cBhvr>
                                    </p:animEffect>
                                  </p:childTnLst>
                                </p:cTn>
                              </p:par>
                            </p:childTnLst>
                          </p:cTn>
                        </p:par>
                        <p:par>
                          <p:cTn id="72" fill="hold">
                            <p:stCondLst>
                              <p:cond delay="29500"/>
                            </p:stCondLst>
                            <p:childTnLst>
                              <p:par>
                                <p:cTn id="73" presetID="22" presetClass="entr" presetSubtype="8" fill="hold"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par>
                          <p:cTn id="76" fill="hold">
                            <p:stCondLst>
                              <p:cond delay="30000"/>
                            </p:stCondLst>
                            <p:childTnLst>
                              <p:par>
                                <p:cTn id="77" presetID="22" presetClass="entr" presetSubtype="1" fill="hold" nodeType="afterEffect">
                                  <p:stCondLst>
                                    <p:cond delay="0"/>
                                  </p:stCondLst>
                                  <p:childTnLst>
                                    <p:set>
                                      <p:cBhvr>
                                        <p:cTn id="78" dur="1" fill="hold">
                                          <p:stCondLst>
                                            <p:cond delay="0"/>
                                          </p:stCondLst>
                                        </p:cTn>
                                        <p:tgtEl>
                                          <p:spTgt spid="44035">
                                            <p:txEl>
                                              <p:pRg st="6" end="6"/>
                                            </p:txEl>
                                          </p:spTgt>
                                        </p:tgtEl>
                                        <p:attrNameLst>
                                          <p:attrName>style.visibility</p:attrName>
                                        </p:attrNameLst>
                                      </p:cBhvr>
                                      <p:to>
                                        <p:strVal val="visible"/>
                                      </p:to>
                                    </p:set>
                                    <p:animEffect transition="in" filter="wipe(up)">
                                      <p:cBhvr>
                                        <p:cTn id="79" dur="2000"/>
                                        <p:tgtEl>
                                          <p:spTgt spid="44035">
                                            <p:txEl>
                                              <p:pRg st="6" end="6"/>
                                            </p:txEl>
                                          </p:spTgt>
                                        </p:tgtEl>
                                      </p:cBhvr>
                                    </p:animEffect>
                                  </p:childTnLst>
                                </p:cTn>
                              </p:par>
                            </p:childTnLst>
                          </p:cTn>
                        </p:par>
                        <p:par>
                          <p:cTn id="80" fill="hold">
                            <p:stCondLst>
                              <p:cond delay="32000"/>
                            </p:stCondLst>
                            <p:childTnLst>
                              <p:par>
                                <p:cTn id="81" presetID="22" presetClass="entr" presetSubtype="8" fill="hold" grpId="0" nodeType="afterEffect">
                                  <p:stCondLst>
                                    <p:cond delay="0"/>
                                  </p:stCondLst>
                                  <p:childTnLst>
                                    <p:set>
                                      <p:cBhvr>
                                        <p:cTn id="82" dur="1" fill="hold">
                                          <p:stCondLst>
                                            <p:cond delay="0"/>
                                          </p:stCondLst>
                                        </p:cTn>
                                        <p:tgtEl>
                                          <p:spTgt spid="44052"/>
                                        </p:tgtEl>
                                        <p:attrNameLst>
                                          <p:attrName>style.visibility</p:attrName>
                                        </p:attrNameLst>
                                      </p:cBhvr>
                                      <p:to>
                                        <p:strVal val="visible"/>
                                      </p:to>
                                    </p:set>
                                    <p:animEffect transition="in" filter="wipe(left)">
                                      <p:cBhvr>
                                        <p:cTn id="83" dur="1250"/>
                                        <p:tgtEl>
                                          <p:spTgt spid="44052"/>
                                        </p:tgtEl>
                                      </p:cBhvr>
                                    </p:animEffect>
                                  </p:childTnLst>
                                </p:cTn>
                              </p:par>
                            </p:childTnLst>
                          </p:cTn>
                        </p:par>
                        <p:par>
                          <p:cTn id="84" fill="hold">
                            <p:stCondLst>
                              <p:cond delay="33250"/>
                            </p:stCondLst>
                            <p:childTnLst>
                              <p:par>
                                <p:cTn id="85" presetID="22" presetClass="entr" presetSubtype="8" fill="hold" nodeType="afterEffect">
                                  <p:stCondLst>
                                    <p:cond delay="0"/>
                                  </p:stCondLst>
                                  <p:childTnLst>
                                    <p:set>
                                      <p:cBhvr>
                                        <p:cTn id="86" dur="1" fill="hold">
                                          <p:stCondLst>
                                            <p:cond delay="0"/>
                                          </p:stCondLst>
                                        </p:cTn>
                                        <p:tgtEl>
                                          <p:spTgt spid="7"/>
                                        </p:tgtEl>
                                        <p:attrNameLst>
                                          <p:attrName>style.visibility</p:attrName>
                                        </p:attrNameLst>
                                      </p:cBhvr>
                                      <p:to>
                                        <p:strVal val="visible"/>
                                      </p:to>
                                    </p:set>
                                    <p:animEffect transition="in" filter="wipe(left)">
                                      <p:cBhvr>
                                        <p:cTn id="87" dur="500"/>
                                        <p:tgtEl>
                                          <p:spTgt spid="7"/>
                                        </p:tgtEl>
                                      </p:cBhvr>
                                    </p:animEffect>
                                  </p:childTnLst>
                                </p:cTn>
                              </p:par>
                            </p:childTnLst>
                          </p:cTn>
                        </p:par>
                        <p:par>
                          <p:cTn id="88" fill="hold">
                            <p:stCondLst>
                              <p:cond delay="33750"/>
                            </p:stCondLst>
                            <p:childTnLst>
                              <p:par>
                                <p:cTn id="89" presetID="53" presetClass="entr" presetSubtype="0" fill="hold" grpId="0" nodeType="afterEffect">
                                  <p:stCondLst>
                                    <p:cond delay="0"/>
                                  </p:stCondLst>
                                  <p:childTnLst>
                                    <p:set>
                                      <p:cBhvr>
                                        <p:cTn id="90" dur="1" fill="hold">
                                          <p:stCondLst>
                                            <p:cond delay="0"/>
                                          </p:stCondLst>
                                        </p:cTn>
                                        <p:tgtEl>
                                          <p:spTgt spid="50"/>
                                        </p:tgtEl>
                                        <p:attrNameLst>
                                          <p:attrName>style.visibility</p:attrName>
                                        </p:attrNameLst>
                                      </p:cBhvr>
                                      <p:to>
                                        <p:strVal val="visible"/>
                                      </p:to>
                                    </p:set>
                                    <p:anim calcmode="lin" valueType="num">
                                      <p:cBhvr>
                                        <p:cTn id="91" dur="500" fill="hold"/>
                                        <p:tgtEl>
                                          <p:spTgt spid="50"/>
                                        </p:tgtEl>
                                        <p:attrNameLst>
                                          <p:attrName>ppt_w</p:attrName>
                                        </p:attrNameLst>
                                      </p:cBhvr>
                                      <p:tavLst>
                                        <p:tav tm="0">
                                          <p:val>
                                            <p:fltVal val="0"/>
                                          </p:val>
                                        </p:tav>
                                        <p:tav tm="100000">
                                          <p:val>
                                            <p:strVal val="#ppt_w"/>
                                          </p:val>
                                        </p:tav>
                                      </p:tavLst>
                                    </p:anim>
                                    <p:anim calcmode="lin" valueType="num">
                                      <p:cBhvr>
                                        <p:cTn id="92" dur="500" fill="hold"/>
                                        <p:tgtEl>
                                          <p:spTgt spid="50"/>
                                        </p:tgtEl>
                                        <p:attrNameLst>
                                          <p:attrName>ppt_h</p:attrName>
                                        </p:attrNameLst>
                                      </p:cBhvr>
                                      <p:tavLst>
                                        <p:tav tm="0">
                                          <p:val>
                                            <p:fltVal val="0"/>
                                          </p:val>
                                        </p:tav>
                                        <p:tav tm="100000">
                                          <p:val>
                                            <p:strVal val="#ppt_h"/>
                                          </p:val>
                                        </p:tav>
                                      </p:tavLst>
                                    </p:anim>
                                    <p:animEffect transition="in" filter="fade">
                                      <p:cBhvr>
                                        <p:cTn id="93" dur="500"/>
                                        <p:tgtEl>
                                          <p:spTgt spid="50"/>
                                        </p:tgtEl>
                                      </p:cBhvr>
                                    </p:animEffect>
                                  </p:childTnLst>
                                </p:cTn>
                              </p:par>
                            </p:childTnLst>
                          </p:cTn>
                        </p:par>
                        <p:par>
                          <p:cTn id="94" fill="hold">
                            <p:stCondLst>
                              <p:cond delay="34250"/>
                            </p:stCondLst>
                            <p:childTnLst>
                              <p:par>
                                <p:cTn id="95" presetID="22" presetClass="entr" presetSubtype="8" fill="hold" grpId="0" nodeType="after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wipe(left)">
                                      <p:cBhvr>
                                        <p:cTn id="97" dur="1000"/>
                                        <p:tgtEl>
                                          <p:spTgt spid="49"/>
                                        </p:tgtEl>
                                      </p:cBhvr>
                                    </p:animEffect>
                                  </p:childTnLst>
                                </p:cTn>
                              </p:par>
                            </p:childTnLst>
                          </p:cTn>
                        </p:par>
                        <p:par>
                          <p:cTn id="98" fill="hold">
                            <p:stCondLst>
                              <p:cond delay="35250"/>
                            </p:stCondLst>
                            <p:childTnLst>
                              <p:par>
                                <p:cTn id="99" presetID="4" presetClass="entr" presetSubtype="32" fill="hold" nodeType="afterEffect">
                                  <p:stCondLst>
                                    <p:cond delay="0"/>
                                  </p:stCondLst>
                                  <p:childTnLst>
                                    <p:set>
                                      <p:cBhvr>
                                        <p:cTn id="100" dur="1" fill="hold">
                                          <p:stCondLst>
                                            <p:cond delay="0"/>
                                          </p:stCondLst>
                                        </p:cTn>
                                        <p:tgtEl>
                                          <p:spTgt spid="2064"/>
                                        </p:tgtEl>
                                        <p:attrNameLst>
                                          <p:attrName>style.visibility</p:attrName>
                                        </p:attrNameLst>
                                      </p:cBhvr>
                                      <p:to>
                                        <p:strVal val="visible"/>
                                      </p:to>
                                    </p:set>
                                    <p:animEffect transition="in" filter="box(out)">
                                      <p:cBhvr>
                                        <p:cTn id="101"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2" grpId="0" animBg="1"/>
      <p:bldP spid="44043" grpId="0" animBg="1"/>
      <p:bldP spid="44044" grpId="0" animBg="1"/>
      <p:bldP spid="44046" grpId="0" animBg="1"/>
      <p:bldP spid="44047" grpId="0" animBg="1"/>
      <p:bldP spid="44052" grpId="0" animBg="1"/>
      <p:bldP spid="55311" grpId="0"/>
      <p:bldP spid="43" grpId="0" animBg="1"/>
      <p:bldP spid="49" grpId="0"/>
      <p:bldP spid="50"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3"/>
          <p:cNvSpPr>
            <a:spLocks noGrp="1"/>
          </p:cNvSpPr>
          <p:nvPr>
            <p:ph type="sldNum" sz="quarter" idx="12"/>
          </p:nvPr>
        </p:nvSpPr>
        <p:spPr>
          <a:noFill/>
        </p:spPr>
        <p:txBody>
          <a:bodyPr/>
          <a:lstStyle/>
          <a:p>
            <a:fld id="{85B1C845-3C29-478F-AC04-F21886275021}" type="slidenum">
              <a:rPr lang="en-US" smtClean="0">
                <a:latin typeface="Arial" pitchFamily="34" charset="0"/>
                <a:cs typeface="Arial" pitchFamily="34" charset="0"/>
              </a:rPr>
              <a:pPr/>
              <a:t>80</a:t>
            </a:fld>
            <a:endParaRPr lang="en-US" dirty="0">
              <a:latin typeface="Arial" pitchFamily="34" charset="0"/>
              <a:cs typeface="Arial" pitchFamily="34" charset="0"/>
            </a:endParaRPr>
          </a:p>
        </p:txBody>
      </p:sp>
      <p:sp>
        <p:nvSpPr>
          <p:cNvPr id="18435" name="Text Box 3"/>
          <p:cNvSpPr txBox="1">
            <a:spLocks noChangeArrowheads="1"/>
          </p:cNvSpPr>
          <p:nvPr/>
        </p:nvSpPr>
        <p:spPr bwMode="auto">
          <a:xfrm>
            <a:off x="0" y="192465"/>
            <a:ext cx="9144000" cy="892552"/>
          </a:xfrm>
          <a:prstGeom prst="rect">
            <a:avLst/>
          </a:prstGeom>
          <a:noFill/>
          <a:ln w="9525">
            <a:noFill/>
            <a:miter lim="800000"/>
            <a:headEnd/>
            <a:tailEnd/>
          </a:ln>
        </p:spPr>
        <p:txBody>
          <a:bodyPr>
            <a:spAutoFit/>
          </a:bodyPr>
          <a:lstStyle/>
          <a:p>
            <a:pPr algn="ctr">
              <a:spcBef>
                <a:spcPct val="50000"/>
              </a:spcBef>
            </a:pPr>
            <a:r>
              <a:rPr lang="en-US" sz="3200" i="1" dirty="0">
                <a:solidFill>
                  <a:schemeClr val="accent2"/>
                </a:solidFill>
                <a:latin typeface="Tahoma" pitchFamily="34" charset="0"/>
              </a:rPr>
              <a:t>Electronic Scoring Systems</a:t>
            </a:r>
            <a:br>
              <a:rPr lang="en-US" sz="3200" i="1" dirty="0">
                <a:solidFill>
                  <a:schemeClr val="accent2"/>
                </a:solidFill>
                <a:latin typeface="Tahoma" pitchFamily="34" charset="0"/>
              </a:rPr>
            </a:br>
            <a:r>
              <a:rPr lang="en-US" sz="2000" i="1" dirty="0">
                <a:solidFill>
                  <a:schemeClr val="accent2"/>
                </a:solidFill>
                <a:latin typeface="Tahoma" pitchFamily="34" charset="0"/>
              </a:rPr>
              <a:t>(</a:t>
            </a:r>
            <a:r>
              <a:rPr lang="en-US" sz="2000" i="1" dirty="0" err="1">
                <a:solidFill>
                  <a:schemeClr val="accent2"/>
                </a:solidFill>
                <a:latin typeface="Tahoma" pitchFamily="34" charset="0"/>
              </a:rPr>
              <a:t>VolleyStation</a:t>
            </a:r>
            <a:r>
              <a:rPr lang="en-US" sz="2000" i="1" dirty="0">
                <a:solidFill>
                  <a:schemeClr val="accent2"/>
                </a:solidFill>
                <a:latin typeface="Tahoma" pitchFamily="34" charset="0"/>
              </a:rPr>
              <a:t>, </a:t>
            </a:r>
            <a:r>
              <a:rPr lang="en-US" sz="2000" i="1" dirty="0" err="1">
                <a:solidFill>
                  <a:schemeClr val="accent2"/>
                </a:solidFill>
                <a:latin typeface="Tahoma" pitchFamily="34" charset="0"/>
              </a:rPr>
              <a:t>VolleyWrite</a:t>
            </a:r>
            <a:r>
              <a:rPr lang="en-US" sz="2000" i="1" dirty="0">
                <a:solidFill>
                  <a:schemeClr val="accent2"/>
                </a:solidFill>
                <a:latin typeface="Tahoma" pitchFamily="34" charset="0"/>
              </a:rPr>
              <a:t>, </a:t>
            </a:r>
            <a:r>
              <a:rPr lang="en-US" sz="2000" i="1" dirty="0" err="1">
                <a:solidFill>
                  <a:schemeClr val="accent2"/>
                </a:solidFill>
                <a:latin typeface="Tahoma" pitchFamily="34" charset="0"/>
              </a:rPr>
              <a:t>eScore</a:t>
            </a:r>
            <a:r>
              <a:rPr lang="en-US" sz="2000" i="1" dirty="0">
                <a:solidFill>
                  <a:schemeClr val="accent2"/>
                </a:solidFill>
                <a:latin typeface="Tahoma" pitchFamily="34" charset="0"/>
              </a:rPr>
              <a:t>, etc.)</a:t>
            </a:r>
            <a:endParaRPr lang="en-US" altLang="en-US" sz="2000" i="1" dirty="0">
              <a:solidFill>
                <a:schemeClr val="accent2"/>
              </a:solidFill>
              <a:latin typeface="Tahoma" pitchFamily="34" charset="0"/>
            </a:endParaRPr>
          </a:p>
        </p:txBody>
      </p:sp>
      <p:pic>
        <p:nvPicPr>
          <p:cNvPr id="222212" name="Picture 4"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3" name="TextBox 2">
            <a:extLst>
              <a:ext uri="{FF2B5EF4-FFF2-40B4-BE49-F238E27FC236}">
                <a16:creationId xmlns:a16="http://schemas.microsoft.com/office/drawing/2014/main" id="{35C81CB3-7704-414B-B96F-6AD727D598A8}"/>
              </a:ext>
            </a:extLst>
          </p:cNvPr>
          <p:cNvSpPr txBox="1"/>
          <p:nvPr/>
        </p:nvSpPr>
        <p:spPr>
          <a:xfrm>
            <a:off x="474663" y="1280160"/>
            <a:ext cx="8516938" cy="830997"/>
          </a:xfrm>
          <a:prstGeom prst="rect">
            <a:avLst/>
          </a:prstGeom>
          <a:noFill/>
        </p:spPr>
        <p:txBody>
          <a:bodyPr wrap="square" lIns="0" rIns="0" rtlCol="0">
            <a:spAutoFit/>
          </a:bodyPr>
          <a:lstStyle/>
          <a:p>
            <a:pPr marL="514350" indent="-514350">
              <a:buAutoNum type="arabicPeriod"/>
            </a:pPr>
            <a:r>
              <a:rPr lang="en-US" sz="2400" dirty="0">
                <a:solidFill>
                  <a:srgbClr val="0070C0"/>
                </a:solidFill>
              </a:rPr>
              <a:t>You may encounter an Electronic Scoring system</a:t>
            </a:r>
            <a:endParaRPr lang="en-US" sz="2400" u="sng" dirty="0">
              <a:solidFill>
                <a:srgbClr val="00B050"/>
              </a:solidFill>
            </a:endParaRPr>
          </a:p>
          <a:p>
            <a:pPr marL="514350" indent="-514350">
              <a:buAutoNum type="arabicPeriod"/>
            </a:pPr>
            <a:r>
              <a:rPr lang="en-US" sz="2400" dirty="0">
                <a:solidFill>
                  <a:srgbClr val="0070C0"/>
                </a:solidFill>
              </a:rPr>
              <a:t>It is usually an app that runs on a phone or tablet</a:t>
            </a:r>
          </a:p>
        </p:txBody>
      </p:sp>
      <p:pic>
        <p:nvPicPr>
          <p:cNvPr id="2" name="Picture 9" descr="Click Next">
            <a:extLst>
              <a:ext uri="{FF2B5EF4-FFF2-40B4-BE49-F238E27FC236}">
                <a16:creationId xmlns:a16="http://schemas.microsoft.com/office/drawing/2014/main" id="{E85B1782-EDC8-B43E-E5F8-0B21071EFE1E}"/>
              </a:ext>
            </a:extLst>
          </p:cNvPr>
          <p:cNvPicPr>
            <a:picLocks noChangeAspect="1" noChangeArrowheads="1"/>
          </p:cNvPicPr>
          <p:nvPr/>
        </p:nvPicPr>
        <p:blipFill>
          <a:blip r:embed="rId4" cstate="print"/>
          <a:srcRect/>
          <a:stretch>
            <a:fillRect/>
          </a:stretch>
        </p:blipFill>
        <p:spPr bwMode="auto">
          <a:xfrm>
            <a:off x="8869680" y="1783080"/>
            <a:ext cx="230187" cy="230187"/>
          </a:xfrm>
          <a:prstGeom prst="rect">
            <a:avLst/>
          </a:prstGeom>
          <a:noFill/>
          <a:ln w="9525">
            <a:noFill/>
            <a:miter lim="800000"/>
            <a:headEnd/>
            <a:tailEnd/>
          </a:ln>
        </p:spPr>
      </p:pic>
      <p:pic>
        <p:nvPicPr>
          <p:cNvPr id="4" name="Picture 9" descr="Click Next">
            <a:extLst>
              <a:ext uri="{FF2B5EF4-FFF2-40B4-BE49-F238E27FC236}">
                <a16:creationId xmlns:a16="http://schemas.microsoft.com/office/drawing/2014/main" id="{27EBE7F2-8DF3-77B4-D5F9-713655256295}"/>
              </a:ext>
            </a:extLst>
          </p:cNvPr>
          <p:cNvPicPr>
            <a:picLocks noChangeAspect="1" noChangeArrowheads="1"/>
          </p:cNvPicPr>
          <p:nvPr/>
        </p:nvPicPr>
        <p:blipFill>
          <a:blip r:embed="rId4" cstate="print"/>
          <a:srcRect/>
          <a:stretch>
            <a:fillRect/>
          </a:stretch>
        </p:blipFill>
        <p:spPr bwMode="auto">
          <a:xfrm>
            <a:off x="8869680" y="4069080"/>
            <a:ext cx="230187" cy="230187"/>
          </a:xfrm>
          <a:prstGeom prst="rect">
            <a:avLst/>
          </a:prstGeom>
          <a:noFill/>
          <a:ln w="9525">
            <a:noFill/>
            <a:miter lim="800000"/>
            <a:headEnd/>
            <a:tailEnd/>
          </a:ln>
        </p:spPr>
      </p:pic>
      <p:sp>
        <p:nvSpPr>
          <p:cNvPr id="5" name="TextBox 4">
            <a:extLst>
              <a:ext uri="{FF2B5EF4-FFF2-40B4-BE49-F238E27FC236}">
                <a16:creationId xmlns:a16="http://schemas.microsoft.com/office/drawing/2014/main" id="{0DBA6C95-D4BC-9852-CA10-FAF92A83AFFD}"/>
              </a:ext>
            </a:extLst>
          </p:cNvPr>
          <p:cNvSpPr txBox="1"/>
          <p:nvPr/>
        </p:nvSpPr>
        <p:spPr>
          <a:xfrm>
            <a:off x="490054" y="2252563"/>
            <a:ext cx="8516938" cy="1908215"/>
          </a:xfrm>
          <a:prstGeom prst="rect">
            <a:avLst/>
          </a:prstGeom>
          <a:noFill/>
        </p:spPr>
        <p:txBody>
          <a:bodyPr wrap="square" lIns="0" rIns="0" rtlCol="0">
            <a:spAutoFit/>
          </a:bodyPr>
          <a:lstStyle/>
          <a:p>
            <a:r>
              <a:rPr lang="en-US" sz="2800" dirty="0">
                <a:solidFill>
                  <a:srgbClr val="FF0000"/>
                </a:solidFill>
              </a:rPr>
              <a:t>Lone Star Region Policy:</a:t>
            </a:r>
          </a:p>
          <a:p>
            <a:r>
              <a:rPr lang="en-US" b="0" dirty="0"/>
              <a:t>Tournaments must have the paper score sheets available during the event if a team chooses not to use the Electronic Scoring system. </a:t>
            </a:r>
          </a:p>
          <a:p>
            <a:endParaRPr lang="en-US" b="0" dirty="0"/>
          </a:p>
          <a:p>
            <a:r>
              <a:rPr lang="en-US" b="0" dirty="0"/>
              <a:t>If the parent of your scorer is comfortable downloading the app and the athlete is familiar with the program, the Electronic Scoring system may be used to keep score. </a:t>
            </a:r>
            <a:endParaRPr lang="en-US" dirty="0">
              <a:solidFill>
                <a:srgbClr val="0070C0"/>
              </a:solidFill>
            </a:endParaRPr>
          </a:p>
        </p:txBody>
      </p:sp>
      <p:sp>
        <p:nvSpPr>
          <p:cNvPr id="6" name="TextBox 5">
            <a:extLst>
              <a:ext uri="{FF2B5EF4-FFF2-40B4-BE49-F238E27FC236}">
                <a16:creationId xmlns:a16="http://schemas.microsoft.com/office/drawing/2014/main" id="{3CD8CDEC-04C3-BA4A-FD22-FB9F2D6DC27A}"/>
              </a:ext>
            </a:extLst>
          </p:cNvPr>
          <p:cNvSpPr txBox="1"/>
          <p:nvPr/>
        </p:nvSpPr>
        <p:spPr>
          <a:xfrm>
            <a:off x="474663" y="4402373"/>
            <a:ext cx="8516938" cy="646331"/>
          </a:xfrm>
          <a:prstGeom prst="rect">
            <a:avLst/>
          </a:prstGeom>
          <a:noFill/>
        </p:spPr>
        <p:txBody>
          <a:bodyPr wrap="square" lIns="0" rIns="0" rtlCol="0">
            <a:spAutoFit/>
          </a:bodyPr>
          <a:lstStyle/>
          <a:p>
            <a:r>
              <a:rPr lang="en-US" i="1" dirty="0">
                <a:solidFill>
                  <a:srgbClr val="00CC00"/>
                </a:solidFill>
              </a:rPr>
              <a:t>** Certification in scoring still requires a two-set paper score sheet to be submitted to the Scorer Chair and receive a passing score.</a:t>
            </a:r>
            <a:endParaRPr lang="en-US" dirty="0">
              <a:solidFill>
                <a:srgbClr val="0070C0"/>
              </a:solidFill>
            </a:endParaRPr>
          </a:p>
        </p:txBody>
      </p:sp>
      <p:sp>
        <p:nvSpPr>
          <p:cNvPr id="7" name="TextBox 6">
            <a:extLst>
              <a:ext uri="{FF2B5EF4-FFF2-40B4-BE49-F238E27FC236}">
                <a16:creationId xmlns:a16="http://schemas.microsoft.com/office/drawing/2014/main" id="{55B7913C-AD78-BF96-BC9A-B75536EBCACE}"/>
              </a:ext>
            </a:extLst>
          </p:cNvPr>
          <p:cNvSpPr txBox="1"/>
          <p:nvPr/>
        </p:nvSpPr>
        <p:spPr>
          <a:xfrm>
            <a:off x="490054" y="5273496"/>
            <a:ext cx="8516938" cy="1200329"/>
          </a:xfrm>
          <a:prstGeom prst="rect">
            <a:avLst/>
          </a:prstGeom>
          <a:noFill/>
        </p:spPr>
        <p:txBody>
          <a:bodyPr wrap="square" lIns="0" rIns="0" rtlCol="0">
            <a:spAutoFit/>
          </a:bodyPr>
          <a:lstStyle/>
          <a:p>
            <a:r>
              <a:rPr lang="en-US" dirty="0"/>
              <a:t>The Electronic Scoring system will not be accepted for use during the Lone Star Junior Regionals tournament event.  A paper score sheet must be kept by the </a:t>
            </a:r>
            <a:r>
              <a:rPr lang="en-US" u="sng" dirty="0"/>
              <a:t>certified</a:t>
            </a:r>
            <a:r>
              <a:rPr lang="en-US" dirty="0"/>
              <a:t> scorer in the BID division and by the </a:t>
            </a:r>
            <a:r>
              <a:rPr lang="en-US" u="sng" dirty="0"/>
              <a:t>clinic-attended</a:t>
            </a:r>
            <a:r>
              <a:rPr lang="en-US" dirty="0"/>
              <a:t> scorer in the non-BID division.</a:t>
            </a:r>
            <a:endParaRPr lang="en-US" dirty="0">
              <a:solidFill>
                <a:srgbClr val="0070C0"/>
              </a:solidFill>
            </a:endParaRPr>
          </a:p>
        </p:txBody>
      </p:sp>
      <p:pic>
        <p:nvPicPr>
          <p:cNvPr id="8" name="Picture 9" descr="Click Next">
            <a:extLst>
              <a:ext uri="{FF2B5EF4-FFF2-40B4-BE49-F238E27FC236}">
                <a16:creationId xmlns:a16="http://schemas.microsoft.com/office/drawing/2014/main" id="{298EC8B8-BFA6-163B-F754-A3AF029A2D2C}"/>
              </a:ext>
            </a:extLst>
          </p:cNvPr>
          <p:cNvPicPr>
            <a:picLocks noChangeAspect="1" noChangeArrowheads="1"/>
          </p:cNvPicPr>
          <p:nvPr/>
        </p:nvPicPr>
        <p:blipFill>
          <a:blip r:embed="rId4" cstate="print"/>
          <a:srcRect/>
          <a:stretch>
            <a:fillRect/>
          </a:stretch>
        </p:blipFill>
        <p:spPr bwMode="auto">
          <a:xfrm>
            <a:off x="8869680" y="4754880"/>
            <a:ext cx="230187" cy="230187"/>
          </a:xfrm>
          <a:prstGeom prst="rect">
            <a:avLst/>
          </a:prstGeom>
          <a:noFill/>
          <a:ln w="9525">
            <a:noFill/>
            <a:miter lim="800000"/>
            <a:headEnd/>
            <a:tailEnd/>
          </a:ln>
        </p:spPr>
      </p:pic>
    </p:spTree>
    <p:extLst>
      <p:ext uri="{BB962C8B-B14F-4D97-AF65-F5344CB8AC3E}">
        <p14:creationId xmlns:p14="http://schemas.microsoft.com/office/powerpoint/2010/main" val="1465154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up)">
                                      <p:cBhvr>
                                        <p:cTn id="10" dur="500"/>
                                        <p:tgtEl>
                                          <p:spTgt spid="3">
                                            <p:txEl>
                                              <p:pRg st="1" end="1"/>
                                            </p:txEl>
                                          </p:spTgt>
                                        </p:tgtEl>
                                      </p:cBhvr>
                                    </p:animEffect>
                                  </p:childTnLst>
                                </p:cTn>
                              </p:par>
                            </p:childTnLst>
                          </p:cTn>
                        </p:par>
                        <p:par>
                          <p:cTn id="11" fill="hold">
                            <p:stCondLst>
                              <p:cond delay="1000"/>
                            </p:stCondLst>
                            <p:childTnLst>
                              <p:par>
                                <p:cTn id="12" presetID="53"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Effect transition="in" filter="fade">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2000"/>
                                        <p:tgtEl>
                                          <p:spTgt spid="2"/>
                                        </p:tgtEl>
                                      </p:cBhvr>
                                    </p:animEffect>
                                    <p:set>
                                      <p:cBhvr>
                                        <p:cTn id="21" dur="1" fill="hold">
                                          <p:stCondLst>
                                            <p:cond delay="1999"/>
                                          </p:stCondLst>
                                        </p:cTn>
                                        <p:tgtEl>
                                          <p:spTgt spid="2"/>
                                        </p:tgtEl>
                                        <p:attrNameLst>
                                          <p:attrName>style.visibility</p:attrName>
                                        </p:attrNameLst>
                                      </p:cBhvr>
                                      <p:to>
                                        <p:strVal val="hidden"/>
                                      </p:to>
                                    </p:set>
                                  </p:childTnLst>
                                </p:cTn>
                              </p:par>
                              <p:par>
                                <p:cTn id="22" presetID="22" presetClass="entr" presetSubtype="1" fill="hold" nodeType="with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Effect transition="in" filter="wipe(up)">
                                      <p:cBhvr>
                                        <p:cTn id="24" dur="500"/>
                                        <p:tgtEl>
                                          <p:spTgt spid="5">
                                            <p:txEl>
                                              <p:pRg st="0" end="0"/>
                                            </p:txEl>
                                          </p:spTgt>
                                        </p:tgtEl>
                                      </p:cBhvr>
                                    </p:animEffect>
                                  </p:childTnLst>
                                </p:cTn>
                              </p:par>
                              <p:par>
                                <p:cTn id="25" presetID="22" presetClass="entr" presetSubtype="1" fill="hold" nodeType="with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wipe(up)">
                                      <p:cBhvr>
                                        <p:cTn id="27" dur="500"/>
                                        <p:tgtEl>
                                          <p:spTgt spid="5">
                                            <p:txEl>
                                              <p:pRg st="1" end="1"/>
                                            </p:txEl>
                                          </p:spTgt>
                                        </p:tgtEl>
                                      </p:cBhvr>
                                    </p:animEffect>
                                  </p:childTnLst>
                                </p:cTn>
                              </p:par>
                              <p:par>
                                <p:cTn id="28" presetID="22" presetClass="entr" presetSubtype="1" fill="hold" nodeType="withEffect">
                                  <p:stCondLst>
                                    <p:cond delay="0"/>
                                  </p:stCondLst>
                                  <p:childTnLst>
                                    <p:set>
                                      <p:cBhvr>
                                        <p:cTn id="29" dur="1" fill="hold">
                                          <p:stCondLst>
                                            <p:cond delay="0"/>
                                          </p:stCondLst>
                                        </p:cTn>
                                        <p:tgtEl>
                                          <p:spTgt spid="5">
                                            <p:txEl>
                                              <p:pRg st="3" end="3"/>
                                            </p:txEl>
                                          </p:spTgt>
                                        </p:tgtEl>
                                        <p:attrNameLst>
                                          <p:attrName>style.visibility</p:attrName>
                                        </p:attrNameLst>
                                      </p:cBhvr>
                                      <p:to>
                                        <p:strVal val="visible"/>
                                      </p:to>
                                    </p:set>
                                    <p:animEffect transition="in" filter="wipe(up)">
                                      <p:cBhvr>
                                        <p:cTn id="30" dur="500"/>
                                        <p:tgtEl>
                                          <p:spTgt spid="5">
                                            <p:txEl>
                                              <p:pRg st="3" end="3"/>
                                            </p:txEl>
                                          </p:spTgt>
                                        </p:tgtEl>
                                      </p:cBhvr>
                                    </p:animEffect>
                                  </p:childTnLst>
                                </p:cTn>
                              </p:par>
                            </p:childTnLst>
                          </p:cTn>
                        </p:par>
                        <p:par>
                          <p:cTn id="31" fill="hold">
                            <p:stCondLst>
                              <p:cond delay="2000"/>
                            </p:stCondLst>
                            <p:childTnLst>
                              <p:par>
                                <p:cTn id="32" presetID="53"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1000" fill="hold"/>
                                        <p:tgtEl>
                                          <p:spTgt spid="4"/>
                                        </p:tgtEl>
                                        <p:attrNameLst>
                                          <p:attrName>ppt_w</p:attrName>
                                        </p:attrNameLst>
                                      </p:cBhvr>
                                      <p:tavLst>
                                        <p:tav tm="0">
                                          <p:val>
                                            <p:fltVal val="0"/>
                                          </p:val>
                                        </p:tav>
                                        <p:tav tm="100000">
                                          <p:val>
                                            <p:strVal val="#ppt_w"/>
                                          </p:val>
                                        </p:tav>
                                      </p:tavLst>
                                    </p:anim>
                                    <p:anim calcmode="lin" valueType="num">
                                      <p:cBhvr>
                                        <p:cTn id="35" dur="1000" fill="hold"/>
                                        <p:tgtEl>
                                          <p:spTgt spid="4"/>
                                        </p:tgtEl>
                                        <p:attrNameLst>
                                          <p:attrName>ppt_h</p:attrName>
                                        </p:attrNameLst>
                                      </p:cBhvr>
                                      <p:tavLst>
                                        <p:tav tm="0">
                                          <p:val>
                                            <p:fltVal val="0"/>
                                          </p:val>
                                        </p:tav>
                                        <p:tav tm="100000">
                                          <p:val>
                                            <p:strVal val="#ppt_h"/>
                                          </p:val>
                                        </p:tav>
                                      </p:tavLst>
                                    </p:anim>
                                    <p:animEffect transition="in" filter="fade">
                                      <p:cBhvr>
                                        <p:cTn id="36" dur="10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2000"/>
                                        <p:tgtEl>
                                          <p:spTgt spid="4"/>
                                        </p:tgtEl>
                                      </p:cBhvr>
                                    </p:animEffect>
                                    <p:set>
                                      <p:cBhvr>
                                        <p:cTn id="41" dur="1" fill="hold">
                                          <p:stCondLst>
                                            <p:cond delay="1999"/>
                                          </p:stCondLst>
                                        </p:cTn>
                                        <p:tgtEl>
                                          <p:spTgt spid="4"/>
                                        </p:tgtEl>
                                        <p:attrNameLst>
                                          <p:attrName>style.visibility</p:attrName>
                                        </p:attrNameLst>
                                      </p:cBhvr>
                                      <p:to>
                                        <p:strVal val="hidden"/>
                                      </p:to>
                                    </p:set>
                                  </p:childTnLst>
                                </p:cTn>
                              </p:par>
                              <p:par>
                                <p:cTn id="42" presetID="22" presetClass="entr" presetSubtype="1" fill="hold" nodeType="withEffect">
                                  <p:stCondLst>
                                    <p:cond delay="0"/>
                                  </p:stCondLst>
                                  <p:childTnLst>
                                    <p:set>
                                      <p:cBhvr>
                                        <p:cTn id="43" dur="1" fill="hold">
                                          <p:stCondLst>
                                            <p:cond delay="0"/>
                                          </p:stCondLst>
                                        </p:cTn>
                                        <p:tgtEl>
                                          <p:spTgt spid="6">
                                            <p:txEl>
                                              <p:pRg st="0" end="0"/>
                                            </p:txEl>
                                          </p:spTgt>
                                        </p:tgtEl>
                                        <p:attrNameLst>
                                          <p:attrName>style.visibility</p:attrName>
                                        </p:attrNameLst>
                                      </p:cBhvr>
                                      <p:to>
                                        <p:strVal val="visible"/>
                                      </p:to>
                                    </p:set>
                                    <p:animEffect transition="in" filter="wipe(up)">
                                      <p:cBhvr>
                                        <p:cTn id="44" dur="500"/>
                                        <p:tgtEl>
                                          <p:spTgt spid="6">
                                            <p:txEl>
                                              <p:pRg st="0" end="0"/>
                                            </p:txEl>
                                          </p:spTgt>
                                        </p:tgtEl>
                                      </p:cBhvr>
                                    </p:animEffect>
                                  </p:childTnLst>
                                </p:cTn>
                              </p:par>
                            </p:childTnLst>
                          </p:cTn>
                        </p:par>
                        <p:par>
                          <p:cTn id="45" fill="hold">
                            <p:stCondLst>
                              <p:cond delay="2000"/>
                            </p:stCondLst>
                            <p:childTnLst>
                              <p:par>
                                <p:cTn id="46" presetID="53" presetClass="entr" presetSubtype="0"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1000" fill="hold"/>
                                        <p:tgtEl>
                                          <p:spTgt spid="8"/>
                                        </p:tgtEl>
                                        <p:attrNameLst>
                                          <p:attrName>ppt_w</p:attrName>
                                        </p:attrNameLst>
                                      </p:cBhvr>
                                      <p:tavLst>
                                        <p:tav tm="0">
                                          <p:val>
                                            <p:fltVal val="0"/>
                                          </p:val>
                                        </p:tav>
                                        <p:tav tm="100000">
                                          <p:val>
                                            <p:strVal val="#ppt_w"/>
                                          </p:val>
                                        </p:tav>
                                      </p:tavLst>
                                    </p:anim>
                                    <p:anim calcmode="lin" valueType="num">
                                      <p:cBhvr>
                                        <p:cTn id="49" dur="1000" fill="hold"/>
                                        <p:tgtEl>
                                          <p:spTgt spid="8"/>
                                        </p:tgtEl>
                                        <p:attrNameLst>
                                          <p:attrName>ppt_h</p:attrName>
                                        </p:attrNameLst>
                                      </p:cBhvr>
                                      <p:tavLst>
                                        <p:tav tm="0">
                                          <p:val>
                                            <p:fltVal val="0"/>
                                          </p:val>
                                        </p:tav>
                                        <p:tav tm="100000">
                                          <p:val>
                                            <p:strVal val="#ppt_h"/>
                                          </p:val>
                                        </p:tav>
                                      </p:tavLst>
                                    </p:anim>
                                    <p:animEffect transition="in" filter="fade">
                                      <p:cBhvr>
                                        <p:cTn id="50" dur="10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2000"/>
                                        <p:tgtEl>
                                          <p:spTgt spid="8"/>
                                        </p:tgtEl>
                                      </p:cBhvr>
                                    </p:animEffect>
                                    <p:set>
                                      <p:cBhvr>
                                        <p:cTn id="55" dur="1" fill="hold">
                                          <p:stCondLst>
                                            <p:cond delay="1999"/>
                                          </p:stCondLst>
                                        </p:cTn>
                                        <p:tgtEl>
                                          <p:spTgt spid="8"/>
                                        </p:tgtEl>
                                        <p:attrNameLst>
                                          <p:attrName>style.visibility</p:attrName>
                                        </p:attrNameLst>
                                      </p:cBhvr>
                                      <p:to>
                                        <p:strVal val="hidden"/>
                                      </p:to>
                                    </p:set>
                                  </p:childTnLst>
                                </p:cTn>
                              </p:par>
                              <p:par>
                                <p:cTn id="56" presetID="22" presetClass="entr" presetSubtype="1" fill="hold" nodeType="withEffect">
                                  <p:stCondLst>
                                    <p:cond delay="0"/>
                                  </p:stCondLst>
                                  <p:childTnLst>
                                    <p:set>
                                      <p:cBhvr>
                                        <p:cTn id="57" dur="1" fill="hold">
                                          <p:stCondLst>
                                            <p:cond delay="0"/>
                                          </p:stCondLst>
                                        </p:cTn>
                                        <p:tgtEl>
                                          <p:spTgt spid="7">
                                            <p:txEl>
                                              <p:pRg st="0" end="0"/>
                                            </p:txEl>
                                          </p:spTgt>
                                        </p:tgtEl>
                                        <p:attrNameLst>
                                          <p:attrName>style.visibility</p:attrName>
                                        </p:attrNameLst>
                                      </p:cBhvr>
                                      <p:to>
                                        <p:strVal val="visible"/>
                                      </p:to>
                                    </p:set>
                                    <p:animEffect transition="in" filter="wipe(up)">
                                      <p:cBhvr>
                                        <p:cTn id="58" dur="500"/>
                                        <p:tgtEl>
                                          <p:spTgt spid="7">
                                            <p:txEl>
                                              <p:pRg st="0" end="0"/>
                                            </p:txEl>
                                          </p:spTgt>
                                        </p:tgtEl>
                                      </p:cBhvr>
                                    </p:animEffect>
                                  </p:childTnLst>
                                </p:cTn>
                              </p:par>
                            </p:childTnLst>
                          </p:cTn>
                        </p:par>
                        <p:par>
                          <p:cTn id="59" fill="hold">
                            <p:stCondLst>
                              <p:cond delay="2000"/>
                            </p:stCondLst>
                            <p:childTnLst>
                              <p:par>
                                <p:cTn id="60" presetID="4" presetClass="entr" presetSubtype="32" fill="hold" nodeType="afterEffect">
                                  <p:stCondLst>
                                    <p:cond delay="0"/>
                                  </p:stCondLst>
                                  <p:childTnLst>
                                    <p:set>
                                      <p:cBhvr>
                                        <p:cTn id="61" dur="1" fill="hold">
                                          <p:stCondLst>
                                            <p:cond delay="0"/>
                                          </p:stCondLst>
                                        </p:cTn>
                                        <p:tgtEl>
                                          <p:spTgt spid="222212"/>
                                        </p:tgtEl>
                                        <p:attrNameLst>
                                          <p:attrName>style.visibility</p:attrName>
                                        </p:attrNameLst>
                                      </p:cBhvr>
                                      <p:to>
                                        <p:strVal val="visible"/>
                                      </p:to>
                                    </p:set>
                                    <p:animEffect transition="in" filter="box(out)">
                                      <p:cBhvr>
                                        <p:cTn id="62" dur="500"/>
                                        <p:tgtEl>
                                          <p:spTgt spid="222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3"/>
          <p:cNvSpPr>
            <a:spLocks noGrp="1"/>
          </p:cNvSpPr>
          <p:nvPr>
            <p:ph type="sldNum" sz="quarter" idx="12"/>
          </p:nvPr>
        </p:nvSpPr>
        <p:spPr>
          <a:noFill/>
        </p:spPr>
        <p:txBody>
          <a:bodyPr/>
          <a:lstStyle/>
          <a:p>
            <a:fld id="{85B1C845-3C29-478F-AC04-F21886275021}" type="slidenum">
              <a:rPr lang="en-US" smtClean="0">
                <a:latin typeface="Arial" pitchFamily="34" charset="0"/>
                <a:cs typeface="Arial" pitchFamily="34" charset="0"/>
              </a:rPr>
              <a:pPr/>
              <a:t>81</a:t>
            </a:fld>
            <a:endParaRPr lang="en-US" dirty="0">
              <a:latin typeface="Arial" pitchFamily="34" charset="0"/>
              <a:cs typeface="Arial" pitchFamily="34" charset="0"/>
            </a:endParaRPr>
          </a:p>
        </p:txBody>
      </p:sp>
      <p:sp>
        <p:nvSpPr>
          <p:cNvPr id="18435" name="Text Box 3"/>
          <p:cNvSpPr txBox="1">
            <a:spLocks noChangeArrowheads="1"/>
          </p:cNvSpPr>
          <p:nvPr/>
        </p:nvSpPr>
        <p:spPr bwMode="auto">
          <a:xfrm>
            <a:off x="0" y="45720"/>
            <a:ext cx="9144000" cy="1077218"/>
          </a:xfrm>
          <a:prstGeom prst="rect">
            <a:avLst/>
          </a:prstGeom>
          <a:noFill/>
          <a:ln w="9525">
            <a:noFill/>
            <a:miter lim="800000"/>
            <a:headEnd/>
            <a:tailEnd/>
          </a:ln>
        </p:spPr>
        <p:txBody>
          <a:bodyPr>
            <a:spAutoFit/>
          </a:bodyPr>
          <a:lstStyle/>
          <a:p>
            <a:pPr algn="ctr">
              <a:spcBef>
                <a:spcPct val="50000"/>
              </a:spcBef>
            </a:pPr>
            <a:r>
              <a:rPr lang="en-US" sz="3200" i="1" dirty="0">
                <a:solidFill>
                  <a:schemeClr val="accent2"/>
                </a:solidFill>
                <a:latin typeface="Tahoma" pitchFamily="34" charset="0"/>
              </a:rPr>
              <a:t>Remember: </a:t>
            </a:r>
            <a:br>
              <a:rPr lang="en-US" sz="3200" i="1" dirty="0">
                <a:solidFill>
                  <a:schemeClr val="accent2"/>
                </a:solidFill>
                <a:latin typeface="Tahoma" pitchFamily="34" charset="0"/>
              </a:rPr>
            </a:br>
            <a:r>
              <a:rPr lang="en-US" sz="3200" i="1" dirty="0">
                <a:solidFill>
                  <a:schemeClr val="accent2"/>
                </a:solidFill>
                <a:latin typeface="Tahoma" pitchFamily="34" charset="0"/>
              </a:rPr>
              <a:t>Scorer Certification Requirements</a:t>
            </a:r>
          </a:p>
        </p:txBody>
      </p:sp>
      <p:pic>
        <p:nvPicPr>
          <p:cNvPr id="222212" name="Picture 4" descr="Vball9"/>
          <p:cNvPicPr>
            <a:picLocks noChangeAspect="1" noChangeArrowheads="1"/>
          </p:cNvPicPr>
          <p:nvPr/>
        </p:nvPicPr>
        <p:blipFill>
          <a:blip r:embed="rId3" cstate="print"/>
          <a:srcRect/>
          <a:stretch>
            <a:fillRect/>
          </a:stretch>
        </p:blipFill>
        <p:spPr bwMode="auto">
          <a:xfrm>
            <a:off x="244475" y="6459538"/>
            <a:ext cx="230188" cy="238125"/>
          </a:xfrm>
          <a:prstGeom prst="rect">
            <a:avLst/>
          </a:prstGeom>
          <a:noFill/>
          <a:ln w="9525">
            <a:noFill/>
            <a:miter lim="800000"/>
            <a:headEnd/>
            <a:tailEnd/>
          </a:ln>
        </p:spPr>
      </p:pic>
      <p:sp>
        <p:nvSpPr>
          <p:cNvPr id="222213" name="Text Box 5"/>
          <p:cNvSpPr txBox="1">
            <a:spLocks noChangeArrowheads="1"/>
          </p:cNvSpPr>
          <p:nvPr/>
        </p:nvSpPr>
        <p:spPr bwMode="auto">
          <a:xfrm>
            <a:off x="457200" y="1051560"/>
            <a:ext cx="8728672" cy="4665444"/>
          </a:xfrm>
          <a:prstGeom prst="rect">
            <a:avLst/>
          </a:prstGeom>
          <a:noFill/>
          <a:ln w="9525">
            <a:noFill/>
            <a:miter lim="800000"/>
            <a:headEnd/>
            <a:tailEnd/>
          </a:ln>
        </p:spPr>
        <p:txBody>
          <a:bodyPr wrap="none">
            <a:spAutoFit/>
          </a:bodyPr>
          <a:lstStyle/>
          <a:p>
            <a:pPr>
              <a:lnSpc>
                <a:spcPct val="200000"/>
              </a:lnSpc>
              <a:buBlip>
                <a:blip r:embed="rId4"/>
              </a:buBlip>
            </a:pPr>
            <a:r>
              <a:rPr lang="en-US" sz="2200" dirty="0"/>
              <a:t> Register In the Lone Star Region </a:t>
            </a:r>
            <a:r>
              <a:rPr lang="en-US" sz="1400" b="0" dirty="0"/>
              <a:t>(USA Volleyball Membership in Sports Engine)</a:t>
            </a:r>
          </a:p>
          <a:p>
            <a:pPr>
              <a:lnSpc>
                <a:spcPct val="200000"/>
              </a:lnSpc>
              <a:buFontTx/>
              <a:buBlip>
                <a:blip r:embed="rId4"/>
              </a:buBlip>
            </a:pPr>
            <a:r>
              <a:rPr lang="en-US" sz="2200" dirty="0"/>
              <a:t> Submit application </a:t>
            </a:r>
            <a:r>
              <a:rPr lang="en-US" sz="1600" b="0" dirty="0"/>
              <a:t>– (pre-register online or at a clinic)</a:t>
            </a:r>
          </a:p>
          <a:p>
            <a:pPr>
              <a:lnSpc>
                <a:spcPct val="200000"/>
              </a:lnSpc>
              <a:buFontTx/>
              <a:buBlip>
                <a:blip r:embed="rId4"/>
              </a:buBlip>
            </a:pPr>
            <a:r>
              <a:rPr lang="en-US" sz="2200" dirty="0"/>
              <a:t> Attend clinic</a:t>
            </a:r>
          </a:p>
          <a:p>
            <a:pPr>
              <a:lnSpc>
                <a:spcPct val="200000"/>
              </a:lnSpc>
              <a:buFontTx/>
              <a:buBlip>
                <a:blip r:embed="rId4"/>
              </a:buBlip>
            </a:pPr>
            <a:r>
              <a:rPr lang="en-US" sz="2200" dirty="0"/>
              <a:t> Take and correct exam</a:t>
            </a:r>
          </a:p>
          <a:p>
            <a:pPr>
              <a:buFontTx/>
              <a:buBlip>
                <a:blip r:embed="rId4"/>
              </a:buBlip>
            </a:pPr>
            <a:r>
              <a:rPr lang="en-US" sz="2200" dirty="0"/>
              <a:t> Receive a passing evaluation on score sheets from </a:t>
            </a:r>
            <a:r>
              <a:rPr lang="en-US" sz="2200" u="sng" dirty="0"/>
              <a:t>two sets</a:t>
            </a:r>
            <a:br>
              <a:rPr lang="en-US" sz="2200" dirty="0"/>
            </a:br>
            <a:r>
              <a:rPr lang="en-US" sz="2200" dirty="0"/>
              <a:t>   at a live match where you are the scorer.</a:t>
            </a:r>
            <a:br>
              <a:rPr lang="en-US" sz="2200" dirty="0"/>
            </a:br>
            <a:r>
              <a:rPr lang="en-US" sz="2200" dirty="0"/>
              <a:t>   </a:t>
            </a:r>
            <a:r>
              <a:rPr lang="en-US" i="1" dirty="0"/>
              <a:t>(submissions may be electronic - email to: </a:t>
            </a:r>
            <a:r>
              <a:rPr lang="en-US" sz="2000" i="1" dirty="0">
                <a:solidFill>
                  <a:srgbClr val="FF0000"/>
                </a:solidFill>
                <a:hlinkClick r:id="rId5"/>
              </a:rPr>
              <a:t>LSRScorechair@gmail.com</a:t>
            </a:r>
            <a:r>
              <a:rPr lang="en-US" i="1" dirty="0"/>
              <a:t>)</a:t>
            </a:r>
            <a:br>
              <a:rPr lang="en-US" i="1" dirty="0"/>
            </a:br>
            <a:r>
              <a:rPr lang="en-US" b="0" i="1" dirty="0"/>
              <a:t>     The absolute FINAL date for submission of score sheets is 8/31/26!</a:t>
            </a:r>
          </a:p>
          <a:p>
            <a:pPr>
              <a:lnSpc>
                <a:spcPct val="200000"/>
              </a:lnSpc>
              <a:buFontTx/>
              <a:buBlip>
                <a:blip r:embed="rId4"/>
              </a:buBlip>
            </a:pPr>
            <a:r>
              <a:rPr lang="en-US" sz="2200" dirty="0"/>
              <a:t> Pay applicable fees</a:t>
            </a:r>
          </a:p>
        </p:txBody>
      </p:sp>
      <p:sp>
        <p:nvSpPr>
          <p:cNvPr id="8" name="TextBox 7"/>
          <p:cNvSpPr txBox="1">
            <a:spLocks noChangeArrowheads="1"/>
          </p:cNvSpPr>
          <p:nvPr/>
        </p:nvSpPr>
        <p:spPr bwMode="auto">
          <a:xfrm>
            <a:off x="474490" y="5669280"/>
            <a:ext cx="8258030" cy="461665"/>
          </a:xfrm>
          <a:prstGeom prst="rect">
            <a:avLst/>
          </a:prstGeom>
          <a:noFill/>
          <a:ln w="9525">
            <a:noFill/>
            <a:miter lim="800000"/>
            <a:headEnd/>
            <a:tailEnd/>
          </a:ln>
        </p:spPr>
        <p:txBody>
          <a:bodyPr wrap="none">
            <a:spAutoFit/>
          </a:bodyPr>
          <a:lstStyle/>
          <a:p>
            <a:r>
              <a:rPr lang="en-US" sz="2400" dirty="0">
                <a:solidFill>
                  <a:srgbClr val="00B050"/>
                </a:solidFill>
              </a:rPr>
              <a:t>* * </a:t>
            </a:r>
            <a:r>
              <a:rPr lang="en-US" sz="2400" b="0" dirty="0">
                <a:solidFill>
                  <a:srgbClr val="00B050"/>
                </a:solidFill>
              </a:rPr>
              <a:t>A </a:t>
            </a:r>
            <a:r>
              <a:rPr lang="en-US" sz="2400" dirty="0">
                <a:solidFill>
                  <a:srgbClr val="00B050"/>
                </a:solidFill>
              </a:rPr>
              <a:t>COMPLETED</a:t>
            </a:r>
            <a:r>
              <a:rPr lang="en-US" sz="2400" b="0" dirty="0">
                <a:solidFill>
                  <a:srgbClr val="00B050"/>
                </a:solidFill>
              </a:rPr>
              <a:t> certification is good for two seasons.</a:t>
            </a:r>
            <a:r>
              <a:rPr lang="en-US" sz="2400" dirty="0">
                <a:solidFill>
                  <a:srgbClr val="00B050"/>
                </a:solidFill>
              </a:rPr>
              <a:t> * *</a:t>
            </a:r>
          </a:p>
        </p:txBody>
      </p:sp>
      <p:pic>
        <p:nvPicPr>
          <p:cNvPr id="7177" name="Picture 9" descr="MCj04413100000[1]"/>
          <p:cNvPicPr>
            <a:picLocks noChangeAspect="1" noChangeArrowheads="1"/>
          </p:cNvPicPr>
          <p:nvPr/>
        </p:nvPicPr>
        <p:blipFill>
          <a:blip r:embed="rId6" cstate="print"/>
          <a:srcRect/>
          <a:stretch>
            <a:fillRect/>
          </a:stretch>
        </p:blipFill>
        <p:spPr bwMode="auto">
          <a:xfrm>
            <a:off x="6126480" y="1864042"/>
            <a:ext cx="1976437" cy="1976438"/>
          </a:xfrm>
          <a:prstGeom prst="rect">
            <a:avLst/>
          </a:prstGeom>
          <a:noFill/>
          <a:ln w="9525">
            <a:noFill/>
            <a:miter lim="800000"/>
            <a:headEnd/>
            <a:tailEnd/>
          </a:ln>
        </p:spPr>
      </p:pic>
      <p:sp>
        <p:nvSpPr>
          <p:cNvPr id="2" name="TextBox 1">
            <a:extLst>
              <a:ext uri="{FF2B5EF4-FFF2-40B4-BE49-F238E27FC236}">
                <a16:creationId xmlns:a16="http://schemas.microsoft.com/office/drawing/2014/main" id="{90FC2C23-3B3B-4CBC-9C4B-2B861AF4A8D8}"/>
              </a:ext>
            </a:extLst>
          </p:cNvPr>
          <p:cNvSpPr txBox="1"/>
          <p:nvPr/>
        </p:nvSpPr>
        <p:spPr>
          <a:xfrm>
            <a:off x="365760" y="6126480"/>
            <a:ext cx="8558753" cy="369332"/>
          </a:xfrm>
          <a:prstGeom prst="rect">
            <a:avLst/>
          </a:prstGeom>
          <a:noFill/>
        </p:spPr>
        <p:txBody>
          <a:bodyPr wrap="none" rtlCol="0">
            <a:spAutoFit/>
          </a:bodyPr>
          <a:lstStyle/>
          <a:p>
            <a:r>
              <a:rPr lang="en-US" dirty="0">
                <a:solidFill>
                  <a:srgbClr val="FF0000"/>
                </a:solidFill>
              </a:rPr>
              <a:t>* Remember: It is </a:t>
            </a:r>
            <a:r>
              <a:rPr lang="en-US" i="1" u="sng" dirty="0">
                <a:solidFill>
                  <a:srgbClr val="FF0000"/>
                </a:solidFill>
              </a:rPr>
              <a:t>your</a:t>
            </a:r>
            <a:r>
              <a:rPr lang="en-US" dirty="0">
                <a:solidFill>
                  <a:srgbClr val="FF0000"/>
                </a:solidFill>
              </a:rPr>
              <a:t> responsibility to submit score sheets from two sets. *</a:t>
            </a:r>
          </a:p>
        </p:txBody>
      </p:sp>
    </p:spTree>
    <p:extLst>
      <p:ext uri="{BB962C8B-B14F-4D97-AF65-F5344CB8AC3E}">
        <p14:creationId xmlns:p14="http://schemas.microsoft.com/office/powerpoint/2010/main" val="18960641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0"/>
                                  </p:stCondLst>
                                  <p:childTnLst>
                                    <p:set>
                                      <p:cBhvr>
                                        <p:cTn id="6" dur="1" fill="hold">
                                          <p:stCondLst>
                                            <p:cond delay="0"/>
                                          </p:stCondLst>
                                        </p:cTn>
                                        <p:tgtEl>
                                          <p:spTgt spid="222213">
                                            <p:txEl>
                                              <p:pRg st="0" end="0"/>
                                            </p:txEl>
                                          </p:spTgt>
                                        </p:tgtEl>
                                        <p:attrNameLst>
                                          <p:attrName>style.visibility</p:attrName>
                                        </p:attrNameLst>
                                      </p:cBhvr>
                                      <p:to>
                                        <p:strVal val="visible"/>
                                      </p:to>
                                    </p:set>
                                    <p:animEffect transition="in" filter="wipe(up)">
                                      <p:cBhvr>
                                        <p:cTn id="7" dur="1000"/>
                                        <p:tgtEl>
                                          <p:spTgt spid="222213">
                                            <p:txEl>
                                              <p:pRg st="0" end="0"/>
                                            </p:txEl>
                                          </p:spTgt>
                                        </p:tgtEl>
                                      </p:cBhvr>
                                    </p:animEffect>
                                  </p:childTnLst>
                                </p:cTn>
                              </p:par>
                            </p:childTnLst>
                          </p:cTn>
                        </p:par>
                        <p:par>
                          <p:cTn id="8" fill="hold">
                            <p:stCondLst>
                              <p:cond delay="2000"/>
                            </p:stCondLst>
                            <p:childTnLst>
                              <p:par>
                                <p:cTn id="9" presetID="22" presetClass="entr" presetSubtype="1" fill="hold" nodeType="afterEffect">
                                  <p:stCondLst>
                                    <p:cond delay="1000"/>
                                  </p:stCondLst>
                                  <p:childTnLst>
                                    <p:set>
                                      <p:cBhvr>
                                        <p:cTn id="10" dur="1" fill="hold">
                                          <p:stCondLst>
                                            <p:cond delay="0"/>
                                          </p:stCondLst>
                                        </p:cTn>
                                        <p:tgtEl>
                                          <p:spTgt spid="222213">
                                            <p:txEl>
                                              <p:pRg st="1" end="1"/>
                                            </p:txEl>
                                          </p:spTgt>
                                        </p:tgtEl>
                                        <p:attrNameLst>
                                          <p:attrName>style.visibility</p:attrName>
                                        </p:attrNameLst>
                                      </p:cBhvr>
                                      <p:to>
                                        <p:strVal val="visible"/>
                                      </p:to>
                                    </p:set>
                                    <p:animEffect transition="in" filter="wipe(up)">
                                      <p:cBhvr>
                                        <p:cTn id="11" dur="1000"/>
                                        <p:tgtEl>
                                          <p:spTgt spid="222213">
                                            <p:txEl>
                                              <p:pRg st="1" end="1"/>
                                            </p:txEl>
                                          </p:spTgt>
                                        </p:tgtEl>
                                      </p:cBhvr>
                                    </p:animEffect>
                                  </p:childTnLst>
                                </p:cTn>
                              </p:par>
                            </p:childTnLst>
                          </p:cTn>
                        </p:par>
                        <p:par>
                          <p:cTn id="12" fill="hold">
                            <p:stCondLst>
                              <p:cond delay="4000"/>
                            </p:stCondLst>
                            <p:childTnLst>
                              <p:par>
                                <p:cTn id="13" presetID="22" presetClass="entr" presetSubtype="1" fill="hold" nodeType="afterEffect">
                                  <p:stCondLst>
                                    <p:cond delay="1000"/>
                                  </p:stCondLst>
                                  <p:childTnLst>
                                    <p:set>
                                      <p:cBhvr>
                                        <p:cTn id="14" dur="1" fill="hold">
                                          <p:stCondLst>
                                            <p:cond delay="0"/>
                                          </p:stCondLst>
                                        </p:cTn>
                                        <p:tgtEl>
                                          <p:spTgt spid="222213">
                                            <p:txEl>
                                              <p:pRg st="2" end="2"/>
                                            </p:txEl>
                                          </p:spTgt>
                                        </p:tgtEl>
                                        <p:attrNameLst>
                                          <p:attrName>style.visibility</p:attrName>
                                        </p:attrNameLst>
                                      </p:cBhvr>
                                      <p:to>
                                        <p:strVal val="visible"/>
                                      </p:to>
                                    </p:set>
                                    <p:animEffect transition="in" filter="wipe(up)">
                                      <p:cBhvr>
                                        <p:cTn id="15" dur="1000"/>
                                        <p:tgtEl>
                                          <p:spTgt spid="222213">
                                            <p:txEl>
                                              <p:pRg st="2" end="2"/>
                                            </p:txEl>
                                          </p:spTgt>
                                        </p:tgtEl>
                                      </p:cBhvr>
                                    </p:animEffect>
                                  </p:childTnLst>
                                </p:cTn>
                              </p:par>
                            </p:childTnLst>
                          </p:cTn>
                        </p:par>
                        <p:par>
                          <p:cTn id="16" fill="hold">
                            <p:stCondLst>
                              <p:cond delay="6000"/>
                            </p:stCondLst>
                            <p:childTnLst>
                              <p:par>
                                <p:cTn id="17" presetID="22" presetClass="entr" presetSubtype="1" fill="hold" nodeType="afterEffect">
                                  <p:stCondLst>
                                    <p:cond delay="1000"/>
                                  </p:stCondLst>
                                  <p:childTnLst>
                                    <p:set>
                                      <p:cBhvr>
                                        <p:cTn id="18" dur="1" fill="hold">
                                          <p:stCondLst>
                                            <p:cond delay="0"/>
                                          </p:stCondLst>
                                        </p:cTn>
                                        <p:tgtEl>
                                          <p:spTgt spid="222213">
                                            <p:txEl>
                                              <p:pRg st="3" end="3"/>
                                            </p:txEl>
                                          </p:spTgt>
                                        </p:tgtEl>
                                        <p:attrNameLst>
                                          <p:attrName>style.visibility</p:attrName>
                                        </p:attrNameLst>
                                      </p:cBhvr>
                                      <p:to>
                                        <p:strVal val="visible"/>
                                      </p:to>
                                    </p:set>
                                    <p:animEffect transition="in" filter="wipe(up)">
                                      <p:cBhvr>
                                        <p:cTn id="19" dur="1000"/>
                                        <p:tgtEl>
                                          <p:spTgt spid="222213">
                                            <p:txEl>
                                              <p:pRg st="3" end="3"/>
                                            </p:txEl>
                                          </p:spTgt>
                                        </p:tgtEl>
                                      </p:cBhvr>
                                    </p:animEffect>
                                  </p:childTnLst>
                                </p:cTn>
                              </p:par>
                            </p:childTnLst>
                          </p:cTn>
                        </p:par>
                        <p:par>
                          <p:cTn id="20" fill="hold">
                            <p:stCondLst>
                              <p:cond delay="8000"/>
                            </p:stCondLst>
                            <p:childTnLst>
                              <p:par>
                                <p:cTn id="21" presetID="22" presetClass="entr" presetSubtype="1" fill="hold" nodeType="afterEffect">
                                  <p:stCondLst>
                                    <p:cond delay="1000"/>
                                  </p:stCondLst>
                                  <p:childTnLst>
                                    <p:set>
                                      <p:cBhvr>
                                        <p:cTn id="22" dur="1" fill="hold">
                                          <p:stCondLst>
                                            <p:cond delay="0"/>
                                          </p:stCondLst>
                                        </p:cTn>
                                        <p:tgtEl>
                                          <p:spTgt spid="222213">
                                            <p:txEl>
                                              <p:pRg st="4" end="4"/>
                                            </p:txEl>
                                          </p:spTgt>
                                        </p:tgtEl>
                                        <p:attrNameLst>
                                          <p:attrName>style.visibility</p:attrName>
                                        </p:attrNameLst>
                                      </p:cBhvr>
                                      <p:to>
                                        <p:strVal val="visible"/>
                                      </p:to>
                                    </p:set>
                                    <p:animEffect transition="in" filter="wipe(up)">
                                      <p:cBhvr>
                                        <p:cTn id="23" dur="1000"/>
                                        <p:tgtEl>
                                          <p:spTgt spid="222213">
                                            <p:txEl>
                                              <p:pRg st="4" end="4"/>
                                            </p:txEl>
                                          </p:spTgt>
                                        </p:tgtEl>
                                      </p:cBhvr>
                                    </p:animEffect>
                                  </p:childTnLst>
                                </p:cTn>
                              </p:par>
                            </p:childTnLst>
                          </p:cTn>
                        </p:par>
                        <p:par>
                          <p:cTn id="24" fill="hold">
                            <p:stCondLst>
                              <p:cond delay="10000"/>
                            </p:stCondLst>
                            <p:childTnLst>
                              <p:par>
                                <p:cTn id="25" presetID="22" presetClass="entr" presetSubtype="1" fill="hold" nodeType="afterEffect">
                                  <p:stCondLst>
                                    <p:cond delay="1000"/>
                                  </p:stCondLst>
                                  <p:childTnLst>
                                    <p:set>
                                      <p:cBhvr>
                                        <p:cTn id="26" dur="1" fill="hold">
                                          <p:stCondLst>
                                            <p:cond delay="0"/>
                                          </p:stCondLst>
                                        </p:cTn>
                                        <p:tgtEl>
                                          <p:spTgt spid="222213">
                                            <p:txEl>
                                              <p:pRg st="5" end="5"/>
                                            </p:txEl>
                                          </p:spTgt>
                                        </p:tgtEl>
                                        <p:attrNameLst>
                                          <p:attrName>style.visibility</p:attrName>
                                        </p:attrNameLst>
                                      </p:cBhvr>
                                      <p:to>
                                        <p:strVal val="visible"/>
                                      </p:to>
                                    </p:set>
                                    <p:animEffect transition="in" filter="wipe(up)">
                                      <p:cBhvr>
                                        <p:cTn id="27" dur="1000"/>
                                        <p:tgtEl>
                                          <p:spTgt spid="222213">
                                            <p:txEl>
                                              <p:pRg st="5" end="5"/>
                                            </p:txEl>
                                          </p:spTgt>
                                        </p:tgtEl>
                                      </p:cBhvr>
                                    </p:animEffect>
                                  </p:childTnLst>
                                </p:cTn>
                              </p:par>
                            </p:childTnLst>
                          </p:cTn>
                        </p:par>
                        <p:par>
                          <p:cTn id="28" fill="hold">
                            <p:stCondLst>
                              <p:cond delay="12000"/>
                            </p:stCondLst>
                            <p:childTnLst>
                              <p:par>
                                <p:cTn id="29" presetID="2" presetClass="entr" presetSubtype="3" decel="50000" fill="hold" nodeType="afterEffect">
                                  <p:stCondLst>
                                    <p:cond delay="0"/>
                                  </p:stCondLst>
                                  <p:childTnLst>
                                    <p:set>
                                      <p:cBhvr>
                                        <p:cTn id="30" dur="1" fill="hold">
                                          <p:stCondLst>
                                            <p:cond delay="0"/>
                                          </p:stCondLst>
                                        </p:cTn>
                                        <p:tgtEl>
                                          <p:spTgt spid="7177"/>
                                        </p:tgtEl>
                                        <p:attrNameLst>
                                          <p:attrName>style.visibility</p:attrName>
                                        </p:attrNameLst>
                                      </p:cBhvr>
                                      <p:to>
                                        <p:strVal val="visible"/>
                                      </p:to>
                                    </p:set>
                                    <p:anim calcmode="lin" valueType="num">
                                      <p:cBhvr additive="base">
                                        <p:cTn id="31" dur="1000" fill="hold"/>
                                        <p:tgtEl>
                                          <p:spTgt spid="7177"/>
                                        </p:tgtEl>
                                        <p:attrNameLst>
                                          <p:attrName>ppt_x</p:attrName>
                                        </p:attrNameLst>
                                      </p:cBhvr>
                                      <p:tavLst>
                                        <p:tav tm="0">
                                          <p:val>
                                            <p:strVal val="1+#ppt_w/2"/>
                                          </p:val>
                                        </p:tav>
                                        <p:tav tm="100000">
                                          <p:val>
                                            <p:strVal val="#ppt_x"/>
                                          </p:val>
                                        </p:tav>
                                      </p:tavLst>
                                    </p:anim>
                                    <p:anim calcmode="lin" valueType="num">
                                      <p:cBhvr additive="base">
                                        <p:cTn id="32" dur="1000" fill="hold"/>
                                        <p:tgtEl>
                                          <p:spTgt spid="7177"/>
                                        </p:tgtEl>
                                        <p:attrNameLst>
                                          <p:attrName>ppt_y</p:attrName>
                                        </p:attrNameLst>
                                      </p:cBhvr>
                                      <p:tavLst>
                                        <p:tav tm="0">
                                          <p:val>
                                            <p:strVal val="0-#ppt_h/2"/>
                                          </p:val>
                                        </p:tav>
                                        <p:tav tm="100000">
                                          <p:val>
                                            <p:strVal val="#ppt_y"/>
                                          </p:val>
                                        </p:tav>
                                      </p:tavLst>
                                    </p:anim>
                                  </p:childTnLst>
                                </p:cTn>
                              </p:par>
                            </p:childTnLst>
                          </p:cTn>
                        </p:par>
                        <p:par>
                          <p:cTn id="33" fill="hold">
                            <p:stCondLst>
                              <p:cond delay="13000"/>
                            </p:stCondLst>
                            <p:childTnLst>
                              <p:par>
                                <p:cTn id="34" presetID="53" presetClass="entr" presetSubtype="0" fill="hold" grpId="0" nodeType="afterEffect">
                                  <p:stCondLst>
                                    <p:cond delay="1000"/>
                                  </p:stCondLst>
                                  <p:childTnLst>
                                    <p:set>
                                      <p:cBhvr>
                                        <p:cTn id="35" dur="1" fill="hold">
                                          <p:stCondLst>
                                            <p:cond delay="0"/>
                                          </p:stCondLst>
                                        </p:cTn>
                                        <p:tgtEl>
                                          <p:spTgt spid="8"/>
                                        </p:tgtEl>
                                        <p:attrNameLst>
                                          <p:attrName>style.visibility</p:attrName>
                                        </p:attrNameLst>
                                      </p:cBhvr>
                                      <p:to>
                                        <p:strVal val="visible"/>
                                      </p:to>
                                    </p:set>
                                    <p:anim calcmode="lin" valueType="num">
                                      <p:cBhvr>
                                        <p:cTn id="36" dur="1000" fill="hold"/>
                                        <p:tgtEl>
                                          <p:spTgt spid="8"/>
                                        </p:tgtEl>
                                        <p:attrNameLst>
                                          <p:attrName>ppt_w</p:attrName>
                                        </p:attrNameLst>
                                      </p:cBhvr>
                                      <p:tavLst>
                                        <p:tav tm="0">
                                          <p:val>
                                            <p:fltVal val="0"/>
                                          </p:val>
                                        </p:tav>
                                        <p:tav tm="100000">
                                          <p:val>
                                            <p:strVal val="#ppt_w"/>
                                          </p:val>
                                        </p:tav>
                                      </p:tavLst>
                                    </p:anim>
                                    <p:anim calcmode="lin" valueType="num">
                                      <p:cBhvr>
                                        <p:cTn id="37" dur="1000" fill="hold"/>
                                        <p:tgtEl>
                                          <p:spTgt spid="8"/>
                                        </p:tgtEl>
                                        <p:attrNameLst>
                                          <p:attrName>ppt_h</p:attrName>
                                        </p:attrNameLst>
                                      </p:cBhvr>
                                      <p:tavLst>
                                        <p:tav tm="0">
                                          <p:val>
                                            <p:fltVal val="0"/>
                                          </p:val>
                                        </p:tav>
                                        <p:tav tm="100000">
                                          <p:val>
                                            <p:strVal val="#ppt_h"/>
                                          </p:val>
                                        </p:tav>
                                      </p:tavLst>
                                    </p:anim>
                                    <p:animEffect transition="in" filter="fade">
                                      <p:cBhvr>
                                        <p:cTn id="38" dur="1000"/>
                                        <p:tgtEl>
                                          <p:spTgt spid="8"/>
                                        </p:tgtEl>
                                      </p:cBhvr>
                                    </p:animEffect>
                                  </p:childTnLst>
                                </p:cTn>
                              </p:par>
                            </p:childTnLst>
                          </p:cTn>
                        </p:par>
                        <p:par>
                          <p:cTn id="39" fill="hold">
                            <p:stCondLst>
                              <p:cond delay="15000"/>
                            </p:stCondLst>
                            <p:childTnLst>
                              <p:par>
                                <p:cTn id="40" presetID="26" presetClass="emph" presetSubtype="0" fill="hold" grpId="1" nodeType="afterEffect">
                                  <p:stCondLst>
                                    <p:cond delay="0"/>
                                  </p:stCondLst>
                                  <p:childTnLst>
                                    <p:animEffect transition="out" filter="fade">
                                      <p:cBhvr>
                                        <p:cTn id="41" dur="1000" tmFilter="0, 0; .2, .5; .8, .5; 1, 0"/>
                                        <p:tgtEl>
                                          <p:spTgt spid="8"/>
                                        </p:tgtEl>
                                      </p:cBhvr>
                                    </p:animEffect>
                                    <p:animScale>
                                      <p:cBhvr>
                                        <p:cTn id="42" dur="500" autoRev="1" fill="hold"/>
                                        <p:tgtEl>
                                          <p:spTgt spid="8"/>
                                        </p:tgtEl>
                                      </p:cBhvr>
                                      <p:by x="105000" y="105000"/>
                                    </p:animScale>
                                  </p:childTnLst>
                                </p:cTn>
                              </p:par>
                            </p:childTnLst>
                          </p:cTn>
                        </p:par>
                        <p:par>
                          <p:cTn id="43" fill="hold">
                            <p:stCondLst>
                              <p:cond delay="16000"/>
                            </p:stCondLst>
                            <p:childTnLst>
                              <p:par>
                                <p:cTn id="44" presetID="22" presetClass="entr" presetSubtype="8" fill="hold" grpId="0" nodeType="after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wipe(left)">
                                      <p:cBhvr>
                                        <p:cTn id="46" dur="500"/>
                                        <p:tgtEl>
                                          <p:spTgt spid="2"/>
                                        </p:tgtEl>
                                      </p:cBhvr>
                                    </p:animEffect>
                                  </p:childTnLst>
                                </p:cTn>
                              </p:par>
                            </p:childTnLst>
                          </p:cTn>
                        </p:par>
                        <p:par>
                          <p:cTn id="47" fill="hold">
                            <p:stCondLst>
                              <p:cond delay="16500"/>
                            </p:stCondLst>
                            <p:childTnLst>
                              <p:par>
                                <p:cTn id="48" presetID="27" presetClass="emph" presetSubtype="0" fill="remove" grpId="1" nodeType="afterEffect">
                                  <p:stCondLst>
                                    <p:cond delay="0"/>
                                  </p:stCondLst>
                                  <p:childTnLst>
                                    <p:animClr clrSpc="rgb" dir="cw">
                                      <p:cBhvr override="childStyle">
                                        <p:cTn id="49" dur="500" autoRev="1" fill="remove"/>
                                        <p:tgtEl>
                                          <p:spTgt spid="2"/>
                                        </p:tgtEl>
                                        <p:attrNameLst>
                                          <p:attrName>style.color</p:attrName>
                                        </p:attrNameLst>
                                      </p:cBhvr>
                                      <p:to>
                                        <a:schemeClr val="bg1"/>
                                      </p:to>
                                    </p:animClr>
                                    <p:animClr clrSpc="rgb" dir="cw">
                                      <p:cBhvr>
                                        <p:cTn id="50" dur="500" autoRev="1" fill="remove"/>
                                        <p:tgtEl>
                                          <p:spTgt spid="2"/>
                                        </p:tgtEl>
                                        <p:attrNameLst>
                                          <p:attrName>fillcolor</p:attrName>
                                        </p:attrNameLst>
                                      </p:cBhvr>
                                      <p:to>
                                        <a:schemeClr val="bg1"/>
                                      </p:to>
                                    </p:animClr>
                                    <p:set>
                                      <p:cBhvr>
                                        <p:cTn id="51" dur="500" autoRev="1" fill="remove"/>
                                        <p:tgtEl>
                                          <p:spTgt spid="2"/>
                                        </p:tgtEl>
                                        <p:attrNameLst>
                                          <p:attrName>fill.type</p:attrName>
                                        </p:attrNameLst>
                                      </p:cBhvr>
                                      <p:to>
                                        <p:strVal val="solid"/>
                                      </p:to>
                                    </p:set>
                                    <p:set>
                                      <p:cBhvr>
                                        <p:cTn id="52" dur="500" autoRev="1" fill="remove"/>
                                        <p:tgtEl>
                                          <p:spTgt spid="2"/>
                                        </p:tgtEl>
                                        <p:attrNameLst>
                                          <p:attrName>fill.on</p:attrName>
                                        </p:attrNameLst>
                                      </p:cBhvr>
                                      <p:to>
                                        <p:strVal val="true"/>
                                      </p:to>
                                    </p:set>
                                  </p:childTnLst>
                                </p:cTn>
                              </p:par>
                            </p:childTnLst>
                          </p:cTn>
                        </p:par>
                        <p:par>
                          <p:cTn id="53" fill="hold">
                            <p:stCondLst>
                              <p:cond delay="17500"/>
                            </p:stCondLst>
                            <p:childTnLst>
                              <p:par>
                                <p:cTn id="54" presetID="4" presetClass="entr" presetSubtype="32" fill="hold" nodeType="afterEffect">
                                  <p:stCondLst>
                                    <p:cond delay="0"/>
                                  </p:stCondLst>
                                  <p:childTnLst>
                                    <p:set>
                                      <p:cBhvr>
                                        <p:cTn id="55" dur="1" fill="hold">
                                          <p:stCondLst>
                                            <p:cond delay="0"/>
                                          </p:stCondLst>
                                        </p:cTn>
                                        <p:tgtEl>
                                          <p:spTgt spid="222212"/>
                                        </p:tgtEl>
                                        <p:attrNameLst>
                                          <p:attrName>style.visibility</p:attrName>
                                        </p:attrNameLst>
                                      </p:cBhvr>
                                      <p:to>
                                        <p:strVal val="visible"/>
                                      </p:to>
                                    </p:set>
                                    <p:animEffect transition="in" filter="box(out)">
                                      <p:cBhvr>
                                        <p:cTn id="56" dur="500"/>
                                        <p:tgtEl>
                                          <p:spTgt spid="222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2" grpId="0"/>
      <p:bldP spid="2" grpId="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rawing, food, room&#10;&#10;Description automatically generated">
            <a:extLst>
              <a:ext uri="{FF2B5EF4-FFF2-40B4-BE49-F238E27FC236}">
                <a16:creationId xmlns:a16="http://schemas.microsoft.com/office/drawing/2014/main" id="{7D840155-1F0A-4529-8DF2-F21BF5A971D5}"/>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508760" y="2590800"/>
            <a:ext cx="5852160" cy="3901440"/>
          </a:xfrm>
          <a:prstGeom prst="rect">
            <a:avLst/>
          </a:prstGeom>
        </p:spPr>
      </p:pic>
      <p:sp>
        <p:nvSpPr>
          <p:cNvPr id="717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1F0A89A8-E577-49FA-AD45-24E31DF7C2F4}" type="slidenum">
              <a:rPr lang="en-US" altLang="en-US" sz="1000" smtClean="0">
                <a:solidFill>
                  <a:srgbClr val="000000"/>
                </a:solidFill>
              </a:rPr>
              <a:pPr eaLnBrk="1" hangingPunct="1">
                <a:spcBef>
                  <a:spcPct val="0"/>
                </a:spcBef>
                <a:buFontTx/>
                <a:buNone/>
              </a:pPr>
              <a:t>82</a:t>
            </a:fld>
            <a:endParaRPr lang="en-US" altLang="en-US" sz="1000">
              <a:solidFill>
                <a:srgbClr val="000000"/>
              </a:solidFill>
            </a:endParaRPr>
          </a:p>
        </p:txBody>
      </p:sp>
      <p:sp>
        <p:nvSpPr>
          <p:cNvPr id="2062" name="Text Box 14"/>
          <p:cNvSpPr txBox="1">
            <a:spLocks noChangeArrowheads="1"/>
          </p:cNvSpPr>
          <p:nvPr/>
        </p:nvSpPr>
        <p:spPr bwMode="auto">
          <a:xfrm>
            <a:off x="10212" y="319881"/>
            <a:ext cx="9144000" cy="579438"/>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en-US" sz="3200" b="1" i="1" dirty="0">
                <a:solidFill>
                  <a:srgbClr val="FF0000"/>
                </a:solidFill>
                <a:effectLst>
                  <a:outerShdw blurRad="38100" dist="38100" dir="2700000" algn="tl">
                    <a:srgbClr val="C0C0C0"/>
                  </a:outerShdw>
                </a:effectLst>
                <a:latin typeface="Tahoma" pitchFamily="34" charset="0"/>
              </a:rPr>
              <a:t>Question ‘Spot’</a:t>
            </a:r>
          </a:p>
        </p:txBody>
      </p:sp>
      <p:sp>
        <p:nvSpPr>
          <p:cNvPr id="2" name="TextBox 1">
            <a:extLst>
              <a:ext uri="{FF2B5EF4-FFF2-40B4-BE49-F238E27FC236}">
                <a16:creationId xmlns:a16="http://schemas.microsoft.com/office/drawing/2014/main" id="{C74CB2C0-9737-49BC-8A17-AC756F50D19C}"/>
              </a:ext>
            </a:extLst>
          </p:cNvPr>
          <p:cNvSpPr txBox="1"/>
          <p:nvPr/>
        </p:nvSpPr>
        <p:spPr>
          <a:xfrm>
            <a:off x="457200" y="1345942"/>
            <a:ext cx="8449792" cy="1077218"/>
          </a:xfrm>
          <a:prstGeom prst="rect">
            <a:avLst/>
          </a:prstGeom>
          <a:noFill/>
        </p:spPr>
        <p:txBody>
          <a:bodyPr wrap="square" rtlCol="0">
            <a:spAutoFit/>
          </a:bodyPr>
          <a:lstStyle/>
          <a:p>
            <a:pPr algn="ctr"/>
            <a:r>
              <a:rPr lang="en-US" altLang="en-US" sz="3200" b="1" dirty="0">
                <a:solidFill>
                  <a:schemeClr val="bg2">
                    <a:lumMod val="50000"/>
                  </a:schemeClr>
                </a:solidFill>
                <a:latin typeface="Arial"/>
              </a:rPr>
              <a:t>Any final questions or comments before we start taking the exam?</a:t>
            </a:r>
          </a:p>
        </p:txBody>
      </p:sp>
      <p:pic>
        <p:nvPicPr>
          <p:cNvPr id="4" name="Picture 16" descr="Vball9">
            <a:extLst>
              <a:ext uri="{FF2B5EF4-FFF2-40B4-BE49-F238E27FC236}">
                <a16:creationId xmlns:a16="http://schemas.microsoft.com/office/drawing/2014/main" id="{DA9CB7C9-DE86-8B68-63C1-38E1B15E5C25}"/>
              </a:ext>
            </a:extLst>
          </p:cNvPr>
          <p:cNvPicPr>
            <a:picLocks noChangeAspect="1" noChangeArrowheads="1"/>
          </p:cNvPicPr>
          <p:nvPr/>
        </p:nvPicPr>
        <p:blipFill>
          <a:blip r:embed="rId5" cstate="print"/>
          <a:srcRect/>
          <a:stretch>
            <a:fillRect/>
          </a:stretch>
        </p:blipFill>
        <p:spPr bwMode="auto">
          <a:xfrm>
            <a:off x="244475" y="6459538"/>
            <a:ext cx="230188" cy="238125"/>
          </a:xfrm>
          <a:prstGeom prst="rect">
            <a:avLst/>
          </a:prstGeom>
          <a:noFill/>
          <a:ln w="9525">
            <a:noFill/>
            <a:miter lim="800000"/>
            <a:headEnd/>
            <a:tailEnd/>
          </a:ln>
        </p:spPr>
      </p:pic>
    </p:spTree>
    <p:extLst>
      <p:ext uri="{BB962C8B-B14F-4D97-AF65-F5344CB8AC3E}">
        <p14:creationId xmlns:p14="http://schemas.microsoft.com/office/powerpoint/2010/main" val="1460082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3"/>
          <p:cNvSpPr>
            <a:spLocks noGrp="1"/>
          </p:cNvSpPr>
          <p:nvPr>
            <p:ph type="sldNum" sz="quarter" idx="12"/>
          </p:nvPr>
        </p:nvSpPr>
        <p:spPr>
          <a:noFill/>
        </p:spPr>
        <p:txBody>
          <a:bodyPr/>
          <a:lstStyle/>
          <a:p>
            <a:fld id="{3142D4B0-D666-4850-95A7-01634316F282}" type="slidenum">
              <a:rPr lang="en-US" smtClean="0"/>
              <a:pPr/>
              <a:t>83</a:t>
            </a:fld>
            <a:endParaRPr lang="en-US" dirty="0"/>
          </a:p>
        </p:txBody>
      </p:sp>
      <p:sp>
        <p:nvSpPr>
          <p:cNvPr id="179202" name="Text Box 2"/>
          <p:cNvSpPr txBox="1">
            <a:spLocks noChangeArrowheads="1"/>
          </p:cNvSpPr>
          <p:nvPr/>
        </p:nvSpPr>
        <p:spPr bwMode="auto">
          <a:xfrm>
            <a:off x="571500" y="3138805"/>
            <a:ext cx="8001000" cy="1311275"/>
          </a:xfrm>
          <a:prstGeom prst="rect">
            <a:avLst/>
          </a:prstGeom>
          <a:noFill/>
          <a:ln w="9525">
            <a:noFill/>
            <a:miter lim="800000"/>
            <a:headEnd/>
            <a:tailEnd/>
          </a:ln>
          <a:effectLst/>
        </p:spPr>
        <p:txBody>
          <a:bodyPr>
            <a:spAutoFit/>
          </a:bodyPr>
          <a:lstStyle/>
          <a:p>
            <a:pPr algn="ctr">
              <a:spcBef>
                <a:spcPct val="50000"/>
              </a:spcBef>
              <a:defRPr/>
            </a:pPr>
            <a:r>
              <a:rPr lang="en-US" sz="4000" i="1" dirty="0">
                <a:solidFill>
                  <a:schemeClr val="accent2"/>
                </a:solidFill>
                <a:effectLst>
                  <a:outerShdw blurRad="38100" dist="38100" dir="2700000" algn="tl">
                    <a:srgbClr val="C0C0C0"/>
                  </a:outerShdw>
                </a:effectLst>
                <a:latin typeface="Lucida Console" pitchFamily="49" charset="0"/>
                <a:cs typeface="+mn-cs"/>
              </a:rPr>
              <a:t>General</a:t>
            </a:r>
            <a:br>
              <a:rPr lang="en-US" sz="4000" i="1" dirty="0">
                <a:solidFill>
                  <a:schemeClr val="accent2"/>
                </a:solidFill>
                <a:effectLst>
                  <a:outerShdw blurRad="38100" dist="38100" dir="2700000" algn="tl">
                    <a:srgbClr val="C0C0C0"/>
                  </a:outerShdw>
                </a:effectLst>
                <a:latin typeface="Lucida Console" pitchFamily="49" charset="0"/>
                <a:cs typeface="+mn-cs"/>
              </a:rPr>
            </a:br>
            <a:r>
              <a:rPr lang="en-US" sz="4000" i="1" dirty="0">
                <a:solidFill>
                  <a:schemeClr val="accent2"/>
                </a:solidFill>
                <a:effectLst>
                  <a:outerShdw blurRad="38100" dist="38100" dir="2700000" algn="tl">
                    <a:srgbClr val="C0C0C0"/>
                  </a:outerShdw>
                </a:effectLst>
                <a:latin typeface="Lucida Console" pitchFamily="49" charset="0"/>
                <a:cs typeface="+mn-cs"/>
              </a:rPr>
              <a:t> Scorer Clinic</a:t>
            </a:r>
            <a:endParaRPr lang="en-US" sz="2400" i="1" dirty="0">
              <a:solidFill>
                <a:schemeClr val="accent2"/>
              </a:solidFill>
              <a:latin typeface="Lucida Console" pitchFamily="49" charset="0"/>
              <a:cs typeface="+mn-cs"/>
            </a:endParaRPr>
          </a:p>
        </p:txBody>
      </p:sp>
      <p:sp>
        <p:nvSpPr>
          <p:cNvPr id="179204" name="Text Box 4"/>
          <p:cNvSpPr txBox="1">
            <a:spLocks noChangeArrowheads="1"/>
          </p:cNvSpPr>
          <p:nvPr/>
        </p:nvSpPr>
        <p:spPr bwMode="auto">
          <a:xfrm>
            <a:off x="571500" y="4632643"/>
            <a:ext cx="8001000" cy="579437"/>
          </a:xfrm>
          <a:prstGeom prst="rect">
            <a:avLst/>
          </a:prstGeom>
          <a:noFill/>
          <a:ln w="9525">
            <a:noFill/>
            <a:miter lim="800000"/>
            <a:headEnd/>
            <a:tailEnd/>
          </a:ln>
          <a:effectLst/>
        </p:spPr>
        <p:txBody>
          <a:bodyPr>
            <a:spAutoFit/>
          </a:bodyPr>
          <a:lstStyle/>
          <a:p>
            <a:pPr algn="ctr">
              <a:spcBef>
                <a:spcPct val="50000"/>
              </a:spcBef>
              <a:defRPr/>
            </a:pPr>
            <a:r>
              <a:rPr lang="en-US" sz="3200" i="1" dirty="0">
                <a:solidFill>
                  <a:srgbClr val="FF3300"/>
                </a:solidFill>
                <a:effectLst>
                  <a:outerShdw blurRad="38100" dist="38100" dir="2700000" algn="tl">
                    <a:srgbClr val="C0C0C0"/>
                  </a:outerShdw>
                </a:effectLst>
                <a:latin typeface="Tahoma" pitchFamily="34" charset="0"/>
                <a:cs typeface="+mn-cs"/>
              </a:rPr>
              <a:t>Thank You for Your Attention</a:t>
            </a:r>
            <a:endParaRPr lang="en-US" sz="3200" i="1" dirty="0">
              <a:solidFill>
                <a:srgbClr val="FF3300"/>
              </a:solidFill>
              <a:latin typeface="Tahoma" pitchFamily="34" charset="0"/>
              <a:cs typeface="+mn-cs"/>
            </a:endParaRPr>
          </a:p>
        </p:txBody>
      </p:sp>
      <p:pic>
        <p:nvPicPr>
          <p:cNvPr id="7" name="Picture 16" descr="Vball9"/>
          <p:cNvPicPr>
            <a:picLocks noChangeAspect="1" noChangeArrowheads="1"/>
          </p:cNvPicPr>
          <p:nvPr/>
        </p:nvPicPr>
        <p:blipFill>
          <a:blip r:embed="rId2" cstate="print"/>
          <a:srcRect/>
          <a:stretch>
            <a:fillRect/>
          </a:stretch>
        </p:blipFill>
        <p:spPr bwMode="auto">
          <a:xfrm>
            <a:off x="244475" y="6459538"/>
            <a:ext cx="230188" cy="238125"/>
          </a:xfrm>
          <a:prstGeom prst="rect">
            <a:avLst/>
          </a:prstGeom>
          <a:noFill/>
          <a:ln w="9525">
            <a:noFill/>
            <a:miter lim="800000"/>
            <a:headEnd/>
            <a:tailEnd/>
          </a:ln>
        </p:spPr>
      </p:pic>
      <p:pic>
        <p:nvPicPr>
          <p:cNvPr id="8" name="Picture 2" descr="C:\Files\VBall\Logos\LS_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0461" y="1188720"/>
            <a:ext cx="1783078" cy="1783080"/>
          </a:xfrm>
          <a:prstGeom prst="rect">
            <a:avLst/>
          </a:prstGeom>
          <a:noFill/>
          <a:extLst>
            <a:ext uri="{909E8E84-426E-40DD-AFC4-6F175D3DCCD1}">
              <a14:hiddenFill xmlns:a14="http://schemas.microsoft.com/office/drawing/2010/main">
                <a:solidFill>
                  <a:srgbClr val="FFFFFF"/>
                </a:solidFill>
              </a14:hiddenFill>
            </a:ext>
          </a:extLst>
        </p:spPr>
      </p:pic>
      <p:sp>
        <p:nvSpPr>
          <p:cNvPr id="2" name="Text Box 5">
            <a:extLst>
              <a:ext uri="{FF2B5EF4-FFF2-40B4-BE49-F238E27FC236}">
                <a16:creationId xmlns:a16="http://schemas.microsoft.com/office/drawing/2014/main" id="{AFEA8B51-CA95-AEEF-F46F-9508715E2982}"/>
              </a:ext>
            </a:extLst>
          </p:cNvPr>
          <p:cNvSpPr txBox="1">
            <a:spLocks noChangeArrowheads="1"/>
          </p:cNvSpPr>
          <p:nvPr/>
        </p:nvSpPr>
        <p:spPr bwMode="auto">
          <a:xfrm>
            <a:off x="2949733" y="5349240"/>
            <a:ext cx="3244850" cy="457200"/>
          </a:xfrm>
          <a:prstGeom prst="rect">
            <a:avLst/>
          </a:prstGeom>
          <a:noFill/>
          <a:ln w="9525">
            <a:noFill/>
            <a:miter lim="800000"/>
            <a:headEnd/>
            <a:tailEnd/>
          </a:ln>
        </p:spPr>
        <p:txBody>
          <a:bodyPr wrap="none">
            <a:spAutoFit/>
          </a:bodyPr>
          <a:lstStyle/>
          <a:p>
            <a:pPr algn="ctr"/>
            <a:r>
              <a:rPr lang="en-US" sz="2400" dirty="0">
                <a:solidFill>
                  <a:srgbClr val="FF3300"/>
                </a:solidFill>
              </a:rPr>
              <a:t>http://lsvolleyball.org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79202"/>
                                        </p:tgtEl>
                                        <p:attrNameLst>
                                          <p:attrName>style.visibility</p:attrName>
                                        </p:attrNameLst>
                                      </p:cBhvr>
                                      <p:to>
                                        <p:strVal val="visible"/>
                                      </p:to>
                                    </p:set>
                                    <p:animEffect transition="in" filter="fade">
                                      <p:cBhvr>
                                        <p:cTn id="7" dur="1000"/>
                                        <p:tgtEl>
                                          <p:spTgt spid="179202"/>
                                        </p:tgtEl>
                                      </p:cBhvr>
                                    </p:animEffect>
                                    <p:anim calcmode="lin" valueType="num">
                                      <p:cBhvr>
                                        <p:cTn id="8" dur="1000" fill="hold"/>
                                        <p:tgtEl>
                                          <p:spTgt spid="179202"/>
                                        </p:tgtEl>
                                        <p:attrNameLst>
                                          <p:attrName>ppt_x</p:attrName>
                                        </p:attrNameLst>
                                      </p:cBhvr>
                                      <p:tavLst>
                                        <p:tav tm="0">
                                          <p:val>
                                            <p:strVal val="#ppt_x"/>
                                          </p:val>
                                        </p:tav>
                                        <p:tav tm="100000">
                                          <p:val>
                                            <p:strVal val="#ppt_x"/>
                                          </p:val>
                                        </p:tav>
                                      </p:tavLst>
                                    </p:anim>
                                    <p:anim calcmode="lin" valueType="num">
                                      <p:cBhvr>
                                        <p:cTn id="9" dur="900" decel="100000" fill="hold"/>
                                        <p:tgtEl>
                                          <p:spTgt spid="17920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920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179204"/>
                                        </p:tgtEl>
                                        <p:attrNameLst>
                                          <p:attrName>style.visibility</p:attrName>
                                        </p:attrNameLst>
                                      </p:cBhvr>
                                      <p:to>
                                        <p:strVal val="visible"/>
                                      </p:to>
                                    </p:set>
                                    <p:animEffect transition="in" filter="fade">
                                      <p:cBhvr>
                                        <p:cTn id="14" dur="1000"/>
                                        <p:tgtEl>
                                          <p:spTgt spid="179204"/>
                                        </p:tgtEl>
                                      </p:cBhvr>
                                    </p:animEffect>
                                    <p:anim calcmode="lin" valueType="num">
                                      <p:cBhvr>
                                        <p:cTn id="15" dur="1000" fill="hold"/>
                                        <p:tgtEl>
                                          <p:spTgt spid="179204"/>
                                        </p:tgtEl>
                                        <p:attrNameLst>
                                          <p:attrName>ppt_x</p:attrName>
                                        </p:attrNameLst>
                                      </p:cBhvr>
                                      <p:tavLst>
                                        <p:tav tm="0">
                                          <p:val>
                                            <p:strVal val="#ppt_x"/>
                                          </p:val>
                                        </p:tav>
                                        <p:tav tm="100000">
                                          <p:val>
                                            <p:strVal val="#ppt_x"/>
                                          </p:val>
                                        </p:tav>
                                      </p:tavLst>
                                    </p:anim>
                                    <p:anim calcmode="lin" valueType="num">
                                      <p:cBhvr>
                                        <p:cTn id="16" dur="900" decel="100000" fill="hold"/>
                                        <p:tgtEl>
                                          <p:spTgt spid="179204"/>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79204"/>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26" presetClass="emph" presetSubtype="0" fill="hold" grpId="1" nodeType="afterEffect">
                                  <p:stCondLst>
                                    <p:cond delay="0"/>
                                  </p:stCondLst>
                                  <p:childTnLst>
                                    <p:animEffect transition="out" filter="fade">
                                      <p:cBhvr>
                                        <p:cTn id="20" dur="3000" tmFilter="0, 0; .2, .5; .8, .5; 1, 0"/>
                                        <p:tgtEl>
                                          <p:spTgt spid="179204"/>
                                        </p:tgtEl>
                                      </p:cBhvr>
                                    </p:animEffect>
                                    <p:animScale>
                                      <p:cBhvr>
                                        <p:cTn id="21" dur="1500" autoRev="1" fill="hold"/>
                                        <p:tgtEl>
                                          <p:spTgt spid="179204"/>
                                        </p:tgtEl>
                                      </p:cBhvr>
                                      <p:by x="105000" y="105000"/>
                                    </p:animScale>
                                  </p:childTnLst>
                                </p:cTn>
                              </p:par>
                            </p:childTnLst>
                          </p:cTn>
                        </p:par>
                        <p:par>
                          <p:cTn id="22" fill="hold">
                            <p:stCondLst>
                              <p:cond delay="5500"/>
                            </p:stCondLst>
                            <p:childTnLst>
                              <p:par>
                                <p:cTn id="23" presetID="2" presetClass="entr" presetSubtype="4" accel="50000" fill="hold" grpId="0" nodeType="afterEffect">
                                  <p:stCondLst>
                                    <p:cond delay="0"/>
                                  </p:stCondLst>
                                  <p:iterate type="lt">
                                    <p:tmPct val="10000"/>
                                  </p:iterate>
                                  <p:childTnLst>
                                    <p:set>
                                      <p:cBhvr>
                                        <p:cTn id="24" dur="1" fill="hold">
                                          <p:stCondLst>
                                            <p:cond delay="0"/>
                                          </p:stCondLst>
                                        </p:cTn>
                                        <p:tgtEl>
                                          <p:spTgt spid="2"/>
                                        </p:tgtEl>
                                        <p:attrNameLst>
                                          <p:attrName>style.visibility</p:attrName>
                                        </p:attrNameLst>
                                      </p:cBhvr>
                                      <p:to>
                                        <p:strVal val="visible"/>
                                      </p:to>
                                    </p:set>
                                    <p:anim calcmode="lin" valueType="num">
                                      <p:cBhvr additive="base">
                                        <p:cTn id="25" dur="2000" fill="hold"/>
                                        <p:tgtEl>
                                          <p:spTgt spid="2"/>
                                        </p:tgtEl>
                                        <p:attrNameLst>
                                          <p:attrName>ppt_x</p:attrName>
                                        </p:attrNameLst>
                                      </p:cBhvr>
                                      <p:tavLst>
                                        <p:tav tm="0">
                                          <p:val>
                                            <p:strVal val="#ppt_x"/>
                                          </p:val>
                                        </p:tav>
                                        <p:tav tm="100000">
                                          <p:val>
                                            <p:strVal val="#ppt_x"/>
                                          </p:val>
                                        </p:tav>
                                      </p:tavLst>
                                    </p:anim>
                                    <p:anim calcmode="lin" valueType="num">
                                      <p:cBhvr additive="base">
                                        <p:cTn id="26" dur="2000" fill="hold"/>
                                        <p:tgtEl>
                                          <p:spTgt spid="2"/>
                                        </p:tgtEl>
                                        <p:attrNameLst>
                                          <p:attrName>ppt_y</p:attrName>
                                        </p:attrNameLst>
                                      </p:cBhvr>
                                      <p:tavLst>
                                        <p:tav tm="0">
                                          <p:val>
                                            <p:strVal val="1+#ppt_h/2"/>
                                          </p:val>
                                        </p:tav>
                                        <p:tav tm="100000">
                                          <p:val>
                                            <p:strVal val="#ppt_y"/>
                                          </p:val>
                                        </p:tav>
                                      </p:tavLst>
                                    </p:anim>
                                  </p:childTnLst>
                                </p:cTn>
                              </p:par>
                            </p:childTnLst>
                          </p:cTn>
                        </p:par>
                        <p:par>
                          <p:cTn id="27" fill="hold">
                            <p:stCondLst>
                              <p:cond delay="11900"/>
                            </p:stCondLst>
                            <p:childTnLst>
                              <p:par>
                                <p:cTn id="28" presetID="26" presetClass="emph" presetSubtype="0" fill="hold" grpId="1" nodeType="afterEffect">
                                  <p:stCondLst>
                                    <p:cond delay="1000"/>
                                  </p:stCondLst>
                                  <p:iterate type="lt">
                                    <p:tmPct val="0"/>
                                  </p:iterate>
                                  <p:childTnLst>
                                    <p:animEffect transition="out" filter="fade">
                                      <p:cBhvr>
                                        <p:cTn id="29" dur="2000" tmFilter="0, 0; .2, .5; .8, .5; 1, 0"/>
                                        <p:tgtEl>
                                          <p:spTgt spid="2"/>
                                        </p:tgtEl>
                                      </p:cBhvr>
                                    </p:animEffect>
                                    <p:animScale>
                                      <p:cBhvr>
                                        <p:cTn id="30" dur="1000" autoRev="1" fill="hold"/>
                                        <p:tgtEl>
                                          <p:spTgt spid="2"/>
                                        </p:tgtEl>
                                      </p:cBhvr>
                                      <p:by x="105000" y="105000"/>
                                    </p:animScale>
                                  </p:childTnLst>
                                </p:cTn>
                              </p:par>
                            </p:childTnLst>
                          </p:cTn>
                        </p:par>
                        <p:par>
                          <p:cTn id="31" fill="hold">
                            <p:stCondLst>
                              <p:cond delay="14900"/>
                            </p:stCondLst>
                            <p:childTnLst>
                              <p:par>
                                <p:cTn id="32" presetID="4" presetClass="entr" presetSubtype="32"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ox(out)">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2" grpId="0"/>
      <p:bldP spid="179204" grpId="0"/>
      <p:bldP spid="179204" grpId="1"/>
      <p:bldP spid="2" grpId="0"/>
      <p:bldP spid="2" grpId="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0" y="0"/>
            <a:ext cx="9144000" cy="68580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299" name="Rectangle 3"/>
          <p:cNvSpPr>
            <a:spLocks noChangeArrowheads="1"/>
          </p:cNvSpPr>
          <p:nvPr/>
        </p:nvSpPr>
        <p:spPr bwMode="auto">
          <a:xfrm>
            <a:off x="0" y="0"/>
            <a:ext cx="9144000" cy="3933825"/>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00" name="Rectangle 4"/>
          <p:cNvSpPr>
            <a:spLocks noChangeArrowheads="1"/>
          </p:cNvSpPr>
          <p:nvPr/>
        </p:nvSpPr>
        <p:spPr bwMode="auto">
          <a:xfrm>
            <a:off x="0" y="3819525"/>
            <a:ext cx="9144000" cy="3038475"/>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01" name="Rectangle 5"/>
          <p:cNvSpPr>
            <a:spLocks noChangeArrowheads="1"/>
          </p:cNvSpPr>
          <p:nvPr/>
        </p:nvSpPr>
        <p:spPr bwMode="auto">
          <a:xfrm>
            <a:off x="0" y="3819525"/>
            <a:ext cx="9144000" cy="712788"/>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02" name="Freeform 6"/>
          <p:cNvSpPr>
            <a:spLocks/>
          </p:cNvSpPr>
          <p:nvPr/>
        </p:nvSpPr>
        <p:spPr bwMode="auto">
          <a:xfrm>
            <a:off x="506413" y="1595438"/>
            <a:ext cx="8132762" cy="53340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303" name="Rectangle 7"/>
          <p:cNvSpPr>
            <a:spLocks noChangeArrowheads="1"/>
          </p:cNvSpPr>
          <p:nvPr/>
        </p:nvSpPr>
        <p:spPr bwMode="auto">
          <a:xfrm flipV="1">
            <a:off x="0" y="3429000"/>
            <a:ext cx="9144000" cy="398463"/>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04" name="AutoShape 8"/>
          <p:cNvSpPr>
            <a:spLocks noChangeArrowheads="1"/>
          </p:cNvSpPr>
          <p:nvPr/>
        </p:nvSpPr>
        <p:spPr bwMode="auto">
          <a:xfrm>
            <a:off x="447675" y="2051050"/>
            <a:ext cx="8248650" cy="320516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grpSp>
        <p:nvGrpSpPr>
          <p:cNvPr id="55305" name="Group 9"/>
          <p:cNvGrpSpPr>
            <a:grpSpLocks/>
          </p:cNvGrpSpPr>
          <p:nvPr/>
        </p:nvGrpSpPr>
        <p:grpSpPr bwMode="auto">
          <a:xfrm>
            <a:off x="703263" y="2762250"/>
            <a:ext cx="1168400" cy="1912938"/>
            <a:chOff x="275" y="2008"/>
            <a:chExt cx="795" cy="1276"/>
          </a:xfrm>
        </p:grpSpPr>
        <p:sp>
          <p:nvSpPr>
            <p:cNvPr id="55306"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07"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08"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09"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5310" name="Group 14"/>
          <p:cNvGrpSpPr>
            <a:grpSpLocks/>
          </p:cNvGrpSpPr>
          <p:nvPr/>
        </p:nvGrpSpPr>
        <p:grpSpPr bwMode="auto">
          <a:xfrm>
            <a:off x="1943100" y="2765425"/>
            <a:ext cx="1168400" cy="1912938"/>
            <a:chOff x="275" y="2008"/>
            <a:chExt cx="795" cy="1276"/>
          </a:xfrm>
        </p:grpSpPr>
        <p:sp>
          <p:nvSpPr>
            <p:cNvPr id="55311"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12"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13"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14"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5315" name="Group 19"/>
          <p:cNvGrpSpPr>
            <a:grpSpLocks/>
          </p:cNvGrpSpPr>
          <p:nvPr/>
        </p:nvGrpSpPr>
        <p:grpSpPr bwMode="auto">
          <a:xfrm>
            <a:off x="3368675" y="2762250"/>
            <a:ext cx="1168400" cy="1912938"/>
            <a:chOff x="275" y="2008"/>
            <a:chExt cx="795" cy="1276"/>
          </a:xfrm>
        </p:grpSpPr>
        <p:sp>
          <p:nvSpPr>
            <p:cNvPr id="55316"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17"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18"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19"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5320" name="Group 24"/>
          <p:cNvGrpSpPr>
            <a:grpSpLocks/>
          </p:cNvGrpSpPr>
          <p:nvPr/>
        </p:nvGrpSpPr>
        <p:grpSpPr bwMode="auto">
          <a:xfrm>
            <a:off x="4606925" y="2765425"/>
            <a:ext cx="1168400" cy="1912938"/>
            <a:chOff x="275" y="2008"/>
            <a:chExt cx="795" cy="1276"/>
          </a:xfrm>
        </p:grpSpPr>
        <p:sp>
          <p:nvSpPr>
            <p:cNvPr id="55321"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22"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23"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24"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5325" name="Group 29"/>
          <p:cNvGrpSpPr>
            <a:grpSpLocks/>
          </p:cNvGrpSpPr>
          <p:nvPr/>
        </p:nvGrpSpPr>
        <p:grpSpPr bwMode="auto">
          <a:xfrm>
            <a:off x="6030913" y="2762250"/>
            <a:ext cx="1168400" cy="1912938"/>
            <a:chOff x="275" y="2008"/>
            <a:chExt cx="795" cy="1276"/>
          </a:xfrm>
        </p:grpSpPr>
        <p:sp>
          <p:nvSpPr>
            <p:cNvPr id="55326"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27"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28"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29"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sp>
        <p:nvSpPr>
          <p:cNvPr id="55330" name="AutoShape 34"/>
          <p:cNvSpPr>
            <a:spLocks noChangeArrowheads="1"/>
          </p:cNvSpPr>
          <p:nvPr/>
        </p:nvSpPr>
        <p:spPr bwMode="auto">
          <a:xfrm>
            <a:off x="7270750" y="2765425"/>
            <a:ext cx="1168400" cy="1912938"/>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31" name="AutoShape 35"/>
          <p:cNvSpPr>
            <a:spLocks noChangeArrowheads="1"/>
          </p:cNvSpPr>
          <p:nvPr/>
        </p:nvSpPr>
        <p:spPr bwMode="auto">
          <a:xfrm>
            <a:off x="7270750" y="2765425"/>
            <a:ext cx="1168400" cy="22860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32" name="AutoShape 36"/>
          <p:cNvSpPr>
            <a:spLocks noChangeArrowheads="1"/>
          </p:cNvSpPr>
          <p:nvPr/>
        </p:nvSpPr>
        <p:spPr bwMode="auto">
          <a:xfrm>
            <a:off x="7270750" y="4449763"/>
            <a:ext cx="1168400" cy="22860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33" name="AutoShape 37"/>
          <p:cNvSpPr>
            <a:spLocks noChangeArrowheads="1"/>
          </p:cNvSpPr>
          <p:nvPr/>
        </p:nvSpPr>
        <p:spPr bwMode="auto">
          <a:xfrm>
            <a:off x="7270750" y="2765425"/>
            <a:ext cx="1168400" cy="1912938"/>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5334" name="AutoShape 38"/>
          <p:cNvSpPr>
            <a:spLocks noChangeArrowheads="1"/>
          </p:cNvSpPr>
          <p:nvPr/>
        </p:nvSpPr>
        <p:spPr bwMode="auto">
          <a:xfrm flipV="1">
            <a:off x="447675" y="5267325"/>
            <a:ext cx="8248650" cy="1077913"/>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en-US" altLang="en-US"/>
          </a:p>
        </p:txBody>
      </p:sp>
      <p:grpSp>
        <p:nvGrpSpPr>
          <p:cNvPr id="55335" name="Group 39"/>
          <p:cNvGrpSpPr>
            <a:grpSpLocks/>
          </p:cNvGrpSpPr>
          <p:nvPr/>
        </p:nvGrpSpPr>
        <p:grpSpPr bwMode="auto">
          <a:xfrm>
            <a:off x="7270750" y="2981325"/>
            <a:ext cx="1168400" cy="1473200"/>
            <a:chOff x="4580" y="1878"/>
            <a:chExt cx="736" cy="928"/>
          </a:xfrm>
        </p:grpSpPr>
        <p:sp>
          <p:nvSpPr>
            <p:cNvPr id="55336"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37"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338" name="Group 42"/>
          <p:cNvGrpSpPr>
            <a:grpSpLocks/>
          </p:cNvGrpSpPr>
          <p:nvPr/>
        </p:nvGrpSpPr>
        <p:grpSpPr bwMode="auto">
          <a:xfrm>
            <a:off x="7270750" y="2981325"/>
            <a:ext cx="1168400" cy="1473200"/>
            <a:chOff x="4580" y="1878"/>
            <a:chExt cx="736" cy="928"/>
          </a:xfrm>
        </p:grpSpPr>
        <p:sp>
          <p:nvSpPr>
            <p:cNvPr id="55339"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40"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5341" name="Group 45"/>
          <p:cNvGrpSpPr>
            <a:grpSpLocks/>
          </p:cNvGrpSpPr>
          <p:nvPr/>
        </p:nvGrpSpPr>
        <p:grpSpPr bwMode="auto">
          <a:xfrm>
            <a:off x="6030913" y="2981325"/>
            <a:ext cx="1168400" cy="1473200"/>
            <a:chOff x="4580" y="1878"/>
            <a:chExt cx="736" cy="928"/>
          </a:xfrm>
        </p:grpSpPr>
        <p:sp>
          <p:nvSpPr>
            <p:cNvPr id="55342"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43"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344" name="Group 48"/>
          <p:cNvGrpSpPr>
            <a:grpSpLocks/>
          </p:cNvGrpSpPr>
          <p:nvPr/>
        </p:nvGrpSpPr>
        <p:grpSpPr bwMode="auto">
          <a:xfrm>
            <a:off x="1943100" y="2982913"/>
            <a:ext cx="1168400" cy="1473200"/>
            <a:chOff x="4580" y="1878"/>
            <a:chExt cx="736" cy="928"/>
          </a:xfrm>
        </p:grpSpPr>
        <p:sp>
          <p:nvSpPr>
            <p:cNvPr id="55345"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46"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347" name="Group 51"/>
          <p:cNvGrpSpPr>
            <a:grpSpLocks/>
          </p:cNvGrpSpPr>
          <p:nvPr/>
        </p:nvGrpSpPr>
        <p:grpSpPr bwMode="auto">
          <a:xfrm>
            <a:off x="703263" y="2982913"/>
            <a:ext cx="1168400" cy="1473200"/>
            <a:chOff x="4580" y="1878"/>
            <a:chExt cx="736" cy="928"/>
          </a:xfrm>
        </p:grpSpPr>
        <p:sp>
          <p:nvSpPr>
            <p:cNvPr id="55348"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49"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350" name="Group 54"/>
          <p:cNvGrpSpPr>
            <a:grpSpLocks/>
          </p:cNvGrpSpPr>
          <p:nvPr/>
        </p:nvGrpSpPr>
        <p:grpSpPr bwMode="auto">
          <a:xfrm>
            <a:off x="4606925" y="2984500"/>
            <a:ext cx="1168400" cy="1473200"/>
            <a:chOff x="4580" y="1878"/>
            <a:chExt cx="736" cy="928"/>
          </a:xfrm>
        </p:grpSpPr>
        <p:sp>
          <p:nvSpPr>
            <p:cNvPr id="55351"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52"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5353" name="Group 57"/>
          <p:cNvGrpSpPr>
            <a:grpSpLocks/>
          </p:cNvGrpSpPr>
          <p:nvPr/>
        </p:nvGrpSpPr>
        <p:grpSpPr bwMode="auto">
          <a:xfrm>
            <a:off x="7270750" y="2981325"/>
            <a:ext cx="1168400" cy="1473200"/>
            <a:chOff x="4580" y="1878"/>
            <a:chExt cx="736" cy="928"/>
          </a:xfrm>
        </p:grpSpPr>
        <p:sp>
          <p:nvSpPr>
            <p:cNvPr id="55354"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55"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5356" name="Group 60"/>
          <p:cNvGrpSpPr>
            <a:grpSpLocks/>
          </p:cNvGrpSpPr>
          <p:nvPr/>
        </p:nvGrpSpPr>
        <p:grpSpPr bwMode="auto">
          <a:xfrm>
            <a:off x="7270750" y="2981325"/>
            <a:ext cx="1168400" cy="1473200"/>
            <a:chOff x="4580" y="1878"/>
            <a:chExt cx="736" cy="928"/>
          </a:xfrm>
        </p:grpSpPr>
        <p:sp>
          <p:nvSpPr>
            <p:cNvPr id="55357"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58"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5359" name="Group 63"/>
          <p:cNvGrpSpPr>
            <a:grpSpLocks/>
          </p:cNvGrpSpPr>
          <p:nvPr/>
        </p:nvGrpSpPr>
        <p:grpSpPr bwMode="auto">
          <a:xfrm>
            <a:off x="7270750" y="2981325"/>
            <a:ext cx="1168400" cy="1473200"/>
            <a:chOff x="4580" y="1878"/>
            <a:chExt cx="736" cy="928"/>
          </a:xfrm>
        </p:grpSpPr>
        <p:sp>
          <p:nvSpPr>
            <p:cNvPr id="55360"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61"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5362" name="Group 66"/>
          <p:cNvGrpSpPr>
            <a:grpSpLocks/>
          </p:cNvGrpSpPr>
          <p:nvPr/>
        </p:nvGrpSpPr>
        <p:grpSpPr bwMode="auto">
          <a:xfrm>
            <a:off x="7270750" y="2981325"/>
            <a:ext cx="1168400" cy="1473200"/>
            <a:chOff x="4580" y="1878"/>
            <a:chExt cx="736" cy="928"/>
          </a:xfrm>
        </p:grpSpPr>
        <p:sp>
          <p:nvSpPr>
            <p:cNvPr id="55363"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64"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5365" name="Group 69"/>
          <p:cNvGrpSpPr>
            <a:grpSpLocks/>
          </p:cNvGrpSpPr>
          <p:nvPr/>
        </p:nvGrpSpPr>
        <p:grpSpPr bwMode="auto">
          <a:xfrm>
            <a:off x="7270750" y="2981325"/>
            <a:ext cx="1168400" cy="1473200"/>
            <a:chOff x="4580" y="1878"/>
            <a:chExt cx="736" cy="928"/>
          </a:xfrm>
        </p:grpSpPr>
        <p:sp>
          <p:nvSpPr>
            <p:cNvPr id="55366"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67"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5368" name="Group 72"/>
          <p:cNvGrpSpPr>
            <a:grpSpLocks/>
          </p:cNvGrpSpPr>
          <p:nvPr/>
        </p:nvGrpSpPr>
        <p:grpSpPr bwMode="auto">
          <a:xfrm>
            <a:off x="7270750" y="2981325"/>
            <a:ext cx="1168400" cy="1473200"/>
            <a:chOff x="4580" y="1878"/>
            <a:chExt cx="736" cy="928"/>
          </a:xfrm>
        </p:grpSpPr>
        <p:sp>
          <p:nvSpPr>
            <p:cNvPr id="55369"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70"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5371" name="Group 75"/>
          <p:cNvGrpSpPr>
            <a:grpSpLocks/>
          </p:cNvGrpSpPr>
          <p:nvPr/>
        </p:nvGrpSpPr>
        <p:grpSpPr bwMode="auto">
          <a:xfrm>
            <a:off x="7270750" y="2981325"/>
            <a:ext cx="1168400" cy="1473200"/>
            <a:chOff x="4580" y="1878"/>
            <a:chExt cx="736" cy="928"/>
          </a:xfrm>
        </p:grpSpPr>
        <p:sp>
          <p:nvSpPr>
            <p:cNvPr id="55372"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73"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5374" name="Group 78"/>
          <p:cNvGrpSpPr>
            <a:grpSpLocks/>
          </p:cNvGrpSpPr>
          <p:nvPr/>
        </p:nvGrpSpPr>
        <p:grpSpPr bwMode="auto">
          <a:xfrm>
            <a:off x="7270750" y="2981325"/>
            <a:ext cx="1168400" cy="1473200"/>
            <a:chOff x="4580" y="1878"/>
            <a:chExt cx="736" cy="928"/>
          </a:xfrm>
        </p:grpSpPr>
        <p:sp>
          <p:nvSpPr>
            <p:cNvPr id="55375"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76"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5377" name="Group 81"/>
          <p:cNvGrpSpPr>
            <a:grpSpLocks/>
          </p:cNvGrpSpPr>
          <p:nvPr/>
        </p:nvGrpSpPr>
        <p:grpSpPr bwMode="auto">
          <a:xfrm>
            <a:off x="6030913" y="2981325"/>
            <a:ext cx="1168400" cy="1473200"/>
            <a:chOff x="4580" y="1878"/>
            <a:chExt cx="736" cy="928"/>
          </a:xfrm>
        </p:grpSpPr>
        <p:sp>
          <p:nvSpPr>
            <p:cNvPr id="55378"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79"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5380" name="Group 84"/>
          <p:cNvGrpSpPr>
            <a:grpSpLocks/>
          </p:cNvGrpSpPr>
          <p:nvPr/>
        </p:nvGrpSpPr>
        <p:grpSpPr bwMode="auto">
          <a:xfrm>
            <a:off x="4606925" y="2984500"/>
            <a:ext cx="1168400" cy="1473200"/>
            <a:chOff x="4580" y="1878"/>
            <a:chExt cx="736" cy="928"/>
          </a:xfrm>
        </p:grpSpPr>
        <p:sp>
          <p:nvSpPr>
            <p:cNvPr id="55381"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82"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5383" name="Group 87"/>
          <p:cNvGrpSpPr>
            <a:grpSpLocks/>
          </p:cNvGrpSpPr>
          <p:nvPr/>
        </p:nvGrpSpPr>
        <p:grpSpPr bwMode="auto">
          <a:xfrm>
            <a:off x="3368675" y="2981325"/>
            <a:ext cx="1168400" cy="1473200"/>
            <a:chOff x="4580" y="1878"/>
            <a:chExt cx="736" cy="928"/>
          </a:xfrm>
        </p:grpSpPr>
        <p:sp>
          <p:nvSpPr>
            <p:cNvPr id="55384"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85"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386" name="Group 90"/>
          <p:cNvGrpSpPr>
            <a:grpSpLocks/>
          </p:cNvGrpSpPr>
          <p:nvPr/>
        </p:nvGrpSpPr>
        <p:grpSpPr bwMode="auto">
          <a:xfrm>
            <a:off x="7270750" y="2981325"/>
            <a:ext cx="1168400" cy="1473200"/>
            <a:chOff x="4580" y="1878"/>
            <a:chExt cx="736" cy="928"/>
          </a:xfrm>
        </p:grpSpPr>
        <p:sp>
          <p:nvSpPr>
            <p:cNvPr id="55387"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88"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389" name="Group 93"/>
          <p:cNvGrpSpPr>
            <a:grpSpLocks/>
          </p:cNvGrpSpPr>
          <p:nvPr/>
        </p:nvGrpSpPr>
        <p:grpSpPr bwMode="auto">
          <a:xfrm>
            <a:off x="6030913" y="2981325"/>
            <a:ext cx="1168400" cy="1473200"/>
            <a:chOff x="4580" y="1878"/>
            <a:chExt cx="736" cy="928"/>
          </a:xfrm>
        </p:grpSpPr>
        <p:sp>
          <p:nvSpPr>
            <p:cNvPr id="55390"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91"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5392" name="Group 96"/>
          <p:cNvGrpSpPr>
            <a:grpSpLocks/>
          </p:cNvGrpSpPr>
          <p:nvPr/>
        </p:nvGrpSpPr>
        <p:grpSpPr bwMode="auto">
          <a:xfrm>
            <a:off x="7270750" y="2981325"/>
            <a:ext cx="1168400" cy="1473200"/>
            <a:chOff x="4580" y="1878"/>
            <a:chExt cx="736" cy="928"/>
          </a:xfrm>
        </p:grpSpPr>
        <p:sp>
          <p:nvSpPr>
            <p:cNvPr id="55393"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94"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5395" name="Group 99"/>
          <p:cNvGrpSpPr>
            <a:grpSpLocks/>
          </p:cNvGrpSpPr>
          <p:nvPr/>
        </p:nvGrpSpPr>
        <p:grpSpPr bwMode="auto">
          <a:xfrm>
            <a:off x="7270750" y="2981325"/>
            <a:ext cx="1168400" cy="1473200"/>
            <a:chOff x="4580" y="1878"/>
            <a:chExt cx="736" cy="928"/>
          </a:xfrm>
        </p:grpSpPr>
        <p:sp>
          <p:nvSpPr>
            <p:cNvPr id="55396"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97"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5398" name="Group 102"/>
          <p:cNvGrpSpPr>
            <a:grpSpLocks/>
          </p:cNvGrpSpPr>
          <p:nvPr/>
        </p:nvGrpSpPr>
        <p:grpSpPr bwMode="auto">
          <a:xfrm>
            <a:off x="7270750" y="2981325"/>
            <a:ext cx="1168400" cy="1473200"/>
            <a:chOff x="4580" y="1878"/>
            <a:chExt cx="736" cy="928"/>
          </a:xfrm>
        </p:grpSpPr>
        <p:sp>
          <p:nvSpPr>
            <p:cNvPr id="55399"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00"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5401" name="Group 105"/>
          <p:cNvGrpSpPr>
            <a:grpSpLocks/>
          </p:cNvGrpSpPr>
          <p:nvPr/>
        </p:nvGrpSpPr>
        <p:grpSpPr bwMode="auto">
          <a:xfrm>
            <a:off x="7270750" y="2981325"/>
            <a:ext cx="1168400" cy="1473200"/>
            <a:chOff x="4580" y="1878"/>
            <a:chExt cx="736" cy="928"/>
          </a:xfrm>
        </p:grpSpPr>
        <p:sp>
          <p:nvSpPr>
            <p:cNvPr id="55402"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03"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5404" name="Group 108"/>
          <p:cNvGrpSpPr>
            <a:grpSpLocks/>
          </p:cNvGrpSpPr>
          <p:nvPr/>
        </p:nvGrpSpPr>
        <p:grpSpPr bwMode="auto">
          <a:xfrm>
            <a:off x="7270750" y="2981325"/>
            <a:ext cx="1168400" cy="1473200"/>
            <a:chOff x="4580" y="1878"/>
            <a:chExt cx="736" cy="928"/>
          </a:xfrm>
        </p:grpSpPr>
        <p:sp>
          <p:nvSpPr>
            <p:cNvPr id="55405"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06"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5407" name="Group 111"/>
          <p:cNvGrpSpPr>
            <a:grpSpLocks/>
          </p:cNvGrpSpPr>
          <p:nvPr/>
        </p:nvGrpSpPr>
        <p:grpSpPr bwMode="auto">
          <a:xfrm>
            <a:off x="7270750" y="2981325"/>
            <a:ext cx="1168400" cy="1473200"/>
            <a:chOff x="4580" y="1878"/>
            <a:chExt cx="736" cy="928"/>
          </a:xfrm>
        </p:grpSpPr>
        <p:sp>
          <p:nvSpPr>
            <p:cNvPr id="55408"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09"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5410" name="Group 114"/>
          <p:cNvGrpSpPr>
            <a:grpSpLocks/>
          </p:cNvGrpSpPr>
          <p:nvPr/>
        </p:nvGrpSpPr>
        <p:grpSpPr bwMode="auto">
          <a:xfrm>
            <a:off x="7270750" y="2981325"/>
            <a:ext cx="1168400" cy="1473200"/>
            <a:chOff x="4580" y="1878"/>
            <a:chExt cx="736" cy="928"/>
          </a:xfrm>
        </p:grpSpPr>
        <p:sp>
          <p:nvSpPr>
            <p:cNvPr id="55411"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12"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5413" name="Group 117"/>
          <p:cNvGrpSpPr>
            <a:grpSpLocks/>
          </p:cNvGrpSpPr>
          <p:nvPr/>
        </p:nvGrpSpPr>
        <p:grpSpPr bwMode="auto">
          <a:xfrm>
            <a:off x="7270750" y="2981325"/>
            <a:ext cx="1168400" cy="1473200"/>
            <a:chOff x="4580" y="1878"/>
            <a:chExt cx="736" cy="928"/>
          </a:xfrm>
        </p:grpSpPr>
        <p:sp>
          <p:nvSpPr>
            <p:cNvPr id="55414"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15"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5416" name="Group 120"/>
          <p:cNvGrpSpPr>
            <a:grpSpLocks/>
          </p:cNvGrpSpPr>
          <p:nvPr/>
        </p:nvGrpSpPr>
        <p:grpSpPr bwMode="auto">
          <a:xfrm>
            <a:off x="7270750" y="2981325"/>
            <a:ext cx="1168400" cy="1473200"/>
            <a:chOff x="4580" y="1878"/>
            <a:chExt cx="736" cy="928"/>
          </a:xfrm>
        </p:grpSpPr>
        <p:sp>
          <p:nvSpPr>
            <p:cNvPr id="55417"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18"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5419" name="Group 123"/>
          <p:cNvGrpSpPr>
            <a:grpSpLocks/>
          </p:cNvGrpSpPr>
          <p:nvPr/>
        </p:nvGrpSpPr>
        <p:grpSpPr bwMode="auto">
          <a:xfrm>
            <a:off x="7270750" y="2981325"/>
            <a:ext cx="1168400" cy="1473200"/>
            <a:chOff x="4580" y="1878"/>
            <a:chExt cx="736" cy="928"/>
          </a:xfrm>
        </p:grpSpPr>
        <p:sp>
          <p:nvSpPr>
            <p:cNvPr id="55420"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21"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422" name="Group 126"/>
          <p:cNvGrpSpPr>
            <a:grpSpLocks/>
          </p:cNvGrpSpPr>
          <p:nvPr/>
        </p:nvGrpSpPr>
        <p:grpSpPr bwMode="auto">
          <a:xfrm>
            <a:off x="6030913" y="2981325"/>
            <a:ext cx="1168400" cy="1473200"/>
            <a:chOff x="4580" y="1878"/>
            <a:chExt cx="736" cy="928"/>
          </a:xfrm>
        </p:grpSpPr>
        <p:sp>
          <p:nvSpPr>
            <p:cNvPr id="55423"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24"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5425" name="Group 129"/>
          <p:cNvGrpSpPr>
            <a:grpSpLocks/>
          </p:cNvGrpSpPr>
          <p:nvPr/>
        </p:nvGrpSpPr>
        <p:grpSpPr bwMode="auto">
          <a:xfrm>
            <a:off x="7270750" y="2981325"/>
            <a:ext cx="1168400" cy="1473200"/>
            <a:chOff x="4580" y="1878"/>
            <a:chExt cx="736" cy="928"/>
          </a:xfrm>
        </p:grpSpPr>
        <p:sp>
          <p:nvSpPr>
            <p:cNvPr id="55426"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27"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5428" name="Group 132"/>
          <p:cNvGrpSpPr>
            <a:grpSpLocks/>
          </p:cNvGrpSpPr>
          <p:nvPr/>
        </p:nvGrpSpPr>
        <p:grpSpPr bwMode="auto">
          <a:xfrm>
            <a:off x="7270750" y="2981325"/>
            <a:ext cx="1168400" cy="1473200"/>
            <a:chOff x="4580" y="1878"/>
            <a:chExt cx="736" cy="928"/>
          </a:xfrm>
        </p:grpSpPr>
        <p:sp>
          <p:nvSpPr>
            <p:cNvPr id="55429"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30"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5431" name="Group 135"/>
          <p:cNvGrpSpPr>
            <a:grpSpLocks/>
          </p:cNvGrpSpPr>
          <p:nvPr/>
        </p:nvGrpSpPr>
        <p:grpSpPr bwMode="auto">
          <a:xfrm>
            <a:off x="7270750" y="2981325"/>
            <a:ext cx="1168400" cy="1473200"/>
            <a:chOff x="4580" y="1878"/>
            <a:chExt cx="736" cy="928"/>
          </a:xfrm>
        </p:grpSpPr>
        <p:sp>
          <p:nvSpPr>
            <p:cNvPr id="55432"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33"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5434" name="Group 138"/>
          <p:cNvGrpSpPr>
            <a:grpSpLocks/>
          </p:cNvGrpSpPr>
          <p:nvPr/>
        </p:nvGrpSpPr>
        <p:grpSpPr bwMode="auto">
          <a:xfrm>
            <a:off x="7270750" y="2981325"/>
            <a:ext cx="1168400" cy="1473200"/>
            <a:chOff x="4580" y="1878"/>
            <a:chExt cx="736" cy="928"/>
          </a:xfrm>
        </p:grpSpPr>
        <p:sp>
          <p:nvSpPr>
            <p:cNvPr id="55435"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36"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5437" name="Group 141"/>
          <p:cNvGrpSpPr>
            <a:grpSpLocks/>
          </p:cNvGrpSpPr>
          <p:nvPr/>
        </p:nvGrpSpPr>
        <p:grpSpPr bwMode="auto">
          <a:xfrm>
            <a:off x="7270750" y="2981325"/>
            <a:ext cx="1168400" cy="1473200"/>
            <a:chOff x="4580" y="1878"/>
            <a:chExt cx="736" cy="928"/>
          </a:xfrm>
        </p:grpSpPr>
        <p:sp>
          <p:nvSpPr>
            <p:cNvPr id="55438"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39"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5440" name="Group 144"/>
          <p:cNvGrpSpPr>
            <a:grpSpLocks/>
          </p:cNvGrpSpPr>
          <p:nvPr/>
        </p:nvGrpSpPr>
        <p:grpSpPr bwMode="auto">
          <a:xfrm>
            <a:off x="7270750" y="2981325"/>
            <a:ext cx="1168400" cy="1473200"/>
            <a:chOff x="4580" y="1878"/>
            <a:chExt cx="736" cy="928"/>
          </a:xfrm>
        </p:grpSpPr>
        <p:sp>
          <p:nvSpPr>
            <p:cNvPr id="55441"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42"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5443" name="Group 147"/>
          <p:cNvGrpSpPr>
            <a:grpSpLocks/>
          </p:cNvGrpSpPr>
          <p:nvPr/>
        </p:nvGrpSpPr>
        <p:grpSpPr bwMode="auto">
          <a:xfrm>
            <a:off x="7270750" y="2981325"/>
            <a:ext cx="1168400" cy="1473200"/>
            <a:chOff x="4580" y="1878"/>
            <a:chExt cx="736" cy="928"/>
          </a:xfrm>
        </p:grpSpPr>
        <p:sp>
          <p:nvSpPr>
            <p:cNvPr id="55444"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45"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5446" name="Group 150"/>
          <p:cNvGrpSpPr>
            <a:grpSpLocks/>
          </p:cNvGrpSpPr>
          <p:nvPr/>
        </p:nvGrpSpPr>
        <p:grpSpPr bwMode="auto">
          <a:xfrm>
            <a:off x="7270750" y="2981325"/>
            <a:ext cx="1168400" cy="1473200"/>
            <a:chOff x="4580" y="1878"/>
            <a:chExt cx="736" cy="928"/>
          </a:xfrm>
        </p:grpSpPr>
        <p:sp>
          <p:nvSpPr>
            <p:cNvPr id="55447"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48"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5449" name="Group 153"/>
          <p:cNvGrpSpPr>
            <a:grpSpLocks/>
          </p:cNvGrpSpPr>
          <p:nvPr/>
        </p:nvGrpSpPr>
        <p:grpSpPr bwMode="auto">
          <a:xfrm>
            <a:off x="7270750" y="2981325"/>
            <a:ext cx="1168400" cy="1473200"/>
            <a:chOff x="4580" y="1878"/>
            <a:chExt cx="736" cy="928"/>
          </a:xfrm>
        </p:grpSpPr>
        <p:sp>
          <p:nvSpPr>
            <p:cNvPr id="55450"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51"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5452" name="Group 156"/>
          <p:cNvGrpSpPr>
            <a:grpSpLocks/>
          </p:cNvGrpSpPr>
          <p:nvPr/>
        </p:nvGrpSpPr>
        <p:grpSpPr bwMode="auto">
          <a:xfrm>
            <a:off x="7270750" y="2981325"/>
            <a:ext cx="1168400" cy="1473200"/>
            <a:chOff x="4580" y="1878"/>
            <a:chExt cx="736" cy="928"/>
          </a:xfrm>
        </p:grpSpPr>
        <p:sp>
          <p:nvSpPr>
            <p:cNvPr id="55453"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54"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455" name="Group 159"/>
          <p:cNvGrpSpPr>
            <a:grpSpLocks/>
          </p:cNvGrpSpPr>
          <p:nvPr/>
        </p:nvGrpSpPr>
        <p:grpSpPr bwMode="auto">
          <a:xfrm>
            <a:off x="7270750" y="2981325"/>
            <a:ext cx="1168400" cy="1473200"/>
            <a:chOff x="4580" y="1878"/>
            <a:chExt cx="736" cy="928"/>
          </a:xfrm>
        </p:grpSpPr>
        <p:sp>
          <p:nvSpPr>
            <p:cNvPr id="55456"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57"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5458" name="Group 162"/>
          <p:cNvGrpSpPr>
            <a:grpSpLocks/>
          </p:cNvGrpSpPr>
          <p:nvPr/>
        </p:nvGrpSpPr>
        <p:grpSpPr bwMode="auto">
          <a:xfrm>
            <a:off x="7270750" y="2981325"/>
            <a:ext cx="1168400" cy="1473200"/>
            <a:chOff x="4580" y="1878"/>
            <a:chExt cx="736" cy="928"/>
          </a:xfrm>
        </p:grpSpPr>
        <p:sp>
          <p:nvSpPr>
            <p:cNvPr id="55459"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60"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5461" name="Group 165"/>
          <p:cNvGrpSpPr>
            <a:grpSpLocks/>
          </p:cNvGrpSpPr>
          <p:nvPr/>
        </p:nvGrpSpPr>
        <p:grpSpPr bwMode="auto">
          <a:xfrm>
            <a:off x="7270750" y="2981325"/>
            <a:ext cx="1168400" cy="1473200"/>
            <a:chOff x="4580" y="1878"/>
            <a:chExt cx="736" cy="928"/>
          </a:xfrm>
        </p:grpSpPr>
        <p:sp>
          <p:nvSpPr>
            <p:cNvPr id="55462"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63"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5464" name="Group 168"/>
          <p:cNvGrpSpPr>
            <a:grpSpLocks/>
          </p:cNvGrpSpPr>
          <p:nvPr/>
        </p:nvGrpSpPr>
        <p:grpSpPr bwMode="auto">
          <a:xfrm>
            <a:off x="7270750" y="2981325"/>
            <a:ext cx="1168400" cy="1473200"/>
            <a:chOff x="4580" y="1878"/>
            <a:chExt cx="736" cy="928"/>
          </a:xfrm>
        </p:grpSpPr>
        <p:sp>
          <p:nvSpPr>
            <p:cNvPr id="55465"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66"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5467" name="Group 171"/>
          <p:cNvGrpSpPr>
            <a:grpSpLocks/>
          </p:cNvGrpSpPr>
          <p:nvPr/>
        </p:nvGrpSpPr>
        <p:grpSpPr bwMode="auto">
          <a:xfrm>
            <a:off x="7270750" y="2981325"/>
            <a:ext cx="1168400" cy="1473200"/>
            <a:chOff x="4580" y="1878"/>
            <a:chExt cx="736" cy="928"/>
          </a:xfrm>
        </p:grpSpPr>
        <p:sp>
          <p:nvSpPr>
            <p:cNvPr id="55468"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69"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5470" name="Group 174"/>
          <p:cNvGrpSpPr>
            <a:grpSpLocks/>
          </p:cNvGrpSpPr>
          <p:nvPr/>
        </p:nvGrpSpPr>
        <p:grpSpPr bwMode="auto">
          <a:xfrm>
            <a:off x="7270750" y="2981325"/>
            <a:ext cx="1168400" cy="1473200"/>
            <a:chOff x="4580" y="1878"/>
            <a:chExt cx="736" cy="928"/>
          </a:xfrm>
        </p:grpSpPr>
        <p:sp>
          <p:nvSpPr>
            <p:cNvPr id="55471"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72"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5473" name="Group 177"/>
          <p:cNvGrpSpPr>
            <a:grpSpLocks/>
          </p:cNvGrpSpPr>
          <p:nvPr/>
        </p:nvGrpSpPr>
        <p:grpSpPr bwMode="auto">
          <a:xfrm>
            <a:off x="7270750" y="2981325"/>
            <a:ext cx="1168400" cy="1473200"/>
            <a:chOff x="4580" y="1878"/>
            <a:chExt cx="736" cy="928"/>
          </a:xfrm>
        </p:grpSpPr>
        <p:sp>
          <p:nvSpPr>
            <p:cNvPr id="55474"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75"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5476" name="Group 180"/>
          <p:cNvGrpSpPr>
            <a:grpSpLocks/>
          </p:cNvGrpSpPr>
          <p:nvPr/>
        </p:nvGrpSpPr>
        <p:grpSpPr bwMode="auto">
          <a:xfrm>
            <a:off x="7270750" y="2981325"/>
            <a:ext cx="1168400" cy="1473200"/>
            <a:chOff x="4580" y="1878"/>
            <a:chExt cx="736" cy="928"/>
          </a:xfrm>
        </p:grpSpPr>
        <p:sp>
          <p:nvSpPr>
            <p:cNvPr id="55477"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78"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5479" name="Group 183"/>
          <p:cNvGrpSpPr>
            <a:grpSpLocks/>
          </p:cNvGrpSpPr>
          <p:nvPr/>
        </p:nvGrpSpPr>
        <p:grpSpPr bwMode="auto">
          <a:xfrm>
            <a:off x="7270750" y="2981325"/>
            <a:ext cx="1168400" cy="1473200"/>
            <a:chOff x="4580" y="1878"/>
            <a:chExt cx="736" cy="928"/>
          </a:xfrm>
        </p:grpSpPr>
        <p:sp>
          <p:nvSpPr>
            <p:cNvPr id="55480"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81"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5482" name="Group 186"/>
          <p:cNvGrpSpPr>
            <a:grpSpLocks/>
          </p:cNvGrpSpPr>
          <p:nvPr/>
        </p:nvGrpSpPr>
        <p:grpSpPr bwMode="auto">
          <a:xfrm>
            <a:off x="7270750" y="2981325"/>
            <a:ext cx="1168400" cy="1473200"/>
            <a:chOff x="4580" y="1878"/>
            <a:chExt cx="736" cy="928"/>
          </a:xfrm>
        </p:grpSpPr>
        <p:sp>
          <p:nvSpPr>
            <p:cNvPr id="55483"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84"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485" name="Group 189"/>
          <p:cNvGrpSpPr>
            <a:grpSpLocks/>
          </p:cNvGrpSpPr>
          <p:nvPr/>
        </p:nvGrpSpPr>
        <p:grpSpPr bwMode="auto">
          <a:xfrm>
            <a:off x="6030913" y="2981325"/>
            <a:ext cx="1168400" cy="1473200"/>
            <a:chOff x="4580" y="1878"/>
            <a:chExt cx="736" cy="928"/>
          </a:xfrm>
        </p:grpSpPr>
        <p:sp>
          <p:nvSpPr>
            <p:cNvPr id="55486"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87"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5488" name="Group 192"/>
          <p:cNvGrpSpPr>
            <a:grpSpLocks/>
          </p:cNvGrpSpPr>
          <p:nvPr/>
        </p:nvGrpSpPr>
        <p:grpSpPr bwMode="auto">
          <a:xfrm>
            <a:off x="6030913" y="2981325"/>
            <a:ext cx="1168400" cy="1473200"/>
            <a:chOff x="4580" y="1878"/>
            <a:chExt cx="736" cy="928"/>
          </a:xfrm>
        </p:grpSpPr>
        <p:sp>
          <p:nvSpPr>
            <p:cNvPr id="55489"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90"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5491" name="Group 195"/>
          <p:cNvGrpSpPr>
            <a:grpSpLocks/>
          </p:cNvGrpSpPr>
          <p:nvPr/>
        </p:nvGrpSpPr>
        <p:grpSpPr bwMode="auto">
          <a:xfrm>
            <a:off x="7270750" y="2981325"/>
            <a:ext cx="1168400" cy="1473200"/>
            <a:chOff x="4580" y="1878"/>
            <a:chExt cx="736" cy="928"/>
          </a:xfrm>
        </p:grpSpPr>
        <p:sp>
          <p:nvSpPr>
            <p:cNvPr id="55492"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93"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5494" name="Group 198"/>
          <p:cNvGrpSpPr>
            <a:grpSpLocks/>
          </p:cNvGrpSpPr>
          <p:nvPr/>
        </p:nvGrpSpPr>
        <p:grpSpPr bwMode="auto">
          <a:xfrm>
            <a:off x="7270750" y="2981325"/>
            <a:ext cx="1168400" cy="1473200"/>
            <a:chOff x="4580" y="1878"/>
            <a:chExt cx="736" cy="928"/>
          </a:xfrm>
        </p:grpSpPr>
        <p:sp>
          <p:nvSpPr>
            <p:cNvPr id="55495"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96"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5497" name="Group 201"/>
          <p:cNvGrpSpPr>
            <a:grpSpLocks/>
          </p:cNvGrpSpPr>
          <p:nvPr/>
        </p:nvGrpSpPr>
        <p:grpSpPr bwMode="auto">
          <a:xfrm>
            <a:off x="7270750" y="2981325"/>
            <a:ext cx="1168400" cy="1473200"/>
            <a:chOff x="4580" y="1878"/>
            <a:chExt cx="736" cy="928"/>
          </a:xfrm>
        </p:grpSpPr>
        <p:sp>
          <p:nvSpPr>
            <p:cNvPr id="55498"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499"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5500" name="Group 204"/>
          <p:cNvGrpSpPr>
            <a:grpSpLocks/>
          </p:cNvGrpSpPr>
          <p:nvPr/>
        </p:nvGrpSpPr>
        <p:grpSpPr bwMode="auto">
          <a:xfrm>
            <a:off x="7270750" y="2981325"/>
            <a:ext cx="1168400" cy="1473200"/>
            <a:chOff x="4580" y="1878"/>
            <a:chExt cx="736" cy="928"/>
          </a:xfrm>
        </p:grpSpPr>
        <p:sp>
          <p:nvSpPr>
            <p:cNvPr id="55501"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02"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5503" name="Group 207"/>
          <p:cNvGrpSpPr>
            <a:grpSpLocks/>
          </p:cNvGrpSpPr>
          <p:nvPr/>
        </p:nvGrpSpPr>
        <p:grpSpPr bwMode="auto">
          <a:xfrm>
            <a:off x="7270750" y="2981325"/>
            <a:ext cx="1168400" cy="1473200"/>
            <a:chOff x="4580" y="1878"/>
            <a:chExt cx="736" cy="928"/>
          </a:xfrm>
        </p:grpSpPr>
        <p:sp>
          <p:nvSpPr>
            <p:cNvPr id="55504"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05"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5506" name="Group 210"/>
          <p:cNvGrpSpPr>
            <a:grpSpLocks/>
          </p:cNvGrpSpPr>
          <p:nvPr/>
        </p:nvGrpSpPr>
        <p:grpSpPr bwMode="auto">
          <a:xfrm>
            <a:off x="7270750" y="2981325"/>
            <a:ext cx="1168400" cy="1473200"/>
            <a:chOff x="4580" y="1878"/>
            <a:chExt cx="736" cy="928"/>
          </a:xfrm>
        </p:grpSpPr>
        <p:sp>
          <p:nvSpPr>
            <p:cNvPr id="55507"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08"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5509" name="Group 213"/>
          <p:cNvGrpSpPr>
            <a:grpSpLocks/>
          </p:cNvGrpSpPr>
          <p:nvPr/>
        </p:nvGrpSpPr>
        <p:grpSpPr bwMode="auto">
          <a:xfrm>
            <a:off x="7270750" y="2981325"/>
            <a:ext cx="1168400" cy="1473200"/>
            <a:chOff x="4580" y="1878"/>
            <a:chExt cx="736" cy="928"/>
          </a:xfrm>
        </p:grpSpPr>
        <p:sp>
          <p:nvSpPr>
            <p:cNvPr id="55510"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11"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5512" name="Group 216"/>
          <p:cNvGrpSpPr>
            <a:grpSpLocks/>
          </p:cNvGrpSpPr>
          <p:nvPr/>
        </p:nvGrpSpPr>
        <p:grpSpPr bwMode="auto">
          <a:xfrm>
            <a:off x="7270750" y="2981325"/>
            <a:ext cx="1168400" cy="1473200"/>
            <a:chOff x="4580" y="1878"/>
            <a:chExt cx="736" cy="928"/>
          </a:xfrm>
        </p:grpSpPr>
        <p:sp>
          <p:nvSpPr>
            <p:cNvPr id="55513"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14"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5515" name="Group 219"/>
          <p:cNvGrpSpPr>
            <a:grpSpLocks/>
          </p:cNvGrpSpPr>
          <p:nvPr/>
        </p:nvGrpSpPr>
        <p:grpSpPr bwMode="auto">
          <a:xfrm>
            <a:off x="7270750" y="2981325"/>
            <a:ext cx="1168400" cy="1473200"/>
            <a:chOff x="4580" y="1878"/>
            <a:chExt cx="736" cy="928"/>
          </a:xfrm>
        </p:grpSpPr>
        <p:sp>
          <p:nvSpPr>
            <p:cNvPr id="55516"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17"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5518" name="Group 222"/>
          <p:cNvGrpSpPr>
            <a:grpSpLocks/>
          </p:cNvGrpSpPr>
          <p:nvPr/>
        </p:nvGrpSpPr>
        <p:grpSpPr bwMode="auto">
          <a:xfrm>
            <a:off x="7270750" y="2981325"/>
            <a:ext cx="1168400" cy="1473200"/>
            <a:chOff x="4580" y="1878"/>
            <a:chExt cx="736" cy="928"/>
          </a:xfrm>
        </p:grpSpPr>
        <p:sp>
          <p:nvSpPr>
            <p:cNvPr id="55519"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20"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521" name="Group 225"/>
          <p:cNvGrpSpPr>
            <a:grpSpLocks/>
          </p:cNvGrpSpPr>
          <p:nvPr/>
        </p:nvGrpSpPr>
        <p:grpSpPr bwMode="auto">
          <a:xfrm>
            <a:off x="7270750" y="2981325"/>
            <a:ext cx="1168400" cy="1473200"/>
            <a:chOff x="4580" y="1878"/>
            <a:chExt cx="736" cy="928"/>
          </a:xfrm>
        </p:grpSpPr>
        <p:sp>
          <p:nvSpPr>
            <p:cNvPr id="55522"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23"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5524" name="Group 228"/>
          <p:cNvGrpSpPr>
            <a:grpSpLocks/>
          </p:cNvGrpSpPr>
          <p:nvPr/>
        </p:nvGrpSpPr>
        <p:grpSpPr bwMode="auto">
          <a:xfrm>
            <a:off x="7270750" y="2981325"/>
            <a:ext cx="1168400" cy="1473200"/>
            <a:chOff x="4580" y="1878"/>
            <a:chExt cx="736" cy="928"/>
          </a:xfrm>
        </p:grpSpPr>
        <p:sp>
          <p:nvSpPr>
            <p:cNvPr id="55525"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26"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5527" name="Group 231"/>
          <p:cNvGrpSpPr>
            <a:grpSpLocks/>
          </p:cNvGrpSpPr>
          <p:nvPr/>
        </p:nvGrpSpPr>
        <p:grpSpPr bwMode="auto">
          <a:xfrm>
            <a:off x="7270750" y="2981325"/>
            <a:ext cx="1168400" cy="1473200"/>
            <a:chOff x="4580" y="1878"/>
            <a:chExt cx="736" cy="928"/>
          </a:xfrm>
        </p:grpSpPr>
        <p:sp>
          <p:nvSpPr>
            <p:cNvPr id="55528"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29"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5530" name="Group 234"/>
          <p:cNvGrpSpPr>
            <a:grpSpLocks/>
          </p:cNvGrpSpPr>
          <p:nvPr/>
        </p:nvGrpSpPr>
        <p:grpSpPr bwMode="auto">
          <a:xfrm>
            <a:off x="7270750" y="2981325"/>
            <a:ext cx="1168400" cy="1473200"/>
            <a:chOff x="4580" y="1878"/>
            <a:chExt cx="736" cy="928"/>
          </a:xfrm>
        </p:grpSpPr>
        <p:sp>
          <p:nvSpPr>
            <p:cNvPr id="55531"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32"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5533" name="Group 237"/>
          <p:cNvGrpSpPr>
            <a:grpSpLocks/>
          </p:cNvGrpSpPr>
          <p:nvPr/>
        </p:nvGrpSpPr>
        <p:grpSpPr bwMode="auto">
          <a:xfrm>
            <a:off x="7270750" y="2981325"/>
            <a:ext cx="1168400" cy="1473200"/>
            <a:chOff x="4580" y="1878"/>
            <a:chExt cx="736" cy="928"/>
          </a:xfrm>
        </p:grpSpPr>
        <p:sp>
          <p:nvSpPr>
            <p:cNvPr id="55534"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35"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5536" name="Group 240"/>
          <p:cNvGrpSpPr>
            <a:grpSpLocks/>
          </p:cNvGrpSpPr>
          <p:nvPr/>
        </p:nvGrpSpPr>
        <p:grpSpPr bwMode="auto">
          <a:xfrm>
            <a:off x="7270750" y="2981325"/>
            <a:ext cx="1168400" cy="1473200"/>
            <a:chOff x="4580" y="1878"/>
            <a:chExt cx="736" cy="928"/>
          </a:xfrm>
        </p:grpSpPr>
        <p:sp>
          <p:nvSpPr>
            <p:cNvPr id="55537"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38"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5539" name="Group 243"/>
          <p:cNvGrpSpPr>
            <a:grpSpLocks/>
          </p:cNvGrpSpPr>
          <p:nvPr/>
        </p:nvGrpSpPr>
        <p:grpSpPr bwMode="auto">
          <a:xfrm>
            <a:off x="7270750" y="2981325"/>
            <a:ext cx="1168400" cy="1473200"/>
            <a:chOff x="4580" y="1878"/>
            <a:chExt cx="736" cy="928"/>
          </a:xfrm>
        </p:grpSpPr>
        <p:sp>
          <p:nvSpPr>
            <p:cNvPr id="55540"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41"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5542" name="Group 246"/>
          <p:cNvGrpSpPr>
            <a:grpSpLocks/>
          </p:cNvGrpSpPr>
          <p:nvPr/>
        </p:nvGrpSpPr>
        <p:grpSpPr bwMode="auto">
          <a:xfrm>
            <a:off x="7270750" y="2981325"/>
            <a:ext cx="1168400" cy="1473200"/>
            <a:chOff x="4580" y="1878"/>
            <a:chExt cx="736" cy="928"/>
          </a:xfrm>
        </p:grpSpPr>
        <p:sp>
          <p:nvSpPr>
            <p:cNvPr id="55543"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44"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5545" name="Group 249"/>
          <p:cNvGrpSpPr>
            <a:grpSpLocks/>
          </p:cNvGrpSpPr>
          <p:nvPr/>
        </p:nvGrpSpPr>
        <p:grpSpPr bwMode="auto">
          <a:xfrm>
            <a:off x="7270750" y="2981325"/>
            <a:ext cx="1168400" cy="1473200"/>
            <a:chOff x="4580" y="1878"/>
            <a:chExt cx="736" cy="928"/>
          </a:xfrm>
        </p:grpSpPr>
        <p:sp>
          <p:nvSpPr>
            <p:cNvPr id="55546"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47"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5548" name="Group 252"/>
          <p:cNvGrpSpPr>
            <a:grpSpLocks/>
          </p:cNvGrpSpPr>
          <p:nvPr/>
        </p:nvGrpSpPr>
        <p:grpSpPr bwMode="auto">
          <a:xfrm>
            <a:off x="7270750" y="2981325"/>
            <a:ext cx="1168400" cy="1473200"/>
            <a:chOff x="4580" y="1878"/>
            <a:chExt cx="736" cy="928"/>
          </a:xfrm>
        </p:grpSpPr>
        <p:sp>
          <p:nvSpPr>
            <p:cNvPr id="55549"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50"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5551" name="Group 255"/>
          <p:cNvGrpSpPr>
            <a:grpSpLocks/>
          </p:cNvGrpSpPr>
          <p:nvPr/>
        </p:nvGrpSpPr>
        <p:grpSpPr bwMode="auto">
          <a:xfrm>
            <a:off x="6030913" y="2981325"/>
            <a:ext cx="1168400" cy="1473200"/>
            <a:chOff x="4580" y="1878"/>
            <a:chExt cx="736" cy="928"/>
          </a:xfrm>
        </p:grpSpPr>
        <p:sp>
          <p:nvSpPr>
            <p:cNvPr id="55552"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53"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sp>
        <p:nvSpPr>
          <p:cNvPr id="55554" name="Freeform 258"/>
          <p:cNvSpPr>
            <a:spLocks noEditPoints="1"/>
          </p:cNvSpPr>
          <p:nvPr/>
        </p:nvSpPr>
        <p:spPr bwMode="auto">
          <a:xfrm>
            <a:off x="447675" y="2051050"/>
            <a:ext cx="8248650" cy="320516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55" name="Text Box 259"/>
          <p:cNvSpPr txBox="1">
            <a:spLocks noChangeArrowheads="1"/>
          </p:cNvSpPr>
          <p:nvPr/>
        </p:nvSpPr>
        <p:spPr bwMode="auto">
          <a:xfrm>
            <a:off x="115887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Hours</a:t>
            </a:r>
            <a:endParaRPr lang="en-GB" altLang="en-US" sz="2400">
              <a:solidFill>
                <a:schemeClr val="bg1"/>
              </a:solidFill>
            </a:endParaRPr>
          </a:p>
        </p:txBody>
      </p:sp>
      <p:sp>
        <p:nvSpPr>
          <p:cNvPr id="55556" name="Text Box 260"/>
          <p:cNvSpPr txBox="1">
            <a:spLocks noChangeArrowheads="1"/>
          </p:cNvSpPr>
          <p:nvPr/>
        </p:nvSpPr>
        <p:spPr bwMode="auto">
          <a:xfrm>
            <a:off x="3824288" y="4733925"/>
            <a:ext cx="1495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Minutes</a:t>
            </a:r>
            <a:endParaRPr lang="en-GB" altLang="en-US" sz="2400">
              <a:solidFill>
                <a:schemeClr val="bg1"/>
              </a:solidFill>
            </a:endParaRPr>
          </a:p>
        </p:txBody>
      </p:sp>
      <p:sp>
        <p:nvSpPr>
          <p:cNvPr id="55557" name="Text Box 261"/>
          <p:cNvSpPr txBox="1">
            <a:spLocks noChangeArrowheads="1"/>
          </p:cNvSpPr>
          <p:nvPr/>
        </p:nvSpPr>
        <p:spPr bwMode="auto">
          <a:xfrm>
            <a:off x="648652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Seconds</a:t>
            </a:r>
            <a:endParaRPr lang="en-GB" altLang="en-US" sz="2400">
              <a:solidFill>
                <a:schemeClr val="bg1"/>
              </a:solidFill>
            </a:endParaRPr>
          </a:p>
        </p:txBody>
      </p:sp>
      <p:sp>
        <p:nvSpPr>
          <p:cNvPr id="55559" name="AutoShape 263"/>
          <p:cNvSpPr>
            <a:spLocks noChangeArrowheads="1"/>
          </p:cNvSpPr>
          <p:nvPr/>
        </p:nvSpPr>
        <p:spPr bwMode="auto">
          <a:xfrm rot="16200000">
            <a:off x="-913606" y="3472656"/>
            <a:ext cx="3151188"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60" name="AutoShape 264"/>
          <p:cNvSpPr>
            <a:spLocks noChangeArrowheads="1"/>
          </p:cNvSpPr>
          <p:nvPr/>
        </p:nvSpPr>
        <p:spPr bwMode="auto">
          <a:xfrm>
            <a:off x="473075" y="2085975"/>
            <a:ext cx="8197850"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5561" name="Group 265"/>
          <p:cNvGrpSpPr>
            <a:grpSpLocks/>
          </p:cNvGrpSpPr>
          <p:nvPr/>
        </p:nvGrpSpPr>
        <p:grpSpPr bwMode="auto">
          <a:xfrm>
            <a:off x="3162300" y="3373438"/>
            <a:ext cx="120650" cy="693737"/>
            <a:chOff x="1939" y="2444"/>
            <a:chExt cx="81" cy="463"/>
          </a:xfrm>
        </p:grpSpPr>
        <p:sp>
          <p:nvSpPr>
            <p:cNvPr id="55562"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63"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5564" name="Group 268"/>
          <p:cNvGrpSpPr>
            <a:grpSpLocks/>
          </p:cNvGrpSpPr>
          <p:nvPr/>
        </p:nvGrpSpPr>
        <p:grpSpPr bwMode="auto">
          <a:xfrm>
            <a:off x="5843588" y="3373438"/>
            <a:ext cx="120650" cy="693737"/>
            <a:chOff x="1939" y="2444"/>
            <a:chExt cx="81" cy="463"/>
          </a:xfrm>
        </p:grpSpPr>
        <p:sp>
          <p:nvSpPr>
            <p:cNvPr id="55565"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66"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5567" name="Group 271"/>
          <p:cNvGrpSpPr>
            <a:grpSpLocks/>
          </p:cNvGrpSpPr>
          <p:nvPr/>
        </p:nvGrpSpPr>
        <p:grpSpPr bwMode="auto">
          <a:xfrm>
            <a:off x="706438" y="2768600"/>
            <a:ext cx="7731125" cy="1905000"/>
            <a:chOff x="445" y="1744"/>
            <a:chExt cx="4870" cy="1200"/>
          </a:xfrm>
        </p:grpSpPr>
        <p:grpSp>
          <p:nvGrpSpPr>
            <p:cNvPr id="55568" name="Group 272"/>
            <p:cNvGrpSpPr>
              <a:grpSpLocks/>
            </p:cNvGrpSpPr>
            <p:nvPr/>
          </p:nvGrpSpPr>
          <p:grpSpPr bwMode="auto">
            <a:xfrm>
              <a:off x="445" y="1744"/>
              <a:ext cx="734" cy="1200"/>
              <a:chOff x="448" y="1746"/>
              <a:chExt cx="724" cy="1188"/>
            </a:xfrm>
          </p:grpSpPr>
          <p:grpSp>
            <p:nvGrpSpPr>
              <p:cNvPr id="55569" name="Group 273"/>
              <p:cNvGrpSpPr>
                <a:grpSpLocks/>
              </p:cNvGrpSpPr>
              <p:nvPr/>
            </p:nvGrpSpPr>
            <p:grpSpPr bwMode="auto">
              <a:xfrm>
                <a:off x="454" y="1752"/>
                <a:ext cx="712" cy="1176"/>
                <a:chOff x="454" y="1752"/>
                <a:chExt cx="712" cy="1176"/>
              </a:xfrm>
            </p:grpSpPr>
            <p:sp>
              <p:nvSpPr>
                <p:cNvPr id="55570"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571"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5572"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5573" name="Group 277"/>
            <p:cNvGrpSpPr>
              <a:grpSpLocks/>
            </p:cNvGrpSpPr>
            <p:nvPr/>
          </p:nvGrpSpPr>
          <p:grpSpPr bwMode="auto">
            <a:xfrm>
              <a:off x="1225" y="1744"/>
              <a:ext cx="734" cy="1200"/>
              <a:chOff x="448" y="1746"/>
              <a:chExt cx="724" cy="1188"/>
            </a:xfrm>
          </p:grpSpPr>
          <p:grpSp>
            <p:nvGrpSpPr>
              <p:cNvPr id="55574" name="Group 278"/>
              <p:cNvGrpSpPr>
                <a:grpSpLocks/>
              </p:cNvGrpSpPr>
              <p:nvPr/>
            </p:nvGrpSpPr>
            <p:grpSpPr bwMode="auto">
              <a:xfrm>
                <a:off x="454" y="1752"/>
                <a:ext cx="712" cy="1176"/>
                <a:chOff x="454" y="1752"/>
                <a:chExt cx="712" cy="1176"/>
              </a:xfrm>
            </p:grpSpPr>
            <p:sp>
              <p:nvSpPr>
                <p:cNvPr id="55575"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576"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5577"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5578" name="Group 282"/>
            <p:cNvGrpSpPr>
              <a:grpSpLocks/>
            </p:cNvGrpSpPr>
            <p:nvPr/>
          </p:nvGrpSpPr>
          <p:grpSpPr bwMode="auto">
            <a:xfrm flipH="1">
              <a:off x="4581" y="1744"/>
              <a:ext cx="734" cy="1200"/>
              <a:chOff x="448" y="1746"/>
              <a:chExt cx="724" cy="1188"/>
            </a:xfrm>
          </p:grpSpPr>
          <p:grpSp>
            <p:nvGrpSpPr>
              <p:cNvPr id="55579" name="Group 283"/>
              <p:cNvGrpSpPr>
                <a:grpSpLocks/>
              </p:cNvGrpSpPr>
              <p:nvPr/>
            </p:nvGrpSpPr>
            <p:grpSpPr bwMode="auto">
              <a:xfrm>
                <a:off x="454" y="1752"/>
                <a:ext cx="712" cy="1176"/>
                <a:chOff x="454" y="1752"/>
                <a:chExt cx="712" cy="1176"/>
              </a:xfrm>
            </p:grpSpPr>
            <p:sp>
              <p:nvSpPr>
                <p:cNvPr id="55580"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581"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5582"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5583" name="Group 287"/>
            <p:cNvGrpSpPr>
              <a:grpSpLocks/>
            </p:cNvGrpSpPr>
            <p:nvPr/>
          </p:nvGrpSpPr>
          <p:grpSpPr bwMode="auto">
            <a:xfrm flipH="1">
              <a:off x="3799" y="1744"/>
              <a:ext cx="734" cy="1200"/>
              <a:chOff x="448" y="1746"/>
              <a:chExt cx="724" cy="1188"/>
            </a:xfrm>
          </p:grpSpPr>
          <p:grpSp>
            <p:nvGrpSpPr>
              <p:cNvPr id="55584" name="Group 288"/>
              <p:cNvGrpSpPr>
                <a:grpSpLocks/>
              </p:cNvGrpSpPr>
              <p:nvPr/>
            </p:nvGrpSpPr>
            <p:grpSpPr bwMode="auto">
              <a:xfrm>
                <a:off x="454" y="1752"/>
                <a:ext cx="712" cy="1176"/>
                <a:chOff x="454" y="1752"/>
                <a:chExt cx="712" cy="1176"/>
              </a:xfrm>
            </p:grpSpPr>
            <p:sp>
              <p:nvSpPr>
                <p:cNvPr id="55585"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586"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5587"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5588"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589"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5558" name="Text Box 262"/>
          <p:cNvSpPr txBox="1">
            <a:spLocks noChangeArrowheads="1"/>
          </p:cNvSpPr>
          <p:nvPr/>
        </p:nvSpPr>
        <p:spPr bwMode="auto">
          <a:xfrm>
            <a:off x="2257425" y="2139950"/>
            <a:ext cx="4629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800" dirty="0">
                <a:solidFill>
                  <a:schemeClr val="bg1"/>
                </a:solidFill>
              </a:rPr>
              <a:t>Be Back In</a:t>
            </a:r>
            <a:endParaRPr lang="en-GB" altLang="en-US" sz="2800" dirty="0">
              <a:solidFill>
                <a:schemeClr val="bg1"/>
              </a:solidFill>
            </a:endParaRPr>
          </a:p>
        </p:txBody>
      </p:sp>
      <p:pic>
        <p:nvPicPr>
          <p:cNvPr id="294" name="Picture 3" descr="C:\Users\Steve\AppData\Local\Microsoft\Windows\Temporary Internet Files\Content.IE5\7495MLVR\MP90030586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6534" y="5265834"/>
            <a:ext cx="1063560" cy="1615322"/>
          </a:xfrm>
          <a:prstGeom prst="rect">
            <a:avLst/>
          </a:prstGeom>
          <a:noFill/>
          <a:extLst>
            <a:ext uri="{909E8E84-426E-40DD-AFC4-6F175D3DCCD1}">
              <a14:hiddenFill xmlns:a14="http://schemas.microsoft.com/office/drawing/2010/main">
                <a:solidFill>
                  <a:srgbClr val="FFFFFF"/>
                </a:solidFill>
              </a14:hiddenFill>
            </a:ext>
          </a:extLst>
        </p:spPr>
      </p:pic>
      <p:pic>
        <p:nvPicPr>
          <p:cNvPr id="295" name="Picture 4" descr="C:\Users\Steve\AppData\Local\Microsoft\Windows\Temporary Internet Files\Content.IE5\7495MLVR\MC90044213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2" y="5251450"/>
            <a:ext cx="1644650" cy="1644650"/>
          </a:xfrm>
          <a:prstGeom prst="rect">
            <a:avLst/>
          </a:prstGeom>
          <a:noFill/>
          <a:extLst>
            <a:ext uri="{909E8E84-426E-40DD-AFC4-6F175D3DCCD1}">
              <a14:hiddenFill xmlns:a14="http://schemas.microsoft.com/office/drawing/2010/main">
                <a:solidFill>
                  <a:srgbClr val="FFFFFF"/>
                </a:solidFill>
              </a14:hiddenFill>
            </a:ext>
          </a:extLst>
        </p:spPr>
      </p:pic>
      <p:pic>
        <p:nvPicPr>
          <p:cNvPr id="296" name="Picture 2" descr="C:\Users\Steve\AppData\Local\Microsoft\Windows\Temporary Internet Files\Content.IE5\5KR3RXCE\MC90005396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3431" y="404154"/>
            <a:ext cx="1700213" cy="1646896"/>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5" descr="C:\Users\Steve\AppData\Local\Microsoft\Windows\Temporary Internet Files\Content.IE5\C7SIBBZU\MC90043993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60" y="91271"/>
            <a:ext cx="1469471" cy="2048679"/>
          </a:xfrm>
          <a:prstGeom prst="rect">
            <a:avLst/>
          </a:prstGeom>
          <a:noFill/>
          <a:extLst>
            <a:ext uri="{909E8E84-426E-40DD-AFC4-6F175D3DCCD1}">
              <a14:hiddenFill xmlns:a14="http://schemas.microsoft.com/office/drawing/2010/main">
                <a:solidFill>
                  <a:srgbClr val="FFFFFF"/>
                </a:solidFill>
              </a14:hiddenFill>
            </a:ext>
          </a:extLst>
        </p:spPr>
      </p:pic>
      <p:sp>
        <p:nvSpPr>
          <p:cNvPr id="298" name="Rectangle 69"/>
          <p:cNvSpPr>
            <a:spLocks noChangeArrowheads="1"/>
          </p:cNvSpPr>
          <p:nvPr/>
        </p:nvSpPr>
        <p:spPr bwMode="auto">
          <a:xfrm>
            <a:off x="-68026" y="228600"/>
            <a:ext cx="9144000" cy="1143000"/>
          </a:xfrm>
          <a:prstGeom prst="rect">
            <a:avLst/>
          </a:prstGeom>
          <a:noFill/>
          <a:ln w="9525">
            <a:noFill/>
            <a:miter lim="800000"/>
            <a:headEnd/>
            <a:tailEnd/>
          </a:ln>
          <a:effectLst/>
        </p:spPr>
        <p:txBody>
          <a:bodyPr anchor="ctr"/>
          <a:lstStyle/>
          <a:p>
            <a:pPr algn="ctr">
              <a:defRPr/>
            </a:pPr>
            <a:r>
              <a:rPr lang="en-US" sz="4800" dirty="0">
                <a:solidFill>
                  <a:srgbClr val="FF3300"/>
                </a:solidFill>
                <a:effectLst>
                  <a:outerShdw blurRad="38100" dist="38100" dir="2700000" algn="tl">
                    <a:srgbClr val="C0C0C0"/>
                  </a:outerShdw>
                </a:effectLst>
                <a:cs typeface="+mn-cs"/>
              </a:rPr>
              <a:t>Time for a short break</a:t>
            </a:r>
            <a:br>
              <a:rPr lang="en-US" sz="4800" dirty="0">
                <a:solidFill>
                  <a:srgbClr val="FF3300"/>
                </a:solidFill>
                <a:effectLst>
                  <a:outerShdw blurRad="38100" dist="38100" dir="2700000" algn="tl">
                    <a:srgbClr val="C0C0C0"/>
                  </a:outerShdw>
                </a:effectLst>
                <a:cs typeface="+mn-cs"/>
              </a:rPr>
            </a:br>
            <a:r>
              <a:rPr lang="en-US" sz="4800" dirty="0">
                <a:solidFill>
                  <a:srgbClr val="FF3300"/>
                </a:solidFill>
                <a:effectLst>
                  <a:outerShdw blurRad="38100" dist="38100" dir="2700000" algn="tl">
                    <a:srgbClr val="C0C0C0"/>
                  </a:outerShdw>
                </a:effectLst>
                <a:cs typeface="+mn-cs"/>
              </a:rPr>
              <a:t>before the quiz!</a:t>
            </a:r>
          </a:p>
        </p:txBody>
      </p:sp>
    </p:spTree>
    <p:extLst>
      <p:ext uri="{BB962C8B-B14F-4D97-AF65-F5344CB8AC3E}">
        <p14:creationId xmlns:p14="http://schemas.microsoft.com/office/powerpoint/2010/main" val="1056293964"/>
      </p:ext>
    </p:extLst>
  </p:cSld>
  <p:clrMapOvr>
    <a:masterClrMapping/>
  </p:clrMapOvr>
  <p:transition advClick="0" advTm="11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5335"/>
                                        </p:tgtEl>
                                      </p:cBhvr>
                                    </p:animEffect>
                                    <p:set>
                                      <p:cBhvr>
                                        <p:cTn id="7" dur="1" fill="hold">
                                          <p:stCondLst>
                                            <p:cond delay="499"/>
                                          </p:stCondLst>
                                        </p:cTn>
                                        <p:tgtEl>
                                          <p:spTgt spid="55335"/>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5341"/>
                                        </p:tgtEl>
                                      </p:cBhvr>
                                    </p:animEffect>
                                    <p:set>
                                      <p:cBhvr>
                                        <p:cTn id="10" dur="1" fill="hold">
                                          <p:stCondLst>
                                            <p:cond delay="499"/>
                                          </p:stCondLst>
                                        </p:cTn>
                                        <p:tgtEl>
                                          <p:spTgt spid="55341"/>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5350"/>
                                        </p:tgtEl>
                                      </p:cBhvr>
                                    </p:animEffect>
                                    <p:set>
                                      <p:cBhvr>
                                        <p:cTn id="13" dur="1" fill="hold">
                                          <p:stCondLst>
                                            <p:cond delay="499"/>
                                          </p:stCondLst>
                                        </p:cTn>
                                        <p:tgtEl>
                                          <p:spTgt spid="55350"/>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5380"/>
                                        </p:tgtEl>
                                        <p:attrNameLst>
                                          <p:attrName>style.visibility</p:attrName>
                                        </p:attrNameLst>
                                      </p:cBhvr>
                                      <p:to>
                                        <p:strVal val="visible"/>
                                      </p:to>
                                    </p:set>
                                    <p:animEffect transition="in" filter="slide(fromTop)">
                                      <p:cBhvr>
                                        <p:cTn id="16" dur="500"/>
                                        <p:tgtEl>
                                          <p:spTgt spid="55380"/>
                                        </p:tgtEl>
                                      </p:cBhvr>
                                    </p:animEffect>
                                  </p:childTnLst>
                                </p:cTn>
                              </p:par>
                              <p:par>
                                <p:cTn id="17" presetID="12" presetClass="entr" presetSubtype="1" fill="hold" nodeType="withEffect">
                                  <p:stCondLst>
                                    <p:cond delay="0"/>
                                  </p:stCondLst>
                                  <p:childTnLst>
                                    <p:set>
                                      <p:cBhvr>
                                        <p:cTn id="18" dur="1" fill="hold">
                                          <p:stCondLst>
                                            <p:cond delay="0"/>
                                          </p:stCondLst>
                                        </p:cTn>
                                        <p:tgtEl>
                                          <p:spTgt spid="55377"/>
                                        </p:tgtEl>
                                        <p:attrNameLst>
                                          <p:attrName>style.visibility</p:attrName>
                                        </p:attrNameLst>
                                      </p:cBhvr>
                                      <p:to>
                                        <p:strVal val="visible"/>
                                      </p:to>
                                    </p:set>
                                    <p:animEffect transition="in" filter="slide(fromTop)">
                                      <p:cBhvr>
                                        <p:cTn id="19" dur="500"/>
                                        <p:tgtEl>
                                          <p:spTgt spid="55377"/>
                                        </p:tgtEl>
                                      </p:cBhvr>
                                    </p:animEffect>
                                  </p:childTnLst>
                                </p:cTn>
                              </p:par>
                              <p:par>
                                <p:cTn id="20" presetID="12" presetClass="entr" presetSubtype="1" fill="hold" nodeType="withEffect">
                                  <p:stCondLst>
                                    <p:cond delay="0"/>
                                  </p:stCondLst>
                                  <p:childTnLst>
                                    <p:set>
                                      <p:cBhvr>
                                        <p:cTn id="21" dur="1" fill="hold">
                                          <p:stCondLst>
                                            <p:cond delay="0"/>
                                          </p:stCondLst>
                                        </p:cTn>
                                        <p:tgtEl>
                                          <p:spTgt spid="55338"/>
                                        </p:tgtEl>
                                        <p:attrNameLst>
                                          <p:attrName>style.visibility</p:attrName>
                                        </p:attrNameLst>
                                      </p:cBhvr>
                                      <p:to>
                                        <p:strVal val="visible"/>
                                      </p:to>
                                    </p:set>
                                    <p:animEffect transition="in" filter="slide(fromTop)">
                                      <p:cBhvr>
                                        <p:cTn id="22" dur="500"/>
                                        <p:tgtEl>
                                          <p:spTgt spid="55338"/>
                                        </p:tgtEl>
                                      </p:cBhvr>
                                    </p:animEffect>
                                  </p:childTnLst>
                                </p:cTn>
                              </p:par>
                              <p:par>
                                <p:cTn id="23" presetID="12" presetClass="exit" presetSubtype="4" fill="hold" nodeType="withEffect">
                                  <p:stCondLst>
                                    <p:cond delay="1000"/>
                                  </p:stCondLst>
                                  <p:childTnLst>
                                    <p:animEffect transition="out" filter="slide(fromBottom)">
                                      <p:cBhvr>
                                        <p:cTn id="24" dur="500"/>
                                        <p:tgtEl>
                                          <p:spTgt spid="55338"/>
                                        </p:tgtEl>
                                      </p:cBhvr>
                                    </p:animEffect>
                                    <p:set>
                                      <p:cBhvr>
                                        <p:cTn id="25" dur="1" fill="hold">
                                          <p:stCondLst>
                                            <p:cond delay="499"/>
                                          </p:stCondLst>
                                        </p:cTn>
                                        <p:tgtEl>
                                          <p:spTgt spid="55338"/>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5353"/>
                                        </p:tgtEl>
                                        <p:attrNameLst>
                                          <p:attrName>style.visibility</p:attrName>
                                        </p:attrNameLst>
                                      </p:cBhvr>
                                      <p:to>
                                        <p:strVal val="visible"/>
                                      </p:to>
                                    </p:set>
                                    <p:animEffect transition="in" filter="slide(fromTop)">
                                      <p:cBhvr>
                                        <p:cTn id="28" dur="500"/>
                                        <p:tgtEl>
                                          <p:spTgt spid="55353"/>
                                        </p:tgtEl>
                                      </p:cBhvr>
                                    </p:animEffect>
                                  </p:childTnLst>
                                </p:cTn>
                              </p:par>
                              <p:par>
                                <p:cTn id="29" presetID="12" presetClass="exit" presetSubtype="4" fill="hold" nodeType="withEffect">
                                  <p:stCondLst>
                                    <p:cond delay="2000"/>
                                  </p:stCondLst>
                                  <p:childTnLst>
                                    <p:animEffect transition="out" filter="slide(fromBottom)">
                                      <p:cBhvr>
                                        <p:cTn id="30" dur="500"/>
                                        <p:tgtEl>
                                          <p:spTgt spid="55353"/>
                                        </p:tgtEl>
                                      </p:cBhvr>
                                    </p:animEffect>
                                    <p:set>
                                      <p:cBhvr>
                                        <p:cTn id="31" dur="1" fill="hold">
                                          <p:stCondLst>
                                            <p:cond delay="499"/>
                                          </p:stCondLst>
                                        </p:cTn>
                                        <p:tgtEl>
                                          <p:spTgt spid="55353"/>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5356"/>
                                        </p:tgtEl>
                                        <p:attrNameLst>
                                          <p:attrName>style.visibility</p:attrName>
                                        </p:attrNameLst>
                                      </p:cBhvr>
                                      <p:to>
                                        <p:strVal val="visible"/>
                                      </p:to>
                                    </p:set>
                                    <p:animEffect transition="in" filter="slide(fromTop)">
                                      <p:cBhvr>
                                        <p:cTn id="34" dur="500"/>
                                        <p:tgtEl>
                                          <p:spTgt spid="55356"/>
                                        </p:tgtEl>
                                      </p:cBhvr>
                                    </p:animEffect>
                                  </p:childTnLst>
                                </p:cTn>
                              </p:par>
                              <p:par>
                                <p:cTn id="35" presetID="12" presetClass="exit" presetSubtype="4" fill="hold" nodeType="withEffect">
                                  <p:stCondLst>
                                    <p:cond delay="3000"/>
                                  </p:stCondLst>
                                  <p:childTnLst>
                                    <p:animEffect transition="out" filter="slide(fromBottom)">
                                      <p:cBhvr>
                                        <p:cTn id="36" dur="500"/>
                                        <p:tgtEl>
                                          <p:spTgt spid="55356"/>
                                        </p:tgtEl>
                                      </p:cBhvr>
                                    </p:animEffect>
                                    <p:set>
                                      <p:cBhvr>
                                        <p:cTn id="37" dur="1" fill="hold">
                                          <p:stCondLst>
                                            <p:cond delay="499"/>
                                          </p:stCondLst>
                                        </p:cTn>
                                        <p:tgtEl>
                                          <p:spTgt spid="55356"/>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5359"/>
                                        </p:tgtEl>
                                        <p:attrNameLst>
                                          <p:attrName>style.visibility</p:attrName>
                                        </p:attrNameLst>
                                      </p:cBhvr>
                                      <p:to>
                                        <p:strVal val="visible"/>
                                      </p:to>
                                    </p:set>
                                    <p:animEffect transition="in" filter="slide(fromTop)">
                                      <p:cBhvr>
                                        <p:cTn id="40" dur="500"/>
                                        <p:tgtEl>
                                          <p:spTgt spid="55359"/>
                                        </p:tgtEl>
                                      </p:cBhvr>
                                    </p:animEffect>
                                  </p:childTnLst>
                                </p:cTn>
                              </p:par>
                              <p:par>
                                <p:cTn id="41" presetID="12" presetClass="exit" presetSubtype="4" fill="hold" nodeType="withEffect">
                                  <p:stCondLst>
                                    <p:cond delay="4000"/>
                                  </p:stCondLst>
                                  <p:childTnLst>
                                    <p:animEffect transition="out" filter="slide(fromBottom)">
                                      <p:cBhvr>
                                        <p:cTn id="42" dur="500"/>
                                        <p:tgtEl>
                                          <p:spTgt spid="55359"/>
                                        </p:tgtEl>
                                      </p:cBhvr>
                                    </p:animEffect>
                                    <p:set>
                                      <p:cBhvr>
                                        <p:cTn id="43" dur="1" fill="hold">
                                          <p:stCondLst>
                                            <p:cond delay="499"/>
                                          </p:stCondLst>
                                        </p:cTn>
                                        <p:tgtEl>
                                          <p:spTgt spid="55359"/>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5362"/>
                                        </p:tgtEl>
                                        <p:attrNameLst>
                                          <p:attrName>style.visibility</p:attrName>
                                        </p:attrNameLst>
                                      </p:cBhvr>
                                      <p:to>
                                        <p:strVal val="visible"/>
                                      </p:to>
                                    </p:set>
                                    <p:animEffect transition="in" filter="slide(fromTop)">
                                      <p:cBhvr>
                                        <p:cTn id="46" dur="500"/>
                                        <p:tgtEl>
                                          <p:spTgt spid="55362"/>
                                        </p:tgtEl>
                                      </p:cBhvr>
                                    </p:animEffect>
                                  </p:childTnLst>
                                </p:cTn>
                              </p:par>
                              <p:par>
                                <p:cTn id="47" presetID="12" presetClass="exit" presetSubtype="4" fill="hold" nodeType="withEffect">
                                  <p:stCondLst>
                                    <p:cond delay="5000"/>
                                  </p:stCondLst>
                                  <p:childTnLst>
                                    <p:animEffect transition="out" filter="slide(fromBottom)">
                                      <p:cBhvr>
                                        <p:cTn id="48" dur="500"/>
                                        <p:tgtEl>
                                          <p:spTgt spid="55362"/>
                                        </p:tgtEl>
                                      </p:cBhvr>
                                    </p:animEffect>
                                    <p:set>
                                      <p:cBhvr>
                                        <p:cTn id="49" dur="1" fill="hold">
                                          <p:stCondLst>
                                            <p:cond delay="499"/>
                                          </p:stCondLst>
                                        </p:cTn>
                                        <p:tgtEl>
                                          <p:spTgt spid="55362"/>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5365"/>
                                        </p:tgtEl>
                                        <p:attrNameLst>
                                          <p:attrName>style.visibility</p:attrName>
                                        </p:attrNameLst>
                                      </p:cBhvr>
                                      <p:to>
                                        <p:strVal val="visible"/>
                                      </p:to>
                                    </p:set>
                                    <p:animEffect transition="in" filter="slide(fromTop)">
                                      <p:cBhvr>
                                        <p:cTn id="52" dur="500"/>
                                        <p:tgtEl>
                                          <p:spTgt spid="55365"/>
                                        </p:tgtEl>
                                      </p:cBhvr>
                                    </p:animEffect>
                                  </p:childTnLst>
                                </p:cTn>
                              </p:par>
                              <p:par>
                                <p:cTn id="53" presetID="12" presetClass="exit" presetSubtype="4" fill="hold" nodeType="withEffect">
                                  <p:stCondLst>
                                    <p:cond delay="6000"/>
                                  </p:stCondLst>
                                  <p:childTnLst>
                                    <p:animEffect transition="out" filter="slide(fromBottom)">
                                      <p:cBhvr>
                                        <p:cTn id="54" dur="500"/>
                                        <p:tgtEl>
                                          <p:spTgt spid="55365"/>
                                        </p:tgtEl>
                                      </p:cBhvr>
                                    </p:animEffect>
                                    <p:set>
                                      <p:cBhvr>
                                        <p:cTn id="55" dur="1" fill="hold">
                                          <p:stCondLst>
                                            <p:cond delay="499"/>
                                          </p:stCondLst>
                                        </p:cTn>
                                        <p:tgtEl>
                                          <p:spTgt spid="55365"/>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5368"/>
                                        </p:tgtEl>
                                        <p:attrNameLst>
                                          <p:attrName>style.visibility</p:attrName>
                                        </p:attrNameLst>
                                      </p:cBhvr>
                                      <p:to>
                                        <p:strVal val="visible"/>
                                      </p:to>
                                    </p:set>
                                    <p:animEffect transition="in" filter="slide(fromTop)">
                                      <p:cBhvr>
                                        <p:cTn id="58" dur="500"/>
                                        <p:tgtEl>
                                          <p:spTgt spid="55368"/>
                                        </p:tgtEl>
                                      </p:cBhvr>
                                    </p:animEffect>
                                  </p:childTnLst>
                                </p:cTn>
                              </p:par>
                              <p:par>
                                <p:cTn id="59" presetID="12" presetClass="exit" presetSubtype="4" fill="hold" nodeType="withEffect">
                                  <p:stCondLst>
                                    <p:cond delay="7000"/>
                                  </p:stCondLst>
                                  <p:childTnLst>
                                    <p:animEffect transition="out" filter="slide(fromBottom)">
                                      <p:cBhvr>
                                        <p:cTn id="60" dur="500"/>
                                        <p:tgtEl>
                                          <p:spTgt spid="55368"/>
                                        </p:tgtEl>
                                      </p:cBhvr>
                                    </p:animEffect>
                                    <p:set>
                                      <p:cBhvr>
                                        <p:cTn id="61" dur="1" fill="hold">
                                          <p:stCondLst>
                                            <p:cond delay="499"/>
                                          </p:stCondLst>
                                        </p:cTn>
                                        <p:tgtEl>
                                          <p:spTgt spid="55368"/>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5371"/>
                                        </p:tgtEl>
                                        <p:attrNameLst>
                                          <p:attrName>style.visibility</p:attrName>
                                        </p:attrNameLst>
                                      </p:cBhvr>
                                      <p:to>
                                        <p:strVal val="visible"/>
                                      </p:to>
                                    </p:set>
                                    <p:animEffect transition="in" filter="slide(fromTop)">
                                      <p:cBhvr>
                                        <p:cTn id="64" dur="500"/>
                                        <p:tgtEl>
                                          <p:spTgt spid="55371"/>
                                        </p:tgtEl>
                                      </p:cBhvr>
                                    </p:animEffect>
                                  </p:childTnLst>
                                </p:cTn>
                              </p:par>
                              <p:par>
                                <p:cTn id="65" presetID="12" presetClass="exit" presetSubtype="4" fill="hold" nodeType="withEffect">
                                  <p:stCondLst>
                                    <p:cond delay="8000"/>
                                  </p:stCondLst>
                                  <p:childTnLst>
                                    <p:animEffect transition="out" filter="slide(fromBottom)">
                                      <p:cBhvr>
                                        <p:cTn id="66" dur="500"/>
                                        <p:tgtEl>
                                          <p:spTgt spid="55371"/>
                                        </p:tgtEl>
                                      </p:cBhvr>
                                    </p:animEffect>
                                    <p:set>
                                      <p:cBhvr>
                                        <p:cTn id="67" dur="1" fill="hold">
                                          <p:stCondLst>
                                            <p:cond delay="499"/>
                                          </p:stCondLst>
                                        </p:cTn>
                                        <p:tgtEl>
                                          <p:spTgt spid="55371"/>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5374"/>
                                        </p:tgtEl>
                                        <p:attrNameLst>
                                          <p:attrName>style.visibility</p:attrName>
                                        </p:attrNameLst>
                                      </p:cBhvr>
                                      <p:to>
                                        <p:strVal val="visible"/>
                                      </p:to>
                                    </p:set>
                                    <p:animEffect transition="in" filter="slide(fromTop)">
                                      <p:cBhvr>
                                        <p:cTn id="70" dur="500"/>
                                        <p:tgtEl>
                                          <p:spTgt spid="55374"/>
                                        </p:tgtEl>
                                      </p:cBhvr>
                                    </p:animEffect>
                                  </p:childTnLst>
                                </p:cTn>
                              </p:par>
                              <p:par>
                                <p:cTn id="71" presetID="12" presetClass="exit" presetSubtype="4" fill="hold" nodeType="withEffect">
                                  <p:stCondLst>
                                    <p:cond delay="9000"/>
                                  </p:stCondLst>
                                  <p:childTnLst>
                                    <p:animEffect transition="out" filter="slide(fromBottom)">
                                      <p:cBhvr>
                                        <p:cTn id="72" dur="500"/>
                                        <p:tgtEl>
                                          <p:spTgt spid="55374"/>
                                        </p:tgtEl>
                                      </p:cBhvr>
                                    </p:animEffect>
                                    <p:set>
                                      <p:cBhvr>
                                        <p:cTn id="73" dur="1" fill="hold">
                                          <p:stCondLst>
                                            <p:cond delay="499"/>
                                          </p:stCondLst>
                                        </p:cTn>
                                        <p:tgtEl>
                                          <p:spTgt spid="55374"/>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5386"/>
                                        </p:tgtEl>
                                        <p:attrNameLst>
                                          <p:attrName>style.visibility</p:attrName>
                                        </p:attrNameLst>
                                      </p:cBhvr>
                                      <p:to>
                                        <p:strVal val="visible"/>
                                      </p:to>
                                    </p:set>
                                    <p:animEffect transition="in" filter="slide(fromTop)">
                                      <p:cBhvr>
                                        <p:cTn id="76" dur="500"/>
                                        <p:tgtEl>
                                          <p:spTgt spid="55386"/>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5392"/>
                                        </p:tgtEl>
                                        <p:attrNameLst>
                                          <p:attrName>style.visibility</p:attrName>
                                        </p:attrNameLst>
                                      </p:cBhvr>
                                      <p:to>
                                        <p:strVal val="visible"/>
                                      </p:to>
                                    </p:set>
                                    <p:animEffect transition="in" filter="slide(fromTop)">
                                      <p:cBhvr>
                                        <p:cTn id="79" dur="500"/>
                                        <p:tgtEl>
                                          <p:spTgt spid="55392"/>
                                        </p:tgtEl>
                                      </p:cBhvr>
                                    </p:animEffect>
                                  </p:childTnLst>
                                </p:cTn>
                              </p:par>
                              <p:par>
                                <p:cTn id="80" presetID="12" presetClass="exit" presetSubtype="4" fill="hold" nodeType="withEffect">
                                  <p:stCondLst>
                                    <p:cond delay="10000"/>
                                  </p:stCondLst>
                                  <p:childTnLst>
                                    <p:animEffect transition="out" filter="slide(fromBottom)">
                                      <p:cBhvr>
                                        <p:cTn id="81" dur="500"/>
                                        <p:tgtEl>
                                          <p:spTgt spid="55386"/>
                                        </p:tgtEl>
                                      </p:cBhvr>
                                    </p:animEffect>
                                    <p:set>
                                      <p:cBhvr>
                                        <p:cTn id="82" dur="1" fill="hold">
                                          <p:stCondLst>
                                            <p:cond delay="499"/>
                                          </p:stCondLst>
                                        </p:cTn>
                                        <p:tgtEl>
                                          <p:spTgt spid="55386"/>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5377"/>
                                        </p:tgtEl>
                                      </p:cBhvr>
                                    </p:animEffect>
                                    <p:set>
                                      <p:cBhvr>
                                        <p:cTn id="85" dur="1" fill="hold">
                                          <p:stCondLst>
                                            <p:cond delay="499"/>
                                          </p:stCondLst>
                                        </p:cTn>
                                        <p:tgtEl>
                                          <p:spTgt spid="55377"/>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5389"/>
                                        </p:tgtEl>
                                        <p:attrNameLst>
                                          <p:attrName>style.visibility</p:attrName>
                                        </p:attrNameLst>
                                      </p:cBhvr>
                                      <p:to>
                                        <p:strVal val="visible"/>
                                      </p:to>
                                    </p:set>
                                    <p:animEffect transition="in" filter="slide(fromTop)">
                                      <p:cBhvr>
                                        <p:cTn id="88" dur="500"/>
                                        <p:tgtEl>
                                          <p:spTgt spid="55389"/>
                                        </p:tgtEl>
                                      </p:cBhvr>
                                    </p:animEffect>
                                  </p:childTnLst>
                                </p:cTn>
                              </p:par>
                              <p:par>
                                <p:cTn id="89" presetID="12" presetClass="exit" presetSubtype="4" fill="hold" nodeType="withEffect">
                                  <p:stCondLst>
                                    <p:cond delay="11000"/>
                                  </p:stCondLst>
                                  <p:childTnLst>
                                    <p:animEffect transition="out" filter="slide(fromBottom)">
                                      <p:cBhvr>
                                        <p:cTn id="90" dur="500"/>
                                        <p:tgtEl>
                                          <p:spTgt spid="55392"/>
                                        </p:tgtEl>
                                      </p:cBhvr>
                                    </p:animEffect>
                                    <p:set>
                                      <p:cBhvr>
                                        <p:cTn id="91" dur="1" fill="hold">
                                          <p:stCondLst>
                                            <p:cond delay="499"/>
                                          </p:stCondLst>
                                        </p:cTn>
                                        <p:tgtEl>
                                          <p:spTgt spid="55392"/>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5395"/>
                                        </p:tgtEl>
                                        <p:attrNameLst>
                                          <p:attrName>style.visibility</p:attrName>
                                        </p:attrNameLst>
                                      </p:cBhvr>
                                      <p:to>
                                        <p:strVal val="visible"/>
                                      </p:to>
                                    </p:set>
                                    <p:animEffect transition="in" filter="slide(fromTop)">
                                      <p:cBhvr>
                                        <p:cTn id="94" dur="500"/>
                                        <p:tgtEl>
                                          <p:spTgt spid="55395"/>
                                        </p:tgtEl>
                                      </p:cBhvr>
                                    </p:animEffect>
                                  </p:childTnLst>
                                </p:cTn>
                              </p:par>
                              <p:par>
                                <p:cTn id="95" presetID="12" presetClass="exit" presetSubtype="4" fill="hold" nodeType="withEffect">
                                  <p:stCondLst>
                                    <p:cond delay="12000"/>
                                  </p:stCondLst>
                                  <p:childTnLst>
                                    <p:animEffect transition="out" filter="slide(fromBottom)">
                                      <p:cBhvr>
                                        <p:cTn id="96" dur="500"/>
                                        <p:tgtEl>
                                          <p:spTgt spid="55395"/>
                                        </p:tgtEl>
                                      </p:cBhvr>
                                    </p:animEffect>
                                    <p:set>
                                      <p:cBhvr>
                                        <p:cTn id="97" dur="1" fill="hold">
                                          <p:stCondLst>
                                            <p:cond delay="499"/>
                                          </p:stCondLst>
                                        </p:cTn>
                                        <p:tgtEl>
                                          <p:spTgt spid="55395"/>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5398"/>
                                        </p:tgtEl>
                                        <p:attrNameLst>
                                          <p:attrName>style.visibility</p:attrName>
                                        </p:attrNameLst>
                                      </p:cBhvr>
                                      <p:to>
                                        <p:strVal val="visible"/>
                                      </p:to>
                                    </p:set>
                                    <p:animEffect transition="in" filter="slide(fromTop)">
                                      <p:cBhvr>
                                        <p:cTn id="100" dur="500"/>
                                        <p:tgtEl>
                                          <p:spTgt spid="55398"/>
                                        </p:tgtEl>
                                      </p:cBhvr>
                                    </p:animEffect>
                                  </p:childTnLst>
                                </p:cTn>
                              </p:par>
                              <p:par>
                                <p:cTn id="101" presetID="12" presetClass="exit" presetSubtype="4" fill="hold" nodeType="withEffect">
                                  <p:stCondLst>
                                    <p:cond delay="13000"/>
                                  </p:stCondLst>
                                  <p:childTnLst>
                                    <p:animEffect transition="out" filter="slide(fromBottom)">
                                      <p:cBhvr>
                                        <p:cTn id="102" dur="500"/>
                                        <p:tgtEl>
                                          <p:spTgt spid="55398"/>
                                        </p:tgtEl>
                                      </p:cBhvr>
                                    </p:animEffect>
                                    <p:set>
                                      <p:cBhvr>
                                        <p:cTn id="103" dur="1" fill="hold">
                                          <p:stCondLst>
                                            <p:cond delay="499"/>
                                          </p:stCondLst>
                                        </p:cTn>
                                        <p:tgtEl>
                                          <p:spTgt spid="55398"/>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5401"/>
                                        </p:tgtEl>
                                        <p:attrNameLst>
                                          <p:attrName>style.visibility</p:attrName>
                                        </p:attrNameLst>
                                      </p:cBhvr>
                                      <p:to>
                                        <p:strVal val="visible"/>
                                      </p:to>
                                    </p:set>
                                    <p:animEffect transition="in" filter="slide(fromTop)">
                                      <p:cBhvr>
                                        <p:cTn id="106" dur="500"/>
                                        <p:tgtEl>
                                          <p:spTgt spid="55401"/>
                                        </p:tgtEl>
                                      </p:cBhvr>
                                    </p:animEffect>
                                  </p:childTnLst>
                                </p:cTn>
                              </p:par>
                              <p:par>
                                <p:cTn id="107" presetID="12" presetClass="exit" presetSubtype="4" fill="hold" nodeType="withEffect">
                                  <p:stCondLst>
                                    <p:cond delay="14000"/>
                                  </p:stCondLst>
                                  <p:childTnLst>
                                    <p:animEffect transition="out" filter="slide(fromBottom)">
                                      <p:cBhvr>
                                        <p:cTn id="108" dur="500"/>
                                        <p:tgtEl>
                                          <p:spTgt spid="55401"/>
                                        </p:tgtEl>
                                      </p:cBhvr>
                                    </p:animEffect>
                                    <p:set>
                                      <p:cBhvr>
                                        <p:cTn id="109" dur="1" fill="hold">
                                          <p:stCondLst>
                                            <p:cond delay="499"/>
                                          </p:stCondLst>
                                        </p:cTn>
                                        <p:tgtEl>
                                          <p:spTgt spid="55401"/>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5404"/>
                                        </p:tgtEl>
                                        <p:attrNameLst>
                                          <p:attrName>style.visibility</p:attrName>
                                        </p:attrNameLst>
                                      </p:cBhvr>
                                      <p:to>
                                        <p:strVal val="visible"/>
                                      </p:to>
                                    </p:set>
                                    <p:animEffect transition="in" filter="slide(fromTop)">
                                      <p:cBhvr>
                                        <p:cTn id="112" dur="500"/>
                                        <p:tgtEl>
                                          <p:spTgt spid="55404"/>
                                        </p:tgtEl>
                                      </p:cBhvr>
                                    </p:animEffect>
                                  </p:childTnLst>
                                </p:cTn>
                              </p:par>
                              <p:par>
                                <p:cTn id="113" presetID="12" presetClass="exit" presetSubtype="4" fill="hold" nodeType="withEffect">
                                  <p:stCondLst>
                                    <p:cond delay="15000"/>
                                  </p:stCondLst>
                                  <p:childTnLst>
                                    <p:animEffect transition="out" filter="slide(fromBottom)">
                                      <p:cBhvr>
                                        <p:cTn id="114" dur="500"/>
                                        <p:tgtEl>
                                          <p:spTgt spid="55404"/>
                                        </p:tgtEl>
                                      </p:cBhvr>
                                    </p:animEffect>
                                    <p:set>
                                      <p:cBhvr>
                                        <p:cTn id="115" dur="1" fill="hold">
                                          <p:stCondLst>
                                            <p:cond delay="499"/>
                                          </p:stCondLst>
                                        </p:cTn>
                                        <p:tgtEl>
                                          <p:spTgt spid="55404"/>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5407"/>
                                        </p:tgtEl>
                                        <p:attrNameLst>
                                          <p:attrName>style.visibility</p:attrName>
                                        </p:attrNameLst>
                                      </p:cBhvr>
                                      <p:to>
                                        <p:strVal val="visible"/>
                                      </p:to>
                                    </p:set>
                                    <p:animEffect transition="in" filter="slide(fromTop)">
                                      <p:cBhvr>
                                        <p:cTn id="118" dur="500"/>
                                        <p:tgtEl>
                                          <p:spTgt spid="55407"/>
                                        </p:tgtEl>
                                      </p:cBhvr>
                                    </p:animEffect>
                                  </p:childTnLst>
                                </p:cTn>
                              </p:par>
                              <p:par>
                                <p:cTn id="119" presetID="12" presetClass="exit" presetSubtype="4" fill="hold" nodeType="withEffect">
                                  <p:stCondLst>
                                    <p:cond delay="16000"/>
                                  </p:stCondLst>
                                  <p:childTnLst>
                                    <p:animEffect transition="out" filter="slide(fromBottom)">
                                      <p:cBhvr>
                                        <p:cTn id="120" dur="500"/>
                                        <p:tgtEl>
                                          <p:spTgt spid="55407"/>
                                        </p:tgtEl>
                                      </p:cBhvr>
                                    </p:animEffect>
                                    <p:set>
                                      <p:cBhvr>
                                        <p:cTn id="121" dur="1" fill="hold">
                                          <p:stCondLst>
                                            <p:cond delay="499"/>
                                          </p:stCondLst>
                                        </p:cTn>
                                        <p:tgtEl>
                                          <p:spTgt spid="55407"/>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5410"/>
                                        </p:tgtEl>
                                        <p:attrNameLst>
                                          <p:attrName>style.visibility</p:attrName>
                                        </p:attrNameLst>
                                      </p:cBhvr>
                                      <p:to>
                                        <p:strVal val="visible"/>
                                      </p:to>
                                    </p:set>
                                    <p:animEffect transition="in" filter="slide(fromTop)">
                                      <p:cBhvr>
                                        <p:cTn id="124" dur="500"/>
                                        <p:tgtEl>
                                          <p:spTgt spid="55410"/>
                                        </p:tgtEl>
                                      </p:cBhvr>
                                    </p:animEffect>
                                  </p:childTnLst>
                                </p:cTn>
                              </p:par>
                              <p:par>
                                <p:cTn id="125" presetID="12" presetClass="exit" presetSubtype="4" fill="hold" nodeType="withEffect">
                                  <p:stCondLst>
                                    <p:cond delay="17000"/>
                                  </p:stCondLst>
                                  <p:childTnLst>
                                    <p:animEffect transition="out" filter="slide(fromBottom)">
                                      <p:cBhvr>
                                        <p:cTn id="126" dur="500"/>
                                        <p:tgtEl>
                                          <p:spTgt spid="55410"/>
                                        </p:tgtEl>
                                      </p:cBhvr>
                                    </p:animEffect>
                                    <p:set>
                                      <p:cBhvr>
                                        <p:cTn id="127" dur="1" fill="hold">
                                          <p:stCondLst>
                                            <p:cond delay="499"/>
                                          </p:stCondLst>
                                        </p:cTn>
                                        <p:tgtEl>
                                          <p:spTgt spid="55410"/>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5413"/>
                                        </p:tgtEl>
                                        <p:attrNameLst>
                                          <p:attrName>style.visibility</p:attrName>
                                        </p:attrNameLst>
                                      </p:cBhvr>
                                      <p:to>
                                        <p:strVal val="visible"/>
                                      </p:to>
                                    </p:set>
                                    <p:animEffect transition="in" filter="slide(fromTop)">
                                      <p:cBhvr>
                                        <p:cTn id="130" dur="500"/>
                                        <p:tgtEl>
                                          <p:spTgt spid="55413"/>
                                        </p:tgtEl>
                                      </p:cBhvr>
                                    </p:animEffect>
                                  </p:childTnLst>
                                </p:cTn>
                              </p:par>
                              <p:par>
                                <p:cTn id="131" presetID="12" presetClass="exit" presetSubtype="4" fill="hold" nodeType="withEffect">
                                  <p:stCondLst>
                                    <p:cond delay="18000"/>
                                  </p:stCondLst>
                                  <p:childTnLst>
                                    <p:animEffect transition="out" filter="slide(fromBottom)">
                                      <p:cBhvr>
                                        <p:cTn id="132" dur="500"/>
                                        <p:tgtEl>
                                          <p:spTgt spid="55413"/>
                                        </p:tgtEl>
                                      </p:cBhvr>
                                    </p:animEffect>
                                    <p:set>
                                      <p:cBhvr>
                                        <p:cTn id="133" dur="1" fill="hold">
                                          <p:stCondLst>
                                            <p:cond delay="499"/>
                                          </p:stCondLst>
                                        </p:cTn>
                                        <p:tgtEl>
                                          <p:spTgt spid="55413"/>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5416"/>
                                        </p:tgtEl>
                                        <p:attrNameLst>
                                          <p:attrName>style.visibility</p:attrName>
                                        </p:attrNameLst>
                                      </p:cBhvr>
                                      <p:to>
                                        <p:strVal val="visible"/>
                                      </p:to>
                                    </p:set>
                                    <p:animEffect transition="in" filter="slide(fromTop)">
                                      <p:cBhvr>
                                        <p:cTn id="136" dur="500"/>
                                        <p:tgtEl>
                                          <p:spTgt spid="55416"/>
                                        </p:tgtEl>
                                      </p:cBhvr>
                                    </p:animEffect>
                                  </p:childTnLst>
                                </p:cTn>
                              </p:par>
                              <p:par>
                                <p:cTn id="137" presetID="12" presetClass="exit" presetSubtype="4" fill="hold" nodeType="withEffect">
                                  <p:stCondLst>
                                    <p:cond delay="19000"/>
                                  </p:stCondLst>
                                  <p:childTnLst>
                                    <p:animEffect transition="out" filter="slide(fromBottom)">
                                      <p:cBhvr>
                                        <p:cTn id="138" dur="500"/>
                                        <p:tgtEl>
                                          <p:spTgt spid="55416"/>
                                        </p:tgtEl>
                                      </p:cBhvr>
                                    </p:animEffect>
                                    <p:set>
                                      <p:cBhvr>
                                        <p:cTn id="139" dur="1" fill="hold">
                                          <p:stCondLst>
                                            <p:cond delay="499"/>
                                          </p:stCondLst>
                                        </p:cTn>
                                        <p:tgtEl>
                                          <p:spTgt spid="55416"/>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5419"/>
                                        </p:tgtEl>
                                        <p:attrNameLst>
                                          <p:attrName>style.visibility</p:attrName>
                                        </p:attrNameLst>
                                      </p:cBhvr>
                                      <p:to>
                                        <p:strVal val="visible"/>
                                      </p:to>
                                    </p:set>
                                    <p:animEffect transition="in" filter="slide(fromTop)">
                                      <p:cBhvr>
                                        <p:cTn id="142" dur="500"/>
                                        <p:tgtEl>
                                          <p:spTgt spid="55419"/>
                                        </p:tgtEl>
                                      </p:cBhvr>
                                    </p:animEffect>
                                  </p:childTnLst>
                                </p:cTn>
                              </p:par>
                              <p:par>
                                <p:cTn id="143" presetID="12" presetClass="exit" presetSubtype="4" fill="hold" nodeType="withEffect">
                                  <p:stCondLst>
                                    <p:cond delay="20000"/>
                                  </p:stCondLst>
                                  <p:childTnLst>
                                    <p:animEffect transition="out" filter="slide(fromBottom)">
                                      <p:cBhvr>
                                        <p:cTn id="144" dur="500"/>
                                        <p:tgtEl>
                                          <p:spTgt spid="55419"/>
                                        </p:tgtEl>
                                      </p:cBhvr>
                                    </p:animEffect>
                                    <p:set>
                                      <p:cBhvr>
                                        <p:cTn id="145" dur="1" fill="hold">
                                          <p:stCondLst>
                                            <p:cond delay="499"/>
                                          </p:stCondLst>
                                        </p:cTn>
                                        <p:tgtEl>
                                          <p:spTgt spid="55419"/>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5389"/>
                                        </p:tgtEl>
                                      </p:cBhvr>
                                    </p:animEffect>
                                    <p:set>
                                      <p:cBhvr>
                                        <p:cTn id="148" dur="1" fill="hold">
                                          <p:stCondLst>
                                            <p:cond delay="499"/>
                                          </p:stCondLst>
                                        </p:cTn>
                                        <p:tgtEl>
                                          <p:spTgt spid="55389"/>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5422"/>
                                        </p:tgtEl>
                                        <p:attrNameLst>
                                          <p:attrName>style.visibility</p:attrName>
                                        </p:attrNameLst>
                                      </p:cBhvr>
                                      <p:to>
                                        <p:strVal val="visible"/>
                                      </p:to>
                                    </p:set>
                                    <p:animEffect transition="in" filter="slide(fromTop)">
                                      <p:cBhvr>
                                        <p:cTn id="151" dur="500"/>
                                        <p:tgtEl>
                                          <p:spTgt spid="55422"/>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5425"/>
                                        </p:tgtEl>
                                        <p:attrNameLst>
                                          <p:attrName>style.visibility</p:attrName>
                                        </p:attrNameLst>
                                      </p:cBhvr>
                                      <p:to>
                                        <p:strVal val="visible"/>
                                      </p:to>
                                    </p:set>
                                    <p:animEffect transition="in" filter="slide(fromTop)">
                                      <p:cBhvr>
                                        <p:cTn id="154" dur="500"/>
                                        <p:tgtEl>
                                          <p:spTgt spid="55425"/>
                                        </p:tgtEl>
                                      </p:cBhvr>
                                    </p:animEffect>
                                  </p:childTnLst>
                                </p:cTn>
                              </p:par>
                              <p:par>
                                <p:cTn id="155" presetID="12" presetClass="exit" presetSubtype="4" fill="hold" nodeType="withEffect">
                                  <p:stCondLst>
                                    <p:cond delay="21000"/>
                                  </p:stCondLst>
                                  <p:childTnLst>
                                    <p:animEffect transition="out" filter="slide(fromBottom)">
                                      <p:cBhvr>
                                        <p:cTn id="156" dur="500"/>
                                        <p:tgtEl>
                                          <p:spTgt spid="55425"/>
                                        </p:tgtEl>
                                      </p:cBhvr>
                                    </p:animEffect>
                                    <p:set>
                                      <p:cBhvr>
                                        <p:cTn id="157" dur="1" fill="hold">
                                          <p:stCondLst>
                                            <p:cond delay="499"/>
                                          </p:stCondLst>
                                        </p:cTn>
                                        <p:tgtEl>
                                          <p:spTgt spid="55425"/>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5428"/>
                                        </p:tgtEl>
                                        <p:attrNameLst>
                                          <p:attrName>style.visibility</p:attrName>
                                        </p:attrNameLst>
                                      </p:cBhvr>
                                      <p:to>
                                        <p:strVal val="visible"/>
                                      </p:to>
                                    </p:set>
                                    <p:animEffect transition="in" filter="slide(fromTop)">
                                      <p:cBhvr>
                                        <p:cTn id="160" dur="500"/>
                                        <p:tgtEl>
                                          <p:spTgt spid="55428"/>
                                        </p:tgtEl>
                                      </p:cBhvr>
                                    </p:animEffect>
                                  </p:childTnLst>
                                </p:cTn>
                              </p:par>
                              <p:par>
                                <p:cTn id="161" presetID="12" presetClass="exit" presetSubtype="4" fill="hold" nodeType="withEffect">
                                  <p:stCondLst>
                                    <p:cond delay="22000"/>
                                  </p:stCondLst>
                                  <p:childTnLst>
                                    <p:animEffect transition="out" filter="slide(fromBottom)">
                                      <p:cBhvr>
                                        <p:cTn id="162" dur="500"/>
                                        <p:tgtEl>
                                          <p:spTgt spid="55428"/>
                                        </p:tgtEl>
                                      </p:cBhvr>
                                    </p:animEffect>
                                    <p:set>
                                      <p:cBhvr>
                                        <p:cTn id="163" dur="1" fill="hold">
                                          <p:stCondLst>
                                            <p:cond delay="499"/>
                                          </p:stCondLst>
                                        </p:cTn>
                                        <p:tgtEl>
                                          <p:spTgt spid="55428"/>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5431"/>
                                        </p:tgtEl>
                                        <p:attrNameLst>
                                          <p:attrName>style.visibility</p:attrName>
                                        </p:attrNameLst>
                                      </p:cBhvr>
                                      <p:to>
                                        <p:strVal val="visible"/>
                                      </p:to>
                                    </p:set>
                                    <p:animEffect transition="in" filter="slide(fromTop)">
                                      <p:cBhvr>
                                        <p:cTn id="166" dur="500"/>
                                        <p:tgtEl>
                                          <p:spTgt spid="55431"/>
                                        </p:tgtEl>
                                      </p:cBhvr>
                                    </p:animEffect>
                                  </p:childTnLst>
                                </p:cTn>
                              </p:par>
                              <p:par>
                                <p:cTn id="167" presetID="12" presetClass="exit" presetSubtype="4" fill="hold" nodeType="withEffect">
                                  <p:stCondLst>
                                    <p:cond delay="23000"/>
                                  </p:stCondLst>
                                  <p:childTnLst>
                                    <p:animEffect transition="out" filter="slide(fromBottom)">
                                      <p:cBhvr>
                                        <p:cTn id="168" dur="500"/>
                                        <p:tgtEl>
                                          <p:spTgt spid="55431"/>
                                        </p:tgtEl>
                                      </p:cBhvr>
                                    </p:animEffect>
                                    <p:set>
                                      <p:cBhvr>
                                        <p:cTn id="169" dur="1" fill="hold">
                                          <p:stCondLst>
                                            <p:cond delay="499"/>
                                          </p:stCondLst>
                                        </p:cTn>
                                        <p:tgtEl>
                                          <p:spTgt spid="55431"/>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5434"/>
                                        </p:tgtEl>
                                        <p:attrNameLst>
                                          <p:attrName>style.visibility</p:attrName>
                                        </p:attrNameLst>
                                      </p:cBhvr>
                                      <p:to>
                                        <p:strVal val="visible"/>
                                      </p:to>
                                    </p:set>
                                    <p:animEffect transition="in" filter="slide(fromTop)">
                                      <p:cBhvr>
                                        <p:cTn id="172" dur="500"/>
                                        <p:tgtEl>
                                          <p:spTgt spid="55434"/>
                                        </p:tgtEl>
                                      </p:cBhvr>
                                    </p:animEffect>
                                  </p:childTnLst>
                                </p:cTn>
                              </p:par>
                              <p:par>
                                <p:cTn id="173" presetID="12" presetClass="exit" presetSubtype="4" fill="hold" nodeType="withEffect">
                                  <p:stCondLst>
                                    <p:cond delay="24000"/>
                                  </p:stCondLst>
                                  <p:childTnLst>
                                    <p:animEffect transition="out" filter="slide(fromBottom)">
                                      <p:cBhvr>
                                        <p:cTn id="174" dur="500"/>
                                        <p:tgtEl>
                                          <p:spTgt spid="55434"/>
                                        </p:tgtEl>
                                      </p:cBhvr>
                                    </p:animEffect>
                                    <p:set>
                                      <p:cBhvr>
                                        <p:cTn id="175" dur="1" fill="hold">
                                          <p:stCondLst>
                                            <p:cond delay="499"/>
                                          </p:stCondLst>
                                        </p:cTn>
                                        <p:tgtEl>
                                          <p:spTgt spid="55434"/>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5437"/>
                                        </p:tgtEl>
                                        <p:attrNameLst>
                                          <p:attrName>style.visibility</p:attrName>
                                        </p:attrNameLst>
                                      </p:cBhvr>
                                      <p:to>
                                        <p:strVal val="visible"/>
                                      </p:to>
                                    </p:set>
                                    <p:animEffect transition="in" filter="slide(fromTop)">
                                      <p:cBhvr>
                                        <p:cTn id="178" dur="500"/>
                                        <p:tgtEl>
                                          <p:spTgt spid="55437"/>
                                        </p:tgtEl>
                                      </p:cBhvr>
                                    </p:animEffect>
                                  </p:childTnLst>
                                </p:cTn>
                              </p:par>
                              <p:par>
                                <p:cTn id="179" presetID="12" presetClass="exit" presetSubtype="4" fill="hold" nodeType="withEffect">
                                  <p:stCondLst>
                                    <p:cond delay="25000"/>
                                  </p:stCondLst>
                                  <p:childTnLst>
                                    <p:animEffect transition="out" filter="slide(fromBottom)">
                                      <p:cBhvr>
                                        <p:cTn id="180" dur="500"/>
                                        <p:tgtEl>
                                          <p:spTgt spid="55437"/>
                                        </p:tgtEl>
                                      </p:cBhvr>
                                    </p:animEffect>
                                    <p:set>
                                      <p:cBhvr>
                                        <p:cTn id="181" dur="1" fill="hold">
                                          <p:stCondLst>
                                            <p:cond delay="499"/>
                                          </p:stCondLst>
                                        </p:cTn>
                                        <p:tgtEl>
                                          <p:spTgt spid="55437"/>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5440"/>
                                        </p:tgtEl>
                                        <p:attrNameLst>
                                          <p:attrName>style.visibility</p:attrName>
                                        </p:attrNameLst>
                                      </p:cBhvr>
                                      <p:to>
                                        <p:strVal val="visible"/>
                                      </p:to>
                                    </p:set>
                                    <p:animEffect transition="in" filter="slide(fromTop)">
                                      <p:cBhvr>
                                        <p:cTn id="184" dur="500"/>
                                        <p:tgtEl>
                                          <p:spTgt spid="55440"/>
                                        </p:tgtEl>
                                      </p:cBhvr>
                                    </p:animEffect>
                                  </p:childTnLst>
                                </p:cTn>
                              </p:par>
                              <p:par>
                                <p:cTn id="185" presetID="12" presetClass="exit" presetSubtype="4" fill="hold" nodeType="withEffect">
                                  <p:stCondLst>
                                    <p:cond delay="26000"/>
                                  </p:stCondLst>
                                  <p:childTnLst>
                                    <p:animEffect transition="out" filter="slide(fromBottom)">
                                      <p:cBhvr>
                                        <p:cTn id="186" dur="500"/>
                                        <p:tgtEl>
                                          <p:spTgt spid="55440"/>
                                        </p:tgtEl>
                                      </p:cBhvr>
                                    </p:animEffect>
                                    <p:set>
                                      <p:cBhvr>
                                        <p:cTn id="187" dur="1" fill="hold">
                                          <p:stCondLst>
                                            <p:cond delay="499"/>
                                          </p:stCondLst>
                                        </p:cTn>
                                        <p:tgtEl>
                                          <p:spTgt spid="55440"/>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5443"/>
                                        </p:tgtEl>
                                        <p:attrNameLst>
                                          <p:attrName>style.visibility</p:attrName>
                                        </p:attrNameLst>
                                      </p:cBhvr>
                                      <p:to>
                                        <p:strVal val="visible"/>
                                      </p:to>
                                    </p:set>
                                    <p:animEffect transition="in" filter="slide(fromTop)">
                                      <p:cBhvr>
                                        <p:cTn id="190" dur="500"/>
                                        <p:tgtEl>
                                          <p:spTgt spid="55443"/>
                                        </p:tgtEl>
                                      </p:cBhvr>
                                    </p:animEffect>
                                  </p:childTnLst>
                                </p:cTn>
                              </p:par>
                              <p:par>
                                <p:cTn id="191" presetID="12" presetClass="exit" presetSubtype="4" fill="hold" nodeType="withEffect">
                                  <p:stCondLst>
                                    <p:cond delay="27000"/>
                                  </p:stCondLst>
                                  <p:childTnLst>
                                    <p:animEffect transition="out" filter="slide(fromBottom)">
                                      <p:cBhvr>
                                        <p:cTn id="192" dur="500"/>
                                        <p:tgtEl>
                                          <p:spTgt spid="55443"/>
                                        </p:tgtEl>
                                      </p:cBhvr>
                                    </p:animEffect>
                                    <p:set>
                                      <p:cBhvr>
                                        <p:cTn id="193" dur="1" fill="hold">
                                          <p:stCondLst>
                                            <p:cond delay="499"/>
                                          </p:stCondLst>
                                        </p:cTn>
                                        <p:tgtEl>
                                          <p:spTgt spid="55443"/>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5446"/>
                                        </p:tgtEl>
                                        <p:attrNameLst>
                                          <p:attrName>style.visibility</p:attrName>
                                        </p:attrNameLst>
                                      </p:cBhvr>
                                      <p:to>
                                        <p:strVal val="visible"/>
                                      </p:to>
                                    </p:set>
                                    <p:animEffect transition="in" filter="slide(fromTop)">
                                      <p:cBhvr>
                                        <p:cTn id="196" dur="500"/>
                                        <p:tgtEl>
                                          <p:spTgt spid="55446"/>
                                        </p:tgtEl>
                                      </p:cBhvr>
                                    </p:animEffect>
                                  </p:childTnLst>
                                </p:cTn>
                              </p:par>
                              <p:par>
                                <p:cTn id="197" presetID="12" presetClass="exit" presetSubtype="4" fill="hold" nodeType="withEffect">
                                  <p:stCondLst>
                                    <p:cond delay="28000"/>
                                  </p:stCondLst>
                                  <p:childTnLst>
                                    <p:animEffect transition="out" filter="slide(fromBottom)">
                                      <p:cBhvr>
                                        <p:cTn id="198" dur="500"/>
                                        <p:tgtEl>
                                          <p:spTgt spid="55446"/>
                                        </p:tgtEl>
                                      </p:cBhvr>
                                    </p:animEffect>
                                    <p:set>
                                      <p:cBhvr>
                                        <p:cTn id="199" dur="1" fill="hold">
                                          <p:stCondLst>
                                            <p:cond delay="499"/>
                                          </p:stCondLst>
                                        </p:cTn>
                                        <p:tgtEl>
                                          <p:spTgt spid="55446"/>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5449"/>
                                        </p:tgtEl>
                                        <p:attrNameLst>
                                          <p:attrName>style.visibility</p:attrName>
                                        </p:attrNameLst>
                                      </p:cBhvr>
                                      <p:to>
                                        <p:strVal val="visible"/>
                                      </p:to>
                                    </p:set>
                                    <p:animEffect transition="in" filter="slide(fromTop)">
                                      <p:cBhvr>
                                        <p:cTn id="202" dur="500"/>
                                        <p:tgtEl>
                                          <p:spTgt spid="55449"/>
                                        </p:tgtEl>
                                      </p:cBhvr>
                                    </p:animEffect>
                                  </p:childTnLst>
                                </p:cTn>
                              </p:par>
                              <p:par>
                                <p:cTn id="203" presetID="12" presetClass="exit" presetSubtype="4" fill="hold" nodeType="withEffect">
                                  <p:stCondLst>
                                    <p:cond delay="29000"/>
                                  </p:stCondLst>
                                  <p:childTnLst>
                                    <p:animEffect transition="out" filter="slide(fromBottom)">
                                      <p:cBhvr>
                                        <p:cTn id="204" dur="500"/>
                                        <p:tgtEl>
                                          <p:spTgt spid="55449"/>
                                        </p:tgtEl>
                                      </p:cBhvr>
                                    </p:animEffect>
                                    <p:set>
                                      <p:cBhvr>
                                        <p:cTn id="205" dur="1" fill="hold">
                                          <p:stCondLst>
                                            <p:cond delay="499"/>
                                          </p:stCondLst>
                                        </p:cTn>
                                        <p:tgtEl>
                                          <p:spTgt spid="55449"/>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5452"/>
                                        </p:tgtEl>
                                        <p:attrNameLst>
                                          <p:attrName>style.visibility</p:attrName>
                                        </p:attrNameLst>
                                      </p:cBhvr>
                                      <p:to>
                                        <p:strVal val="visible"/>
                                      </p:to>
                                    </p:set>
                                    <p:animEffect transition="in" filter="slide(fromTop)">
                                      <p:cBhvr>
                                        <p:cTn id="208" dur="500"/>
                                        <p:tgtEl>
                                          <p:spTgt spid="55452"/>
                                        </p:tgtEl>
                                      </p:cBhvr>
                                    </p:animEffect>
                                  </p:childTnLst>
                                </p:cTn>
                              </p:par>
                              <p:par>
                                <p:cTn id="209" presetID="12" presetClass="exit" presetSubtype="4" fill="hold" nodeType="withEffect">
                                  <p:stCondLst>
                                    <p:cond delay="30000"/>
                                  </p:stCondLst>
                                  <p:childTnLst>
                                    <p:animEffect transition="out" filter="slide(fromBottom)">
                                      <p:cBhvr>
                                        <p:cTn id="210" dur="500"/>
                                        <p:tgtEl>
                                          <p:spTgt spid="55422"/>
                                        </p:tgtEl>
                                      </p:cBhvr>
                                    </p:animEffect>
                                    <p:set>
                                      <p:cBhvr>
                                        <p:cTn id="211" dur="1" fill="hold">
                                          <p:stCondLst>
                                            <p:cond delay="499"/>
                                          </p:stCondLst>
                                        </p:cTn>
                                        <p:tgtEl>
                                          <p:spTgt spid="55422"/>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5455"/>
                                        </p:tgtEl>
                                        <p:attrNameLst>
                                          <p:attrName>style.visibility</p:attrName>
                                        </p:attrNameLst>
                                      </p:cBhvr>
                                      <p:to>
                                        <p:strVal val="visible"/>
                                      </p:to>
                                    </p:set>
                                    <p:animEffect transition="in" filter="slide(fromTop)">
                                      <p:cBhvr>
                                        <p:cTn id="214" dur="500"/>
                                        <p:tgtEl>
                                          <p:spTgt spid="55455"/>
                                        </p:tgtEl>
                                      </p:cBhvr>
                                    </p:animEffect>
                                  </p:childTnLst>
                                </p:cTn>
                              </p:par>
                              <p:par>
                                <p:cTn id="215" presetID="12" presetClass="exit" presetSubtype="4" fill="hold" nodeType="withEffect">
                                  <p:stCondLst>
                                    <p:cond delay="30000"/>
                                  </p:stCondLst>
                                  <p:childTnLst>
                                    <p:animEffect transition="out" filter="slide(fromBottom)">
                                      <p:cBhvr>
                                        <p:cTn id="216" dur="500"/>
                                        <p:tgtEl>
                                          <p:spTgt spid="55452"/>
                                        </p:tgtEl>
                                      </p:cBhvr>
                                    </p:animEffect>
                                    <p:set>
                                      <p:cBhvr>
                                        <p:cTn id="217" dur="1" fill="hold">
                                          <p:stCondLst>
                                            <p:cond delay="499"/>
                                          </p:stCondLst>
                                        </p:cTn>
                                        <p:tgtEl>
                                          <p:spTgt spid="55452"/>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5485"/>
                                        </p:tgtEl>
                                        <p:attrNameLst>
                                          <p:attrName>style.visibility</p:attrName>
                                        </p:attrNameLst>
                                      </p:cBhvr>
                                      <p:to>
                                        <p:strVal val="visible"/>
                                      </p:to>
                                    </p:set>
                                    <p:animEffect transition="in" filter="slide(fromTop)">
                                      <p:cBhvr>
                                        <p:cTn id="220" dur="500"/>
                                        <p:tgtEl>
                                          <p:spTgt spid="55485"/>
                                        </p:tgtEl>
                                      </p:cBhvr>
                                    </p:animEffect>
                                  </p:childTnLst>
                                </p:cTn>
                              </p:par>
                              <p:par>
                                <p:cTn id="221" presetID="12" presetClass="exit" presetSubtype="4" fill="hold" nodeType="withEffect">
                                  <p:stCondLst>
                                    <p:cond delay="31000"/>
                                  </p:stCondLst>
                                  <p:childTnLst>
                                    <p:animEffect transition="out" filter="slide(fromBottom)">
                                      <p:cBhvr>
                                        <p:cTn id="222" dur="500"/>
                                        <p:tgtEl>
                                          <p:spTgt spid="55455"/>
                                        </p:tgtEl>
                                      </p:cBhvr>
                                    </p:animEffect>
                                    <p:set>
                                      <p:cBhvr>
                                        <p:cTn id="223" dur="1" fill="hold">
                                          <p:stCondLst>
                                            <p:cond delay="499"/>
                                          </p:stCondLst>
                                        </p:cTn>
                                        <p:tgtEl>
                                          <p:spTgt spid="55455"/>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5458"/>
                                        </p:tgtEl>
                                        <p:attrNameLst>
                                          <p:attrName>style.visibility</p:attrName>
                                        </p:attrNameLst>
                                      </p:cBhvr>
                                      <p:to>
                                        <p:strVal val="visible"/>
                                      </p:to>
                                    </p:set>
                                    <p:animEffect transition="in" filter="slide(fromTop)">
                                      <p:cBhvr>
                                        <p:cTn id="226" dur="500"/>
                                        <p:tgtEl>
                                          <p:spTgt spid="55458"/>
                                        </p:tgtEl>
                                      </p:cBhvr>
                                    </p:animEffect>
                                  </p:childTnLst>
                                </p:cTn>
                              </p:par>
                              <p:par>
                                <p:cTn id="227" presetID="12" presetClass="exit" presetSubtype="4" fill="hold" nodeType="withEffect">
                                  <p:stCondLst>
                                    <p:cond delay="32000"/>
                                  </p:stCondLst>
                                  <p:childTnLst>
                                    <p:animEffect transition="out" filter="slide(fromBottom)">
                                      <p:cBhvr>
                                        <p:cTn id="228" dur="500"/>
                                        <p:tgtEl>
                                          <p:spTgt spid="55458"/>
                                        </p:tgtEl>
                                      </p:cBhvr>
                                    </p:animEffect>
                                    <p:set>
                                      <p:cBhvr>
                                        <p:cTn id="229" dur="1" fill="hold">
                                          <p:stCondLst>
                                            <p:cond delay="499"/>
                                          </p:stCondLst>
                                        </p:cTn>
                                        <p:tgtEl>
                                          <p:spTgt spid="55458"/>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5461"/>
                                        </p:tgtEl>
                                        <p:attrNameLst>
                                          <p:attrName>style.visibility</p:attrName>
                                        </p:attrNameLst>
                                      </p:cBhvr>
                                      <p:to>
                                        <p:strVal val="visible"/>
                                      </p:to>
                                    </p:set>
                                    <p:animEffect transition="in" filter="slide(fromTop)">
                                      <p:cBhvr>
                                        <p:cTn id="232" dur="500"/>
                                        <p:tgtEl>
                                          <p:spTgt spid="55461"/>
                                        </p:tgtEl>
                                      </p:cBhvr>
                                    </p:animEffect>
                                  </p:childTnLst>
                                </p:cTn>
                              </p:par>
                              <p:par>
                                <p:cTn id="233" presetID="12" presetClass="exit" presetSubtype="4" fill="hold" nodeType="withEffect">
                                  <p:stCondLst>
                                    <p:cond delay="33000"/>
                                  </p:stCondLst>
                                  <p:childTnLst>
                                    <p:animEffect transition="out" filter="slide(fromBottom)">
                                      <p:cBhvr>
                                        <p:cTn id="234" dur="500"/>
                                        <p:tgtEl>
                                          <p:spTgt spid="55461"/>
                                        </p:tgtEl>
                                      </p:cBhvr>
                                    </p:animEffect>
                                    <p:set>
                                      <p:cBhvr>
                                        <p:cTn id="235" dur="1" fill="hold">
                                          <p:stCondLst>
                                            <p:cond delay="499"/>
                                          </p:stCondLst>
                                        </p:cTn>
                                        <p:tgtEl>
                                          <p:spTgt spid="55461"/>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5464"/>
                                        </p:tgtEl>
                                        <p:attrNameLst>
                                          <p:attrName>style.visibility</p:attrName>
                                        </p:attrNameLst>
                                      </p:cBhvr>
                                      <p:to>
                                        <p:strVal val="visible"/>
                                      </p:to>
                                    </p:set>
                                    <p:animEffect transition="in" filter="slide(fromTop)">
                                      <p:cBhvr>
                                        <p:cTn id="238" dur="500"/>
                                        <p:tgtEl>
                                          <p:spTgt spid="55464"/>
                                        </p:tgtEl>
                                      </p:cBhvr>
                                    </p:animEffect>
                                  </p:childTnLst>
                                </p:cTn>
                              </p:par>
                              <p:par>
                                <p:cTn id="239" presetID="12" presetClass="exit" presetSubtype="4" fill="hold" nodeType="withEffect">
                                  <p:stCondLst>
                                    <p:cond delay="34000"/>
                                  </p:stCondLst>
                                  <p:childTnLst>
                                    <p:animEffect transition="out" filter="slide(fromBottom)">
                                      <p:cBhvr>
                                        <p:cTn id="240" dur="500"/>
                                        <p:tgtEl>
                                          <p:spTgt spid="55464"/>
                                        </p:tgtEl>
                                      </p:cBhvr>
                                    </p:animEffect>
                                    <p:set>
                                      <p:cBhvr>
                                        <p:cTn id="241" dur="1" fill="hold">
                                          <p:stCondLst>
                                            <p:cond delay="499"/>
                                          </p:stCondLst>
                                        </p:cTn>
                                        <p:tgtEl>
                                          <p:spTgt spid="55464"/>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5467"/>
                                        </p:tgtEl>
                                        <p:attrNameLst>
                                          <p:attrName>style.visibility</p:attrName>
                                        </p:attrNameLst>
                                      </p:cBhvr>
                                      <p:to>
                                        <p:strVal val="visible"/>
                                      </p:to>
                                    </p:set>
                                    <p:animEffect transition="in" filter="slide(fromTop)">
                                      <p:cBhvr>
                                        <p:cTn id="244" dur="500"/>
                                        <p:tgtEl>
                                          <p:spTgt spid="55467"/>
                                        </p:tgtEl>
                                      </p:cBhvr>
                                    </p:animEffect>
                                  </p:childTnLst>
                                </p:cTn>
                              </p:par>
                              <p:par>
                                <p:cTn id="245" presetID="12" presetClass="exit" presetSubtype="4" fill="hold" nodeType="withEffect">
                                  <p:stCondLst>
                                    <p:cond delay="35000"/>
                                  </p:stCondLst>
                                  <p:childTnLst>
                                    <p:animEffect transition="out" filter="slide(fromBottom)">
                                      <p:cBhvr>
                                        <p:cTn id="246" dur="500"/>
                                        <p:tgtEl>
                                          <p:spTgt spid="55467"/>
                                        </p:tgtEl>
                                      </p:cBhvr>
                                    </p:animEffect>
                                    <p:set>
                                      <p:cBhvr>
                                        <p:cTn id="247" dur="1" fill="hold">
                                          <p:stCondLst>
                                            <p:cond delay="499"/>
                                          </p:stCondLst>
                                        </p:cTn>
                                        <p:tgtEl>
                                          <p:spTgt spid="55467"/>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5470"/>
                                        </p:tgtEl>
                                        <p:attrNameLst>
                                          <p:attrName>style.visibility</p:attrName>
                                        </p:attrNameLst>
                                      </p:cBhvr>
                                      <p:to>
                                        <p:strVal val="visible"/>
                                      </p:to>
                                    </p:set>
                                    <p:animEffect transition="in" filter="slide(fromTop)">
                                      <p:cBhvr>
                                        <p:cTn id="250" dur="500"/>
                                        <p:tgtEl>
                                          <p:spTgt spid="55470"/>
                                        </p:tgtEl>
                                      </p:cBhvr>
                                    </p:animEffect>
                                  </p:childTnLst>
                                </p:cTn>
                              </p:par>
                              <p:par>
                                <p:cTn id="251" presetID="12" presetClass="exit" presetSubtype="4" fill="hold" nodeType="withEffect">
                                  <p:stCondLst>
                                    <p:cond delay="36000"/>
                                  </p:stCondLst>
                                  <p:childTnLst>
                                    <p:animEffect transition="out" filter="slide(fromBottom)">
                                      <p:cBhvr>
                                        <p:cTn id="252" dur="500"/>
                                        <p:tgtEl>
                                          <p:spTgt spid="55470"/>
                                        </p:tgtEl>
                                      </p:cBhvr>
                                    </p:animEffect>
                                    <p:set>
                                      <p:cBhvr>
                                        <p:cTn id="253" dur="1" fill="hold">
                                          <p:stCondLst>
                                            <p:cond delay="499"/>
                                          </p:stCondLst>
                                        </p:cTn>
                                        <p:tgtEl>
                                          <p:spTgt spid="55470"/>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5473"/>
                                        </p:tgtEl>
                                        <p:attrNameLst>
                                          <p:attrName>style.visibility</p:attrName>
                                        </p:attrNameLst>
                                      </p:cBhvr>
                                      <p:to>
                                        <p:strVal val="visible"/>
                                      </p:to>
                                    </p:set>
                                    <p:animEffect transition="in" filter="slide(fromTop)">
                                      <p:cBhvr>
                                        <p:cTn id="256" dur="500"/>
                                        <p:tgtEl>
                                          <p:spTgt spid="55473"/>
                                        </p:tgtEl>
                                      </p:cBhvr>
                                    </p:animEffect>
                                  </p:childTnLst>
                                </p:cTn>
                              </p:par>
                              <p:par>
                                <p:cTn id="257" presetID="12" presetClass="exit" presetSubtype="4" fill="hold" nodeType="withEffect">
                                  <p:stCondLst>
                                    <p:cond delay="37000"/>
                                  </p:stCondLst>
                                  <p:childTnLst>
                                    <p:animEffect transition="out" filter="slide(fromBottom)">
                                      <p:cBhvr>
                                        <p:cTn id="258" dur="500"/>
                                        <p:tgtEl>
                                          <p:spTgt spid="55473"/>
                                        </p:tgtEl>
                                      </p:cBhvr>
                                    </p:animEffect>
                                    <p:set>
                                      <p:cBhvr>
                                        <p:cTn id="259" dur="1" fill="hold">
                                          <p:stCondLst>
                                            <p:cond delay="499"/>
                                          </p:stCondLst>
                                        </p:cTn>
                                        <p:tgtEl>
                                          <p:spTgt spid="55473"/>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5476"/>
                                        </p:tgtEl>
                                        <p:attrNameLst>
                                          <p:attrName>style.visibility</p:attrName>
                                        </p:attrNameLst>
                                      </p:cBhvr>
                                      <p:to>
                                        <p:strVal val="visible"/>
                                      </p:to>
                                    </p:set>
                                    <p:animEffect transition="in" filter="slide(fromTop)">
                                      <p:cBhvr>
                                        <p:cTn id="262" dur="500"/>
                                        <p:tgtEl>
                                          <p:spTgt spid="55476"/>
                                        </p:tgtEl>
                                      </p:cBhvr>
                                    </p:animEffect>
                                  </p:childTnLst>
                                </p:cTn>
                              </p:par>
                              <p:par>
                                <p:cTn id="263" presetID="12" presetClass="exit" presetSubtype="4" fill="hold" nodeType="withEffect">
                                  <p:stCondLst>
                                    <p:cond delay="38000"/>
                                  </p:stCondLst>
                                  <p:childTnLst>
                                    <p:animEffect transition="out" filter="slide(fromBottom)">
                                      <p:cBhvr>
                                        <p:cTn id="264" dur="500"/>
                                        <p:tgtEl>
                                          <p:spTgt spid="55476"/>
                                        </p:tgtEl>
                                      </p:cBhvr>
                                    </p:animEffect>
                                    <p:set>
                                      <p:cBhvr>
                                        <p:cTn id="265" dur="1" fill="hold">
                                          <p:stCondLst>
                                            <p:cond delay="499"/>
                                          </p:stCondLst>
                                        </p:cTn>
                                        <p:tgtEl>
                                          <p:spTgt spid="55476"/>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5479"/>
                                        </p:tgtEl>
                                        <p:attrNameLst>
                                          <p:attrName>style.visibility</p:attrName>
                                        </p:attrNameLst>
                                      </p:cBhvr>
                                      <p:to>
                                        <p:strVal val="visible"/>
                                      </p:to>
                                    </p:set>
                                    <p:animEffect transition="in" filter="slide(fromTop)">
                                      <p:cBhvr>
                                        <p:cTn id="268" dur="500"/>
                                        <p:tgtEl>
                                          <p:spTgt spid="55479"/>
                                        </p:tgtEl>
                                      </p:cBhvr>
                                    </p:animEffect>
                                  </p:childTnLst>
                                </p:cTn>
                              </p:par>
                              <p:par>
                                <p:cTn id="269" presetID="12" presetClass="exit" presetSubtype="4" fill="hold" nodeType="withEffect">
                                  <p:stCondLst>
                                    <p:cond delay="39000"/>
                                  </p:stCondLst>
                                  <p:childTnLst>
                                    <p:animEffect transition="out" filter="slide(fromBottom)">
                                      <p:cBhvr>
                                        <p:cTn id="270" dur="500"/>
                                        <p:tgtEl>
                                          <p:spTgt spid="55479"/>
                                        </p:tgtEl>
                                      </p:cBhvr>
                                    </p:animEffect>
                                    <p:set>
                                      <p:cBhvr>
                                        <p:cTn id="271" dur="1" fill="hold">
                                          <p:stCondLst>
                                            <p:cond delay="499"/>
                                          </p:stCondLst>
                                        </p:cTn>
                                        <p:tgtEl>
                                          <p:spTgt spid="55479"/>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5482"/>
                                        </p:tgtEl>
                                        <p:attrNameLst>
                                          <p:attrName>style.visibility</p:attrName>
                                        </p:attrNameLst>
                                      </p:cBhvr>
                                      <p:to>
                                        <p:strVal val="visible"/>
                                      </p:to>
                                    </p:set>
                                    <p:animEffect transition="in" filter="slide(fromTop)">
                                      <p:cBhvr>
                                        <p:cTn id="274" dur="500"/>
                                        <p:tgtEl>
                                          <p:spTgt spid="55482"/>
                                        </p:tgtEl>
                                      </p:cBhvr>
                                    </p:animEffect>
                                  </p:childTnLst>
                                </p:cTn>
                              </p:par>
                              <p:par>
                                <p:cTn id="275" presetID="12" presetClass="exit" presetSubtype="4" fill="hold" nodeType="withEffect">
                                  <p:stCondLst>
                                    <p:cond delay="40000"/>
                                  </p:stCondLst>
                                  <p:childTnLst>
                                    <p:animEffect transition="out" filter="slide(fromBottom)">
                                      <p:cBhvr>
                                        <p:cTn id="276" dur="500"/>
                                        <p:tgtEl>
                                          <p:spTgt spid="55482"/>
                                        </p:tgtEl>
                                      </p:cBhvr>
                                    </p:animEffect>
                                    <p:set>
                                      <p:cBhvr>
                                        <p:cTn id="277" dur="1" fill="hold">
                                          <p:stCondLst>
                                            <p:cond delay="499"/>
                                          </p:stCondLst>
                                        </p:cTn>
                                        <p:tgtEl>
                                          <p:spTgt spid="55482"/>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5488"/>
                                        </p:tgtEl>
                                        <p:attrNameLst>
                                          <p:attrName>style.visibility</p:attrName>
                                        </p:attrNameLst>
                                      </p:cBhvr>
                                      <p:to>
                                        <p:strVal val="visible"/>
                                      </p:to>
                                    </p:set>
                                    <p:animEffect transition="in" filter="slide(fromTop)">
                                      <p:cBhvr>
                                        <p:cTn id="280" dur="500"/>
                                        <p:tgtEl>
                                          <p:spTgt spid="55488"/>
                                        </p:tgtEl>
                                      </p:cBhvr>
                                    </p:animEffect>
                                  </p:childTnLst>
                                </p:cTn>
                              </p:par>
                              <p:par>
                                <p:cTn id="281" presetID="12" presetClass="exit" presetSubtype="4" fill="hold" nodeType="withEffect">
                                  <p:stCondLst>
                                    <p:cond delay="40000"/>
                                  </p:stCondLst>
                                  <p:childTnLst>
                                    <p:animEffect transition="out" filter="slide(fromBottom)">
                                      <p:cBhvr>
                                        <p:cTn id="282" dur="500"/>
                                        <p:tgtEl>
                                          <p:spTgt spid="55485"/>
                                        </p:tgtEl>
                                      </p:cBhvr>
                                    </p:animEffect>
                                    <p:set>
                                      <p:cBhvr>
                                        <p:cTn id="283" dur="1" fill="hold">
                                          <p:stCondLst>
                                            <p:cond delay="499"/>
                                          </p:stCondLst>
                                        </p:cTn>
                                        <p:tgtEl>
                                          <p:spTgt spid="55485"/>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5491"/>
                                        </p:tgtEl>
                                        <p:attrNameLst>
                                          <p:attrName>style.visibility</p:attrName>
                                        </p:attrNameLst>
                                      </p:cBhvr>
                                      <p:to>
                                        <p:strVal val="visible"/>
                                      </p:to>
                                    </p:set>
                                    <p:animEffect transition="in" filter="slide(fromTop)">
                                      <p:cBhvr>
                                        <p:cTn id="286" dur="500"/>
                                        <p:tgtEl>
                                          <p:spTgt spid="55491"/>
                                        </p:tgtEl>
                                      </p:cBhvr>
                                    </p:animEffect>
                                  </p:childTnLst>
                                </p:cTn>
                              </p:par>
                              <p:par>
                                <p:cTn id="287" presetID="12" presetClass="exit" presetSubtype="4" fill="hold" nodeType="withEffect">
                                  <p:stCondLst>
                                    <p:cond delay="41000"/>
                                  </p:stCondLst>
                                  <p:childTnLst>
                                    <p:animEffect transition="out" filter="slide(fromBottom)">
                                      <p:cBhvr>
                                        <p:cTn id="288" dur="500"/>
                                        <p:tgtEl>
                                          <p:spTgt spid="55491"/>
                                        </p:tgtEl>
                                      </p:cBhvr>
                                    </p:animEffect>
                                    <p:set>
                                      <p:cBhvr>
                                        <p:cTn id="289" dur="1" fill="hold">
                                          <p:stCondLst>
                                            <p:cond delay="499"/>
                                          </p:stCondLst>
                                        </p:cTn>
                                        <p:tgtEl>
                                          <p:spTgt spid="55491"/>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5494"/>
                                        </p:tgtEl>
                                        <p:attrNameLst>
                                          <p:attrName>style.visibility</p:attrName>
                                        </p:attrNameLst>
                                      </p:cBhvr>
                                      <p:to>
                                        <p:strVal val="visible"/>
                                      </p:to>
                                    </p:set>
                                    <p:animEffect transition="in" filter="slide(fromTop)">
                                      <p:cBhvr>
                                        <p:cTn id="292" dur="500"/>
                                        <p:tgtEl>
                                          <p:spTgt spid="55494"/>
                                        </p:tgtEl>
                                      </p:cBhvr>
                                    </p:animEffect>
                                  </p:childTnLst>
                                </p:cTn>
                              </p:par>
                              <p:par>
                                <p:cTn id="293" presetID="12" presetClass="exit" presetSubtype="4" fill="hold" nodeType="withEffect">
                                  <p:stCondLst>
                                    <p:cond delay="42000"/>
                                  </p:stCondLst>
                                  <p:childTnLst>
                                    <p:animEffect transition="out" filter="slide(fromBottom)">
                                      <p:cBhvr>
                                        <p:cTn id="294" dur="500"/>
                                        <p:tgtEl>
                                          <p:spTgt spid="55494"/>
                                        </p:tgtEl>
                                      </p:cBhvr>
                                    </p:animEffect>
                                    <p:set>
                                      <p:cBhvr>
                                        <p:cTn id="295" dur="1" fill="hold">
                                          <p:stCondLst>
                                            <p:cond delay="499"/>
                                          </p:stCondLst>
                                        </p:cTn>
                                        <p:tgtEl>
                                          <p:spTgt spid="55494"/>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5497"/>
                                        </p:tgtEl>
                                        <p:attrNameLst>
                                          <p:attrName>style.visibility</p:attrName>
                                        </p:attrNameLst>
                                      </p:cBhvr>
                                      <p:to>
                                        <p:strVal val="visible"/>
                                      </p:to>
                                    </p:set>
                                    <p:animEffect transition="in" filter="slide(fromTop)">
                                      <p:cBhvr>
                                        <p:cTn id="298" dur="500"/>
                                        <p:tgtEl>
                                          <p:spTgt spid="55497"/>
                                        </p:tgtEl>
                                      </p:cBhvr>
                                    </p:animEffect>
                                  </p:childTnLst>
                                </p:cTn>
                              </p:par>
                              <p:par>
                                <p:cTn id="299" presetID="12" presetClass="exit" presetSubtype="4" fill="hold" nodeType="withEffect">
                                  <p:stCondLst>
                                    <p:cond delay="43000"/>
                                  </p:stCondLst>
                                  <p:childTnLst>
                                    <p:animEffect transition="out" filter="slide(fromBottom)">
                                      <p:cBhvr>
                                        <p:cTn id="300" dur="500"/>
                                        <p:tgtEl>
                                          <p:spTgt spid="55497"/>
                                        </p:tgtEl>
                                      </p:cBhvr>
                                    </p:animEffect>
                                    <p:set>
                                      <p:cBhvr>
                                        <p:cTn id="301" dur="1" fill="hold">
                                          <p:stCondLst>
                                            <p:cond delay="499"/>
                                          </p:stCondLst>
                                        </p:cTn>
                                        <p:tgtEl>
                                          <p:spTgt spid="55497"/>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5500"/>
                                        </p:tgtEl>
                                        <p:attrNameLst>
                                          <p:attrName>style.visibility</p:attrName>
                                        </p:attrNameLst>
                                      </p:cBhvr>
                                      <p:to>
                                        <p:strVal val="visible"/>
                                      </p:to>
                                    </p:set>
                                    <p:animEffect transition="in" filter="slide(fromTop)">
                                      <p:cBhvr>
                                        <p:cTn id="304" dur="500"/>
                                        <p:tgtEl>
                                          <p:spTgt spid="55500"/>
                                        </p:tgtEl>
                                      </p:cBhvr>
                                    </p:animEffect>
                                  </p:childTnLst>
                                </p:cTn>
                              </p:par>
                              <p:par>
                                <p:cTn id="305" presetID="12" presetClass="exit" presetSubtype="4" fill="hold" nodeType="withEffect">
                                  <p:stCondLst>
                                    <p:cond delay="44000"/>
                                  </p:stCondLst>
                                  <p:childTnLst>
                                    <p:animEffect transition="out" filter="slide(fromBottom)">
                                      <p:cBhvr>
                                        <p:cTn id="306" dur="500"/>
                                        <p:tgtEl>
                                          <p:spTgt spid="55500"/>
                                        </p:tgtEl>
                                      </p:cBhvr>
                                    </p:animEffect>
                                    <p:set>
                                      <p:cBhvr>
                                        <p:cTn id="307" dur="1" fill="hold">
                                          <p:stCondLst>
                                            <p:cond delay="499"/>
                                          </p:stCondLst>
                                        </p:cTn>
                                        <p:tgtEl>
                                          <p:spTgt spid="55500"/>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5503"/>
                                        </p:tgtEl>
                                        <p:attrNameLst>
                                          <p:attrName>style.visibility</p:attrName>
                                        </p:attrNameLst>
                                      </p:cBhvr>
                                      <p:to>
                                        <p:strVal val="visible"/>
                                      </p:to>
                                    </p:set>
                                    <p:animEffect transition="in" filter="slide(fromTop)">
                                      <p:cBhvr>
                                        <p:cTn id="310" dur="500"/>
                                        <p:tgtEl>
                                          <p:spTgt spid="55503"/>
                                        </p:tgtEl>
                                      </p:cBhvr>
                                    </p:animEffect>
                                  </p:childTnLst>
                                </p:cTn>
                              </p:par>
                              <p:par>
                                <p:cTn id="311" presetID="12" presetClass="exit" presetSubtype="4" fill="hold" nodeType="withEffect">
                                  <p:stCondLst>
                                    <p:cond delay="45000"/>
                                  </p:stCondLst>
                                  <p:childTnLst>
                                    <p:animEffect transition="out" filter="slide(fromBottom)">
                                      <p:cBhvr>
                                        <p:cTn id="312" dur="500"/>
                                        <p:tgtEl>
                                          <p:spTgt spid="55503"/>
                                        </p:tgtEl>
                                      </p:cBhvr>
                                    </p:animEffect>
                                    <p:set>
                                      <p:cBhvr>
                                        <p:cTn id="313" dur="1" fill="hold">
                                          <p:stCondLst>
                                            <p:cond delay="499"/>
                                          </p:stCondLst>
                                        </p:cTn>
                                        <p:tgtEl>
                                          <p:spTgt spid="55503"/>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5506"/>
                                        </p:tgtEl>
                                        <p:attrNameLst>
                                          <p:attrName>style.visibility</p:attrName>
                                        </p:attrNameLst>
                                      </p:cBhvr>
                                      <p:to>
                                        <p:strVal val="visible"/>
                                      </p:to>
                                    </p:set>
                                    <p:animEffect transition="in" filter="slide(fromTop)">
                                      <p:cBhvr>
                                        <p:cTn id="316" dur="500"/>
                                        <p:tgtEl>
                                          <p:spTgt spid="55506"/>
                                        </p:tgtEl>
                                      </p:cBhvr>
                                    </p:animEffect>
                                  </p:childTnLst>
                                </p:cTn>
                              </p:par>
                              <p:par>
                                <p:cTn id="317" presetID="12" presetClass="exit" presetSubtype="4" fill="hold" nodeType="withEffect">
                                  <p:stCondLst>
                                    <p:cond delay="46000"/>
                                  </p:stCondLst>
                                  <p:childTnLst>
                                    <p:animEffect transition="out" filter="slide(fromBottom)">
                                      <p:cBhvr>
                                        <p:cTn id="318" dur="500"/>
                                        <p:tgtEl>
                                          <p:spTgt spid="55506"/>
                                        </p:tgtEl>
                                      </p:cBhvr>
                                    </p:animEffect>
                                    <p:set>
                                      <p:cBhvr>
                                        <p:cTn id="319" dur="1" fill="hold">
                                          <p:stCondLst>
                                            <p:cond delay="499"/>
                                          </p:stCondLst>
                                        </p:cTn>
                                        <p:tgtEl>
                                          <p:spTgt spid="55506"/>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5509"/>
                                        </p:tgtEl>
                                        <p:attrNameLst>
                                          <p:attrName>style.visibility</p:attrName>
                                        </p:attrNameLst>
                                      </p:cBhvr>
                                      <p:to>
                                        <p:strVal val="visible"/>
                                      </p:to>
                                    </p:set>
                                    <p:animEffect transition="in" filter="slide(fromTop)">
                                      <p:cBhvr>
                                        <p:cTn id="322" dur="500"/>
                                        <p:tgtEl>
                                          <p:spTgt spid="55509"/>
                                        </p:tgtEl>
                                      </p:cBhvr>
                                    </p:animEffect>
                                  </p:childTnLst>
                                </p:cTn>
                              </p:par>
                              <p:par>
                                <p:cTn id="323" presetID="12" presetClass="exit" presetSubtype="4" fill="hold" nodeType="withEffect">
                                  <p:stCondLst>
                                    <p:cond delay="47000"/>
                                  </p:stCondLst>
                                  <p:childTnLst>
                                    <p:animEffect transition="out" filter="slide(fromBottom)">
                                      <p:cBhvr>
                                        <p:cTn id="324" dur="500"/>
                                        <p:tgtEl>
                                          <p:spTgt spid="55509"/>
                                        </p:tgtEl>
                                      </p:cBhvr>
                                    </p:animEffect>
                                    <p:set>
                                      <p:cBhvr>
                                        <p:cTn id="325" dur="1" fill="hold">
                                          <p:stCondLst>
                                            <p:cond delay="499"/>
                                          </p:stCondLst>
                                        </p:cTn>
                                        <p:tgtEl>
                                          <p:spTgt spid="55509"/>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5512"/>
                                        </p:tgtEl>
                                        <p:attrNameLst>
                                          <p:attrName>style.visibility</p:attrName>
                                        </p:attrNameLst>
                                      </p:cBhvr>
                                      <p:to>
                                        <p:strVal val="visible"/>
                                      </p:to>
                                    </p:set>
                                    <p:animEffect transition="in" filter="slide(fromTop)">
                                      <p:cBhvr>
                                        <p:cTn id="328" dur="500"/>
                                        <p:tgtEl>
                                          <p:spTgt spid="55512"/>
                                        </p:tgtEl>
                                      </p:cBhvr>
                                    </p:animEffect>
                                  </p:childTnLst>
                                </p:cTn>
                              </p:par>
                              <p:par>
                                <p:cTn id="329" presetID="12" presetClass="exit" presetSubtype="4" fill="hold" nodeType="withEffect">
                                  <p:stCondLst>
                                    <p:cond delay="48000"/>
                                  </p:stCondLst>
                                  <p:childTnLst>
                                    <p:animEffect transition="out" filter="slide(fromBottom)">
                                      <p:cBhvr>
                                        <p:cTn id="330" dur="500"/>
                                        <p:tgtEl>
                                          <p:spTgt spid="55512"/>
                                        </p:tgtEl>
                                      </p:cBhvr>
                                    </p:animEffect>
                                    <p:set>
                                      <p:cBhvr>
                                        <p:cTn id="331" dur="1" fill="hold">
                                          <p:stCondLst>
                                            <p:cond delay="499"/>
                                          </p:stCondLst>
                                        </p:cTn>
                                        <p:tgtEl>
                                          <p:spTgt spid="55512"/>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5515"/>
                                        </p:tgtEl>
                                        <p:attrNameLst>
                                          <p:attrName>style.visibility</p:attrName>
                                        </p:attrNameLst>
                                      </p:cBhvr>
                                      <p:to>
                                        <p:strVal val="visible"/>
                                      </p:to>
                                    </p:set>
                                    <p:animEffect transition="in" filter="slide(fromTop)">
                                      <p:cBhvr>
                                        <p:cTn id="334" dur="500"/>
                                        <p:tgtEl>
                                          <p:spTgt spid="55515"/>
                                        </p:tgtEl>
                                      </p:cBhvr>
                                    </p:animEffect>
                                  </p:childTnLst>
                                </p:cTn>
                              </p:par>
                              <p:par>
                                <p:cTn id="335" presetID="12" presetClass="exit" presetSubtype="4" fill="hold" nodeType="withEffect">
                                  <p:stCondLst>
                                    <p:cond delay="49000"/>
                                  </p:stCondLst>
                                  <p:childTnLst>
                                    <p:animEffect transition="out" filter="slide(fromBottom)">
                                      <p:cBhvr>
                                        <p:cTn id="336" dur="500"/>
                                        <p:tgtEl>
                                          <p:spTgt spid="55515"/>
                                        </p:tgtEl>
                                      </p:cBhvr>
                                    </p:animEffect>
                                    <p:set>
                                      <p:cBhvr>
                                        <p:cTn id="337" dur="1" fill="hold">
                                          <p:stCondLst>
                                            <p:cond delay="499"/>
                                          </p:stCondLst>
                                        </p:cTn>
                                        <p:tgtEl>
                                          <p:spTgt spid="55515"/>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5518"/>
                                        </p:tgtEl>
                                        <p:attrNameLst>
                                          <p:attrName>style.visibility</p:attrName>
                                        </p:attrNameLst>
                                      </p:cBhvr>
                                      <p:to>
                                        <p:strVal val="visible"/>
                                      </p:to>
                                    </p:set>
                                    <p:animEffect transition="in" filter="slide(fromTop)">
                                      <p:cBhvr>
                                        <p:cTn id="340" dur="500"/>
                                        <p:tgtEl>
                                          <p:spTgt spid="55518"/>
                                        </p:tgtEl>
                                      </p:cBhvr>
                                    </p:animEffect>
                                  </p:childTnLst>
                                </p:cTn>
                              </p:par>
                              <p:par>
                                <p:cTn id="341" presetID="12" presetClass="exit" presetSubtype="4" fill="hold" nodeType="withEffect">
                                  <p:stCondLst>
                                    <p:cond delay="50000"/>
                                  </p:stCondLst>
                                  <p:childTnLst>
                                    <p:animEffect transition="out" filter="slide(fromBottom)">
                                      <p:cBhvr>
                                        <p:cTn id="342" dur="500"/>
                                        <p:tgtEl>
                                          <p:spTgt spid="55488"/>
                                        </p:tgtEl>
                                      </p:cBhvr>
                                    </p:animEffect>
                                    <p:set>
                                      <p:cBhvr>
                                        <p:cTn id="343" dur="1" fill="hold">
                                          <p:stCondLst>
                                            <p:cond delay="499"/>
                                          </p:stCondLst>
                                        </p:cTn>
                                        <p:tgtEl>
                                          <p:spTgt spid="55488"/>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5551"/>
                                        </p:tgtEl>
                                        <p:attrNameLst>
                                          <p:attrName>style.visibility</p:attrName>
                                        </p:attrNameLst>
                                      </p:cBhvr>
                                      <p:to>
                                        <p:strVal val="visible"/>
                                      </p:to>
                                    </p:set>
                                    <p:animEffect transition="in" filter="slide(fromTop)">
                                      <p:cBhvr>
                                        <p:cTn id="346" dur="500"/>
                                        <p:tgtEl>
                                          <p:spTgt spid="55551"/>
                                        </p:tgtEl>
                                      </p:cBhvr>
                                    </p:animEffect>
                                  </p:childTnLst>
                                </p:cTn>
                              </p:par>
                              <p:par>
                                <p:cTn id="347" presetID="12" presetClass="exit" presetSubtype="4" fill="hold" nodeType="withEffect">
                                  <p:stCondLst>
                                    <p:cond delay="50000"/>
                                  </p:stCondLst>
                                  <p:childTnLst>
                                    <p:animEffect transition="out" filter="slide(fromBottom)">
                                      <p:cBhvr>
                                        <p:cTn id="348" dur="500"/>
                                        <p:tgtEl>
                                          <p:spTgt spid="55518"/>
                                        </p:tgtEl>
                                      </p:cBhvr>
                                    </p:animEffect>
                                    <p:set>
                                      <p:cBhvr>
                                        <p:cTn id="349" dur="1" fill="hold">
                                          <p:stCondLst>
                                            <p:cond delay="499"/>
                                          </p:stCondLst>
                                        </p:cTn>
                                        <p:tgtEl>
                                          <p:spTgt spid="55518"/>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5521"/>
                                        </p:tgtEl>
                                        <p:attrNameLst>
                                          <p:attrName>style.visibility</p:attrName>
                                        </p:attrNameLst>
                                      </p:cBhvr>
                                      <p:to>
                                        <p:strVal val="visible"/>
                                      </p:to>
                                    </p:set>
                                    <p:animEffect transition="in" filter="slide(fromTop)">
                                      <p:cBhvr>
                                        <p:cTn id="352" dur="500"/>
                                        <p:tgtEl>
                                          <p:spTgt spid="55521"/>
                                        </p:tgtEl>
                                      </p:cBhvr>
                                    </p:animEffect>
                                  </p:childTnLst>
                                </p:cTn>
                              </p:par>
                              <p:par>
                                <p:cTn id="353" presetID="12" presetClass="exit" presetSubtype="4" fill="hold" nodeType="withEffect">
                                  <p:stCondLst>
                                    <p:cond delay="51000"/>
                                  </p:stCondLst>
                                  <p:childTnLst>
                                    <p:animEffect transition="out" filter="slide(fromBottom)">
                                      <p:cBhvr>
                                        <p:cTn id="354" dur="500"/>
                                        <p:tgtEl>
                                          <p:spTgt spid="55521"/>
                                        </p:tgtEl>
                                      </p:cBhvr>
                                    </p:animEffect>
                                    <p:set>
                                      <p:cBhvr>
                                        <p:cTn id="355" dur="1" fill="hold">
                                          <p:stCondLst>
                                            <p:cond delay="499"/>
                                          </p:stCondLst>
                                        </p:cTn>
                                        <p:tgtEl>
                                          <p:spTgt spid="55521"/>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5524"/>
                                        </p:tgtEl>
                                        <p:attrNameLst>
                                          <p:attrName>style.visibility</p:attrName>
                                        </p:attrNameLst>
                                      </p:cBhvr>
                                      <p:to>
                                        <p:strVal val="visible"/>
                                      </p:to>
                                    </p:set>
                                    <p:animEffect transition="in" filter="slide(fromTop)">
                                      <p:cBhvr>
                                        <p:cTn id="358" dur="500"/>
                                        <p:tgtEl>
                                          <p:spTgt spid="55524"/>
                                        </p:tgtEl>
                                      </p:cBhvr>
                                    </p:animEffect>
                                  </p:childTnLst>
                                </p:cTn>
                              </p:par>
                              <p:par>
                                <p:cTn id="359" presetID="12" presetClass="exit" presetSubtype="4" fill="hold" nodeType="withEffect">
                                  <p:stCondLst>
                                    <p:cond delay="52000"/>
                                  </p:stCondLst>
                                  <p:childTnLst>
                                    <p:animEffect transition="out" filter="slide(fromBottom)">
                                      <p:cBhvr>
                                        <p:cTn id="360" dur="500"/>
                                        <p:tgtEl>
                                          <p:spTgt spid="55524"/>
                                        </p:tgtEl>
                                      </p:cBhvr>
                                    </p:animEffect>
                                    <p:set>
                                      <p:cBhvr>
                                        <p:cTn id="361" dur="1" fill="hold">
                                          <p:stCondLst>
                                            <p:cond delay="499"/>
                                          </p:stCondLst>
                                        </p:cTn>
                                        <p:tgtEl>
                                          <p:spTgt spid="55524"/>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5527"/>
                                        </p:tgtEl>
                                        <p:attrNameLst>
                                          <p:attrName>style.visibility</p:attrName>
                                        </p:attrNameLst>
                                      </p:cBhvr>
                                      <p:to>
                                        <p:strVal val="visible"/>
                                      </p:to>
                                    </p:set>
                                    <p:animEffect transition="in" filter="slide(fromTop)">
                                      <p:cBhvr>
                                        <p:cTn id="364" dur="500"/>
                                        <p:tgtEl>
                                          <p:spTgt spid="55527"/>
                                        </p:tgtEl>
                                      </p:cBhvr>
                                    </p:animEffect>
                                  </p:childTnLst>
                                </p:cTn>
                              </p:par>
                              <p:par>
                                <p:cTn id="365" presetID="12" presetClass="exit" presetSubtype="4" fill="hold" nodeType="withEffect">
                                  <p:stCondLst>
                                    <p:cond delay="53000"/>
                                  </p:stCondLst>
                                  <p:childTnLst>
                                    <p:animEffect transition="out" filter="slide(fromBottom)">
                                      <p:cBhvr>
                                        <p:cTn id="366" dur="500"/>
                                        <p:tgtEl>
                                          <p:spTgt spid="55527"/>
                                        </p:tgtEl>
                                      </p:cBhvr>
                                    </p:animEffect>
                                    <p:set>
                                      <p:cBhvr>
                                        <p:cTn id="367" dur="1" fill="hold">
                                          <p:stCondLst>
                                            <p:cond delay="499"/>
                                          </p:stCondLst>
                                        </p:cTn>
                                        <p:tgtEl>
                                          <p:spTgt spid="55527"/>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5530"/>
                                        </p:tgtEl>
                                        <p:attrNameLst>
                                          <p:attrName>style.visibility</p:attrName>
                                        </p:attrNameLst>
                                      </p:cBhvr>
                                      <p:to>
                                        <p:strVal val="visible"/>
                                      </p:to>
                                    </p:set>
                                    <p:animEffect transition="in" filter="slide(fromTop)">
                                      <p:cBhvr>
                                        <p:cTn id="370" dur="500"/>
                                        <p:tgtEl>
                                          <p:spTgt spid="55530"/>
                                        </p:tgtEl>
                                      </p:cBhvr>
                                    </p:animEffect>
                                  </p:childTnLst>
                                </p:cTn>
                              </p:par>
                              <p:par>
                                <p:cTn id="371" presetID="12" presetClass="exit" presetSubtype="4" fill="hold" nodeType="withEffect">
                                  <p:stCondLst>
                                    <p:cond delay="54000"/>
                                  </p:stCondLst>
                                  <p:childTnLst>
                                    <p:animEffect transition="out" filter="slide(fromBottom)">
                                      <p:cBhvr>
                                        <p:cTn id="372" dur="500"/>
                                        <p:tgtEl>
                                          <p:spTgt spid="55530"/>
                                        </p:tgtEl>
                                      </p:cBhvr>
                                    </p:animEffect>
                                    <p:set>
                                      <p:cBhvr>
                                        <p:cTn id="373" dur="1" fill="hold">
                                          <p:stCondLst>
                                            <p:cond delay="499"/>
                                          </p:stCondLst>
                                        </p:cTn>
                                        <p:tgtEl>
                                          <p:spTgt spid="55530"/>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5533"/>
                                        </p:tgtEl>
                                        <p:attrNameLst>
                                          <p:attrName>style.visibility</p:attrName>
                                        </p:attrNameLst>
                                      </p:cBhvr>
                                      <p:to>
                                        <p:strVal val="visible"/>
                                      </p:to>
                                    </p:set>
                                    <p:animEffect transition="in" filter="slide(fromTop)">
                                      <p:cBhvr>
                                        <p:cTn id="376" dur="500"/>
                                        <p:tgtEl>
                                          <p:spTgt spid="55533"/>
                                        </p:tgtEl>
                                      </p:cBhvr>
                                    </p:animEffect>
                                  </p:childTnLst>
                                </p:cTn>
                              </p:par>
                              <p:par>
                                <p:cTn id="377" presetID="12" presetClass="exit" presetSubtype="4" fill="hold" nodeType="withEffect">
                                  <p:stCondLst>
                                    <p:cond delay="55000"/>
                                  </p:stCondLst>
                                  <p:childTnLst>
                                    <p:animEffect transition="out" filter="slide(fromBottom)">
                                      <p:cBhvr>
                                        <p:cTn id="378" dur="500"/>
                                        <p:tgtEl>
                                          <p:spTgt spid="55533"/>
                                        </p:tgtEl>
                                      </p:cBhvr>
                                    </p:animEffect>
                                    <p:set>
                                      <p:cBhvr>
                                        <p:cTn id="379" dur="1" fill="hold">
                                          <p:stCondLst>
                                            <p:cond delay="499"/>
                                          </p:stCondLst>
                                        </p:cTn>
                                        <p:tgtEl>
                                          <p:spTgt spid="55533"/>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5536"/>
                                        </p:tgtEl>
                                        <p:attrNameLst>
                                          <p:attrName>style.visibility</p:attrName>
                                        </p:attrNameLst>
                                      </p:cBhvr>
                                      <p:to>
                                        <p:strVal val="visible"/>
                                      </p:to>
                                    </p:set>
                                    <p:animEffect transition="in" filter="slide(fromTop)">
                                      <p:cBhvr>
                                        <p:cTn id="382" dur="500"/>
                                        <p:tgtEl>
                                          <p:spTgt spid="55536"/>
                                        </p:tgtEl>
                                      </p:cBhvr>
                                    </p:animEffect>
                                  </p:childTnLst>
                                </p:cTn>
                              </p:par>
                              <p:par>
                                <p:cTn id="383" presetID="12" presetClass="exit" presetSubtype="4" fill="hold" nodeType="withEffect">
                                  <p:stCondLst>
                                    <p:cond delay="56000"/>
                                  </p:stCondLst>
                                  <p:childTnLst>
                                    <p:animEffect transition="out" filter="slide(fromBottom)">
                                      <p:cBhvr>
                                        <p:cTn id="384" dur="500"/>
                                        <p:tgtEl>
                                          <p:spTgt spid="55536"/>
                                        </p:tgtEl>
                                      </p:cBhvr>
                                    </p:animEffect>
                                    <p:set>
                                      <p:cBhvr>
                                        <p:cTn id="385" dur="1" fill="hold">
                                          <p:stCondLst>
                                            <p:cond delay="499"/>
                                          </p:stCondLst>
                                        </p:cTn>
                                        <p:tgtEl>
                                          <p:spTgt spid="55536"/>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5539"/>
                                        </p:tgtEl>
                                        <p:attrNameLst>
                                          <p:attrName>style.visibility</p:attrName>
                                        </p:attrNameLst>
                                      </p:cBhvr>
                                      <p:to>
                                        <p:strVal val="visible"/>
                                      </p:to>
                                    </p:set>
                                    <p:animEffect transition="in" filter="slide(fromTop)">
                                      <p:cBhvr>
                                        <p:cTn id="388" dur="500"/>
                                        <p:tgtEl>
                                          <p:spTgt spid="55539"/>
                                        </p:tgtEl>
                                      </p:cBhvr>
                                    </p:animEffect>
                                  </p:childTnLst>
                                </p:cTn>
                              </p:par>
                              <p:par>
                                <p:cTn id="389" presetID="12" presetClass="exit" presetSubtype="4" fill="hold" nodeType="withEffect">
                                  <p:stCondLst>
                                    <p:cond delay="57000"/>
                                  </p:stCondLst>
                                  <p:childTnLst>
                                    <p:animEffect transition="out" filter="slide(fromBottom)">
                                      <p:cBhvr>
                                        <p:cTn id="390" dur="500"/>
                                        <p:tgtEl>
                                          <p:spTgt spid="55539"/>
                                        </p:tgtEl>
                                      </p:cBhvr>
                                    </p:animEffect>
                                    <p:set>
                                      <p:cBhvr>
                                        <p:cTn id="391" dur="1" fill="hold">
                                          <p:stCondLst>
                                            <p:cond delay="499"/>
                                          </p:stCondLst>
                                        </p:cTn>
                                        <p:tgtEl>
                                          <p:spTgt spid="55539"/>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5542"/>
                                        </p:tgtEl>
                                        <p:attrNameLst>
                                          <p:attrName>style.visibility</p:attrName>
                                        </p:attrNameLst>
                                      </p:cBhvr>
                                      <p:to>
                                        <p:strVal val="visible"/>
                                      </p:to>
                                    </p:set>
                                    <p:animEffect transition="in" filter="slide(fromTop)">
                                      <p:cBhvr>
                                        <p:cTn id="394" dur="500"/>
                                        <p:tgtEl>
                                          <p:spTgt spid="55542"/>
                                        </p:tgtEl>
                                      </p:cBhvr>
                                    </p:animEffect>
                                  </p:childTnLst>
                                </p:cTn>
                              </p:par>
                              <p:par>
                                <p:cTn id="395" presetID="12" presetClass="exit" presetSubtype="4" fill="hold" nodeType="withEffect">
                                  <p:stCondLst>
                                    <p:cond delay="58000"/>
                                  </p:stCondLst>
                                  <p:childTnLst>
                                    <p:animEffect transition="out" filter="slide(fromBottom)">
                                      <p:cBhvr>
                                        <p:cTn id="396" dur="500"/>
                                        <p:tgtEl>
                                          <p:spTgt spid="55542"/>
                                        </p:tgtEl>
                                      </p:cBhvr>
                                    </p:animEffect>
                                    <p:set>
                                      <p:cBhvr>
                                        <p:cTn id="397" dur="1" fill="hold">
                                          <p:stCondLst>
                                            <p:cond delay="499"/>
                                          </p:stCondLst>
                                        </p:cTn>
                                        <p:tgtEl>
                                          <p:spTgt spid="55542"/>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5545"/>
                                        </p:tgtEl>
                                        <p:attrNameLst>
                                          <p:attrName>style.visibility</p:attrName>
                                        </p:attrNameLst>
                                      </p:cBhvr>
                                      <p:to>
                                        <p:strVal val="visible"/>
                                      </p:to>
                                    </p:set>
                                    <p:animEffect transition="in" filter="slide(fromTop)">
                                      <p:cBhvr>
                                        <p:cTn id="400" dur="500"/>
                                        <p:tgtEl>
                                          <p:spTgt spid="55545"/>
                                        </p:tgtEl>
                                      </p:cBhvr>
                                    </p:animEffect>
                                  </p:childTnLst>
                                </p:cTn>
                              </p:par>
                              <p:par>
                                <p:cTn id="401" presetID="12" presetClass="exit" presetSubtype="4" fill="hold" nodeType="withEffect">
                                  <p:stCondLst>
                                    <p:cond delay="59000"/>
                                  </p:stCondLst>
                                  <p:childTnLst>
                                    <p:animEffect transition="out" filter="slide(fromBottom)">
                                      <p:cBhvr>
                                        <p:cTn id="402" dur="500"/>
                                        <p:tgtEl>
                                          <p:spTgt spid="55545"/>
                                        </p:tgtEl>
                                      </p:cBhvr>
                                    </p:animEffect>
                                    <p:set>
                                      <p:cBhvr>
                                        <p:cTn id="403" dur="1" fill="hold">
                                          <p:stCondLst>
                                            <p:cond delay="499"/>
                                          </p:stCondLst>
                                        </p:cTn>
                                        <p:tgtEl>
                                          <p:spTgt spid="55545"/>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5548"/>
                                        </p:tgtEl>
                                        <p:attrNameLst>
                                          <p:attrName>style.visibility</p:attrName>
                                        </p:attrNameLst>
                                      </p:cBhvr>
                                      <p:to>
                                        <p:strVal val="visible"/>
                                      </p:to>
                                    </p:set>
                                    <p:animEffect transition="in" filter="slide(fromTop)">
                                      <p:cBhvr>
                                        <p:cTn id="406" dur="500"/>
                                        <p:tgtEl>
                                          <p:spTgt spid="555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0" y="0"/>
            <a:ext cx="9144000" cy="68580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3" name="Rectangle 3"/>
          <p:cNvSpPr>
            <a:spLocks noChangeArrowheads="1"/>
          </p:cNvSpPr>
          <p:nvPr/>
        </p:nvSpPr>
        <p:spPr bwMode="auto">
          <a:xfrm>
            <a:off x="0" y="0"/>
            <a:ext cx="9144000" cy="3933825"/>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4" name="Rectangle 4"/>
          <p:cNvSpPr>
            <a:spLocks noChangeArrowheads="1"/>
          </p:cNvSpPr>
          <p:nvPr/>
        </p:nvSpPr>
        <p:spPr bwMode="auto">
          <a:xfrm>
            <a:off x="0" y="3819525"/>
            <a:ext cx="9144000" cy="3038475"/>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5" name="Rectangle 5"/>
          <p:cNvSpPr>
            <a:spLocks noChangeArrowheads="1"/>
          </p:cNvSpPr>
          <p:nvPr/>
        </p:nvSpPr>
        <p:spPr bwMode="auto">
          <a:xfrm>
            <a:off x="0" y="3819525"/>
            <a:ext cx="9144000" cy="712788"/>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6" name="Freeform 6"/>
          <p:cNvSpPr>
            <a:spLocks/>
          </p:cNvSpPr>
          <p:nvPr/>
        </p:nvSpPr>
        <p:spPr bwMode="auto">
          <a:xfrm>
            <a:off x="506413" y="1595438"/>
            <a:ext cx="8132762" cy="53340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327" name="Rectangle 7"/>
          <p:cNvSpPr>
            <a:spLocks noChangeArrowheads="1"/>
          </p:cNvSpPr>
          <p:nvPr/>
        </p:nvSpPr>
        <p:spPr bwMode="auto">
          <a:xfrm flipV="1">
            <a:off x="0" y="3429000"/>
            <a:ext cx="9144000" cy="398463"/>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8" name="AutoShape 8"/>
          <p:cNvSpPr>
            <a:spLocks noChangeArrowheads="1"/>
          </p:cNvSpPr>
          <p:nvPr/>
        </p:nvSpPr>
        <p:spPr bwMode="auto">
          <a:xfrm>
            <a:off x="447675" y="2051050"/>
            <a:ext cx="8248650" cy="320516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grpSp>
        <p:nvGrpSpPr>
          <p:cNvPr id="56329" name="Group 9"/>
          <p:cNvGrpSpPr>
            <a:grpSpLocks/>
          </p:cNvGrpSpPr>
          <p:nvPr/>
        </p:nvGrpSpPr>
        <p:grpSpPr bwMode="auto">
          <a:xfrm>
            <a:off x="703263" y="2762250"/>
            <a:ext cx="1168400" cy="1912938"/>
            <a:chOff x="275" y="2008"/>
            <a:chExt cx="795" cy="1276"/>
          </a:xfrm>
        </p:grpSpPr>
        <p:sp>
          <p:nvSpPr>
            <p:cNvPr id="56330"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31"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32"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33"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6334" name="Group 14"/>
          <p:cNvGrpSpPr>
            <a:grpSpLocks/>
          </p:cNvGrpSpPr>
          <p:nvPr/>
        </p:nvGrpSpPr>
        <p:grpSpPr bwMode="auto">
          <a:xfrm>
            <a:off x="1943100" y="2765425"/>
            <a:ext cx="1168400" cy="1912938"/>
            <a:chOff x="275" y="2008"/>
            <a:chExt cx="795" cy="1276"/>
          </a:xfrm>
        </p:grpSpPr>
        <p:sp>
          <p:nvSpPr>
            <p:cNvPr id="56335"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36"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37"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38"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6339" name="Group 19"/>
          <p:cNvGrpSpPr>
            <a:grpSpLocks/>
          </p:cNvGrpSpPr>
          <p:nvPr/>
        </p:nvGrpSpPr>
        <p:grpSpPr bwMode="auto">
          <a:xfrm>
            <a:off x="3368675" y="2762250"/>
            <a:ext cx="1168400" cy="1912938"/>
            <a:chOff x="275" y="2008"/>
            <a:chExt cx="795" cy="1276"/>
          </a:xfrm>
        </p:grpSpPr>
        <p:sp>
          <p:nvSpPr>
            <p:cNvPr id="56340"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41"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42"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43"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6344" name="Group 24"/>
          <p:cNvGrpSpPr>
            <a:grpSpLocks/>
          </p:cNvGrpSpPr>
          <p:nvPr/>
        </p:nvGrpSpPr>
        <p:grpSpPr bwMode="auto">
          <a:xfrm>
            <a:off x="4606925" y="2765425"/>
            <a:ext cx="1168400" cy="1912938"/>
            <a:chOff x="275" y="2008"/>
            <a:chExt cx="795" cy="1276"/>
          </a:xfrm>
        </p:grpSpPr>
        <p:sp>
          <p:nvSpPr>
            <p:cNvPr id="56345"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46"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47"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48"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6349" name="Group 29"/>
          <p:cNvGrpSpPr>
            <a:grpSpLocks/>
          </p:cNvGrpSpPr>
          <p:nvPr/>
        </p:nvGrpSpPr>
        <p:grpSpPr bwMode="auto">
          <a:xfrm>
            <a:off x="6030913" y="2762250"/>
            <a:ext cx="1168400" cy="1912938"/>
            <a:chOff x="275" y="2008"/>
            <a:chExt cx="795" cy="1276"/>
          </a:xfrm>
        </p:grpSpPr>
        <p:sp>
          <p:nvSpPr>
            <p:cNvPr id="56350"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51"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52"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53"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sp>
        <p:nvSpPr>
          <p:cNvPr id="56354" name="AutoShape 34"/>
          <p:cNvSpPr>
            <a:spLocks noChangeArrowheads="1"/>
          </p:cNvSpPr>
          <p:nvPr/>
        </p:nvSpPr>
        <p:spPr bwMode="auto">
          <a:xfrm>
            <a:off x="7270750" y="2765425"/>
            <a:ext cx="1168400" cy="1912938"/>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55" name="AutoShape 35"/>
          <p:cNvSpPr>
            <a:spLocks noChangeArrowheads="1"/>
          </p:cNvSpPr>
          <p:nvPr/>
        </p:nvSpPr>
        <p:spPr bwMode="auto">
          <a:xfrm>
            <a:off x="7270750" y="2765425"/>
            <a:ext cx="1168400" cy="22860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56" name="AutoShape 36"/>
          <p:cNvSpPr>
            <a:spLocks noChangeArrowheads="1"/>
          </p:cNvSpPr>
          <p:nvPr/>
        </p:nvSpPr>
        <p:spPr bwMode="auto">
          <a:xfrm>
            <a:off x="7270750" y="4449763"/>
            <a:ext cx="1168400" cy="22860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57" name="AutoShape 37"/>
          <p:cNvSpPr>
            <a:spLocks noChangeArrowheads="1"/>
          </p:cNvSpPr>
          <p:nvPr/>
        </p:nvSpPr>
        <p:spPr bwMode="auto">
          <a:xfrm>
            <a:off x="7270750" y="2765425"/>
            <a:ext cx="1168400" cy="1912938"/>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6358" name="AutoShape 38"/>
          <p:cNvSpPr>
            <a:spLocks noChangeArrowheads="1"/>
          </p:cNvSpPr>
          <p:nvPr/>
        </p:nvSpPr>
        <p:spPr bwMode="auto">
          <a:xfrm flipV="1">
            <a:off x="447675" y="5267325"/>
            <a:ext cx="8248650" cy="1077913"/>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en-US" altLang="en-US"/>
          </a:p>
        </p:txBody>
      </p:sp>
      <p:grpSp>
        <p:nvGrpSpPr>
          <p:cNvPr id="56359" name="Group 39"/>
          <p:cNvGrpSpPr>
            <a:grpSpLocks/>
          </p:cNvGrpSpPr>
          <p:nvPr/>
        </p:nvGrpSpPr>
        <p:grpSpPr bwMode="auto">
          <a:xfrm>
            <a:off x="7270750" y="2981325"/>
            <a:ext cx="1168400" cy="1473200"/>
            <a:chOff x="4580" y="1878"/>
            <a:chExt cx="736" cy="928"/>
          </a:xfrm>
        </p:grpSpPr>
        <p:sp>
          <p:nvSpPr>
            <p:cNvPr id="56360"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61"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362" name="Group 42"/>
          <p:cNvGrpSpPr>
            <a:grpSpLocks/>
          </p:cNvGrpSpPr>
          <p:nvPr/>
        </p:nvGrpSpPr>
        <p:grpSpPr bwMode="auto">
          <a:xfrm>
            <a:off x="7270750" y="2981325"/>
            <a:ext cx="1168400" cy="1473200"/>
            <a:chOff x="4580" y="1878"/>
            <a:chExt cx="736" cy="928"/>
          </a:xfrm>
        </p:grpSpPr>
        <p:sp>
          <p:nvSpPr>
            <p:cNvPr id="56363"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64"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6365" name="Group 45"/>
          <p:cNvGrpSpPr>
            <a:grpSpLocks/>
          </p:cNvGrpSpPr>
          <p:nvPr/>
        </p:nvGrpSpPr>
        <p:grpSpPr bwMode="auto">
          <a:xfrm>
            <a:off x="6030913" y="2981325"/>
            <a:ext cx="1168400" cy="1473200"/>
            <a:chOff x="4580" y="1878"/>
            <a:chExt cx="736" cy="928"/>
          </a:xfrm>
        </p:grpSpPr>
        <p:sp>
          <p:nvSpPr>
            <p:cNvPr id="56366"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67"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368" name="Group 48"/>
          <p:cNvGrpSpPr>
            <a:grpSpLocks/>
          </p:cNvGrpSpPr>
          <p:nvPr/>
        </p:nvGrpSpPr>
        <p:grpSpPr bwMode="auto">
          <a:xfrm>
            <a:off x="1943100" y="2982913"/>
            <a:ext cx="1168400" cy="1473200"/>
            <a:chOff x="4580" y="1878"/>
            <a:chExt cx="736" cy="928"/>
          </a:xfrm>
        </p:grpSpPr>
        <p:sp>
          <p:nvSpPr>
            <p:cNvPr id="56369"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70"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371" name="Group 51"/>
          <p:cNvGrpSpPr>
            <a:grpSpLocks/>
          </p:cNvGrpSpPr>
          <p:nvPr/>
        </p:nvGrpSpPr>
        <p:grpSpPr bwMode="auto">
          <a:xfrm>
            <a:off x="703263" y="2982913"/>
            <a:ext cx="1168400" cy="1473200"/>
            <a:chOff x="4580" y="1878"/>
            <a:chExt cx="736" cy="928"/>
          </a:xfrm>
        </p:grpSpPr>
        <p:sp>
          <p:nvSpPr>
            <p:cNvPr id="56372"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73"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374" name="Group 54"/>
          <p:cNvGrpSpPr>
            <a:grpSpLocks/>
          </p:cNvGrpSpPr>
          <p:nvPr/>
        </p:nvGrpSpPr>
        <p:grpSpPr bwMode="auto">
          <a:xfrm>
            <a:off x="4606925" y="2984500"/>
            <a:ext cx="1168400" cy="1473200"/>
            <a:chOff x="4580" y="1878"/>
            <a:chExt cx="736" cy="928"/>
          </a:xfrm>
        </p:grpSpPr>
        <p:sp>
          <p:nvSpPr>
            <p:cNvPr id="56375"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76"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6377" name="Group 57"/>
          <p:cNvGrpSpPr>
            <a:grpSpLocks/>
          </p:cNvGrpSpPr>
          <p:nvPr/>
        </p:nvGrpSpPr>
        <p:grpSpPr bwMode="auto">
          <a:xfrm>
            <a:off x="7270750" y="2981325"/>
            <a:ext cx="1168400" cy="1473200"/>
            <a:chOff x="4580" y="1878"/>
            <a:chExt cx="736" cy="928"/>
          </a:xfrm>
        </p:grpSpPr>
        <p:sp>
          <p:nvSpPr>
            <p:cNvPr id="56378"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79"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6380" name="Group 60"/>
          <p:cNvGrpSpPr>
            <a:grpSpLocks/>
          </p:cNvGrpSpPr>
          <p:nvPr/>
        </p:nvGrpSpPr>
        <p:grpSpPr bwMode="auto">
          <a:xfrm>
            <a:off x="7270750" y="2981325"/>
            <a:ext cx="1168400" cy="1473200"/>
            <a:chOff x="4580" y="1878"/>
            <a:chExt cx="736" cy="928"/>
          </a:xfrm>
        </p:grpSpPr>
        <p:sp>
          <p:nvSpPr>
            <p:cNvPr id="56381"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82"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6383" name="Group 63"/>
          <p:cNvGrpSpPr>
            <a:grpSpLocks/>
          </p:cNvGrpSpPr>
          <p:nvPr/>
        </p:nvGrpSpPr>
        <p:grpSpPr bwMode="auto">
          <a:xfrm>
            <a:off x="7270750" y="2981325"/>
            <a:ext cx="1168400" cy="1473200"/>
            <a:chOff x="4580" y="1878"/>
            <a:chExt cx="736" cy="928"/>
          </a:xfrm>
        </p:grpSpPr>
        <p:sp>
          <p:nvSpPr>
            <p:cNvPr id="56384"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85"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6386" name="Group 66"/>
          <p:cNvGrpSpPr>
            <a:grpSpLocks/>
          </p:cNvGrpSpPr>
          <p:nvPr/>
        </p:nvGrpSpPr>
        <p:grpSpPr bwMode="auto">
          <a:xfrm>
            <a:off x="7270750" y="2981325"/>
            <a:ext cx="1168400" cy="1473200"/>
            <a:chOff x="4580" y="1878"/>
            <a:chExt cx="736" cy="928"/>
          </a:xfrm>
        </p:grpSpPr>
        <p:sp>
          <p:nvSpPr>
            <p:cNvPr id="56387"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88"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6389" name="Group 69"/>
          <p:cNvGrpSpPr>
            <a:grpSpLocks/>
          </p:cNvGrpSpPr>
          <p:nvPr/>
        </p:nvGrpSpPr>
        <p:grpSpPr bwMode="auto">
          <a:xfrm>
            <a:off x="7270750" y="2981325"/>
            <a:ext cx="1168400" cy="1473200"/>
            <a:chOff x="4580" y="1878"/>
            <a:chExt cx="736" cy="928"/>
          </a:xfrm>
        </p:grpSpPr>
        <p:sp>
          <p:nvSpPr>
            <p:cNvPr id="56390"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91"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6392" name="Group 72"/>
          <p:cNvGrpSpPr>
            <a:grpSpLocks/>
          </p:cNvGrpSpPr>
          <p:nvPr/>
        </p:nvGrpSpPr>
        <p:grpSpPr bwMode="auto">
          <a:xfrm>
            <a:off x="7270750" y="2981325"/>
            <a:ext cx="1168400" cy="1473200"/>
            <a:chOff x="4580" y="1878"/>
            <a:chExt cx="736" cy="928"/>
          </a:xfrm>
        </p:grpSpPr>
        <p:sp>
          <p:nvSpPr>
            <p:cNvPr id="56393"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94"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6395" name="Group 75"/>
          <p:cNvGrpSpPr>
            <a:grpSpLocks/>
          </p:cNvGrpSpPr>
          <p:nvPr/>
        </p:nvGrpSpPr>
        <p:grpSpPr bwMode="auto">
          <a:xfrm>
            <a:off x="7270750" y="2981325"/>
            <a:ext cx="1168400" cy="1473200"/>
            <a:chOff x="4580" y="1878"/>
            <a:chExt cx="736" cy="928"/>
          </a:xfrm>
        </p:grpSpPr>
        <p:sp>
          <p:nvSpPr>
            <p:cNvPr id="56396"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97"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6398" name="Group 78"/>
          <p:cNvGrpSpPr>
            <a:grpSpLocks/>
          </p:cNvGrpSpPr>
          <p:nvPr/>
        </p:nvGrpSpPr>
        <p:grpSpPr bwMode="auto">
          <a:xfrm>
            <a:off x="7270750" y="2981325"/>
            <a:ext cx="1168400" cy="1473200"/>
            <a:chOff x="4580" y="1878"/>
            <a:chExt cx="736" cy="928"/>
          </a:xfrm>
        </p:grpSpPr>
        <p:sp>
          <p:nvSpPr>
            <p:cNvPr id="56399"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00"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6401" name="Group 81"/>
          <p:cNvGrpSpPr>
            <a:grpSpLocks/>
          </p:cNvGrpSpPr>
          <p:nvPr/>
        </p:nvGrpSpPr>
        <p:grpSpPr bwMode="auto">
          <a:xfrm>
            <a:off x="6030913" y="2981325"/>
            <a:ext cx="1168400" cy="1473200"/>
            <a:chOff x="4580" y="1878"/>
            <a:chExt cx="736" cy="928"/>
          </a:xfrm>
        </p:grpSpPr>
        <p:sp>
          <p:nvSpPr>
            <p:cNvPr id="56402"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03"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6404" name="Group 84"/>
          <p:cNvGrpSpPr>
            <a:grpSpLocks/>
          </p:cNvGrpSpPr>
          <p:nvPr/>
        </p:nvGrpSpPr>
        <p:grpSpPr bwMode="auto">
          <a:xfrm>
            <a:off x="4606925" y="2984500"/>
            <a:ext cx="1168400" cy="1473200"/>
            <a:chOff x="4580" y="1878"/>
            <a:chExt cx="736" cy="928"/>
          </a:xfrm>
        </p:grpSpPr>
        <p:sp>
          <p:nvSpPr>
            <p:cNvPr id="56405"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06"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6407" name="Group 87"/>
          <p:cNvGrpSpPr>
            <a:grpSpLocks/>
          </p:cNvGrpSpPr>
          <p:nvPr/>
        </p:nvGrpSpPr>
        <p:grpSpPr bwMode="auto">
          <a:xfrm>
            <a:off x="3368675" y="2981325"/>
            <a:ext cx="1168400" cy="1473200"/>
            <a:chOff x="4580" y="1878"/>
            <a:chExt cx="736" cy="928"/>
          </a:xfrm>
        </p:grpSpPr>
        <p:sp>
          <p:nvSpPr>
            <p:cNvPr id="56408"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09"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410" name="Group 90"/>
          <p:cNvGrpSpPr>
            <a:grpSpLocks/>
          </p:cNvGrpSpPr>
          <p:nvPr/>
        </p:nvGrpSpPr>
        <p:grpSpPr bwMode="auto">
          <a:xfrm>
            <a:off x="7270750" y="2981325"/>
            <a:ext cx="1168400" cy="1473200"/>
            <a:chOff x="4580" y="1878"/>
            <a:chExt cx="736" cy="928"/>
          </a:xfrm>
        </p:grpSpPr>
        <p:sp>
          <p:nvSpPr>
            <p:cNvPr id="56411"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12"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413" name="Group 93"/>
          <p:cNvGrpSpPr>
            <a:grpSpLocks/>
          </p:cNvGrpSpPr>
          <p:nvPr/>
        </p:nvGrpSpPr>
        <p:grpSpPr bwMode="auto">
          <a:xfrm>
            <a:off x="6030913" y="2981325"/>
            <a:ext cx="1168400" cy="1473200"/>
            <a:chOff x="4580" y="1878"/>
            <a:chExt cx="736" cy="928"/>
          </a:xfrm>
        </p:grpSpPr>
        <p:sp>
          <p:nvSpPr>
            <p:cNvPr id="56414"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15"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6416" name="Group 96"/>
          <p:cNvGrpSpPr>
            <a:grpSpLocks/>
          </p:cNvGrpSpPr>
          <p:nvPr/>
        </p:nvGrpSpPr>
        <p:grpSpPr bwMode="auto">
          <a:xfrm>
            <a:off x="7270750" y="2981325"/>
            <a:ext cx="1168400" cy="1473200"/>
            <a:chOff x="4580" y="1878"/>
            <a:chExt cx="736" cy="928"/>
          </a:xfrm>
        </p:grpSpPr>
        <p:sp>
          <p:nvSpPr>
            <p:cNvPr id="56417"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18"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6419" name="Group 99"/>
          <p:cNvGrpSpPr>
            <a:grpSpLocks/>
          </p:cNvGrpSpPr>
          <p:nvPr/>
        </p:nvGrpSpPr>
        <p:grpSpPr bwMode="auto">
          <a:xfrm>
            <a:off x="7270750" y="2981325"/>
            <a:ext cx="1168400" cy="1473200"/>
            <a:chOff x="4580" y="1878"/>
            <a:chExt cx="736" cy="928"/>
          </a:xfrm>
        </p:grpSpPr>
        <p:sp>
          <p:nvSpPr>
            <p:cNvPr id="56420"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21"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6422" name="Group 102"/>
          <p:cNvGrpSpPr>
            <a:grpSpLocks/>
          </p:cNvGrpSpPr>
          <p:nvPr/>
        </p:nvGrpSpPr>
        <p:grpSpPr bwMode="auto">
          <a:xfrm>
            <a:off x="7270750" y="2981325"/>
            <a:ext cx="1168400" cy="1473200"/>
            <a:chOff x="4580" y="1878"/>
            <a:chExt cx="736" cy="928"/>
          </a:xfrm>
        </p:grpSpPr>
        <p:sp>
          <p:nvSpPr>
            <p:cNvPr id="56423"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24"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6425" name="Group 105"/>
          <p:cNvGrpSpPr>
            <a:grpSpLocks/>
          </p:cNvGrpSpPr>
          <p:nvPr/>
        </p:nvGrpSpPr>
        <p:grpSpPr bwMode="auto">
          <a:xfrm>
            <a:off x="7270750" y="2981325"/>
            <a:ext cx="1168400" cy="1473200"/>
            <a:chOff x="4580" y="1878"/>
            <a:chExt cx="736" cy="928"/>
          </a:xfrm>
        </p:grpSpPr>
        <p:sp>
          <p:nvSpPr>
            <p:cNvPr id="56426"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27"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6428" name="Group 108"/>
          <p:cNvGrpSpPr>
            <a:grpSpLocks/>
          </p:cNvGrpSpPr>
          <p:nvPr/>
        </p:nvGrpSpPr>
        <p:grpSpPr bwMode="auto">
          <a:xfrm>
            <a:off x="7270750" y="2981325"/>
            <a:ext cx="1168400" cy="1473200"/>
            <a:chOff x="4580" y="1878"/>
            <a:chExt cx="736" cy="928"/>
          </a:xfrm>
        </p:grpSpPr>
        <p:sp>
          <p:nvSpPr>
            <p:cNvPr id="56429"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30"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6431" name="Group 111"/>
          <p:cNvGrpSpPr>
            <a:grpSpLocks/>
          </p:cNvGrpSpPr>
          <p:nvPr/>
        </p:nvGrpSpPr>
        <p:grpSpPr bwMode="auto">
          <a:xfrm>
            <a:off x="7270750" y="2981325"/>
            <a:ext cx="1168400" cy="1473200"/>
            <a:chOff x="4580" y="1878"/>
            <a:chExt cx="736" cy="928"/>
          </a:xfrm>
        </p:grpSpPr>
        <p:sp>
          <p:nvSpPr>
            <p:cNvPr id="56432"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33"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6434" name="Group 114"/>
          <p:cNvGrpSpPr>
            <a:grpSpLocks/>
          </p:cNvGrpSpPr>
          <p:nvPr/>
        </p:nvGrpSpPr>
        <p:grpSpPr bwMode="auto">
          <a:xfrm>
            <a:off x="7270750" y="2981325"/>
            <a:ext cx="1168400" cy="1473200"/>
            <a:chOff x="4580" y="1878"/>
            <a:chExt cx="736" cy="928"/>
          </a:xfrm>
        </p:grpSpPr>
        <p:sp>
          <p:nvSpPr>
            <p:cNvPr id="56435"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36"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6437" name="Group 117"/>
          <p:cNvGrpSpPr>
            <a:grpSpLocks/>
          </p:cNvGrpSpPr>
          <p:nvPr/>
        </p:nvGrpSpPr>
        <p:grpSpPr bwMode="auto">
          <a:xfrm>
            <a:off x="7270750" y="2981325"/>
            <a:ext cx="1168400" cy="1473200"/>
            <a:chOff x="4580" y="1878"/>
            <a:chExt cx="736" cy="928"/>
          </a:xfrm>
        </p:grpSpPr>
        <p:sp>
          <p:nvSpPr>
            <p:cNvPr id="56438"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39"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6440" name="Group 120"/>
          <p:cNvGrpSpPr>
            <a:grpSpLocks/>
          </p:cNvGrpSpPr>
          <p:nvPr/>
        </p:nvGrpSpPr>
        <p:grpSpPr bwMode="auto">
          <a:xfrm>
            <a:off x="7270750" y="2981325"/>
            <a:ext cx="1168400" cy="1473200"/>
            <a:chOff x="4580" y="1878"/>
            <a:chExt cx="736" cy="928"/>
          </a:xfrm>
        </p:grpSpPr>
        <p:sp>
          <p:nvSpPr>
            <p:cNvPr id="56441"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42"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6443" name="Group 123"/>
          <p:cNvGrpSpPr>
            <a:grpSpLocks/>
          </p:cNvGrpSpPr>
          <p:nvPr/>
        </p:nvGrpSpPr>
        <p:grpSpPr bwMode="auto">
          <a:xfrm>
            <a:off x="7270750" y="2981325"/>
            <a:ext cx="1168400" cy="1473200"/>
            <a:chOff x="4580" y="1878"/>
            <a:chExt cx="736" cy="928"/>
          </a:xfrm>
        </p:grpSpPr>
        <p:sp>
          <p:nvSpPr>
            <p:cNvPr id="56444"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45"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446" name="Group 126"/>
          <p:cNvGrpSpPr>
            <a:grpSpLocks/>
          </p:cNvGrpSpPr>
          <p:nvPr/>
        </p:nvGrpSpPr>
        <p:grpSpPr bwMode="auto">
          <a:xfrm>
            <a:off x="6030913" y="2981325"/>
            <a:ext cx="1168400" cy="1473200"/>
            <a:chOff x="4580" y="1878"/>
            <a:chExt cx="736" cy="928"/>
          </a:xfrm>
        </p:grpSpPr>
        <p:sp>
          <p:nvSpPr>
            <p:cNvPr id="56447"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48"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6449" name="Group 129"/>
          <p:cNvGrpSpPr>
            <a:grpSpLocks/>
          </p:cNvGrpSpPr>
          <p:nvPr/>
        </p:nvGrpSpPr>
        <p:grpSpPr bwMode="auto">
          <a:xfrm>
            <a:off x="7270750" y="2981325"/>
            <a:ext cx="1168400" cy="1473200"/>
            <a:chOff x="4580" y="1878"/>
            <a:chExt cx="736" cy="928"/>
          </a:xfrm>
        </p:grpSpPr>
        <p:sp>
          <p:nvSpPr>
            <p:cNvPr id="56450"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51"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6452" name="Group 132"/>
          <p:cNvGrpSpPr>
            <a:grpSpLocks/>
          </p:cNvGrpSpPr>
          <p:nvPr/>
        </p:nvGrpSpPr>
        <p:grpSpPr bwMode="auto">
          <a:xfrm>
            <a:off x="7270750" y="2981325"/>
            <a:ext cx="1168400" cy="1473200"/>
            <a:chOff x="4580" y="1878"/>
            <a:chExt cx="736" cy="928"/>
          </a:xfrm>
        </p:grpSpPr>
        <p:sp>
          <p:nvSpPr>
            <p:cNvPr id="56453"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54"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6455" name="Group 135"/>
          <p:cNvGrpSpPr>
            <a:grpSpLocks/>
          </p:cNvGrpSpPr>
          <p:nvPr/>
        </p:nvGrpSpPr>
        <p:grpSpPr bwMode="auto">
          <a:xfrm>
            <a:off x="7270750" y="2981325"/>
            <a:ext cx="1168400" cy="1473200"/>
            <a:chOff x="4580" y="1878"/>
            <a:chExt cx="736" cy="928"/>
          </a:xfrm>
        </p:grpSpPr>
        <p:sp>
          <p:nvSpPr>
            <p:cNvPr id="56456"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57"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6458" name="Group 138"/>
          <p:cNvGrpSpPr>
            <a:grpSpLocks/>
          </p:cNvGrpSpPr>
          <p:nvPr/>
        </p:nvGrpSpPr>
        <p:grpSpPr bwMode="auto">
          <a:xfrm>
            <a:off x="7270750" y="2981325"/>
            <a:ext cx="1168400" cy="1473200"/>
            <a:chOff x="4580" y="1878"/>
            <a:chExt cx="736" cy="928"/>
          </a:xfrm>
        </p:grpSpPr>
        <p:sp>
          <p:nvSpPr>
            <p:cNvPr id="56459"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60"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6461" name="Group 141"/>
          <p:cNvGrpSpPr>
            <a:grpSpLocks/>
          </p:cNvGrpSpPr>
          <p:nvPr/>
        </p:nvGrpSpPr>
        <p:grpSpPr bwMode="auto">
          <a:xfrm>
            <a:off x="7270750" y="2981325"/>
            <a:ext cx="1168400" cy="1473200"/>
            <a:chOff x="4580" y="1878"/>
            <a:chExt cx="736" cy="928"/>
          </a:xfrm>
        </p:grpSpPr>
        <p:sp>
          <p:nvSpPr>
            <p:cNvPr id="56462"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63"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6464" name="Group 144"/>
          <p:cNvGrpSpPr>
            <a:grpSpLocks/>
          </p:cNvGrpSpPr>
          <p:nvPr/>
        </p:nvGrpSpPr>
        <p:grpSpPr bwMode="auto">
          <a:xfrm>
            <a:off x="7270750" y="2981325"/>
            <a:ext cx="1168400" cy="1473200"/>
            <a:chOff x="4580" y="1878"/>
            <a:chExt cx="736" cy="928"/>
          </a:xfrm>
        </p:grpSpPr>
        <p:sp>
          <p:nvSpPr>
            <p:cNvPr id="56465"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66"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6467" name="Group 147"/>
          <p:cNvGrpSpPr>
            <a:grpSpLocks/>
          </p:cNvGrpSpPr>
          <p:nvPr/>
        </p:nvGrpSpPr>
        <p:grpSpPr bwMode="auto">
          <a:xfrm>
            <a:off x="7270750" y="2981325"/>
            <a:ext cx="1168400" cy="1473200"/>
            <a:chOff x="4580" y="1878"/>
            <a:chExt cx="736" cy="928"/>
          </a:xfrm>
        </p:grpSpPr>
        <p:sp>
          <p:nvSpPr>
            <p:cNvPr id="56468"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69"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6470" name="Group 150"/>
          <p:cNvGrpSpPr>
            <a:grpSpLocks/>
          </p:cNvGrpSpPr>
          <p:nvPr/>
        </p:nvGrpSpPr>
        <p:grpSpPr bwMode="auto">
          <a:xfrm>
            <a:off x="7270750" y="2981325"/>
            <a:ext cx="1168400" cy="1473200"/>
            <a:chOff x="4580" y="1878"/>
            <a:chExt cx="736" cy="928"/>
          </a:xfrm>
        </p:grpSpPr>
        <p:sp>
          <p:nvSpPr>
            <p:cNvPr id="56471"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72"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6473" name="Group 153"/>
          <p:cNvGrpSpPr>
            <a:grpSpLocks/>
          </p:cNvGrpSpPr>
          <p:nvPr/>
        </p:nvGrpSpPr>
        <p:grpSpPr bwMode="auto">
          <a:xfrm>
            <a:off x="7270750" y="2981325"/>
            <a:ext cx="1168400" cy="1473200"/>
            <a:chOff x="4580" y="1878"/>
            <a:chExt cx="736" cy="928"/>
          </a:xfrm>
        </p:grpSpPr>
        <p:sp>
          <p:nvSpPr>
            <p:cNvPr id="56474"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75"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6476" name="Group 156"/>
          <p:cNvGrpSpPr>
            <a:grpSpLocks/>
          </p:cNvGrpSpPr>
          <p:nvPr/>
        </p:nvGrpSpPr>
        <p:grpSpPr bwMode="auto">
          <a:xfrm>
            <a:off x="7270750" y="2981325"/>
            <a:ext cx="1168400" cy="1473200"/>
            <a:chOff x="4580" y="1878"/>
            <a:chExt cx="736" cy="928"/>
          </a:xfrm>
        </p:grpSpPr>
        <p:sp>
          <p:nvSpPr>
            <p:cNvPr id="56477"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78"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479" name="Group 159"/>
          <p:cNvGrpSpPr>
            <a:grpSpLocks/>
          </p:cNvGrpSpPr>
          <p:nvPr/>
        </p:nvGrpSpPr>
        <p:grpSpPr bwMode="auto">
          <a:xfrm>
            <a:off x="7270750" y="2981325"/>
            <a:ext cx="1168400" cy="1473200"/>
            <a:chOff x="4580" y="1878"/>
            <a:chExt cx="736" cy="928"/>
          </a:xfrm>
        </p:grpSpPr>
        <p:sp>
          <p:nvSpPr>
            <p:cNvPr id="56480"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81"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6482" name="Group 162"/>
          <p:cNvGrpSpPr>
            <a:grpSpLocks/>
          </p:cNvGrpSpPr>
          <p:nvPr/>
        </p:nvGrpSpPr>
        <p:grpSpPr bwMode="auto">
          <a:xfrm>
            <a:off x="7270750" y="2981325"/>
            <a:ext cx="1168400" cy="1473200"/>
            <a:chOff x="4580" y="1878"/>
            <a:chExt cx="736" cy="928"/>
          </a:xfrm>
        </p:grpSpPr>
        <p:sp>
          <p:nvSpPr>
            <p:cNvPr id="56483"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84"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6485" name="Group 165"/>
          <p:cNvGrpSpPr>
            <a:grpSpLocks/>
          </p:cNvGrpSpPr>
          <p:nvPr/>
        </p:nvGrpSpPr>
        <p:grpSpPr bwMode="auto">
          <a:xfrm>
            <a:off x="7270750" y="2981325"/>
            <a:ext cx="1168400" cy="1473200"/>
            <a:chOff x="4580" y="1878"/>
            <a:chExt cx="736" cy="928"/>
          </a:xfrm>
        </p:grpSpPr>
        <p:sp>
          <p:nvSpPr>
            <p:cNvPr id="56486"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87"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6488" name="Group 168"/>
          <p:cNvGrpSpPr>
            <a:grpSpLocks/>
          </p:cNvGrpSpPr>
          <p:nvPr/>
        </p:nvGrpSpPr>
        <p:grpSpPr bwMode="auto">
          <a:xfrm>
            <a:off x="7270750" y="2981325"/>
            <a:ext cx="1168400" cy="1473200"/>
            <a:chOff x="4580" y="1878"/>
            <a:chExt cx="736" cy="928"/>
          </a:xfrm>
        </p:grpSpPr>
        <p:sp>
          <p:nvSpPr>
            <p:cNvPr id="56489"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90"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6491" name="Group 171"/>
          <p:cNvGrpSpPr>
            <a:grpSpLocks/>
          </p:cNvGrpSpPr>
          <p:nvPr/>
        </p:nvGrpSpPr>
        <p:grpSpPr bwMode="auto">
          <a:xfrm>
            <a:off x="7270750" y="2981325"/>
            <a:ext cx="1168400" cy="1473200"/>
            <a:chOff x="4580" y="1878"/>
            <a:chExt cx="736" cy="928"/>
          </a:xfrm>
        </p:grpSpPr>
        <p:sp>
          <p:nvSpPr>
            <p:cNvPr id="56492"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93"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6494" name="Group 174"/>
          <p:cNvGrpSpPr>
            <a:grpSpLocks/>
          </p:cNvGrpSpPr>
          <p:nvPr/>
        </p:nvGrpSpPr>
        <p:grpSpPr bwMode="auto">
          <a:xfrm>
            <a:off x="7270750" y="2981325"/>
            <a:ext cx="1168400" cy="1473200"/>
            <a:chOff x="4580" y="1878"/>
            <a:chExt cx="736" cy="928"/>
          </a:xfrm>
        </p:grpSpPr>
        <p:sp>
          <p:nvSpPr>
            <p:cNvPr id="56495"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96"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6497" name="Group 177"/>
          <p:cNvGrpSpPr>
            <a:grpSpLocks/>
          </p:cNvGrpSpPr>
          <p:nvPr/>
        </p:nvGrpSpPr>
        <p:grpSpPr bwMode="auto">
          <a:xfrm>
            <a:off x="7270750" y="2981325"/>
            <a:ext cx="1168400" cy="1473200"/>
            <a:chOff x="4580" y="1878"/>
            <a:chExt cx="736" cy="928"/>
          </a:xfrm>
        </p:grpSpPr>
        <p:sp>
          <p:nvSpPr>
            <p:cNvPr id="56498"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499"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6500" name="Group 180"/>
          <p:cNvGrpSpPr>
            <a:grpSpLocks/>
          </p:cNvGrpSpPr>
          <p:nvPr/>
        </p:nvGrpSpPr>
        <p:grpSpPr bwMode="auto">
          <a:xfrm>
            <a:off x="7270750" y="2981325"/>
            <a:ext cx="1168400" cy="1473200"/>
            <a:chOff x="4580" y="1878"/>
            <a:chExt cx="736" cy="928"/>
          </a:xfrm>
        </p:grpSpPr>
        <p:sp>
          <p:nvSpPr>
            <p:cNvPr id="56501"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02"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6503" name="Group 183"/>
          <p:cNvGrpSpPr>
            <a:grpSpLocks/>
          </p:cNvGrpSpPr>
          <p:nvPr/>
        </p:nvGrpSpPr>
        <p:grpSpPr bwMode="auto">
          <a:xfrm>
            <a:off x="7270750" y="2981325"/>
            <a:ext cx="1168400" cy="1473200"/>
            <a:chOff x="4580" y="1878"/>
            <a:chExt cx="736" cy="928"/>
          </a:xfrm>
        </p:grpSpPr>
        <p:sp>
          <p:nvSpPr>
            <p:cNvPr id="56504"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05"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6506" name="Group 186"/>
          <p:cNvGrpSpPr>
            <a:grpSpLocks/>
          </p:cNvGrpSpPr>
          <p:nvPr/>
        </p:nvGrpSpPr>
        <p:grpSpPr bwMode="auto">
          <a:xfrm>
            <a:off x="7270750" y="2981325"/>
            <a:ext cx="1168400" cy="1473200"/>
            <a:chOff x="4580" y="1878"/>
            <a:chExt cx="736" cy="928"/>
          </a:xfrm>
        </p:grpSpPr>
        <p:sp>
          <p:nvSpPr>
            <p:cNvPr id="56507"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08"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509" name="Group 189"/>
          <p:cNvGrpSpPr>
            <a:grpSpLocks/>
          </p:cNvGrpSpPr>
          <p:nvPr/>
        </p:nvGrpSpPr>
        <p:grpSpPr bwMode="auto">
          <a:xfrm>
            <a:off x="6030913" y="2981325"/>
            <a:ext cx="1168400" cy="1473200"/>
            <a:chOff x="4580" y="1878"/>
            <a:chExt cx="736" cy="928"/>
          </a:xfrm>
        </p:grpSpPr>
        <p:sp>
          <p:nvSpPr>
            <p:cNvPr id="56510"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11"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6512" name="Group 192"/>
          <p:cNvGrpSpPr>
            <a:grpSpLocks/>
          </p:cNvGrpSpPr>
          <p:nvPr/>
        </p:nvGrpSpPr>
        <p:grpSpPr bwMode="auto">
          <a:xfrm>
            <a:off x="6030913" y="2981325"/>
            <a:ext cx="1168400" cy="1473200"/>
            <a:chOff x="4580" y="1878"/>
            <a:chExt cx="736" cy="928"/>
          </a:xfrm>
        </p:grpSpPr>
        <p:sp>
          <p:nvSpPr>
            <p:cNvPr id="56513"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14"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6515" name="Group 195"/>
          <p:cNvGrpSpPr>
            <a:grpSpLocks/>
          </p:cNvGrpSpPr>
          <p:nvPr/>
        </p:nvGrpSpPr>
        <p:grpSpPr bwMode="auto">
          <a:xfrm>
            <a:off x="7270750" y="2981325"/>
            <a:ext cx="1168400" cy="1473200"/>
            <a:chOff x="4580" y="1878"/>
            <a:chExt cx="736" cy="928"/>
          </a:xfrm>
        </p:grpSpPr>
        <p:sp>
          <p:nvSpPr>
            <p:cNvPr id="56516"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17"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6518" name="Group 198"/>
          <p:cNvGrpSpPr>
            <a:grpSpLocks/>
          </p:cNvGrpSpPr>
          <p:nvPr/>
        </p:nvGrpSpPr>
        <p:grpSpPr bwMode="auto">
          <a:xfrm>
            <a:off x="7270750" y="2981325"/>
            <a:ext cx="1168400" cy="1473200"/>
            <a:chOff x="4580" y="1878"/>
            <a:chExt cx="736" cy="928"/>
          </a:xfrm>
        </p:grpSpPr>
        <p:sp>
          <p:nvSpPr>
            <p:cNvPr id="56519"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20"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6521" name="Group 201"/>
          <p:cNvGrpSpPr>
            <a:grpSpLocks/>
          </p:cNvGrpSpPr>
          <p:nvPr/>
        </p:nvGrpSpPr>
        <p:grpSpPr bwMode="auto">
          <a:xfrm>
            <a:off x="7270750" y="2981325"/>
            <a:ext cx="1168400" cy="1473200"/>
            <a:chOff x="4580" y="1878"/>
            <a:chExt cx="736" cy="928"/>
          </a:xfrm>
        </p:grpSpPr>
        <p:sp>
          <p:nvSpPr>
            <p:cNvPr id="56522"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23"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6524" name="Group 204"/>
          <p:cNvGrpSpPr>
            <a:grpSpLocks/>
          </p:cNvGrpSpPr>
          <p:nvPr/>
        </p:nvGrpSpPr>
        <p:grpSpPr bwMode="auto">
          <a:xfrm>
            <a:off x="7270750" y="2981325"/>
            <a:ext cx="1168400" cy="1473200"/>
            <a:chOff x="4580" y="1878"/>
            <a:chExt cx="736" cy="928"/>
          </a:xfrm>
        </p:grpSpPr>
        <p:sp>
          <p:nvSpPr>
            <p:cNvPr id="56525"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26"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6527" name="Group 207"/>
          <p:cNvGrpSpPr>
            <a:grpSpLocks/>
          </p:cNvGrpSpPr>
          <p:nvPr/>
        </p:nvGrpSpPr>
        <p:grpSpPr bwMode="auto">
          <a:xfrm>
            <a:off x="7270750" y="2981325"/>
            <a:ext cx="1168400" cy="1473200"/>
            <a:chOff x="4580" y="1878"/>
            <a:chExt cx="736" cy="928"/>
          </a:xfrm>
        </p:grpSpPr>
        <p:sp>
          <p:nvSpPr>
            <p:cNvPr id="56528"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29"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6530" name="Group 210"/>
          <p:cNvGrpSpPr>
            <a:grpSpLocks/>
          </p:cNvGrpSpPr>
          <p:nvPr/>
        </p:nvGrpSpPr>
        <p:grpSpPr bwMode="auto">
          <a:xfrm>
            <a:off x="7270750" y="2981325"/>
            <a:ext cx="1168400" cy="1473200"/>
            <a:chOff x="4580" y="1878"/>
            <a:chExt cx="736" cy="928"/>
          </a:xfrm>
        </p:grpSpPr>
        <p:sp>
          <p:nvSpPr>
            <p:cNvPr id="56531"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32"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6533" name="Group 213"/>
          <p:cNvGrpSpPr>
            <a:grpSpLocks/>
          </p:cNvGrpSpPr>
          <p:nvPr/>
        </p:nvGrpSpPr>
        <p:grpSpPr bwMode="auto">
          <a:xfrm>
            <a:off x="7270750" y="2981325"/>
            <a:ext cx="1168400" cy="1473200"/>
            <a:chOff x="4580" y="1878"/>
            <a:chExt cx="736" cy="928"/>
          </a:xfrm>
        </p:grpSpPr>
        <p:sp>
          <p:nvSpPr>
            <p:cNvPr id="56534"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35"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6536" name="Group 216"/>
          <p:cNvGrpSpPr>
            <a:grpSpLocks/>
          </p:cNvGrpSpPr>
          <p:nvPr/>
        </p:nvGrpSpPr>
        <p:grpSpPr bwMode="auto">
          <a:xfrm>
            <a:off x="7270750" y="2981325"/>
            <a:ext cx="1168400" cy="1473200"/>
            <a:chOff x="4580" y="1878"/>
            <a:chExt cx="736" cy="928"/>
          </a:xfrm>
        </p:grpSpPr>
        <p:sp>
          <p:nvSpPr>
            <p:cNvPr id="56537"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38"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6539" name="Group 219"/>
          <p:cNvGrpSpPr>
            <a:grpSpLocks/>
          </p:cNvGrpSpPr>
          <p:nvPr/>
        </p:nvGrpSpPr>
        <p:grpSpPr bwMode="auto">
          <a:xfrm>
            <a:off x="7270750" y="2981325"/>
            <a:ext cx="1168400" cy="1473200"/>
            <a:chOff x="4580" y="1878"/>
            <a:chExt cx="736" cy="928"/>
          </a:xfrm>
        </p:grpSpPr>
        <p:sp>
          <p:nvSpPr>
            <p:cNvPr id="56540"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41"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6542" name="Group 222"/>
          <p:cNvGrpSpPr>
            <a:grpSpLocks/>
          </p:cNvGrpSpPr>
          <p:nvPr/>
        </p:nvGrpSpPr>
        <p:grpSpPr bwMode="auto">
          <a:xfrm>
            <a:off x="7270750" y="2981325"/>
            <a:ext cx="1168400" cy="1473200"/>
            <a:chOff x="4580" y="1878"/>
            <a:chExt cx="736" cy="928"/>
          </a:xfrm>
        </p:grpSpPr>
        <p:sp>
          <p:nvSpPr>
            <p:cNvPr id="56543"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44"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545" name="Group 225"/>
          <p:cNvGrpSpPr>
            <a:grpSpLocks/>
          </p:cNvGrpSpPr>
          <p:nvPr/>
        </p:nvGrpSpPr>
        <p:grpSpPr bwMode="auto">
          <a:xfrm>
            <a:off x="7270750" y="2981325"/>
            <a:ext cx="1168400" cy="1473200"/>
            <a:chOff x="4580" y="1878"/>
            <a:chExt cx="736" cy="928"/>
          </a:xfrm>
        </p:grpSpPr>
        <p:sp>
          <p:nvSpPr>
            <p:cNvPr id="56546"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47"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6548" name="Group 228"/>
          <p:cNvGrpSpPr>
            <a:grpSpLocks/>
          </p:cNvGrpSpPr>
          <p:nvPr/>
        </p:nvGrpSpPr>
        <p:grpSpPr bwMode="auto">
          <a:xfrm>
            <a:off x="7270750" y="2981325"/>
            <a:ext cx="1168400" cy="1473200"/>
            <a:chOff x="4580" y="1878"/>
            <a:chExt cx="736" cy="928"/>
          </a:xfrm>
        </p:grpSpPr>
        <p:sp>
          <p:nvSpPr>
            <p:cNvPr id="56549"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50"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6551" name="Group 231"/>
          <p:cNvGrpSpPr>
            <a:grpSpLocks/>
          </p:cNvGrpSpPr>
          <p:nvPr/>
        </p:nvGrpSpPr>
        <p:grpSpPr bwMode="auto">
          <a:xfrm>
            <a:off x="7270750" y="2981325"/>
            <a:ext cx="1168400" cy="1473200"/>
            <a:chOff x="4580" y="1878"/>
            <a:chExt cx="736" cy="928"/>
          </a:xfrm>
        </p:grpSpPr>
        <p:sp>
          <p:nvSpPr>
            <p:cNvPr id="56552"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53"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6554" name="Group 234"/>
          <p:cNvGrpSpPr>
            <a:grpSpLocks/>
          </p:cNvGrpSpPr>
          <p:nvPr/>
        </p:nvGrpSpPr>
        <p:grpSpPr bwMode="auto">
          <a:xfrm>
            <a:off x="7270750" y="2981325"/>
            <a:ext cx="1168400" cy="1473200"/>
            <a:chOff x="4580" y="1878"/>
            <a:chExt cx="736" cy="928"/>
          </a:xfrm>
        </p:grpSpPr>
        <p:sp>
          <p:nvSpPr>
            <p:cNvPr id="56555"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56"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6557" name="Group 237"/>
          <p:cNvGrpSpPr>
            <a:grpSpLocks/>
          </p:cNvGrpSpPr>
          <p:nvPr/>
        </p:nvGrpSpPr>
        <p:grpSpPr bwMode="auto">
          <a:xfrm>
            <a:off x="7270750" y="2981325"/>
            <a:ext cx="1168400" cy="1473200"/>
            <a:chOff x="4580" y="1878"/>
            <a:chExt cx="736" cy="928"/>
          </a:xfrm>
        </p:grpSpPr>
        <p:sp>
          <p:nvSpPr>
            <p:cNvPr id="56558"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59"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6560" name="Group 240"/>
          <p:cNvGrpSpPr>
            <a:grpSpLocks/>
          </p:cNvGrpSpPr>
          <p:nvPr/>
        </p:nvGrpSpPr>
        <p:grpSpPr bwMode="auto">
          <a:xfrm>
            <a:off x="7270750" y="2981325"/>
            <a:ext cx="1168400" cy="1473200"/>
            <a:chOff x="4580" y="1878"/>
            <a:chExt cx="736" cy="928"/>
          </a:xfrm>
        </p:grpSpPr>
        <p:sp>
          <p:nvSpPr>
            <p:cNvPr id="56561"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62"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6563" name="Group 243"/>
          <p:cNvGrpSpPr>
            <a:grpSpLocks/>
          </p:cNvGrpSpPr>
          <p:nvPr/>
        </p:nvGrpSpPr>
        <p:grpSpPr bwMode="auto">
          <a:xfrm>
            <a:off x="7270750" y="2981325"/>
            <a:ext cx="1168400" cy="1473200"/>
            <a:chOff x="4580" y="1878"/>
            <a:chExt cx="736" cy="928"/>
          </a:xfrm>
        </p:grpSpPr>
        <p:sp>
          <p:nvSpPr>
            <p:cNvPr id="56564"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65"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6566" name="Group 246"/>
          <p:cNvGrpSpPr>
            <a:grpSpLocks/>
          </p:cNvGrpSpPr>
          <p:nvPr/>
        </p:nvGrpSpPr>
        <p:grpSpPr bwMode="auto">
          <a:xfrm>
            <a:off x="7270750" y="2981325"/>
            <a:ext cx="1168400" cy="1473200"/>
            <a:chOff x="4580" y="1878"/>
            <a:chExt cx="736" cy="928"/>
          </a:xfrm>
        </p:grpSpPr>
        <p:sp>
          <p:nvSpPr>
            <p:cNvPr id="56567"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68"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6569" name="Group 249"/>
          <p:cNvGrpSpPr>
            <a:grpSpLocks/>
          </p:cNvGrpSpPr>
          <p:nvPr/>
        </p:nvGrpSpPr>
        <p:grpSpPr bwMode="auto">
          <a:xfrm>
            <a:off x="7270750" y="2981325"/>
            <a:ext cx="1168400" cy="1473200"/>
            <a:chOff x="4580" y="1878"/>
            <a:chExt cx="736" cy="928"/>
          </a:xfrm>
        </p:grpSpPr>
        <p:sp>
          <p:nvSpPr>
            <p:cNvPr id="56570"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71"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6572" name="Group 252"/>
          <p:cNvGrpSpPr>
            <a:grpSpLocks/>
          </p:cNvGrpSpPr>
          <p:nvPr/>
        </p:nvGrpSpPr>
        <p:grpSpPr bwMode="auto">
          <a:xfrm>
            <a:off x="7270750" y="2981325"/>
            <a:ext cx="1168400" cy="1473200"/>
            <a:chOff x="4580" y="1878"/>
            <a:chExt cx="736" cy="928"/>
          </a:xfrm>
        </p:grpSpPr>
        <p:sp>
          <p:nvSpPr>
            <p:cNvPr id="56573"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74"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6575" name="Group 255"/>
          <p:cNvGrpSpPr>
            <a:grpSpLocks/>
          </p:cNvGrpSpPr>
          <p:nvPr/>
        </p:nvGrpSpPr>
        <p:grpSpPr bwMode="auto">
          <a:xfrm>
            <a:off x="6030913" y="2981325"/>
            <a:ext cx="1168400" cy="1473200"/>
            <a:chOff x="4580" y="1878"/>
            <a:chExt cx="736" cy="928"/>
          </a:xfrm>
        </p:grpSpPr>
        <p:sp>
          <p:nvSpPr>
            <p:cNvPr id="56576"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77"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sp>
        <p:nvSpPr>
          <p:cNvPr id="56578" name="Freeform 258"/>
          <p:cNvSpPr>
            <a:spLocks noEditPoints="1"/>
          </p:cNvSpPr>
          <p:nvPr/>
        </p:nvSpPr>
        <p:spPr bwMode="auto">
          <a:xfrm>
            <a:off x="447675" y="2051050"/>
            <a:ext cx="8248650" cy="320516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79" name="Text Box 259"/>
          <p:cNvSpPr txBox="1">
            <a:spLocks noChangeArrowheads="1"/>
          </p:cNvSpPr>
          <p:nvPr/>
        </p:nvSpPr>
        <p:spPr bwMode="auto">
          <a:xfrm>
            <a:off x="115887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Hours</a:t>
            </a:r>
            <a:endParaRPr lang="en-GB" altLang="en-US" sz="2400">
              <a:solidFill>
                <a:schemeClr val="bg1"/>
              </a:solidFill>
            </a:endParaRPr>
          </a:p>
        </p:txBody>
      </p:sp>
      <p:sp>
        <p:nvSpPr>
          <p:cNvPr id="56580" name="Text Box 260"/>
          <p:cNvSpPr txBox="1">
            <a:spLocks noChangeArrowheads="1"/>
          </p:cNvSpPr>
          <p:nvPr/>
        </p:nvSpPr>
        <p:spPr bwMode="auto">
          <a:xfrm>
            <a:off x="3824288" y="4733925"/>
            <a:ext cx="1495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Minutes</a:t>
            </a:r>
            <a:endParaRPr lang="en-GB" altLang="en-US" sz="2400">
              <a:solidFill>
                <a:schemeClr val="bg1"/>
              </a:solidFill>
            </a:endParaRPr>
          </a:p>
        </p:txBody>
      </p:sp>
      <p:sp>
        <p:nvSpPr>
          <p:cNvPr id="56581" name="Text Box 261"/>
          <p:cNvSpPr txBox="1">
            <a:spLocks noChangeArrowheads="1"/>
          </p:cNvSpPr>
          <p:nvPr/>
        </p:nvSpPr>
        <p:spPr bwMode="auto">
          <a:xfrm>
            <a:off x="648652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Seconds</a:t>
            </a:r>
            <a:endParaRPr lang="en-GB" altLang="en-US" sz="2400">
              <a:solidFill>
                <a:schemeClr val="bg1"/>
              </a:solidFill>
            </a:endParaRPr>
          </a:p>
        </p:txBody>
      </p:sp>
      <p:sp>
        <p:nvSpPr>
          <p:cNvPr id="56583" name="AutoShape 263"/>
          <p:cNvSpPr>
            <a:spLocks noChangeArrowheads="1"/>
          </p:cNvSpPr>
          <p:nvPr/>
        </p:nvSpPr>
        <p:spPr bwMode="auto">
          <a:xfrm rot="16200000">
            <a:off x="-913606" y="3472656"/>
            <a:ext cx="3151188"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84" name="AutoShape 264"/>
          <p:cNvSpPr>
            <a:spLocks noChangeArrowheads="1"/>
          </p:cNvSpPr>
          <p:nvPr/>
        </p:nvSpPr>
        <p:spPr bwMode="auto">
          <a:xfrm>
            <a:off x="473075" y="2085975"/>
            <a:ext cx="8197850"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6585" name="Group 265"/>
          <p:cNvGrpSpPr>
            <a:grpSpLocks/>
          </p:cNvGrpSpPr>
          <p:nvPr/>
        </p:nvGrpSpPr>
        <p:grpSpPr bwMode="auto">
          <a:xfrm>
            <a:off x="3162300" y="3373438"/>
            <a:ext cx="120650" cy="693737"/>
            <a:chOff x="1939" y="2444"/>
            <a:chExt cx="81" cy="463"/>
          </a:xfrm>
        </p:grpSpPr>
        <p:sp>
          <p:nvSpPr>
            <p:cNvPr id="56586"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87"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6588" name="Group 268"/>
          <p:cNvGrpSpPr>
            <a:grpSpLocks/>
          </p:cNvGrpSpPr>
          <p:nvPr/>
        </p:nvGrpSpPr>
        <p:grpSpPr bwMode="auto">
          <a:xfrm>
            <a:off x="5843588" y="3373438"/>
            <a:ext cx="120650" cy="693737"/>
            <a:chOff x="1939" y="2444"/>
            <a:chExt cx="81" cy="463"/>
          </a:xfrm>
        </p:grpSpPr>
        <p:sp>
          <p:nvSpPr>
            <p:cNvPr id="56589"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590"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6591" name="Group 271"/>
          <p:cNvGrpSpPr>
            <a:grpSpLocks/>
          </p:cNvGrpSpPr>
          <p:nvPr/>
        </p:nvGrpSpPr>
        <p:grpSpPr bwMode="auto">
          <a:xfrm>
            <a:off x="706438" y="2768600"/>
            <a:ext cx="7731125" cy="1905000"/>
            <a:chOff x="445" y="1744"/>
            <a:chExt cx="4870" cy="1200"/>
          </a:xfrm>
        </p:grpSpPr>
        <p:grpSp>
          <p:nvGrpSpPr>
            <p:cNvPr id="56592" name="Group 272"/>
            <p:cNvGrpSpPr>
              <a:grpSpLocks/>
            </p:cNvGrpSpPr>
            <p:nvPr/>
          </p:nvGrpSpPr>
          <p:grpSpPr bwMode="auto">
            <a:xfrm>
              <a:off x="445" y="1744"/>
              <a:ext cx="734" cy="1200"/>
              <a:chOff x="448" y="1746"/>
              <a:chExt cx="724" cy="1188"/>
            </a:xfrm>
          </p:grpSpPr>
          <p:grpSp>
            <p:nvGrpSpPr>
              <p:cNvPr id="56593" name="Group 273"/>
              <p:cNvGrpSpPr>
                <a:grpSpLocks/>
              </p:cNvGrpSpPr>
              <p:nvPr/>
            </p:nvGrpSpPr>
            <p:grpSpPr bwMode="auto">
              <a:xfrm>
                <a:off x="454" y="1752"/>
                <a:ext cx="712" cy="1176"/>
                <a:chOff x="454" y="1752"/>
                <a:chExt cx="712" cy="1176"/>
              </a:xfrm>
            </p:grpSpPr>
            <p:sp>
              <p:nvSpPr>
                <p:cNvPr id="56594"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595"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6596"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6597" name="Group 277"/>
            <p:cNvGrpSpPr>
              <a:grpSpLocks/>
            </p:cNvGrpSpPr>
            <p:nvPr/>
          </p:nvGrpSpPr>
          <p:grpSpPr bwMode="auto">
            <a:xfrm>
              <a:off x="1225" y="1744"/>
              <a:ext cx="734" cy="1200"/>
              <a:chOff x="448" y="1746"/>
              <a:chExt cx="724" cy="1188"/>
            </a:xfrm>
          </p:grpSpPr>
          <p:grpSp>
            <p:nvGrpSpPr>
              <p:cNvPr id="56598" name="Group 278"/>
              <p:cNvGrpSpPr>
                <a:grpSpLocks/>
              </p:cNvGrpSpPr>
              <p:nvPr/>
            </p:nvGrpSpPr>
            <p:grpSpPr bwMode="auto">
              <a:xfrm>
                <a:off x="454" y="1752"/>
                <a:ext cx="712" cy="1176"/>
                <a:chOff x="454" y="1752"/>
                <a:chExt cx="712" cy="1176"/>
              </a:xfrm>
            </p:grpSpPr>
            <p:sp>
              <p:nvSpPr>
                <p:cNvPr id="56599"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600"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6601"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6602" name="Group 282"/>
            <p:cNvGrpSpPr>
              <a:grpSpLocks/>
            </p:cNvGrpSpPr>
            <p:nvPr/>
          </p:nvGrpSpPr>
          <p:grpSpPr bwMode="auto">
            <a:xfrm flipH="1">
              <a:off x="4581" y="1744"/>
              <a:ext cx="734" cy="1200"/>
              <a:chOff x="448" y="1746"/>
              <a:chExt cx="724" cy="1188"/>
            </a:xfrm>
          </p:grpSpPr>
          <p:grpSp>
            <p:nvGrpSpPr>
              <p:cNvPr id="56603" name="Group 283"/>
              <p:cNvGrpSpPr>
                <a:grpSpLocks/>
              </p:cNvGrpSpPr>
              <p:nvPr/>
            </p:nvGrpSpPr>
            <p:grpSpPr bwMode="auto">
              <a:xfrm>
                <a:off x="454" y="1752"/>
                <a:ext cx="712" cy="1176"/>
                <a:chOff x="454" y="1752"/>
                <a:chExt cx="712" cy="1176"/>
              </a:xfrm>
            </p:grpSpPr>
            <p:sp>
              <p:nvSpPr>
                <p:cNvPr id="56604"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605"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6606"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6607" name="Group 287"/>
            <p:cNvGrpSpPr>
              <a:grpSpLocks/>
            </p:cNvGrpSpPr>
            <p:nvPr/>
          </p:nvGrpSpPr>
          <p:grpSpPr bwMode="auto">
            <a:xfrm flipH="1">
              <a:off x="3799" y="1744"/>
              <a:ext cx="734" cy="1200"/>
              <a:chOff x="448" y="1746"/>
              <a:chExt cx="724" cy="1188"/>
            </a:xfrm>
          </p:grpSpPr>
          <p:grpSp>
            <p:nvGrpSpPr>
              <p:cNvPr id="56608" name="Group 288"/>
              <p:cNvGrpSpPr>
                <a:grpSpLocks/>
              </p:cNvGrpSpPr>
              <p:nvPr/>
            </p:nvGrpSpPr>
            <p:grpSpPr bwMode="auto">
              <a:xfrm>
                <a:off x="454" y="1752"/>
                <a:ext cx="712" cy="1176"/>
                <a:chOff x="454" y="1752"/>
                <a:chExt cx="712" cy="1176"/>
              </a:xfrm>
            </p:grpSpPr>
            <p:sp>
              <p:nvSpPr>
                <p:cNvPr id="56609"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610"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6611"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6612"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613"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6582" name="Text Box 262"/>
          <p:cNvSpPr txBox="1">
            <a:spLocks noChangeArrowheads="1"/>
          </p:cNvSpPr>
          <p:nvPr/>
        </p:nvSpPr>
        <p:spPr bwMode="auto">
          <a:xfrm>
            <a:off x="2257425" y="2139950"/>
            <a:ext cx="4629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800" dirty="0">
                <a:solidFill>
                  <a:schemeClr val="bg1"/>
                </a:solidFill>
              </a:rPr>
              <a:t>Be Back In</a:t>
            </a:r>
            <a:endParaRPr lang="en-GB" altLang="en-US" sz="2800" dirty="0">
              <a:solidFill>
                <a:schemeClr val="bg1"/>
              </a:solidFill>
            </a:endParaRPr>
          </a:p>
        </p:txBody>
      </p:sp>
      <p:pic>
        <p:nvPicPr>
          <p:cNvPr id="296" name="Picture 3" descr="C:\Users\Steve\AppData\Local\Microsoft\Windows\Temporary Internet Files\Content.IE5\7495MLVR\MP90030586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6534" y="5265834"/>
            <a:ext cx="1063560" cy="1615322"/>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2" y="5251450"/>
            <a:ext cx="1644650" cy="1644650"/>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2" descr="C:\Users\Steve\AppData\Local\Microsoft\Windows\Temporary Internet Files\Content.IE5\5KR3RXCE\MC90005396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3431" y="404154"/>
            <a:ext cx="1700213" cy="1646896"/>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5" descr="C:\Users\Steve\AppData\Local\Microsoft\Windows\Temporary Internet Files\Content.IE5\C7SIBBZU\MC90043993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60" y="91271"/>
            <a:ext cx="1469471" cy="2048679"/>
          </a:xfrm>
          <a:prstGeom prst="rect">
            <a:avLst/>
          </a:prstGeom>
          <a:noFill/>
          <a:extLst>
            <a:ext uri="{909E8E84-426E-40DD-AFC4-6F175D3DCCD1}">
              <a14:hiddenFill xmlns:a14="http://schemas.microsoft.com/office/drawing/2010/main">
                <a:solidFill>
                  <a:srgbClr val="FFFFFF"/>
                </a:solidFill>
              </a14:hiddenFill>
            </a:ext>
          </a:extLst>
        </p:spPr>
      </p:pic>
      <p:sp>
        <p:nvSpPr>
          <p:cNvPr id="302" name="Rectangle 69">
            <a:extLst>
              <a:ext uri="{FF2B5EF4-FFF2-40B4-BE49-F238E27FC236}">
                <a16:creationId xmlns:a16="http://schemas.microsoft.com/office/drawing/2014/main" id="{47F9FA30-A2FE-4693-99F8-7DE2E74B413A}"/>
              </a:ext>
            </a:extLst>
          </p:cNvPr>
          <p:cNvSpPr>
            <a:spLocks noChangeArrowheads="1"/>
          </p:cNvSpPr>
          <p:nvPr/>
        </p:nvSpPr>
        <p:spPr bwMode="auto">
          <a:xfrm>
            <a:off x="-68026" y="228600"/>
            <a:ext cx="9144000" cy="1143000"/>
          </a:xfrm>
          <a:prstGeom prst="rect">
            <a:avLst/>
          </a:prstGeom>
          <a:noFill/>
          <a:ln w="9525">
            <a:noFill/>
            <a:miter lim="800000"/>
            <a:headEnd/>
            <a:tailEnd/>
          </a:ln>
          <a:effectLst/>
        </p:spPr>
        <p:txBody>
          <a:bodyPr anchor="ctr"/>
          <a:lstStyle/>
          <a:p>
            <a:pPr algn="ctr">
              <a:defRPr/>
            </a:pPr>
            <a:r>
              <a:rPr lang="en-US" sz="4800" dirty="0">
                <a:solidFill>
                  <a:srgbClr val="FF3300"/>
                </a:solidFill>
                <a:effectLst>
                  <a:outerShdw blurRad="38100" dist="38100" dir="2700000" algn="tl">
                    <a:srgbClr val="C0C0C0"/>
                  </a:outerShdw>
                </a:effectLst>
                <a:cs typeface="+mn-cs"/>
              </a:rPr>
              <a:t>Time for a short break</a:t>
            </a:r>
            <a:br>
              <a:rPr lang="en-US" sz="4800" dirty="0">
                <a:solidFill>
                  <a:srgbClr val="FF3300"/>
                </a:solidFill>
                <a:effectLst>
                  <a:outerShdw blurRad="38100" dist="38100" dir="2700000" algn="tl">
                    <a:srgbClr val="C0C0C0"/>
                  </a:outerShdw>
                </a:effectLst>
                <a:cs typeface="+mn-cs"/>
              </a:rPr>
            </a:br>
            <a:r>
              <a:rPr lang="en-US" sz="4800" dirty="0">
                <a:solidFill>
                  <a:srgbClr val="FF3300"/>
                </a:solidFill>
                <a:effectLst>
                  <a:outerShdw blurRad="38100" dist="38100" dir="2700000" algn="tl">
                    <a:srgbClr val="C0C0C0"/>
                  </a:outerShdw>
                </a:effectLst>
                <a:cs typeface="+mn-cs"/>
              </a:rPr>
              <a:t>before the quiz!</a:t>
            </a:r>
          </a:p>
        </p:txBody>
      </p:sp>
    </p:spTree>
    <p:extLst>
      <p:ext uri="{BB962C8B-B14F-4D97-AF65-F5344CB8AC3E}">
        <p14:creationId xmlns:p14="http://schemas.microsoft.com/office/powerpoint/2010/main" val="3747009868"/>
      </p:ext>
    </p:extLst>
  </p:cSld>
  <p:clrMapOvr>
    <a:masterClrMapping/>
  </p:clrMapOvr>
  <p:transition advClick="0" advTm="11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6359"/>
                                        </p:tgtEl>
                                      </p:cBhvr>
                                    </p:animEffect>
                                    <p:set>
                                      <p:cBhvr>
                                        <p:cTn id="7" dur="1" fill="hold">
                                          <p:stCondLst>
                                            <p:cond delay="499"/>
                                          </p:stCondLst>
                                        </p:cTn>
                                        <p:tgtEl>
                                          <p:spTgt spid="56359"/>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6365"/>
                                        </p:tgtEl>
                                      </p:cBhvr>
                                    </p:animEffect>
                                    <p:set>
                                      <p:cBhvr>
                                        <p:cTn id="10" dur="1" fill="hold">
                                          <p:stCondLst>
                                            <p:cond delay="499"/>
                                          </p:stCondLst>
                                        </p:cTn>
                                        <p:tgtEl>
                                          <p:spTgt spid="56365"/>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6374"/>
                                        </p:tgtEl>
                                      </p:cBhvr>
                                    </p:animEffect>
                                    <p:set>
                                      <p:cBhvr>
                                        <p:cTn id="13" dur="1" fill="hold">
                                          <p:stCondLst>
                                            <p:cond delay="499"/>
                                          </p:stCondLst>
                                        </p:cTn>
                                        <p:tgtEl>
                                          <p:spTgt spid="56374"/>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6404"/>
                                        </p:tgtEl>
                                        <p:attrNameLst>
                                          <p:attrName>style.visibility</p:attrName>
                                        </p:attrNameLst>
                                      </p:cBhvr>
                                      <p:to>
                                        <p:strVal val="visible"/>
                                      </p:to>
                                    </p:set>
                                    <p:animEffect transition="in" filter="slide(fromTop)">
                                      <p:cBhvr>
                                        <p:cTn id="16" dur="500"/>
                                        <p:tgtEl>
                                          <p:spTgt spid="56404"/>
                                        </p:tgtEl>
                                      </p:cBhvr>
                                    </p:animEffect>
                                  </p:childTnLst>
                                </p:cTn>
                              </p:par>
                              <p:par>
                                <p:cTn id="17" presetID="12" presetClass="entr" presetSubtype="1" fill="hold" nodeType="withEffect">
                                  <p:stCondLst>
                                    <p:cond delay="0"/>
                                  </p:stCondLst>
                                  <p:childTnLst>
                                    <p:set>
                                      <p:cBhvr>
                                        <p:cTn id="18" dur="1" fill="hold">
                                          <p:stCondLst>
                                            <p:cond delay="0"/>
                                          </p:stCondLst>
                                        </p:cTn>
                                        <p:tgtEl>
                                          <p:spTgt spid="56401"/>
                                        </p:tgtEl>
                                        <p:attrNameLst>
                                          <p:attrName>style.visibility</p:attrName>
                                        </p:attrNameLst>
                                      </p:cBhvr>
                                      <p:to>
                                        <p:strVal val="visible"/>
                                      </p:to>
                                    </p:set>
                                    <p:animEffect transition="in" filter="slide(fromTop)">
                                      <p:cBhvr>
                                        <p:cTn id="19" dur="500"/>
                                        <p:tgtEl>
                                          <p:spTgt spid="56401"/>
                                        </p:tgtEl>
                                      </p:cBhvr>
                                    </p:animEffect>
                                  </p:childTnLst>
                                </p:cTn>
                              </p:par>
                              <p:par>
                                <p:cTn id="20" presetID="12" presetClass="entr" presetSubtype="1" fill="hold" nodeType="withEffect">
                                  <p:stCondLst>
                                    <p:cond delay="0"/>
                                  </p:stCondLst>
                                  <p:childTnLst>
                                    <p:set>
                                      <p:cBhvr>
                                        <p:cTn id="21" dur="1" fill="hold">
                                          <p:stCondLst>
                                            <p:cond delay="0"/>
                                          </p:stCondLst>
                                        </p:cTn>
                                        <p:tgtEl>
                                          <p:spTgt spid="56362"/>
                                        </p:tgtEl>
                                        <p:attrNameLst>
                                          <p:attrName>style.visibility</p:attrName>
                                        </p:attrNameLst>
                                      </p:cBhvr>
                                      <p:to>
                                        <p:strVal val="visible"/>
                                      </p:to>
                                    </p:set>
                                    <p:animEffect transition="in" filter="slide(fromTop)">
                                      <p:cBhvr>
                                        <p:cTn id="22" dur="500"/>
                                        <p:tgtEl>
                                          <p:spTgt spid="56362"/>
                                        </p:tgtEl>
                                      </p:cBhvr>
                                    </p:animEffect>
                                  </p:childTnLst>
                                </p:cTn>
                              </p:par>
                              <p:par>
                                <p:cTn id="23" presetID="12" presetClass="exit" presetSubtype="4" fill="hold" nodeType="withEffect">
                                  <p:stCondLst>
                                    <p:cond delay="1000"/>
                                  </p:stCondLst>
                                  <p:childTnLst>
                                    <p:animEffect transition="out" filter="slide(fromBottom)">
                                      <p:cBhvr>
                                        <p:cTn id="24" dur="500"/>
                                        <p:tgtEl>
                                          <p:spTgt spid="56362"/>
                                        </p:tgtEl>
                                      </p:cBhvr>
                                    </p:animEffect>
                                    <p:set>
                                      <p:cBhvr>
                                        <p:cTn id="25" dur="1" fill="hold">
                                          <p:stCondLst>
                                            <p:cond delay="499"/>
                                          </p:stCondLst>
                                        </p:cTn>
                                        <p:tgtEl>
                                          <p:spTgt spid="56362"/>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6377"/>
                                        </p:tgtEl>
                                        <p:attrNameLst>
                                          <p:attrName>style.visibility</p:attrName>
                                        </p:attrNameLst>
                                      </p:cBhvr>
                                      <p:to>
                                        <p:strVal val="visible"/>
                                      </p:to>
                                    </p:set>
                                    <p:animEffect transition="in" filter="slide(fromTop)">
                                      <p:cBhvr>
                                        <p:cTn id="28" dur="500"/>
                                        <p:tgtEl>
                                          <p:spTgt spid="56377"/>
                                        </p:tgtEl>
                                      </p:cBhvr>
                                    </p:animEffect>
                                  </p:childTnLst>
                                </p:cTn>
                              </p:par>
                              <p:par>
                                <p:cTn id="29" presetID="12" presetClass="exit" presetSubtype="4" fill="hold" nodeType="withEffect">
                                  <p:stCondLst>
                                    <p:cond delay="2000"/>
                                  </p:stCondLst>
                                  <p:childTnLst>
                                    <p:animEffect transition="out" filter="slide(fromBottom)">
                                      <p:cBhvr>
                                        <p:cTn id="30" dur="500"/>
                                        <p:tgtEl>
                                          <p:spTgt spid="56377"/>
                                        </p:tgtEl>
                                      </p:cBhvr>
                                    </p:animEffect>
                                    <p:set>
                                      <p:cBhvr>
                                        <p:cTn id="31" dur="1" fill="hold">
                                          <p:stCondLst>
                                            <p:cond delay="499"/>
                                          </p:stCondLst>
                                        </p:cTn>
                                        <p:tgtEl>
                                          <p:spTgt spid="56377"/>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6380"/>
                                        </p:tgtEl>
                                        <p:attrNameLst>
                                          <p:attrName>style.visibility</p:attrName>
                                        </p:attrNameLst>
                                      </p:cBhvr>
                                      <p:to>
                                        <p:strVal val="visible"/>
                                      </p:to>
                                    </p:set>
                                    <p:animEffect transition="in" filter="slide(fromTop)">
                                      <p:cBhvr>
                                        <p:cTn id="34" dur="500"/>
                                        <p:tgtEl>
                                          <p:spTgt spid="56380"/>
                                        </p:tgtEl>
                                      </p:cBhvr>
                                    </p:animEffect>
                                  </p:childTnLst>
                                </p:cTn>
                              </p:par>
                              <p:par>
                                <p:cTn id="35" presetID="12" presetClass="exit" presetSubtype="4" fill="hold" nodeType="withEffect">
                                  <p:stCondLst>
                                    <p:cond delay="3000"/>
                                  </p:stCondLst>
                                  <p:childTnLst>
                                    <p:animEffect transition="out" filter="slide(fromBottom)">
                                      <p:cBhvr>
                                        <p:cTn id="36" dur="500"/>
                                        <p:tgtEl>
                                          <p:spTgt spid="56380"/>
                                        </p:tgtEl>
                                      </p:cBhvr>
                                    </p:animEffect>
                                    <p:set>
                                      <p:cBhvr>
                                        <p:cTn id="37" dur="1" fill="hold">
                                          <p:stCondLst>
                                            <p:cond delay="499"/>
                                          </p:stCondLst>
                                        </p:cTn>
                                        <p:tgtEl>
                                          <p:spTgt spid="56380"/>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6383"/>
                                        </p:tgtEl>
                                        <p:attrNameLst>
                                          <p:attrName>style.visibility</p:attrName>
                                        </p:attrNameLst>
                                      </p:cBhvr>
                                      <p:to>
                                        <p:strVal val="visible"/>
                                      </p:to>
                                    </p:set>
                                    <p:animEffect transition="in" filter="slide(fromTop)">
                                      <p:cBhvr>
                                        <p:cTn id="40" dur="500"/>
                                        <p:tgtEl>
                                          <p:spTgt spid="56383"/>
                                        </p:tgtEl>
                                      </p:cBhvr>
                                    </p:animEffect>
                                  </p:childTnLst>
                                </p:cTn>
                              </p:par>
                              <p:par>
                                <p:cTn id="41" presetID="12" presetClass="exit" presetSubtype="4" fill="hold" nodeType="withEffect">
                                  <p:stCondLst>
                                    <p:cond delay="4000"/>
                                  </p:stCondLst>
                                  <p:childTnLst>
                                    <p:animEffect transition="out" filter="slide(fromBottom)">
                                      <p:cBhvr>
                                        <p:cTn id="42" dur="500"/>
                                        <p:tgtEl>
                                          <p:spTgt spid="56383"/>
                                        </p:tgtEl>
                                      </p:cBhvr>
                                    </p:animEffect>
                                    <p:set>
                                      <p:cBhvr>
                                        <p:cTn id="43" dur="1" fill="hold">
                                          <p:stCondLst>
                                            <p:cond delay="499"/>
                                          </p:stCondLst>
                                        </p:cTn>
                                        <p:tgtEl>
                                          <p:spTgt spid="56383"/>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6386"/>
                                        </p:tgtEl>
                                        <p:attrNameLst>
                                          <p:attrName>style.visibility</p:attrName>
                                        </p:attrNameLst>
                                      </p:cBhvr>
                                      <p:to>
                                        <p:strVal val="visible"/>
                                      </p:to>
                                    </p:set>
                                    <p:animEffect transition="in" filter="slide(fromTop)">
                                      <p:cBhvr>
                                        <p:cTn id="46" dur="500"/>
                                        <p:tgtEl>
                                          <p:spTgt spid="56386"/>
                                        </p:tgtEl>
                                      </p:cBhvr>
                                    </p:animEffect>
                                  </p:childTnLst>
                                </p:cTn>
                              </p:par>
                              <p:par>
                                <p:cTn id="47" presetID="12" presetClass="exit" presetSubtype="4" fill="hold" nodeType="withEffect">
                                  <p:stCondLst>
                                    <p:cond delay="5000"/>
                                  </p:stCondLst>
                                  <p:childTnLst>
                                    <p:animEffect transition="out" filter="slide(fromBottom)">
                                      <p:cBhvr>
                                        <p:cTn id="48" dur="500"/>
                                        <p:tgtEl>
                                          <p:spTgt spid="56386"/>
                                        </p:tgtEl>
                                      </p:cBhvr>
                                    </p:animEffect>
                                    <p:set>
                                      <p:cBhvr>
                                        <p:cTn id="49" dur="1" fill="hold">
                                          <p:stCondLst>
                                            <p:cond delay="499"/>
                                          </p:stCondLst>
                                        </p:cTn>
                                        <p:tgtEl>
                                          <p:spTgt spid="56386"/>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6389"/>
                                        </p:tgtEl>
                                        <p:attrNameLst>
                                          <p:attrName>style.visibility</p:attrName>
                                        </p:attrNameLst>
                                      </p:cBhvr>
                                      <p:to>
                                        <p:strVal val="visible"/>
                                      </p:to>
                                    </p:set>
                                    <p:animEffect transition="in" filter="slide(fromTop)">
                                      <p:cBhvr>
                                        <p:cTn id="52" dur="500"/>
                                        <p:tgtEl>
                                          <p:spTgt spid="56389"/>
                                        </p:tgtEl>
                                      </p:cBhvr>
                                    </p:animEffect>
                                  </p:childTnLst>
                                </p:cTn>
                              </p:par>
                              <p:par>
                                <p:cTn id="53" presetID="12" presetClass="exit" presetSubtype="4" fill="hold" nodeType="withEffect">
                                  <p:stCondLst>
                                    <p:cond delay="6000"/>
                                  </p:stCondLst>
                                  <p:childTnLst>
                                    <p:animEffect transition="out" filter="slide(fromBottom)">
                                      <p:cBhvr>
                                        <p:cTn id="54" dur="500"/>
                                        <p:tgtEl>
                                          <p:spTgt spid="56389"/>
                                        </p:tgtEl>
                                      </p:cBhvr>
                                    </p:animEffect>
                                    <p:set>
                                      <p:cBhvr>
                                        <p:cTn id="55" dur="1" fill="hold">
                                          <p:stCondLst>
                                            <p:cond delay="499"/>
                                          </p:stCondLst>
                                        </p:cTn>
                                        <p:tgtEl>
                                          <p:spTgt spid="56389"/>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6392"/>
                                        </p:tgtEl>
                                        <p:attrNameLst>
                                          <p:attrName>style.visibility</p:attrName>
                                        </p:attrNameLst>
                                      </p:cBhvr>
                                      <p:to>
                                        <p:strVal val="visible"/>
                                      </p:to>
                                    </p:set>
                                    <p:animEffect transition="in" filter="slide(fromTop)">
                                      <p:cBhvr>
                                        <p:cTn id="58" dur="500"/>
                                        <p:tgtEl>
                                          <p:spTgt spid="56392"/>
                                        </p:tgtEl>
                                      </p:cBhvr>
                                    </p:animEffect>
                                  </p:childTnLst>
                                </p:cTn>
                              </p:par>
                              <p:par>
                                <p:cTn id="59" presetID="12" presetClass="exit" presetSubtype="4" fill="hold" nodeType="withEffect">
                                  <p:stCondLst>
                                    <p:cond delay="7000"/>
                                  </p:stCondLst>
                                  <p:childTnLst>
                                    <p:animEffect transition="out" filter="slide(fromBottom)">
                                      <p:cBhvr>
                                        <p:cTn id="60" dur="500"/>
                                        <p:tgtEl>
                                          <p:spTgt spid="56392"/>
                                        </p:tgtEl>
                                      </p:cBhvr>
                                    </p:animEffect>
                                    <p:set>
                                      <p:cBhvr>
                                        <p:cTn id="61" dur="1" fill="hold">
                                          <p:stCondLst>
                                            <p:cond delay="499"/>
                                          </p:stCondLst>
                                        </p:cTn>
                                        <p:tgtEl>
                                          <p:spTgt spid="56392"/>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6395"/>
                                        </p:tgtEl>
                                        <p:attrNameLst>
                                          <p:attrName>style.visibility</p:attrName>
                                        </p:attrNameLst>
                                      </p:cBhvr>
                                      <p:to>
                                        <p:strVal val="visible"/>
                                      </p:to>
                                    </p:set>
                                    <p:animEffect transition="in" filter="slide(fromTop)">
                                      <p:cBhvr>
                                        <p:cTn id="64" dur="500"/>
                                        <p:tgtEl>
                                          <p:spTgt spid="56395"/>
                                        </p:tgtEl>
                                      </p:cBhvr>
                                    </p:animEffect>
                                  </p:childTnLst>
                                </p:cTn>
                              </p:par>
                              <p:par>
                                <p:cTn id="65" presetID="12" presetClass="exit" presetSubtype="4" fill="hold" nodeType="withEffect">
                                  <p:stCondLst>
                                    <p:cond delay="8000"/>
                                  </p:stCondLst>
                                  <p:childTnLst>
                                    <p:animEffect transition="out" filter="slide(fromBottom)">
                                      <p:cBhvr>
                                        <p:cTn id="66" dur="500"/>
                                        <p:tgtEl>
                                          <p:spTgt spid="56395"/>
                                        </p:tgtEl>
                                      </p:cBhvr>
                                    </p:animEffect>
                                    <p:set>
                                      <p:cBhvr>
                                        <p:cTn id="67" dur="1" fill="hold">
                                          <p:stCondLst>
                                            <p:cond delay="499"/>
                                          </p:stCondLst>
                                        </p:cTn>
                                        <p:tgtEl>
                                          <p:spTgt spid="56395"/>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6398"/>
                                        </p:tgtEl>
                                        <p:attrNameLst>
                                          <p:attrName>style.visibility</p:attrName>
                                        </p:attrNameLst>
                                      </p:cBhvr>
                                      <p:to>
                                        <p:strVal val="visible"/>
                                      </p:to>
                                    </p:set>
                                    <p:animEffect transition="in" filter="slide(fromTop)">
                                      <p:cBhvr>
                                        <p:cTn id="70" dur="500"/>
                                        <p:tgtEl>
                                          <p:spTgt spid="56398"/>
                                        </p:tgtEl>
                                      </p:cBhvr>
                                    </p:animEffect>
                                  </p:childTnLst>
                                </p:cTn>
                              </p:par>
                              <p:par>
                                <p:cTn id="71" presetID="12" presetClass="exit" presetSubtype="4" fill="hold" nodeType="withEffect">
                                  <p:stCondLst>
                                    <p:cond delay="9000"/>
                                  </p:stCondLst>
                                  <p:childTnLst>
                                    <p:animEffect transition="out" filter="slide(fromBottom)">
                                      <p:cBhvr>
                                        <p:cTn id="72" dur="500"/>
                                        <p:tgtEl>
                                          <p:spTgt spid="56398"/>
                                        </p:tgtEl>
                                      </p:cBhvr>
                                    </p:animEffect>
                                    <p:set>
                                      <p:cBhvr>
                                        <p:cTn id="73" dur="1" fill="hold">
                                          <p:stCondLst>
                                            <p:cond delay="499"/>
                                          </p:stCondLst>
                                        </p:cTn>
                                        <p:tgtEl>
                                          <p:spTgt spid="56398"/>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6410"/>
                                        </p:tgtEl>
                                        <p:attrNameLst>
                                          <p:attrName>style.visibility</p:attrName>
                                        </p:attrNameLst>
                                      </p:cBhvr>
                                      <p:to>
                                        <p:strVal val="visible"/>
                                      </p:to>
                                    </p:set>
                                    <p:animEffect transition="in" filter="slide(fromTop)">
                                      <p:cBhvr>
                                        <p:cTn id="76" dur="500"/>
                                        <p:tgtEl>
                                          <p:spTgt spid="56410"/>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6416"/>
                                        </p:tgtEl>
                                        <p:attrNameLst>
                                          <p:attrName>style.visibility</p:attrName>
                                        </p:attrNameLst>
                                      </p:cBhvr>
                                      <p:to>
                                        <p:strVal val="visible"/>
                                      </p:to>
                                    </p:set>
                                    <p:animEffect transition="in" filter="slide(fromTop)">
                                      <p:cBhvr>
                                        <p:cTn id="79" dur="500"/>
                                        <p:tgtEl>
                                          <p:spTgt spid="56416"/>
                                        </p:tgtEl>
                                      </p:cBhvr>
                                    </p:animEffect>
                                  </p:childTnLst>
                                </p:cTn>
                              </p:par>
                              <p:par>
                                <p:cTn id="80" presetID="12" presetClass="exit" presetSubtype="4" fill="hold" nodeType="withEffect">
                                  <p:stCondLst>
                                    <p:cond delay="10000"/>
                                  </p:stCondLst>
                                  <p:childTnLst>
                                    <p:animEffect transition="out" filter="slide(fromBottom)">
                                      <p:cBhvr>
                                        <p:cTn id="81" dur="500"/>
                                        <p:tgtEl>
                                          <p:spTgt spid="56410"/>
                                        </p:tgtEl>
                                      </p:cBhvr>
                                    </p:animEffect>
                                    <p:set>
                                      <p:cBhvr>
                                        <p:cTn id="82" dur="1" fill="hold">
                                          <p:stCondLst>
                                            <p:cond delay="499"/>
                                          </p:stCondLst>
                                        </p:cTn>
                                        <p:tgtEl>
                                          <p:spTgt spid="56410"/>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6401"/>
                                        </p:tgtEl>
                                      </p:cBhvr>
                                    </p:animEffect>
                                    <p:set>
                                      <p:cBhvr>
                                        <p:cTn id="85" dur="1" fill="hold">
                                          <p:stCondLst>
                                            <p:cond delay="499"/>
                                          </p:stCondLst>
                                        </p:cTn>
                                        <p:tgtEl>
                                          <p:spTgt spid="56401"/>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6413"/>
                                        </p:tgtEl>
                                        <p:attrNameLst>
                                          <p:attrName>style.visibility</p:attrName>
                                        </p:attrNameLst>
                                      </p:cBhvr>
                                      <p:to>
                                        <p:strVal val="visible"/>
                                      </p:to>
                                    </p:set>
                                    <p:animEffect transition="in" filter="slide(fromTop)">
                                      <p:cBhvr>
                                        <p:cTn id="88" dur="500"/>
                                        <p:tgtEl>
                                          <p:spTgt spid="56413"/>
                                        </p:tgtEl>
                                      </p:cBhvr>
                                    </p:animEffect>
                                  </p:childTnLst>
                                </p:cTn>
                              </p:par>
                              <p:par>
                                <p:cTn id="89" presetID="12" presetClass="exit" presetSubtype="4" fill="hold" nodeType="withEffect">
                                  <p:stCondLst>
                                    <p:cond delay="11000"/>
                                  </p:stCondLst>
                                  <p:childTnLst>
                                    <p:animEffect transition="out" filter="slide(fromBottom)">
                                      <p:cBhvr>
                                        <p:cTn id="90" dur="500"/>
                                        <p:tgtEl>
                                          <p:spTgt spid="56416"/>
                                        </p:tgtEl>
                                      </p:cBhvr>
                                    </p:animEffect>
                                    <p:set>
                                      <p:cBhvr>
                                        <p:cTn id="91" dur="1" fill="hold">
                                          <p:stCondLst>
                                            <p:cond delay="499"/>
                                          </p:stCondLst>
                                        </p:cTn>
                                        <p:tgtEl>
                                          <p:spTgt spid="56416"/>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6419"/>
                                        </p:tgtEl>
                                        <p:attrNameLst>
                                          <p:attrName>style.visibility</p:attrName>
                                        </p:attrNameLst>
                                      </p:cBhvr>
                                      <p:to>
                                        <p:strVal val="visible"/>
                                      </p:to>
                                    </p:set>
                                    <p:animEffect transition="in" filter="slide(fromTop)">
                                      <p:cBhvr>
                                        <p:cTn id="94" dur="500"/>
                                        <p:tgtEl>
                                          <p:spTgt spid="56419"/>
                                        </p:tgtEl>
                                      </p:cBhvr>
                                    </p:animEffect>
                                  </p:childTnLst>
                                </p:cTn>
                              </p:par>
                              <p:par>
                                <p:cTn id="95" presetID="12" presetClass="exit" presetSubtype="4" fill="hold" nodeType="withEffect">
                                  <p:stCondLst>
                                    <p:cond delay="12000"/>
                                  </p:stCondLst>
                                  <p:childTnLst>
                                    <p:animEffect transition="out" filter="slide(fromBottom)">
                                      <p:cBhvr>
                                        <p:cTn id="96" dur="500"/>
                                        <p:tgtEl>
                                          <p:spTgt spid="56419"/>
                                        </p:tgtEl>
                                      </p:cBhvr>
                                    </p:animEffect>
                                    <p:set>
                                      <p:cBhvr>
                                        <p:cTn id="97" dur="1" fill="hold">
                                          <p:stCondLst>
                                            <p:cond delay="499"/>
                                          </p:stCondLst>
                                        </p:cTn>
                                        <p:tgtEl>
                                          <p:spTgt spid="56419"/>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6422"/>
                                        </p:tgtEl>
                                        <p:attrNameLst>
                                          <p:attrName>style.visibility</p:attrName>
                                        </p:attrNameLst>
                                      </p:cBhvr>
                                      <p:to>
                                        <p:strVal val="visible"/>
                                      </p:to>
                                    </p:set>
                                    <p:animEffect transition="in" filter="slide(fromTop)">
                                      <p:cBhvr>
                                        <p:cTn id="100" dur="500"/>
                                        <p:tgtEl>
                                          <p:spTgt spid="56422"/>
                                        </p:tgtEl>
                                      </p:cBhvr>
                                    </p:animEffect>
                                  </p:childTnLst>
                                </p:cTn>
                              </p:par>
                              <p:par>
                                <p:cTn id="101" presetID="12" presetClass="exit" presetSubtype="4" fill="hold" nodeType="withEffect">
                                  <p:stCondLst>
                                    <p:cond delay="13000"/>
                                  </p:stCondLst>
                                  <p:childTnLst>
                                    <p:animEffect transition="out" filter="slide(fromBottom)">
                                      <p:cBhvr>
                                        <p:cTn id="102" dur="500"/>
                                        <p:tgtEl>
                                          <p:spTgt spid="56422"/>
                                        </p:tgtEl>
                                      </p:cBhvr>
                                    </p:animEffect>
                                    <p:set>
                                      <p:cBhvr>
                                        <p:cTn id="103" dur="1" fill="hold">
                                          <p:stCondLst>
                                            <p:cond delay="499"/>
                                          </p:stCondLst>
                                        </p:cTn>
                                        <p:tgtEl>
                                          <p:spTgt spid="56422"/>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6425"/>
                                        </p:tgtEl>
                                        <p:attrNameLst>
                                          <p:attrName>style.visibility</p:attrName>
                                        </p:attrNameLst>
                                      </p:cBhvr>
                                      <p:to>
                                        <p:strVal val="visible"/>
                                      </p:to>
                                    </p:set>
                                    <p:animEffect transition="in" filter="slide(fromTop)">
                                      <p:cBhvr>
                                        <p:cTn id="106" dur="500"/>
                                        <p:tgtEl>
                                          <p:spTgt spid="56425"/>
                                        </p:tgtEl>
                                      </p:cBhvr>
                                    </p:animEffect>
                                  </p:childTnLst>
                                </p:cTn>
                              </p:par>
                              <p:par>
                                <p:cTn id="107" presetID="12" presetClass="exit" presetSubtype="4" fill="hold" nodeType="withEffect">
                                  <p:stCondLst>
                                    <p:cond delay="14000"/>
                                  </p:stCondLst>
                                  <p:childTnLst>
                                    <p:animEffect transition="out" filter="slide(fromBottom)">
                                      <p:cBhvr>
                                        <p:cTn id="108" dur="500"/>
                                        <p:tgtEl>
                                          <p:spTgt spid="56425"/>
                                        </p:tgtEl>
                                      </p:cBhvr>
                                    </p:animEffect>
                                    <p:set>
                                      <p:cBhvr>
                                        <p:cTn id="109" dur="1" fill="hold">
                                          <p:stCondLst>
                                            <p:cond delay="499"/>
                                          </p:stCondLst>
                                        </p:cTn>
                                        <p:tgtEl>
                                          <p:spTgt spid="56425"/>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6428"/>
                                        </p:tgtEl>
                                        <p:attrNameLst>
                                          <p:attrName>style.visibility</p:attrName>
                                        </p:attrNameLst>
                                      </p:cBhvr>
                                      <p:to>
                                        <p:strVal val="visible"/>
                                      </p:to>
                                    </p:set>
                                    <p:animEffect transition="in" filter="slide(fromTop)">
                                      <p:cBhvr>
                                        <p:cTn id="112" dur="500"/>
                                        <p:tgtEl>
                                          <p:spTgt spid="56428"/>
                                        </p:tgtEl>
                                      </p:cBhvr>
                                    </p:animEffect>
                                  </p:childTnLst>
                                </p:cTn>
                              </p:par>
                              <p:par>
                                <p:cTn id="113" presetID="12" presetClass="exit" presetSubtype="4" fill="hold" nodeType="withEffect">
                                  <p:stCondLst>
                                    <p:cond delay="15000"/>
                                  </p:stCondLst>
                                  <p:childTnLst>
                                    <p:animEffect transition="out" filter="slide(fromBottom)">
                                      <p:cBhvr>
                                        <p:cTn id="114" dur="500"/>
                                        <p:tgtEl>
                                          <p:spTgt spid="56428"/>
                                        </p:tgtEl>
                                      </p:cBhvr>
                                    </p:animEffect>
                                    <p:set>
                                      <p:cBhvr>
                                        <p:cTn id="115" dur="1" fill="hold">
                                          <p:stCondLst>
                                            <p:cond delay="499"/>
                                          </p:stCondLst>
                                        </p:cTn>
                                        <p:tgtEl>
                                          <p:spTgt spid="56428"/>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6431"/>
                                        </p:tgtEl>
                                        <p:attrNameLst>
                                          <p:attrName>style.visibility</p:attrName>
                                        </p:attrNameLst>
                                      </p:cBhvr>
                                      <p:to>
                                        <p:strVal val="visible"/>
                                      </p:to>
                                    </p:set>
                                    <p:animEffect transition="in" filter="slide(fromTop)">
                                      <p:cBhvr>
                                        <p:cTn id="118" dur="500"/>
                                        <p:tgtEl>
                                          <p:spTgt spid="56431"/>
                                        </p:tgtEl>
                                      </p:cBhvr>
                                    </p:animEffect>
                                  </p:childTnLst>
                                </p:cTn>
                              </p:par>
                              <p:par>
                                <p:cTn id="119" presetID="12" presetClass="exit" presetSubtype="4" fill="hold" nodeType="withEffect">
                                  <p:stCondLst>
                                    <p:cond delay="16000"/>
                                  </p:stCondLst>
                                  <p:childTnLst>
                                    <p:animEffect transition="out" filter="slide(fromBottom)">
                                      <p:cBhvr>
                                        <p:cTn id="120" dur="500"/>
                                        <p:tgtEl>
                                          <p:spTgt spid="56431"/>
                                        </p:tgtEl>
                                      </p:cBhvr>
                                    </p:animEffect>
                                    <p:set>
                                      <p:cBhvr>
                                        <p:cTn id="121" dur="1" fill="hold">
                                          <p:stCondLst>
                                            <p:cond delay="499"/>
                                          </p:stCondLst>
                                        </p:cTn>
                                        <p:tgtEl>
                                          <p:spTgt spid="56431"/>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6434"/>
                                        </p:tgtEl>
                                        <p:attrNameLst>
                                          <p:attrName>style.visibility</p:attrName>
                                        </p:attrNameLst>
                                      </p:cBhvr>
                                      <p:to>
                                        <p:strVal val="visible"/>
                                      </p:to>
                                    </p:set>
                                    <p:animEffect transition="in" filter="slide(fromTop)">
                                      <p:cBhvr>
                                        <p:cTn id="124" dur="500"/>
                                        <p:tgtEl>
                                          <p:spTgt spid="56434"/>
                                        </p:tgtEl>
                                      </p:cBhvr>
                                    </p:animEffect>
                                  </p:childTnLst>
                                </p:cTn>
                              </p:par>
                              <p:par>
                                <p:cTn id="125" presetID="12" presetClass="exit" presetSubtype="4" fill="hold" nodeType="withEffect">
                                  <p:stCondLst>
                                    <p:cond delay="17000"/>
                                  </p:stCondLst>
                                  <p:childTnLst>
                                    <p:animEffect transition="out" filter="slide(fromBottom)">
                                      <p:cBhvr>
                                        <p:cTn id="126" dur="500"/>
                                        <p:tgtEl>
                                          <p:spTgt spid="56434"/>
                                        </p:tgtEl>
                                      </p:cBhvr>
                                    </p:animEffect>
                                    <p:set>
                                      <p:cBhvr>
                                        <p:cTn id="127" dur="1" fill="hold">
                                          <p:stCondLst>
                                            <p:cond delay="499"/>
                                          </p:stCondLst>
                                        </p:cTn>
                                        <p:tgtEl>
                                          <p:spTgt spid="56434"/>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6437"/>
                                        </p:tgtEl>
                                        <p:attrNameLst>
                                          <p:attrName>style.visibility</p:attrName>
                                        </p:attrNameLst>
                                      </p:cBhvr>
                                      <p:to>
                                        <p:strVal val="visible"/>
                                      </p:to>
                                    </p:set>
                                    <p:animEffect transition="in" filter="slide(fromTop)">
                                      <p:cBhvr>
                                        <p:cTn id="130" dur="500"/>
                                        <p:tgtEl>
                                          <p:spTgt spid="56437"/>
                                        </p:tgtEl>
                                      </p:cBhvr>
                                    </p:animEffect>
                                  </p:childTnLst>
                                </p:cTn>
                              </p:par>
                              <p:par>
                                <p:cTn id="131" presetID="12" presetClass="exit" presetSubtype="4" fill="hold" nodeType="withEffect">
                                  <p:stCondLst>
                                    <p:cond delay="18000"/>
                                  </p:stCondLst>
                                  <p:childTnLst>
                                    <p:animEffect transition="out" filter="slide(fromBottom)">
                                      <p:cBhvr>
                                        <p:cTn id="132" dur="500"/>
                                        <p:tgtEl>
                                          <p:spTgt spid="56437"/>
                                        </p:tgtEl>
                                      </p:cBhvr>
                                    </p:animEffect>
                                    <p:set>
                                      <p:cBhvr>
                                        <p:cTn id="133" dur="1" fill="hold">
                                          <p:stCondLst>
                                            <p:cond delay="499"/>
                                          </p:stCondLst>
                                        </p:cTn>
                                        <p:tgtEl>
                                          <p:spTgt spid="56437"/>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6440"/>
                                        </p:tgtEl>
                                        <p:attrNameLst>
                                          <p:attrName>style.visibility</p:attrName>
                                        </p:attrNameLst>
                                      </p:cBhvr>
                                      <p:to>
                                        <p:strVal val="visible"/>
                                      </p:to>
                                    </p:set>
                                    <p:animEffect transition="in" filter="slide(fromTop)">
                                      <p:cBhvr>
                                        <p:cTn id="136" dur="500"/>
                                        <p:tgtEl>
                                          <p:spTgt spid="56440"/>
                                        </p:tgtEl>
                                      </p:cBhvr>
                                    </p:animEffect>
                                  </p:childTnLst>
                                </p:cTn>
                              </p:par>
                              <p:par>
                                <p:cTn id="137" presetID="12" presetClass="exit" presetSubtype="4" fill="hold" nodeType="withEffect">
                                  <p:stCondLst>
                                    <p:cond delay="19000"/>
                                  </p:stCondLst>
                                  <p:childTnLst>
                                    <p:animEffect transition="out" filter="slide(fromBottom)">
                                      <p:cBhvr>
                                        <p:cTn id="138" dur="500"/>
                                        <p:tgtEl>
                                          <p:spTgt spid="56440"/>
                                        </p:tgtEl>
                                      </p:cBhvr>
                                    </p:animEffect>
                                    <p:set>
                                      <p:cBhvr>
                                        <p:cTn id="139" dur="1" fill="hold">
                                          <p:stCondLst>
                                            <p:cond delay="499"/>
                                          </p:stCondLst>
                                        </p:cTn>
                                        <p:tgtEl>
                                          <p:spTgt spid="56440"/>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6443"/>
                                        </p:tgtEl>
                                        <p:attrNameLst>
                                          <p:attrName>style.visibility</p:attrName>
                                        </p:attrNameLst>
                                      </p:cBhvr>
                                      <p:to>
                                        <p:strVal val="visible"/>
                                      </p:to>
                                    </p:set>
                                    <p:animEffect transition="in" filter="slide(fromTop)">
                                      <p:cBhvr>
                                        <p:cTn id="142" dur="500"/>
                                        <p:tgtEl>
                                          <p:spTgt spid="56443"/>
                                        </p:tgtEl>
                                      </p:cBhvr>
                                    </p:animEffect>
                                  </p:childTnLst>
                                </p:cTn>
                              </p:par>
                              <p:par>
                                <p:cTn id="143" presetID="12" presetClass="exit" presetSubtype="4" fill="hold" nodeType="withEffect">
                                  <p:stCondLst>
                                    <p:cond delay="20000"/>
                                  </p:stCondLst>
                                  <p:childTnLst>
                                    <p:animEffect transition="out" filter="slide(fromBottom)">
                                      <p:cBhvr>
                                        <p:cTn id="144" dur="500"/>
                                        <p:tgtEl>
                                          <p:spTgt spid="56443"/>
                                        </p:tgtEl>
                                      </p:cBhvr>
                                    </p:animEffect>
                                    <p:set>
                                      <p:cBhvr>
                                        <p:cTn id="145" dur="1" fill="hold">
                                          <p:stCondLst>
                                            <p:cond delay="499"/>
                                          </p:stCondLst>
                                        </p:cTn>
                                        <p:tgtEl>
                                          <p:spTgt spid="56443"/>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6413"/>
                                        </p:tgtEl>
                                      </p:cBhvr>
                                    </p:animEffect>
                                    <p:set>
                                      <p:cBhvr>
                                        <p:cTn id="148" dur="1" fill="hold">
                                          <p:stCondLst>
                                            <p:cond delay="499"/>
                                          </p:stCondLst>
                                        </p:cTn>
                                        <p:tgtEl>
                                          <p:spTgt spid="56413"/>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6446"/>
                                        </p:tgtEl>
                                        <p:attrNameLst>
                                          <p:attrName>style.visibility</p:attrName>
                                        </p:attrNameLst>
                                      </p:cBhvr>
                                      <p:to>
                                        <p:strVal val="visible"/>
                                      </p:to>
                                    </p:set>
                                    <p:animEffect transition="in" filter="slide(fromTop)">
                                      <p:cBhvr>
                                        <p:cTn id="151" dur="500"/>
                                        <p:tgtEl>
                                          <p:spTgt spid="56446"/>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6449"/>
                                        </p:tgtEl>
                                        <p:attrNameLst>
                                          <p:attrName>style.visibility</p:attrName>
                                        </p:attrNameLst>
                                      </p:cBhvr>
                                      <p:to>
                                        <p:strVal val="visible"/>
                                      </p:to>
                                    </p:set>
                                    <p:animEffect transition="in" filter="slide(fromTop)">
                                      <p:cBhvr>
                                        <p:cTn id="154" dur="500"/>
                                        <p:tgtEl>
                                          <p:spTgt spid="56449"/>
                                        </p:tgtEl>
                                      </p:cBhvr>
                                    </p:animEffect>
                                  </p:childTnLst>
                                </p:cTn>
                              </p:par>
                              <p:par>
                                <p:cTn id="155" presetID="12" presetClass="exit" presetSubtype="4" fill="hold" nodeType="withEffect">
                                  <p:stCondLst>
                                    <p:cond delay="21000"/>
                                  </p:stCondLst>
                                  <p:childTnLst>
                                    <p:animEffect transition="out" filter="slide(fromBottom)">
                                      <p:cBhvr>
                                        <p:cTn id="156" dur="500"/>
                                        <p:tgtEl>
                                          <p:spTgt spid="56449"/>
                                        </p:tgtEl>
                                      </p:cBhvr>
                                    </p:animEffect>
                                    <p:set>
                                      <p:cBhvr>
                                        <p:cTn id="157" dur="1" fill="hold">
                                          <p:stCondLst>
                                            <p:cond delay="499"/>
                                          </p:stCondLst>
                                        </p:cTn>
                                        <p:tgtEl>
                                          <p:spTgt spid="56449"/>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6452"/>
                                        </p:tgtEl>
                                        <p:attrNameLst>
                                          <p:attrName>style.visibility</p:attrName>
                                        </p:attrNameLst>
                                      </p:cBhvr>
                                      <p:to>
                                        <p:strVal val="visible"/>
                                      </p:to>
                                    </p:set>
                                    <p:animEffect transition="in" filter="slide(fromTop)">
                                      <p:cBhvr>
                                        <p:cTn id="160" dur="500"/>
                                        <p:tgtEl>
                                          <p:spTgt spid="56452"/>
                                        </p:tgtEl>
                                      </p:cBhvr>
                                    </p:animEffect>
                                  </p:childTnLst>
                                </p:cTn>
                              </p:par>
                              <p:par>
                                <p:cTn id="161" presetID="12" presetClass="exit" presetSubtype="4" fill="hold" nodeType="withEffect">
                                  <p:stCondLst>
                                    <p:cond delay="22000"/>
                                  </p:stCondLst>
                                  <p:childTnLst>
                                    <p:animEffect transition="out" filter="slide(fromBottom)">
                                      <p:cBhvr>
                                        <p:cTn id="162" dur="500"/>
                                        <p:tgtEl>
                                          <p:spTgt spid="56452"/>
                                        </p:tgtEl>
                                      </p:cBhvr>
                                    </p:animEffect>
                                    <p:set>
                                      <p:cBhvr>
                                        <p:cTn id="163" dur="1" fill="hold">
                                          <p:stCondLst>
                                            <p:cond delay="499"/>
                                          </p:stCondLst>
                                        </p:cTn>
                                        <p:tgtEl>
                                          <p:spTgt spid="56452"/>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6455"/>
                                        </p:tgtEl>
                                        <p:attrNameLst>
                                          <p:attrName>style.visibility</p:attrName>
                                        </p:attrNameLst>
                                      </p:cBhvr>
                                      <p:to>
                                        <p:strVal val="visible"/>
                                      </p:to>
                                    </p:set>
                                    <p:animEffect transition="in" filter="slide(fromTop)">
                                      <p:cBhvr>
                                        <p:cTn id="166" dur="500"/>
                                        <p:tgtEl>
                                          <p:spTgt spid="56455"/>
                                        </p:tgtEl>
                                      </p:cBhvr>
                                    </p:animEffect>
                                  </p:childTnLst>
                                </p:cTn>
                              </p:par>
                              <p:par>
                                <p:cTn id="167" presetID="12" presetClass="exit" presetSubtype="4" fill="hold" nodeType="withEffect">
                                  <p:stCondLst>
                                    <p:cond delay="23000"/>
                                  </p:stCondLst>
                                  <p:childTnLst>
                                    <p:animEffect transition="out" filter="slide(fromBottom)">
                                      <p:cBhvr>
                                        <p:cTn id="168" dur="500"/>
                                        <p:tgtEl>
                                          <p:spTgt spid="56455"/>
                                        </p:tgtEl>
                                      </p:cBhvr>
                                    </p:animEffect>
                                    <p:set>
                                      <p:cBhvr>
                                        <p:cTn id="169" dur="1" fill="hold">
                                          <p:stCondLst>
                                            <p:cond delay="499"/>
                                          </p:stCondLst>
                                        </p:cTn>
                                        <p:tgtEl>
                                          <p:spTgt spid="56455"/>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6458"/>
                                        </p:tgtEl>
                                        <p:attrNameLst>
                                          <p:attrName>style.visibility</p:attrName>
                                        </p:attrNameLst>
                                      </p:cBhvr>
                                      <p:to>
                                        <p:strVal val="visible"/>
                                      </p:to>
                                    </p:set>
                                    <p:animEffect transition="in" filter="slide(fromTop)">
                                      <p:cBhvr>
                                        <p:cTn id="172" dur="500"/>
                                        <p:tgtEl>
                                          <p:spTgt spid="56458"/>
                                        </p:tgtEl>
                                      </p:cBhvr>
                                    </p:animEffect>
                                  </p:childTnLst>
                                </p:cTn>
                              </p:par>
                              <p:par>
                                <p:cTn id="173" presetID="12" presetClass="exit" presetSubtype="4" fill="hold" nodeType="withEffect">
                                  <p:stCondLst>
                                    <p:cond delay="24000"/>
                                  </p:stCondLst>
                                  <p:childTnLst>
                                    <p:animEffect transition="out" filter="slide(fromBottom)">
                                      <p:cBhvr>
                                        <p:cTn id="174" dur="500"/>
                                        <p:tgtEl>
                                          <p:spTgt spid="56458"/>
                                        </p:tgtEl>
                                      </p:cBhvr>
                                    </p:animEffect>
                                    <p:set>
                                      <p:cBhvr>
                                        <p:cTn id="175" dur="1" fill="hold">
                                          <p:stCondLst>
                                            <p:cond delay="499"/>
                                          </p:stCondLst>
                                        </p:cTn>
                                        <p:tgtEl>
                                          <p:spTgt spid="56458"/>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6461"/>
                                        </p:tgtEl>
                                        <p:attrNameLst>
                                          <p:attrName>style.visibility</p:attrName>
                                        </p:attrNameLst>
                                      </p:cBhvr>
                                      <p:to>
                                        <p:strVal val="visible"/>
                                      </p:to>
                                    </p:set>
                                    <p:animEffect transition="in" filter="slide(fromTop)">
                                      <p:cBhvr>
                                        <p:cTn id="178" dur="500"/>
                                        <p:tgtEl>
                                          <p:spTgt spid="56461"/>
                                        </p:tgtEl>
                                      </p:cBhvr>
                                    </p:animEffect>
                                  </p:childTnLst>
                                </p:cTn>
                              </p:par>
                              <p:par>
                                <p:cTn id="179" presetID="12" presetClass="exit" presetSubtype="4" fill="hold" nodeType="withEffect">
                                  <p:stCondLst>
                                    <p:cond delay="25000"/>
                                  </p:stCondLst>
                                  <p:childTnLst>
                                    <p:animEffect transition="out" filter="slide(fromBottom)">
                                      <p:cBhvr>
                                        <p:cTn id="180" dur="500"/>
                                        <p:tgtEl>
                                          <p:spTgt spid="56461"/>
                                        </p:tgtEl>
                                      </p:cBhvr>
                                    </p:animEffect>
                                    <p:set>
                                      <p:cBhvr>
                                        <p:cTn id="181" dur="1" fill="hold">
                                          <p:stCondLst>
                                            <p:cond delay="499"/>
                                          </p:stCondLst>
                                        </p:cTn>
                                        <p:tgtEl>
                                          <p:spTgt spid="56461"/>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6464"/>
                                        </p:tgtEl>
                                        <p:attrNameLst>
                                          <p:attrName>style.visibility</p:attrName>
                                        </p:attrNameLst>
                                      </p:cBhvr>
                                      <p:to>
                                        <p:strVal val="visible"/>
                                      </p:to>
                                    </p:set>
                                    <p:animEffect transition="in" filter="slide(fromTop)">
                                      <p:cBhvr>
                                        <p:cTn id="184" dur="500"/>
                                        <p:tgtEl>
                                          <p:spTgt spid="56464"/>
                                        </p:tgtEl>
                                      </p:cBhvr>
                                    </p:animEffect>
                                  </p:childTnLst>
                                </p:cTn>
                              </p:par>
                              <p:par>
                                <p:cTn id="185" presetID="12" presetClass="exit" presetSubtype="4" fill="hold" nodeType="withEffect">
                                  <p:stCondLst>
                                    <p:cond delay="26000"/>
                                  </p:stCondLst>
                                  <p:childTnLst>
                                    <p:animEffect transition="out" filter="slide(fromBottom)">
                                      <p:cBhvr>
                                        <p:cTn id="186" dur="500"/>
                                        <p:tgtEl>
                                          <p:spTgt spid="56464"/>
                                        </p:tgtEl>
                                      </p:cBhvr>
                                    </p:animEffect>
                                    <p:set>
                                      <p:cBhvr>
                                        <p:cTn id="187" dur="1" fill="hold">
                                          <p:stCondLst>
                                            <p:cond delay="499"/>
                                          </p:stCondLst>
                                        </p:cTn>
                                        <p:tgtEl>
                                          <p:spTgt spid="56464"/>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6467"/>
                                        </p:tgtEl>
                                        <p:attrNameLst>
                                          <p:attrName>style.visibility</p:attrName>
                                        </p:attrNameLst>
                                      </p:cBhvr>
                                      <p:to>
                                        <p:strVal val="visible"/>
                                      </p:to>
                                    </p:set>
                                    <p:animEffect transition="in" filter="slide(fromTop)">
                                      <p:cBhvr>
                                        <p:cTn id="190" dur="500"/>
                                        <p:tgtEl>
                                          <p:spTgt spid="56467"/>
                                        </p:tgtEl>
                                      </p:cBhvr>
                                    </p:animEffect>
                                  </p:childTnLst>
                                </p:cTn>
                              </p:par>
                              <p:par>
                                <p:cTn id="191" presetID="12" presetClass="exit" presetSubtype="4" fill="hold" nodeType="withEffect">
                                  <p:stCondLst>
                                    <p:cond delay="27000"/>
                                  </p:stCondLst>
                                  <p:childTnLst>
                                    <p:animEffect transition="out" filter="slide(fromBottom)">
                                      <p:cBhvr>
                                        <p:cTn id="192" dur="500"/>
                                        <p:tgtEl>
                                          <p:spTgt spid="56467"/>
                                        </p:tgtEl>
                                      </p:cBhvr>
                                    </p:animEffect>
                                    <p:set>
                                      <p:cBhvr>
                                        <p:cTn id="193" dur="1" fill="hold">
                                          <p:stCondLst>
                                            <p:cond delay="499"/>
                                          </p:stCondLst>
                                        </p:cTn>
                                        <p:tgtEl>
                                          <p:spTgt spid="56467"/>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6470"/>
                                        </p:tgtEl>
                                        <p:attrNameLst>
                                          <p:attrName>style.visibility</p:attrName>
                                        </p:attrNameLst>
                                      </p:cBhvr>
                                      <p:to>
                                        <p:strVal val="visible"/>
                                      </p:to>
                                    </p:set>
                                    <p:animEffect transition="in" filter="slide(fromTop)">
                                      <p:cBhvr>
                                        <p:cTn id="196" dur="500"/>
                                        <p:tgtEl>
                                          <p:spTgt spid="56470"/>
                                        </p:tgtEl>
                                      </p:cBhvr>
                                    </p:animEffect>
                                  </p:childTnLst>
                                </p:cTn>
                              </p:par>
                              <p:par>
                                <p:cTn id="197" presetID="12" presetClass="exit" presetSubtype="4" fill="hold" nodeType="withEffect">
                                  <p:stCondLst>
                                    <p:cond delay="28000"/>
                                  </p:stCondLst>
                                  <p:childTnLst>
                                    <p:animEffect transition="out" filter="slide(fromBottom)">
                                      <p:cBhvr>
                                        <p:cTn id="198" dur="500"/>
                                        <p:tgtEl>
                                          <p:spTgt spid="56470"/>
                                        </p:tgtEl>
                                      </p:cBhvr>
                                    </p:animEffect>
                                    <p:set>
                                      <p:cBhvr>
                                        <p:cTn id="199" dur="1" fill="hold">
                                          <p:stCondLst>
                                            <p:cond delay="499"/>
                                          </p:stCondLst>
                                        </p:cTn>
                                        <p:tgtEl>
                                          <p:spTgt spid="56470"/>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6473"/>
                                        </p:tgtEl>
                                        <p:attrNameLst>
                                          <p:attrName>style.visibility</p:attrName>
                                        </p:attrNameLst>
                                      </p:cBhvr>
                                      <p:to>
                                        <p:strVal val="visible"/>
                                      </p:to>
                                    </p:set>
                                    <p:animEffect transition="in" filter="slide(fromTop)">
                                      <p:cBhvr>
                                        <p:cTn id="202" dur="500"/>
                                        <p:tgtEl>
                                          <p:spTgt spid="56473"/>
                                        </p:tgtEl>
                                      </p:cBhvr>
                                    </p:animEffect>
                                  </p:childTnLst>
                                </p:cTn>
                              </p:par>
                              <p:par>
                                <p:cTn id="203" presetID="12" presetClass="exit" presetSubtype="4" fill="hold" nodeType="withEffect">
                                  <p:stCondLst>
                                    <p:cond delay="29000"/>
                                  </p:stCondLst>
                                  <p:childTnLst>
                                    <p:animEffect transition="out" filter="slide(fromBottom)">
                                      <p:cBhvr>
                                        <p:cTn id="204" dur="500"/>
                                        <p:tgtEl>
                                          <p:spTgt spid="56473"/>
                                        </p:tgtEl>
                                      </p:cBhvr>
                                    </p:animEffect>
                                    <p:set>
                                      <p:cBhvr>
                                        <p:cTn id="205" dur="1" fill="hold">
                                          <p:stCondLst>
                                            <p:cond delay="499"/>
                                          </p:stCondLst>
                                        </p:cTn>
                                        <p:tgtEl>
                                          <p:spTgt spid="56473"/>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6476"/>
                                        </p:tgtEl>
                                        <p:attrNameLst>
                                          <p:attrName>style.visibility</p:attrName>
                                        </p:attrNameLst>
                                      </p:cBhvr>
                                      <p:to>
                                        <p:strVal val="visible"/>
                                      </p:to>
                                    </p:set>
                                    <p:animEffect transition="in" filter="slide(fromTop)">
                                      <p:cBhvr>
                                        <p:cTn id="208" dur="500"/>
                                        <p:tgtEl>
                                          <p:spTgt spid="56476"/>
                                        </p:tgtEl>
                                      </p:cBhvr>
                                    </p:animEffect>
                                  </p:childTnLst>
                                </p:cTn>
                              </p:par>
                              <p:par>
                                <p:cTn id="209" presetID="12" presetClass="exit" presetSubtype="4" fill="hold" nodeType="withEffect">
                                  <p:stCondLst>
                                    <p:cond delay="30000"/>
                                  </p:stCondLst>
                                  <p:childTnLst>
                                    <p:animEffect transition="out" filter="slide(fromBottom)">
                                      <p:cBhvr>
                                        <p:cTn id="210" dur="500"/>
                                        <p:tgtEl>
                                          <p:spTgt spid="56446"/>
                                        </p:tgtEl>
                                      </p:cBhvr>
                                    </p:animEffect>
                                    <p:set>
                                      <p:cBhvr>
                                        <p:cTn id="211" dur="1" fill="hold">
                                          <p:stCondLst>
                                            <p:cond delay="499"/>
                                          </p:stCondLst>
                                        </p:cTn>
                                        <p:tgtEl>
                                          <p:spTgt spid="56446"/>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6479"/>
                                        </p:tgtEl>
                                        <p:attrNameLst>
                                          <p:attrName>style.visibility</p:attrName>
                                        </p:attrNameLst>
                                      </p:cBhvr>
                                      <p:to>
                                        <p:strVal val="visible"/>
                                      </p:to>
                                    </p:set>
                                    <p:animEffect transition="in" filter="slide(fromTop)">
                                      <p:cBhvr>
                                        <p:cTn id="214" dur="500"/>
                                        <p:tgtEl>
                                          <p:spTgt spid="56479"/>
                                        </p:tgtEl>
                                      </p:cBhvr>
                                    </p:animEffect>
                                  </p:childTnLst>
                                </p:cTn>
                              </p:par>
                              <p:par>
                                <p:cTn id="215" presetID="12" presetClass="exit" presetSubtype="4" fill="hold" nodeType="withEffect">
                                  <p:stCondLst>
                                    <p:cond delay="30000"/>
                                  </p:stCondLst>
                                  <p:childTnLst>
                                    <p:animEffect transition="out" filter="slide(fromBottom)">
                                      <p:cBhvr>
                                        <p:cTn id="216" dur="500"/>
                                        <p:tgtEl>
                                          <p:spTgt spid="56476"/>
                                        </p:tgtEl>
                                      </p:cBhvr>
                                    </p:animEffect>
                                    <p:set>
                                      <p:cBhvr>
                                        <p:cTn id="217" dur="1" fill="hold">
                                          <p:stCondLst>
                                            <p:cond delay="499"/>
                                          </p:stCondLst>
                                        </p:cTn>
                                        <p:tgtEl>
                                          <p:spTgt spid="56476"/>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6509"/>
                                        </p:tgtEl>
                                        <p:attrNameLst>
                                          <p:attrName>style.visibility</p:attrName>
                                        </p:attrNameLst>
                                      </p:cBhvr>
                                      <p:to>
                                        <p:strVal val="visible"/>
                                      </p:to>
                                    </p:set>
                                    <p:animEffect transition="in" filter="slide(fromTop)">
                                      <p:cBhvr>
                                        <p:cTn id="220" dur="500"/>
                                        <p:tgtEl>
                                          <p:spTgt spid="56509"/>
                                        </p:tgtEl>
                                      </p:cBhvr>
                                    </p:animEffect>
                                  </p:childTnLst>
                                </p:cTn>
                              </p:par>
                              <p:par>
                                <p:cTn id="221" presetID="12" presetClass="exit" presetSubtype="4" fill="hold" nodeType="withEffect">
                                  <p:stCondLst>
                                    <p:cond delay="31000"/>
                                  </p:stCondLst>
                                  <p:childTnLst>
                                    <p:animEffect transition="out" filter="slide(fromBottom)">
                                      <p:cBhvr>
                                        <p:cTn id="222" dur="500"/>
                                        <p:tgtEl>
                                          <p:spTgt spid="56479"/>
                                        </p:tgtEl>
                                      </p:cBhvr>
                                    </p:animEffect>
                                    <p:set>
                                      <p:cBhvr>
                                        <p:cTn id="223" dur="1" fill="hold">
                                          <p:stCondLst>
                                            <p:cond delay="499"/>
                                          </p:stCondLst>
                                        </p:cTn>
                                        <p:tgtEl>
                                          <p:spTgt spid="56479"/>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6482"/>
                                        </p:tgtEl>
                                        <p:attrNameLst>
                                          <p:attrName>style.visibility</p:attrName>
                                        </p:attrNameLst>
                                      </p:cBhvr>
                                      <p:to>
                                        <p:strVal val="visible"/>
                                      </p:to>
                                    </p:set>
                                    <p:animEffect transition="in" filter="slide(fromTop)">
                                      <p:cBhvr>
                                        <p:cTn id="226" dur="500"/>
                                        <p:tgtEl>
                                          <p:spTgt spid="56482"/>
                                        </p:tgtEl>
                                      </p:cBhvr>
                                    </p:animEffect>
                                  </p:childTnLst>
                                </p:cTn>
                              </p:par>
                              <p:par>
                                <p:cTn id="227" presetID="12" presetClass="exit" presetSubtype="4" fill="hold" nodeType="withEffect">
                                  <p:stCondLst>
                                    <p:cond delay="32000"/>
                                  </p:stCondLst>
                                  <p:childTnLst>
                                    <p:animEffect transition="out" filter="slide(fromBottom)">
                                      <p:cBhvr>
                                        <p:cTn id="228" dur="500"/>
                                        <p:tgtEl>
                                          <p:spTgt spid="56482"/>
                                        </p:tgtEl>
                                      </p:cBhvr>
                                    </p:animEffect>
                                    <p:set>
                                      <p:cBhvr>
                                        <p:cTn id="229" dur="1" fill="hold">
                                          <p:stCondLst>
                                            <p:cond delay="499"/>
                                          </p:stCondLst>
                                        </p:cTn>
                                        <p:tgtEl>
                                          <p:spTgt spid="56482"/>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6485"/>
                                        </p:tgtEl>
                                        <p:attrNameLst>
                                          <p:attrName>style.visibility</p:attrName>
                                        </p:attrNameLst>
                                      </p:cBhvr>
                                      <p:to>
                                        <p:strVal val="visible"/>
                                      </p:to>
                                    </p:set>
                                    <p:animEffect transition="in" filter="slide(fromTop)">
                                      <p:cBhvr>
                                        <p:cTn id="232" dur="500"/>
                                        <p:tgtEl>
                                          <p:spTgt spid="56485"/>
                                        </p:tgtEl>
                                      </p:cBhvr>
                                    </p:animEffect>
                                  </p:childTnLst>
                                </p:cTn>
                              </p:par>
                              <p:par>
                                <p:cTn id="233" presetID="12" presetClass="exit" presetSubtype="4" fill="hold" nodeType="withEffect">
                                  <p:stCondLst>
                                    <p:cond delay="33000"/>
                                  </p:stCondLst>
                                  <p:childTnLst>
                                    <p:animEffect transition="out" filter="slide(fromBottom)">
                                      <p:cBhvr>
                                        <p:cTn id="234" dur="500"/>
                                        <p:tgtEl>
                                          <p:spTgt spid="56485"/>
                                        </p:tgtEl>
                                      </p:cBhvr>
                                    </p:animEffect>
                                    <p:set>
                                      <p:cBhvr>
                                        <p:cTn id="235" dur="1" fill="hold">
                                          <p:stCondLst>
                                            <p:cond delay="499"/>
                                          </p:stCondLst>
                                        </p:cTn>
                                        <p:tgtEl>
                                          <p:spTgt spid="56485"/>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6488"/>
                                        </p:tgtEl>
                                        <p:attrNameLst>
                                          <p:attrName>style.visibility</p:attrName>
                                        </p:attrNameLst>
                                      </p:cBhvr>
                                      <p:to>
                                        <p:strVal val="visible"/>
                                      </p:to>
                                    </p:set>
                                    <p:animEffect transition="in" filter="slide(fromTop)">
                                      <p:cBhvr>
                                        <p:cTn id="238" dur="500"/>
                                        <p:tgtEl>
                                          <p:spTgt spid="56488"/>
                                        </p:tgtEl>
                                      </p:cBhvr>
                                    </p:animEffect>
                                  </p:childTnLst>
                                </p:cTn>
                              </p:par>
                              <p:par>
                                <p:cTn id="239" presetID="12" presetClass="exit" presetSubtype="4" fill="hold" nodeType="withEffect">
                                  <p:stCondLst>
                                    <p:cond delay="34000"/>
                                  </p:stCondLst>
                                  <p:childTnLst>
                                    <p:animEffect transition="out" filter="slide(fromBottom)">
                                      <p:cBhvr>
                                        <p:cTn id="240" dur="500"/>
                                        <p:tgtEl>
                                          <p:spTgt spid="56488"/>
                                        </p:tgtEl>
                                      </p:cBhvr>
                                    </p:animEffect>
                                    <p:set>
                                      <p:cBhvr>
                                        <p:cTn id="241" dur="1" fill="hold">
                                          <p:stCondLst>
                                            <p:cond delay="499"/>
                                          </p:stCondLst>
                                        </p:cTn>
                                        <p:tgtEl>
                                          <p:spTgt spid="56488"/>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6491"/>
                                        </p:tgtEl>
                                        <p:attrNameLst>
                                          <p:attrName>style.visibility</p:attrName>
                                        </p:attrNameLst>
                                      </p:cBhvr>
                                      <p:to>
                                        <p:strVal val="visible"/>
                                      </p:to>
                                    </p:set>
                                    <p:animEffect transition="in" filter="slide(fromTop)">
                                      <p:cBhvr>
                                        <p:cTn id="244" dur="500"/>
                                        <p:tgtEl>
                                          <p:spTgt spid="56491"/>
                                        </p:tgtEl>
                                      </p:cBhvr>
                                    </p:animEffect>
                                  </p:childTnLst>
                                </p:cTn>
                              </p:par>
                              <p:par>
                                <p:cTn id="245" presetID="12" presetClass="exit" presetSubtype="4" fill="hold" nodeType="withEffect">
                                  <p:stCondLst>
                                    <p:cond delay="35000"/>
                                  </p:stCondLst>
                                  <p:childTnLst>
                                    <p:animEffect transition="out" filter="slide(fromBottom)">
                                      <p:cBhvr>
                                        <p:cTn id="246" dur="500"/>
                                        <p:tgtEl>
                                          <p:spTgt spid="56491"/>
                                        </p:tgtEl>
                                      </p:cBhvr>
                                    </p:animEffect>
                                    <p:set>
                                      <p:cBhvr>
                                        <p:cTn id="247" dur="1" fill="hold">
                                          <p:stCondLst>
                                            <p:cond delay="499"/>
                                          </p:stCondLst>
                                        </p:cTn>
                                        <p:tgtEl>
                                          <p:spTgt spid="56491"/>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6494"/>
                                        </p:tgtEl>
                                        <p:attrNameLst>
                                          <p:attrName>style.visibility</p:attrName>
                                        </p:attrNameLst>
                                      </p:cBhvr>
                                      <p:to>
                                        <p:strVal val="visible"/>
                                      </p:to>
                                    </p:set>
                                    <p:animEffect transition="in" filter="slide(fromTop)">
                                      <p:cBhvr>
                                        <p:cTn id="250" dur="500"/>
                                        <p:tgtEl>
                                          <p:spTgt spid="56494"/>
                                        </p:tgtEl>
                                      </p:cBhvr>
                                    </p:animEffect>
                                  </p:childTnLst>
                                </p:cTn>
                              </p:par>
                              <p:par>
                                <p:cTn id="251" presetID="12" presetClass="exit" presetSubtype="4" fill="hold" nodeType="withEffect">
                                  <p:stCondLst>
                                    <p:cond delay="36000"/>
                                  </p:stCondLst>
                                  <p:childTnLst>
                                    <p:animEffect transition="out" filter="slide(fromBottom)">
                                      <p:cBhvr>
                                        <p:cTn id="252" dur="500"/>
                                        <p:tgtEl>
                                          <p:spTgt spid="56494"/>
                                        </p:tgtEl>
                                      </p:cBhvr>
                                    </p:animEffect>
                                    <p:set>
                                      <p:cBhvr>
                                        <p:cTn id="253" dur="1" fill="hold">
                                          <p:stCondLst>
                                            <p:cond delay="499"/>
                                          </p:stCondLst>
                                        </p:cTn>
                                        <p:tgtEl>
                                          <p:spTgt spid="56494"/>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6497"/>
                                        </p:tgtEl>
                                        <p:attrNameLst>
                                          <p:attrName>style.visibility</p:attrName>
                                        </p:attrNameLst>
                                      </p:cBhvr>
                                      <p:to>
                                        <p:strVal val="visible"/>
                                      </p:to>
                                    </p:set>
                                    <p:animEffect transition="in" filter="slide(fromTop)">
                                      <p:cBhvr>
                                        <p:cTn id="256" dur="500"/>
                                        <p:tgtEl>
                                          <p:spTgt spid="56497"/>
                                        </p:tgtEl>
                                      </p:cBhvr>
                                    </p:animEffect>
                                  </p:childTnLst>
                                </p:cTn>
                              </p:par>
                              <p:par>
                                <p:cTn id="257" presetID="12" presetClass="exit" presetSubtype="4" fill="hold" nodeType="withEffect">
                                  <p:stCondLst>
                                    <p:cond delay="37000"/>
                                  </p:stCondLst>
                                  <p:childTnLst>
                                    <p:animEffect transition="out" filter="slide(fromBottom)">
                                      <p:cBhvr>
                                        <p:cTn id="258" dur="500"/>
                                        <p:tgtEl>
                                          <p:spTgt spid="56497"/>
                                        </p:tgtEl>
                                      </p:cBhvr>
                                    </p:animEffect>
                                    <p:set>
                                      <p:cBhvr>
                                        <p:cTn id="259" dur="1" fill="hold">
                                          <p:stCondLst>
                                            <p:cond delay="499"/>
                                          </p:stCondLst>
                                        </p:cTn>
                                        <p:tgtEl>
                                          <p:spTgt spid="56497"/>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6500"/>
                                        </p:tgtEl>
                                        <p:attrNameLst>
                                          <p:attrName>style.visibility</p:attrName>
                                        </p:attrNameLst>
                                      </p:cBhvr>
                                      <p:to>
                                        <p:strVal val="visible"/>
                                      </p:to>
                                    </p:set>
                                    <p:animEffect transition="in" filter="slide(fromTop)">
                                      <p:cBhvr>
                                        <p:cTn id="262" dur="500"/>
                                        <p:tgtEl>
                                          <p:spTgt spid="56500"/>
                                        </p:tgtEl>
                                      </p:cBhvr>
                                    </p:animEffect>
                                  </p:childTnLst>
                                </p:cTn>
                              </p:par>
                              <p:par>
                                <p:cTn id="263" presetID="12" presetClass="exit" presetSubtype="4" fill="hold" nodeType="withEffect">
                                  <p:stCondLst>
                                    <p:cond delay="38000"/>
                                  </p:stCondLst>
                                  <p:childTnLst>
                                    <p:animEffect transition="out" filter="slide(fromBottom)">
                                      <p:cBhvr>
                                        <p:cTn id="264" dur="500"/>
                                        <p:tgtEl>
                                          <p:spTgt spid="56500"/>
                                        </p:tgtEl>
                                      </p:cBhvr>
                                    </p:animEffect>
                                    <p:set>
                                      <p:cBhvr>
                                        <p:cTn id="265" dur="1" fill="hold">
                                          <p:stCondLst>
                                            <p:cond delay="499"/>
                                          </p:stCondLst>
                                        </p:cTn>
                                        <p:tgtEl>
                                          <p:spTgt spid="56500"/>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6503"/>
                                        </p:tgtEl>
                                        <p:attrNameLst>
                                          <p:attrName>style.visibility</p:attrName>
                                        </p:attrNameLst>
                                      </p:cBhvr>
                                      <p:to>
                                        <p:strVal val="visible"/>
                                      </p:to>
                                    </p:set>
                                    <p:animEffect transition="in" filter="slide(fromTop)">
                                      <p:cBhvr>
                                        <p:cTn id="268" dur="500"/>
                                        <p:tgtEl>
                                          <p:spTgt spid="56503"/>
                                        </p:tgtEl>
                                      </p:cBhvr>
                                    </p:animEffect>
                                  </p:childTnLst>
                                </p:cTn>
                              </p:par>
                              <p:par>
                                <p:cTn id="269" presetID="12" presetClass="exit" presetSubtype="4" fill="hold" nodeType="withEffect">
                                  <p:stCondLst>
                                    <p:cond delay="39000"/>
                                  </p:stCondLst>
                                  <p:childTnLst>
                                    <p:animEffect transition="out" filter="slide(fromBottom)">
                                      <p:cBhvr>
                                        <p:cTn id="270" dur="500"/>
                                        <p:tgtEl>
                                          <p:spTgt spid="56503"/>
                                        </p:tgtEl>
                                      </p:cBhvr>
                                    </p:animEffect>
                                    <p:set>
                                      <p:cBhvr>
                                        <p:cTn id="271" dur="1" fill="hold">
                                          <p:stCondLst>
                                            <p:cond delay="499"/>
                                          </p:stCondLst>
                                        </p:cTn>
                                        <p:tgtEl>
                                          <p:spTgt spid="56503"/>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6506"/>
                                        </p:tgtEl>
                                        <p:attrNameLst>
                                          <p:attrName>style.visibility</p:attrName>
                                        </p:attrNameLst>
                                      </p:cBhvr>
                                      <p:to>
                                        <p:strVal val="visible"/>
                                      </p:to>
                                    </p:set>
                                    <p:animEffect transition="in" filter="slide(fromTop)">
                                      <p:cBhvr>
                                        <p:cTn id="274" dur="500"/>
                                        <p:tgtEl>
                                          <p:spTgt spid="56506"/>
                                        </p:tgtEl>
                                      </p:cBhvr>
                                    </p:animEffect>
                                  </p:childTnLst>
                                </p:cTn>
                              </p:par>
                              <p:par>
                                <p:cTn id="275" presetID="12" presetClass="exit" presetSubtype="4" fill="hold" nodeType="withEffect">
                                  <p:stCondLst>
                                    <p:cond delay="40000"/>
                                  </p:stCondLst>
                                  <p:childTnLst>
                                    <p:animEffect transition="out" filter="slide(fromBottom)">
                                      <p:cBhvr>
                                        <p:cTn id="276" dur="500"/>
                                        <p:tgtEl>
                                          <p:spTgt spid="56506"/>
                                        </p:tgtEl>
                                      </p:cBhvr>
                                    </p:animEffect>
                                    <p:set>
                                      <p:cBhvr>
                                        <p:cTn id="277" dur="1" fill="hold">
                                          <p:stCondLst>
                                            <p:cond delay="499"/>
                                          </p:stCondLst>
                                        </p:cTn>
                                        <p:tgtEl>
                                          <p:spTgt spid="56506"/>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6512"/>
                                        </p:tgtEl>
                                        <p:attrNameLst>
                                          <p:attrName>style.visibility</p:attrName>
                                        </p:attrNameLst>
                                      </p:cBhvr>
                                      <p:to>
                                        <p:strVal val="visible"/>
                                      </p:to>
                                    </p:set>
                                    <p:animEffect transition="in" filter="slide(fromTop)">
                                      <p:cBhvr>
                                        <p:cTn id="280" dur="500"/>
                                        <p:tgtEl>
                                          <p:spTgt spid="56512"/>
                                        </p:tgtEl>
                                      </p:cBhvr>
                                    </p:animEffect>
                                  </p:childTnLst>
                                </p:cTn>
                              </p:par>
                              <p:par>
                                <p:cTn id="281" presetID="12" presetClass="exit" presetSubtype="4" fill="hold" nodeType="withEffect">
                                  <p:stCondLst>
                                    <p:cond delay="40000"/>
                                  </p:stCondLst>
                                  <p:childTnLst>
                                    <p:animEffect transition="out" filter="slide(fromBottom)">
                                      <p:cBhvr>
                                        <p:cTn id="282" dur="500"/>
                                        <p:tgtEl>
                                          <p:spTgt spid="56509"/>
                                        </p:tgtEl>
                                      </p:cBhvr>
                                    </p:animEffect>
                                    <p:set>
                                      <p:cBhvr>
                                        <p:cTn id="283" dur="1" fill="hold">
                                          <p:stCondLst>
                                            <p:cond delay="499"/>
                                          </p:stCondLst>
                                        </p:cTn>
                                        <p:tgtEl>
                                          <p:spTgt spid="56509"/>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6515"/>
                                        </p:tgtEl>
                                        <p:attrNameLst>
                                          <p:attrName>style.visibility</p:attrName>
                                        </p:attrNameLst>
                                      </p:cBhvr>
                                      <p:to>
                                        <p:strVal val="visible"/>
                                      </p:to>
                                    </p:set>
                                    <p:animEffect transition="in" filter="slide(fromTop)">
                                      <p:cBhvr>
                                        <p:cTn id="286" dur="500"/>
                                        <p:tgtEl>
                                          <p:spTgt spid="56515"/>
                                        </p:tgtEl>
                                      </p:cBhvr>
                                    </p:animEffect>
                                  </p:childTnLst>
                                </p:cTn>
                              </p:par>
                              <p:par>
                                <p:cTn id="287" presetID="12" presetClass="exit" presetSubtype="4" fill="hold" nodeType="withEffect">
                                  <p:stCondLst>
                                    <p:cond delay="41000"/>
                                  </p:stCondLst>
                                  <p:childTnLst>
                                    <p:animEffect transition="out" filter="slide(fromBottom)">
                                      <p:cBhvr>
                                        <p:cTn id="288" dur="500"/>
                                        <p:tgtEl>
                                          <p:spTgt spid="56515"/>
                                        </p:tgtEl>
                                      </p:cBhvr>
                                    </p:animEffect>
                                    <p:set>
                                      <p:cBhvr>
                                        <p:cTn id="289" dur="1" fill="hold">
                                          <p:stCondLst>
                                            <p:cond delay="499"/>
                                          </p:stCondLst>
                                        </p:cTn>
                                        <p:tgtEl>
                                          <p:spTgt spid="56515"/>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6518"/>
                                        </p:tgtEl>
                                        <p:attrNameLst>
                                          <p:attrName>style.visibility</p:attrName>
                                        </p:attrNameLst>
                                      </p:cBhvr>
                                      <p:to>
                                        <p:strVal val="visible"/>
                                      </p:to>
                                    </p:set>
                                    <p:animEffect transition="in" filter="slide(fromTop)">
                                      <p:cBhvr>
                                        <p:cTn id="292" dur="500"/>
                                        <p:tgtEl>
                                          <p:spTgt spid="56518"/>
                                        </p:tgtEl>
                                      </p:cBhvr>
                                    </p:animEffect>
                                  </p:childTnLst>
                                </p:cTn>
                              </p:par>
                              <p:par>
                                <p:cTn id="293" presetID="12" presetClass="exit" presetSubtype="4" fill="hold" nodeType="withEffect">
                                  <p:stCondLst>
                                    <p:cond delay="42000"/>
                                  </p:stCondLst>
                                  <p:childTnLst>
                                    <p:animEffect transition="out" filter="slide(fromBottom)">
                                      <p:cBhvr>
                                        <p:cTn id="294" dur="500"/>
                                        <p:tgtEl>
                                          <p:spTgt spid="56518"/>
                                        </p:tgtEl>
                                      </p:cBhvr>
                                    </p:animEffect>
                                    <p:set>
                                      <p:cBhvr>
                                        <p:cTn id="295" dur="1" fill="hold">
                                          <p:stCondLst>
                                            <p:cond delay="499"/>
                                          </p:stCondLst>
                                        </p:cTn>
                                        <p:tgtEl>
                                          <p:spTgt spid="56518"/>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6521"/>
                                        </p:tgtEl>
                                        <p:attrNameLst>
                                          <p:attrName>style.visibility</p:attrName>
                                        </p:attrNameLst>
                                      </p:cBhvr>
                                      <p:to>
                                        <p:strVal val="visible"/>
                                      </p:to>
                                    </p:set>
                                    <p:animEffect transition="in" filter="slide(fromTop)">
                                      <p:cBhvr>
                                        <p:cTn id="298" dur="500"/>
                                        <p:tgtEl>
                                          <p:spTgt spid="56521"/>
                                        </p:tgtEl>
                                      </p:cBhvr>
                                    </p:animEffect>
                                  </p:childTnLst>
                                </p:cTn>
                              </p:par>
                              <p:par>
                                <p:cTn id="299" presetID="12" presetClass="exit" presetSubtype="4" fill="hold" nodeType="withEffect">
                                  <p:stCondLst>
                                    <p:cond delay="43000"/>
                                  </p:stCondLst>
                                  <p:childTnLst>
                                    <p:animEffect transition="out" filter="slide(fromBottom)">
                                      <p:cBhvr>
                                        <p:cTn id="300" dur="500"/>
                                        <p:tgtEl>
                                          <p:spTgt spid="56521"/>
                                        </p:tgtEl>
                                      </p:cBhvr>
                                    </p:animEffect>
                                    <p:set>
                                      <p:cBhvr>
                                        <p:cTn id="301" dur="1" fill="hold">
                                          <p:stCondLst>
                                            <p:cond delay="499"/>
                                          </p:stCondLst>
                                        </p:cTn>
                                        <p:tgtEl>
                                          <p:spTgt spid="56521"/>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6524"/>
                                        </p:tgtEl>
                                        <p:attrNameLst>
                                          <p:attrName>style.visibility</p:attrName>
                                        </p:attrNameLst>
                                      </p:cBhvr>
                                      <p:to>
                                        <p:strVal val="visible"/>
                                      </p:to>
                                    </p:set>
                                    <p:animEffect transition="in" filter="slide(fromTop)">
                                      <p:cBhvr>
                                        <p:cTn id="304" dur="500"/>
                                        <p:tgtEl>
                                          <p:spTgt spid="56524"/>
                                        </p:tgtEl>
                                      </p:cBhvr>
                                    </p:animEffect>
                                  </p:childTnLst>
                                </p:cTn>
                              </p:par>
                              <p:par>
                                <p:cTn id="305" presetID="12" presetClass="exit" presetSubtype="4" fill="hold" nodeType="withEffect">
                                  <p:stCondLst>
                                    <p:cond delay="44000"/>
                                  </p:stCondLst>
                                  <p:childTnLst>
                                    <p:animEffect transition="out" filter="slide(fromBottom)">
                                      <p:cBhvr>
                                        <p:cTn id="306" dur="500"/>
                                        <p:tgtEl>
                                          <p:spTgt spid="56524"/>
                                        </p:tgtEl>
                                      </p:cBhvr>
                                    </p:animEffect>
                                    <p:set>
                                      <p:cBhvr>
                                        <p:cTn id="307" dur="1" fill="hold">
                                          <p:stCondLst>
                                            <p:cond delay="499"/>
                                          </p:stCondLst>
                                        </p:cTn>
                                        <p:tgtEl>
                                          <p:spTgt spid="56524"/>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6527"/>
                                        </p:tgtEl>
                                        <p:attrNameLst>
                                          <p:attrName>style.visibility</p:attrName>
                                        </p:attrNameLst>
                                      </p:cBhvr>
                                      <p:to>
                                        <p:strVal val="visible"/>
                                      </p:to>
                                    </p:set>
                                    <p:animEffect transition="in" filter="slide(fromTop)">
                                      <p:cBhvr>
                                        <p:cTn id="310" dur="500"/>
                                        <p:tgtEl>
                                          <p:spTgt spid="56527"/>
                                        </p:tgtEl>
                                      </p:cBhvr>
                                    </p:animEffect>
                                  </p:childTnLst>
                                </p:cTn>
                              </p:par>
                              <p:par>
                                <p:cTn id="311" presetID="12" presetClass="exit" presetSubtype="4" fill="hold" nodeType="withEffect">
                                  <p:stCondLst>
                                    <p:cond delay="45000"/>
                                  </p:stCondLst>
                                  <p:childTnLst>
                                    <p:animEffect transition="out" filter="slide(fromBottom)">
                                      <p:cBhvr>
                                        <p:cTn id="312" dur="500"/>
                                        <p:tgtEl>
                                          <p:spTgt spid="56527"/>
                                        </p:tgtEl>
                                      </p:cBhvr>
                                    </p:animEffect>
                                    <p:set>
                                      <p:cBhvr>
                                        <p:cTn id="313" dur="1" fill="hold">
                                          <p:stCondLst>
                                            <p:cond delay="499"/>
                                          </p:stCondLst>
                                        </p:cTn>
                                        <p:tgtEl>
                                          <p:spTgt spid="56527"/>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6530"/>
                                        </p:tgtEl>
                                        <p:attrNameLst>
                                          <p:attrName>style.visibility</p:attrName>
                                        </p:attrNameLst>
                                      </p:cBhvr>
                                      <p:to>
                                        <p:strVal val="visible"/>
                                      </p:to>
                                    </p:set>
                                    <p:animEffect transition="in" filter="slide(fromTop)">
                                      <p:cBhvr>
                                        <p:cTn id="316" dur="500"/>
                                        <p:tgtEl>
                                          <p:spTgt spid="56530"/>
                                        </p:tgtEl>
                                      </p:cBhvr>
                                    </p:animEffect>
                                  </p:childTnLst>
                                </p:cTn>
                              </p:par>
                              <p:par>
                                <p:cTn id="317" presetID="12" presetClass="exit" presetSubtype="4" fill="hold" nodeType="withEffect">
                                  <p:stCondLst>
                                    <p:cond delay="46000"/>
                                  </p:stCondLst>
                                  <p:childTnLst>
                                    <p:animEffect transition="out" filter="slide(fromBottom)">
                                      <p:cBhvr>
                                        <p:cTn id="318" dur="500"/>
                                        <p:tgtEl>
                                          <p:spTgt spid="56530"/>
                                        </p:tgtEl>
                                      </p:cBhvr>
                                    </p:animEffect>
                                    <p:set>
                                      <p:cBhvr>
                                        <p:cTn id="319" dur="1" fill="hold">
                                          <p:stCondLst>
                                            <p:cond delay="499"/>
                                          </p:stCondLst>
                                        </p:cTn>
                                        <p:tgtEl>
                                          <p:spTgt spid="56530"/>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6533"/>
                                        </p:tgtEl>
                                        <p:attrNameLst>
                                          <p:attrName>style.visibility</p:attrName>
                                        </p:attrNameLst>
                                      </p:cBhvr>
                                      <p:to>
                                        <p:strVal val="visible"/>
                                      </p:to>
                                    </p:set>
                                    <p:animEffect transition="in" filter="slide(fromTop)">
                                      <p:cBhvr>
                                        <p:cTn id="322" dur="500"/>
                                        <p:tgtEl>
                                          <p:spTgt spid="56533"/>
                                        </p:tgtEl>
                                      </p:cBhvr>
                                    </p:animEffect>
                                  </p:childTnLst>
                                </p:cTn>
                              </p:par>
                              <p:par>
                                <p:cTn id="323" presetID="12" presetClass="exit" presetSubtype="4" fill="hold" nodeType="withEffect">
                                  <p:stCondLst>
                                    <p:cond delay="47000"/>
                                  </p:stCondLst>
                                  <p:childTnLst>
                                    <p:animEffect transition="out" filter="slide(fromBottom)">
                                      <p:cBhvr>
                                        <p:cTn id="324" dur="500"/>
                                        <p:tgtEl>
                                          <p:spTgt spid="56533"/>
                                        </p:tgtEl>
                                      </p:cBhvr>
                                    </p:animEffect>
                                    <p:set>
                                      <p:cBhvr>
                                        <p:cTn id="325" dur="1" fill="hold">
                                          <p:stCondLst>
                                            <p:cond delay="499"/>
                                          </p:stCondLst>
                                        </p:cTn>
                                        <p:tgtEl>
                                          <p:spTgt spid="56533"/>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6536"/>
                                        </p:tgtEl>
                                        <p:attrNameLst>
                                          <p:attrName>style.visibility</p:attrName>
                                        </p:attrNameLst>
                                      </p:cBhvr>
                                      <p:to>
                                        <p:strVal val="visible"/>
                                      </p:to>
                                    </p:set>
                                    <p:animEffect transition="in" filter="slide(fromTop)">
                                      <p:cBhvr>
                                        <p:cTn id="328" dur="500"/>
                                        <p:tgtEl>
                                          <p:spTgt spid="56536"/>
                                        </p:tgtEl>
                                      </p:cBhvr>
                                    </p:animEffect>
                                  </p:childTnLst>
                                </p:cTn>
                              </p:par>
                              <p:par>
                                <p:cTn id="329" presetID="12" presetClass="exit" presetSubtype="4" fill="hold" nodeType="withEffect">
                                  <p:stCondLst>
                                    <p:cond delay="48000"/>
                                  </p:stCondLst>
                                  <p:childTnLst>
                                    <p:animEffect transition="out" filter="slide(fromBottom)">
                                      <p:cBhvr>
                                        <p:cTn id="330" dur="500"/>
                                        <p:tgtEl>
                                          <p:spTgt spid="56536"/>
                                        </p:tgtEl>
                                      </p:cBhvr>
                                    </p:animEffect>
                                    <p:set>
                                      <p:cBhvr>
                                        <p:cTn id="331" dur="1" fill="hold">
                                          <p:stCondLst>
                                            <p:cond delay="499"/>
                                          </p:stCondLst>
                                        </p:cTn>
                                        <p:tgtEl>
                                          <p:spTgt spid="56536"/>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6539"/>
                                        </p:tgtEl>
                                        <p:attrNameLst>
                                          <p:attrName>style.visibility</p:attrName>
                                        </p:attrNameLst>
                                      </p:cBhvr>
                                      <p:to>
                                        <p:strVal val="visible"/>
                                      </p:to>
                                    </p:set>
                                    <p:animEffect transition="in" filter="slide(fromTop)">
                                      <p:cBhvr>
                                        <p:cTn id="334" dur="500"/>
                                        <p:tgtEl>
                                          <p:spTgt spid="56539"/>
                                        </p:tgtEl>
                                      </p:cBhvr>
                                    </p:animEffect>
                                  </p:childTnLst>
                                </p:cTn>
                              </p:par>
                              <p:par>
                                <p:cTn id="335" presetID="12" presetClass="exit" presetSubtype="4" fill="hold" nodeType="withEffect">
                                  <p:stCondLst>
                                    <p:cond delay="49000"/>
                                  </p:stCondLst>
                                  <p:childTnLst>
                                    <p:animEffect transition="out" filter="slide(fromBottom)">
                                      <p:cBhvr>
                                        <p:cTn id="336" dur="500"/>
                                        <p:tgtEl>
                                          <p:spTgt spid="56539"/>
                                        </p:tgtEl>
                                      </p:cBhvr>
                                    </p:animEffect>
                                    <p:set>
                                      <p:cBhvr>
                                        <p:cTn id="337" dur="1" fill="hold">
                                          <p:stCondLst>
                                            <p:cond delay="499"/>
                                          </p:stCondLst>
                                        </p:cTn>
                                        <p:tgtEl>
                                          <p:spTgt spid="56539"/>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6542"/>
                                        </p:tgtEl>
                                        <p:attrNameLst>
                                          <p:attrName>style.visibility</p:attrName>
                                        </p:attrNameLst>
                                      </p:cBhvr>
                                      <p:to>
                                        <p:strVal val="visible"/>
                                      </p:to>
                                    </p:set>
                                    <p:animEffect transition="in" filter="slide(fromTop)">
                                      <p:cBhvr>
                                        <p:cTn id="340" dur="500"/>
                                        <p:tgtEl>
                                          <p:spTgt spid="56542"/>
                                        </p:tgtEl>
                                      </p:cBhvr>
                                    </p:animEffect>
                                  </p:childTnLst>
                                </p:cTn>
                              </p:par>
                              <p:par>
                                <p:cTn id="341" presetID="12" presetClass="exit" presetSubtype="4" fill="hold" nodeType="withEffect">
                                  <p:stCondLst>
                                    <p:cond delay="50000"/>
                                  </p:stCondLst>
                                  <p:childTnLst>
                                    <p:animEffect transition="out" filter="slide(fromBottom)">
                                      <p:cBhvr>
                                        <p:cTn id="342" dur="500"/>
                                        <p:tgtEl>
                                          <p:spTgt spid="56512"/>
                                        </p:tgtEl>
                                      </p:cBhvr>
                                    </p:animEffect>
                                    <p:set>
                                      <p:cBhvr>
                                        <p:cTn id="343" dur="1" fill="hold">
                                          <p:stCondLst>
                                            <p:cond delay="499"/>
                                          </p:stCondLst>
                                        </p:cTn>
                                        <p:tgtEl>
                                          <p:spTgt spid="56512"/>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6575"/>
                                        </p:tgtEl>
                                        <p:attrNameLst>
                                          <p:attrName>style.visibility</p:attrName>
                                        </p:attrNameLst>
                                      </p:cBhvr>
                                      <p:to>
                                        <p:strVal val="visible"/>
                                      </p:to>
                                    </p:set>
                                    <p:animEffect transition="in" filter="slide(fromTop)">
                                      <p:cBhvr>
                                        <p:cTn id="346" dur="500"/>
                                        <p:tgtEl>
                                          <p:spTgt spid="56575"/>
                                        </p:tgtEl>
                                      </p:cBhvr>
                                    </p:animEffect>
                                  </p:childTnLst>
                                </p:cTn>
                              </p:par>
                              <p:par>
                                <p:cTn id="347" presetID="12" presetClass="exit" presetSubtype="4" fill="hold" nodeType="withEffect">
                                  <p:stCondLst>
                                    <p:cond delay="50000"/>
                                  </p:stCondLst>
                                  <p:childTnLst>
                                    <p:animEffect transition="out" filter="slide(fromBottom)">
                                      <p:cBhvr>
                                        <p:cTn id="348" dur="500"/>
                                        <p:tgtEl>
                                          <p:spTgt spid="56542"/>
                                        </p:tgtEl>
                                      </p:cBhvr>
                                    </p:animEffect>
                                    <p:set>
                                      <p:cBhvr>
                                        <p:cTn id="349" dur="1" fill="hold">
                                          <p:stCondLst>
                                            <p:cond delay="499"/>
                                          </p:stCondLst>
                                        </p:cTn>
                                        <p:tgtEl>
                                          <p:spTgt spid="56542"/>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6545"/>
                                        </p:tgtEl>
                                        <p:attrNameLst>
                                          <p:attrName>style.visibility</p:attrName>
                                        </p:attrNameLst>
                                      </p:cBhvr>
                                      <p:to>
                                        <p:strVal val="visible"/>
                                      </p:to>
                                    </p:set>
                                    <p:animEffect transition="in" filter="slide(fromTop)">
                                      <p:cBhvr>
                                        <p:cTn id="352" dur="500"/>
                                        <p:tgtEl>
                                          <p:spTgt spid="56545"/>
                                        </p:tgtEl>
                                      </p:cBhvr>
                                    </p:animEffect>
                                  </p:childTnLst>
                                </p:cTn>
                              </p:par>
                              <p:par>
                                <p:cTn id="353" presetID="12" presetClass="exit" presetSubtype="4" fill="hold" nodeType="withEffect">
                                  <p:stCondLst>
                                    <p:cond delay="51000"/>
                                  </p:stCondLst>
                                  <p:childTnLst>
                                    <p:animEffect transition="out" filter="slide(fromBottom)">
                                      <p:cBhvr>
                                        <p:cTn id="354" dur="500"/>
                                        <p:tgtEl>
                                          <p:spTgt spid="56545"/>
                                        </p:tgtEl>
                                      </p:cBhvr>
                                    </p:animEffect>
                                    <p:set>
                                      <p:cBhvr>
                                        <p:cTn id="355" dur="1" fill="hold">
                                          <p:stCondLst>
                                            <p:cond delay="499"/>
                                          </p:stCondLst>
                                        </p:cTn>
                                        <p:tgtEl>
                                          <p:spTgt spid="56545"/>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6548"/>
                                        </p:tgtEl>
                                        <p:attrNameLst>
                                          <p:attrName>style.visibility</p:attrName>
                                        </p:attrNameLst>
                                      </p:cBhvr>
                                      <p:to>
                                        <p:strVal val="visible"/>
                                      </p:to>
                                    </p:set>
                                    <p:animEffect transition="in" filter="slide(fromTop)">
                                      <p:cBhvr>
                                        <p:cTn id="358" dur="500"/>
                                        <p:tgtEl>
                                          <p:spTgt spid="56548"/>
                                        </p:tgtEl>
                                      </p:cBhvr>
                                    </p:animEffect>
                                  </p:childTnLst>
                                </p:cTn>
                              </p:par>
                              <p:par>
                                <p:cTn id="359" presetID="12" presetClass="exit" presetSubtype="4" fill="hold" nodeType="withEffect">
                                  <p:stCondLst>
                                    <p:cond delay="52000"/>
                                  </p:stCondLst>
                                  <p:childTnLst>
                                    <p:animEffect transition="out" filter="slide(fromBottom)">
                                      <p:cBhvr>
                                        <p:cTn id="360" dur="500"/>
                                        <p:tgtEl>
                                          <p:spTgt spid="56548"/>
                                        </p:tgtEl>
                                      </p:cBhvr>
                                    </p:animEffect>
                                    <p:set>
                                      <p:cBhvr>
                                        <p:cTn id="361" dur="1" fill="hold">
                                          <p:stCondLst>
                                            <p:cond delay="499"/>
                                          </p:stCondLst>
                                        </p:cTn>
                                        <p:tgtEl>
                                          <p:spTgt spid="56548"/>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6551"/>
                                        </p:tgtEl>
                                        <p:attrNameLst>
                                          <p:attrName>style.visibility</p:attrName>
                                        </p:attrNameLst>
                                      </p:cBhvr>
                                      <p:to>
                                        <p:strVal val="visible"/>
                                      </p:to>
                                    </p:set>
                                    <p:animEffect transition="in" filter="slide(fromTop)">
                                      <p:cBhvr>
                                        <p:cTn id="364" dur="500"/>
                                        <p:tgtEl>
                                          <p:spTgt spid="56551"/>
                                        </p:tgtEl>
                                      </p:cBhvr>
                                    </p:animEffect>
                                  </p:childTnLst>
                                </p:cTn>
                              </p:par>
                              <p:par>
                                <p:cTn id="365" presetID="12" presetClass="exit" presetSubtype="4" fill="hold" nodeType="withEffect">
                                  <p:stCondLst>
                                    <p:cond delay="53000"/>
                                  </p:stCondLst>
                                  <p:childTnLst>
                                    <p:animEffect transition="out" filter="slide(fromBottom)">
                                      <p:cBhvr>
                                        <p:cTn id="366" dur="500"/>
                                        <p:tgtEl>
                                          <p:spTgt spid="56551"/>
                                        </p:tgtEl>
                                      </p:cBhvr>
                                    </p:animEffect>
                                    <p:set>
                                      <p:cBhvr>
                                        <p:cTn id="367" dur="1" fill="hold">
                                          <p:stCondLst>
                                            <p:cond delay="499"/>
                                          </p:stCondLst>
                                        </p:cTn>
                                        <p:tgtEl>
                                          <p:spTgt spid="56551"/>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6554"/>
                                        </p:tgtEl>
                                        <p:attrNameLst>
                                          <p:attrName>style.visibility</p:attrName>
                                        </p:attrNameLst>
                                      </p:cBhvr>
                                      <p:to>
                                        <p:strVal val="visible"/>
                                      </p:to>
                                    </p:set>
                                    <p:animEffect transition="in" filter="slide(fromTop)">
                                      <p:cBhvr>
                                        <p:cTn id="370" dur="500"/>
                                        <p:tgtEl>
                                          <p:spTgt spid="56554"/>
                                        </p:tgtEl>
                                      </p:cBhvr>
                                    </p:animEffect>
                                  </p:childTnLst>
                                </p:cTn>
                              </p:par>
                              <p:par>
                                <p:cTn id="371" presetID="12" presetClass="exit" presetSubtype="4" fill="hold" nodeType="withEffect">
                                  <p:stCondLst>
                                    <p:cond delay="54000"/>
                                  </p:stCondLst>
                                  <p:childTnLst>
                                    <p:animEffect transition="out" filter="slide(fromBottom)">
                                      <p:cBhvr>
                                        <p:cTn id="372" dur="500"/>
                                        <p:tgtEl>
                                          <p:spTgt spid="56554"/>
                                        </p:tgtEl>
                                      </p:cBhvr>
                                    </p:animEffect>
                                    <p:set>
                                      <p:cBhvr>
                                        <p:cTn id="373" dur="1" fill="hold">
                                          <p:stCondLst>
                                            <p:cond delay="499"/>
                                          </p:stCondLst>
                                        </p:cTn>
                                        <p:tgtEl>
                                          <p:spTgt spid="56554"/>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6557"/>
                                        </p:tgtEl>
                                        <p:attrNameLst>
                                          <p:attrName>style.visibility</p:attrName>
                                        </p:attrNameLst>
                                      </p:cBhvr>
                                      <p:to>
                                        <p:strVal val="visible"/>
                                      </p:to>
                                    </p:set>
                                    <p:animEffect transition="in" filter="slide(fromTop)">
                                      <p:cBhvr>
                                        <p:cTn id="376" dur="500"/>
                                        <p:tgtEl>
                                          <p:spTgt spid="56557"/>
                                        </p:tgtEl>
                                      </p:cBhvr>
                                    </p:animEffect>
                                  </p:childTnLst>
                                </p:cTn>
                              </p:par>
                              <p:par>
                                <p:cTn id="377" presetID="12" presetClass="exit" presetSubtype="4" fill="hold" nodeType="withEffect">
                                  <p:stCondLst>
                                    <p:cond delay="55000"/>
                                  </p:stCondLst>
                                  <p:childTnLst>
                                    <p:animEffect transition="out" filter="slide(fromBottom)">
                                      <p:cBhvr>
                                        <p:cTn id="378" dur="500"/>
                                        <p:tgtEl>
                                          <p:spTgt spid="56557"/>
                                        </p:tgtEl>
                                      </p:cBhvr>
                                    </p:animEffect>
                                    <p:set>
                                      <p:cBhvr>
                                        <p:cTn id="379" dur="1" fill="hold">
                                          <p:stCondLst>
                                            <p:cond delay="499"/>
                                          </p:stCondLst>
                                        </p:cTn>
                                        <p:tgtEl>
                                          <p:spTgt spid="56557"/>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6560"/>
                                        </p:tgtEl>
                                        <p:attrNameLst>
                                          <p:attrName>style.visibility</p:attrName>
                                        </p:attrNameLst>
                                      </p:cBhvr>
                                      <p:to>
                                        <p:strVal val="visible"/>
                                      </p:to>
                                    </p:set>
                                    <p:animEffect transition="in" filter="slide(fromTop)">
                                      <p:cBhvr>
                                        <p:cTn id="382" dur="500"/>
                                        <p:tgtEl>
                                          <p:spTgt spid="56560"/>
                                        </p:tgtEl>
                                      </p:cBhvr>
                                    </p:animEffect>
                                  </p:childTnLst>
                                </p:cTn>
                              </p:par>
                              <p:par>
                                <p:cTn id="383" presetID="12" presetClass="exit" presetSubtype="4" fill="hold" nodeType="withEffect">
                                  <p:stCondLst>
                                    <p:cond delay="56000"/>
                                  </p:stCondLst>
                                  <p:childTnLst>
                                    <p:animEffect transition="out" filter="slide(fromBottom)">
                                      <p:cBhvr>
                                        <p:cTn id="384" dur="500"/>
                                        <p:tgtEl>
                                          <p:spTgt spid="56560"/>
                                        </p:tgtEl>
                                      </p:cBhvr>
                                    </p:animEffect>
                                    <p:set>
                                      <p:cBhvr>
                                        <p:cTn id="385" dur="1" fill="hold">
                                          <p:stCondLst>
                                            <p:cond delay="499"/>
                                          </p:stCondLst>
                                        </p:cTn>
                                        <p:tgtEl>
                                          <p:spTgt spid="56560"/>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6563"/>
                                        </p:tgtEl>
                                        <p:attrNameLst>
                                          <p:attrName>style.visibility</p:attrName>
                                        </p:attrNameLst>
                                      </p:cBhvr>
                                      <p:to>
                                        <p:strVal val="visible"/>
                                      </p:to>
                                    </p:set>
                                    <p:animEffect transition="in" filter="slide(fromTop)">
                                      <p:cBhvr>
                                        <p:cTn id="388" dur="500"/>
                                        <p:tgtEl>
                                          <p:spTgt spid="56563"/>
                                        </p:tgtEl>
                                      </p:cBhvr>
                                    </p:animEffect>
                                  </p:childTnLst>
                                </p:cTn>
                              </p:par>
                              <p:par>
                                <p:cTn id="389" presetID="12" presetClass="exit" presetSubtype="4" fill="hold" nodeType="withEffect">
                                  <p:stCondLst>
                                    <p:cond delay="57000"/>
                                  </p:stCondLst>
                                  <p:childTnLst>
                                    <p:animEffect transition="out" filter="slide(fromBottom)">
                                      <p:cBhvr>
                                        <p:cTn id="390" dur="500"/>
                                        <p:tgtEl>
                                          <p:spTgt spid="56563"/>
                                        </p:tgtEl>
                                      </p:cBhvr>
                                    </p:animEffect>
                                    <p:set>
                                      <p:cBhvr>
                                        <p:cTn id="391" dur="1" fill="hold">
                                          <p:stCondLst>
                                            <p:cond delay="499"/>
                                          </p:stCondLst>
                                        </p:cTn>
                                        <p:tgtEl>
                                          <p:spTgt spid="56563"/>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6566"/>
                                        </p:tgtEl>
                                        <p:attrNameLst>
                                          <p:attrName>style.visibility</p:attrName>
                                        </p:attrNameLst>
                                      </p:cBhvr>
                                      <p:to>
                                        <p:strVal val="visible"/>
                                      </p:to>
                                    </p:set>
                                    <p:animEffect transition="in" filter="slide(fromTop)">
                                      <p:cBhvr>
                                        <p:cTn id="394" dur="500"/>
                                        <p:tgtEl>
                                          <p:spTgt spid="56566"/>
                                        </p:tgtEl>
                                      </p:cBhvr>
                                    </p:animEffect>
                                  </p:childTnLst>
                                </p:cTn>
                              </p:par>
                              <p:par>
                                <p:cTn id="395" presetID="12" presetClass="exit" presetSubtype="4" fill="hold" nodeType="withEffect">
                                  <p:stCondLst>
                                    <p:cond delay="58000"/>
                                  </p:stCondLst>
                                  <p:childTnLst>
                                    <p:animEffect transition="out" filter="slide(fromBottom)">
                                      <p:cBhvr>
                                        <p:cTn id="396" dur="500"/>
                                        <p:tgtEl>
                                          <p:spTgt spid="56566"/>
                                        </p:tgtEl>
                                      </p:cBhvr>
                                    </p:animEffect>
                                    <p:set>
                                      <p:cBhvr>
                                        <p:cTn id="397" dur="1" fill="hold">
                                          <p:stCondLst>
                                            <p:cond delay="499"/>
                                          </p:stCondLst>
                                        </p:cTn>
                                        <p:tgtEl>
                                          <p:spTgt spid="56566"/>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6569"/>
                                        </p:tgtEl>
                                        <p:attrNameLst>
                                          <p:attrName>style.visibility</p:attrName>
                                        </p:attrNameLst>
                                      </p:cBhvr>
                                      <p:to>
                                        <p:strVal val="visible"/>
                                      </p:to>
                                    </p:set>
                                    <p:animEffect transition="in" filter="slide(fromTop)">
                                      <p:cBhvr>
                                        <p:cTn id="400" dur="500"/>
                                        <p:tgtEl>
                                          <p:spTgt spid="56569"/>
                                        </p:tgtEl>
                                      </p:cBhvr>
                                    </p:animEffect>
                                  </p:childTnLst>
                                </p:cTn>
                              </p:par>
                              <p:par>
                                <p:cTn id="401" presetID="12" presetClass="exit" presetSubtype="4" fill="hold" nodeType="withEffect">
                                  <p:stCondLst>
                                    <p:cond delay="59000"/>
                                  </p:stCondLst>
                                  <p:childTnLst>
                                    <p:animEffect transition="out" filter="slide(fromBottom)">
                                      <p:cBhvr>
                                        <p:cTn id="402" dur="500"/>
                                        <p:tgtEl>
                                          <p:spTgt spid="56569"/>
                                        </p:tgtEl>
                                      </p:cBhvr>
                                    </p:animEffect>
                                    <p:set>
                                      <p:cBhvr>
                                        <p:cTn id="403" dur="1" fill="hold">
                                          <p:stCondLst>
                                            <p:cond delay="499"/>
                                          </p:stCondLst>
                                        </p:cTn>
                                        <p:tgtEl>
                                          <p:spTgt spid="56569"/>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6572"/>
                                        </p:tgtEl>
                                        <p:attrNameLst>
                                          <p:attrName>style.visibility</p:attrName>
                                        </p:attrNameLst>
                                      </p:cBhvr>
                                      <p:to>
                                        <p:strVal val="visible"/>
                                      </p:to>
                                    </p:set>
                                    <p:animEffect transition="in" filter="slide(fromTop)">
                                      <p:cBhvr>
                                        <p:cTn id="406" dur="500"/>
                                        <p:tgtEl>
                                          <p:spTgt spid="565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0" y="0"/>
            <a:ext cx="9144000" cy="68580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47" name="Rectangle 3"/>
          <p:cNvSpPr>
            <a:spLocks noChangeArrowheads="1"/>
          </p:cNvSpPr>
          <p:nvPr/>
        </p:nvSpPr>
        <p:spPr bwMode="auto">
          <a:xfrm>
            <a:off x="0" y="0"/>
            <a:ext cx="9144000" cy="3933825"/>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48" name="Rectangle 4"/>
          <p:cNvSpPr>
            <a:spLocks noChangeArrowheads="1"/>
          </p:cNvSpPr>
          <p:nvPr/>
        </p:nvSpPr>
        <p:spPr bwMode="auto">
          <a:xfrm>
            <a:off x="0" y="3819525"/>
            <a:ext cx="9144000" cy="3038475"/>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49" name="Rectangle 5"/>
          <p:cNvSpPr>
            <a:spLocks noChangeArrowheads="1"/>
          </p:cNvSpPr>
          <p:nvPr/>
        </p:nvSpPr>
        <p:spPr bwMode="auto">
          <a:xfrm>
            <a:off x="0" y="3819525"/>
            <a:ext cx="9144000" cy="712788"/>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50" name="Freeform 6"/>
          <p:cNvSpPr>
            <a:spLocks/>
          </p:cNvSpPr>
          <p:nvPr/>
        </p:nvSpPr>
        <p:spPr bwMode="auto">
          <a:xfrm>
            <a:off x="506413" y="1595438"/>
            <a:ext cx="8132762" cy="53340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351" name="Rectangle 7"/>
          <p:cNvSpPr>
            <a:spLocks noChangeArrowheads="1"/>
          </p:cNvSpPr>
          <p:nvPr/>
        </p:nvSpPr>
        <p:spPr bwMode="auto">
          <a:xfrm flipV="1">
            <a:off x="0" y="3429000"/>
            <a:ext cx="9144000" cy="398463"/>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52" name="AutoShape 8"/>
          <p:cNvSpPr>
            <a:spLocks noChangeArrowheads="1"/>
          </p:cNvSpPr>
          <p:nvPr/>
        </p:nvSpPr>
        <p:spPr bwMode="auto">
          <a:xfrm>
            <a:off x="447675" y="2051050"/>
            <a:ext cx="8248650" cy="320516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grpSp>
        <p:nvGrpSpPr>
          <p:cNvPr id="57353" name="Group 9"/>
          <p:cNvGrpSpPr>
            <a:grpSpLocks/>
          </p:cNvGrpSpPr>
          <p:nvPr/>
        </p:nvGrpSpPr>
        <p:grpSpPr bwMode="auto">
          <a:xfrm>
            <a:off x="703263" y="2762250"/>
            <a:ext cx="1168400" cy="1912938"/>
            <a:chOff x="275" y="2008"/>
            <a:chExt cx="795" cy="1276"/>
          </a:xfrm>
        </p:grpSpPr>
        <p:sp>
          <p:nvSpPr>
            <p:cNvPr id="57354"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55"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56"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57"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7358" name="Group 14"/>
          <p:cNvGrpSpPr>
            <a:grpSpLocks/>
          </p:cNvGrpSpPr>
          <p:nvPr/>
        </p:nvGrpSpPr>
        <p:grpSpPr bwMode="auto">
          <a:xfrm>
            <a:off x="1943100" y="2765425"/>
            <a:ext cx="1168400" cy="1912938"/>
            <a:chOff x="275" y="2008"/>
            <a:chExt cx="795" cy="1276"/>
          </a:xfrm>
        </p:grpSpPr>
        <p:sp>
          <p:nvSpPr>
            <p:cNvPr id="57359"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60"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61"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62"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7363" name="Group 19"/>
          <p:cNvGrpSpPr>
            <a:grpSpLocks/>
          </p:cNvGrpSpPr>
          <p:nvPr/>
        </p:nvGrpSpPr>
        <p:grpSpPr bwMode="auto">
          <a:xfrm>
            <a:off x="3368675" y="2762250"/>
            <a:ext cx="1168400" cy="1912938"/>
            <a:chOff x="275" y="2008"/>
            <a:chExt cx="795" cy="1276"/>
          </a:xfrm>
        </p:grpSpPr>
        <p:sp>
          <p:nvSpPr>
            <p:cNvPr id="57364"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65"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66"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67"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7368" name="Group 24"/>
          <p:cNvGrpSpPr>
            <a:grpSpLocks/>
          </p:cNvGrpSpPr>
          <p:nvPr/>
        </p:nvGrpSpPr>
        <p:grpSpPr bwMode="auto">
          <a:xfrm>
            <a:off x="4606925" y="2765425"/>
            <a:ext cx="1168400" cy="1912938"/>
            <a:chOff x="275" y="2008"/>
            <a:chExt cx="795" cy="1276"/>
          </a:xfrm>
        </p:grpSpPr>
        <p:sp>
          <p:nvSpPr>
            <p:cNvPr id="57369"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70"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71"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72"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7373" name="Group 29"/>
          <p:cNvGrpSpPr>
            <a:grpSpLocks/>
          </p:cNvGrpSpPr>
          <p:nvPr/>
        </p:nvGrpSpPr>
        <p:grpSpPr bwMode="auto">
          <a:xfrm>
            <a:off x="6030913" y="2762250"/>
            <a:ext cx="1168400" cy="1912938"/>
            <a:chOff x="275" y="2008"/>
            <a:chExt cx="795" cy="1276"/>
          </a:xfrm>
        </p:grpSpPr>
        <p:sp>
          <p:nvSpPr>
            <p:cNvPr id="57374"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75"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76"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77"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sp>
        <p:nvSpPr>
          <p:cNvPr id="57378" name="AutoShape 34"/>
          <p:cNvSpPr>
            <a:spLocks noChangeArrowheads="1"/>
          </p:cNvSpPr>
          <p:nvPr/>
        </p:nvSpPr>
        <p:spPr bwMode="auto">
          <a:xfrm>
            <a:off x="7270750" y="2765425"/>
            <a:ext cx="1168400" cy="1912938"/>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79" name="AutoShape 35"/>
          <p:cNvSpPr>
            <a:spLocks noChangeArrowheads="1"/>
          </p:cNvSpPr>
          <p:nvPr/>
        </p:nvSpPr>
        <p:spPr bwMode="auto">
          <a:xfrm>
            <a:off x="7270750" y="2765425"/>
            <a:ext cx="1168400" cy="22860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80" name="AutoShape 36"/>
          <p:cNvSpPr>
            <a:spLocks noChangeArrowheads="1"/>
          </p:cNvSpPr>
          <p:nvPr/>
        </p:nvSpPr>
        <p:spPr bwMode="auto">
          <a:xfrm>
            <a:off x="7270750" y="4449763"/>
            <a:ext cx="1168400" cy="22860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81" name="AutoShape 37"/>
          <p:cNvSpPr>
            <a:spLocks noChangeArrowheads="1"/>
          </p:cNvSpPr>
          <p:nvPr/>
        </p:nvSpPr>
        <p:spPr bwMode="auto">
          <a:xfrm>
            <a:off x="7270750" y="2765425"/>
            <a:ext cx="1168400" cy="1912938"/>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7382" name="AutoShape 38"/>
          <p:cNvSpPr>
            <a:spLocks noChangeArrowheads="1"/>
          </p:cNvSpPr>
          <p:nvPr/>
        </p:nvSpPr>
        <p:spPr bwMode="auto">
          <a:xfrm flipV="1">
            <a:off x="447675" y="5267325"/>
            <a:ext cx="8248650" cy="1077913"/>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en-US" altLang="en-US"/>
          </a:p>
        </p:txBody>
      </p:sp>
      <p:grpSp>
        <p:nvGrpSpPr>
          <p:cNvPr id="57383" name="Group 39"/>
          <p:cNvGrpSpPr>
            <a:grpSpLocks/>
          </p:cNvGrpSpPr>
          <p:nvPr/>
        </p:nvGrpSpPr>
        <p:grpSpPr bwMode="auto">
          <a:xfrm>
            <a:off x="7270750" y="2981325"/>
            <a:ext cx="1168400" cy="1473200"/>
            <a:chOff x="4580" y="1878"/>
            <a:chExt cx="736" cy="928"/>
          </a:xfrm>
        </p:grpSpPr>
        <p:sp>
          <p:nvSpPr>
            <p:cNvPr id="57384"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85"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386" name="Group 42"/>
          <p:cNvGrpSpPr>
            <a:grpSpLocks/>
          </p:cNvGrpSpPr>
          <p:nvPr/>
        </p:nvGrpSpPr>
        <p:grpSpPr bwMode="auto">
          <a:xfrm>
            <a:off x="7270750" y="2981325"/>
            <a:ext cx="1168400" cy="1473200"/>
            <a:chOff x="4580" y="1878"/>
            <a:chExt cx="736" cy="928"/>
          </a:xfrm>
        </p:grpSpPr>
        <p:sp>
          <p:nvSpPr>
            <p:cNvPr id="57387"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88"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7389" name="Group 45"/>
          <p:cNvGrpSpPr>
            <a:grpSpLocks/>
          </p:cNvGrpSpPr>
          <p:nvPr/>
        </p:nvGrpSpPr>
        <p:grpSpPr bwMode="auto">
          <a:xfrm>
            <a:off x="6030913" y="2981325"/>
            <a:ext cx="1168400" cy="1473200"/>
            <a:chOff x="4580" y="1878"/>
            <a:chExt cx="736" cy="928"/>
          </a:xfrm>
        </p:grpSpPr>
        <p:sp>
          <p:nvSpPr>
            <p:cNvPr id="57390"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91"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392" name="Group 48"/>
          <p:cNvGrpSpPr>
            <a:grpSpLocks/>
          </p:cNvGrpSpPr>
          <p:nvPr/>
        </p:nvGrpSpPr>
        <p:grpSpPr bwMode="auto">
          <a:xfrm>
            <a:off x="1943100" y="2982913"/>
            <a:ext cx="1168400" cy="1473200"/>
            <a:chOff x="4580" y="1878"/>
            <a:chExt cx="736" cy="928"/>
          </a:xfrm>
        </p:grpSpPr>
        <p:sp>
          <p:nvSpPr>
            <p:cNvPr id="57393"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94"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395" name="Group 51"/>
          <p:cNvGrpSpPr>
            <a:grpSpLocks/>
          </p:cNvGrpSpPr>
          <p:nvPr/>
        </p:nvGrpSpPr>
        <p:grpSpPr bwMode="auto">
          <a:xfrm>
            <a:off x="703263" y="2982913"/>
            <a:ext cx="1168400" cy="1473200"/>
            <a:chOff x="4580" y="1878"/>
            <a:chExt cx="736" cy="928"/>
          </a:xfrm>
        </p:grpSpPr>
        <p:sp>
          <p:nvSpPr>
            <p:cNvPr id="57396"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97"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398" name="Group 54"/>
          <p:cNvGrpSpPr>
            <a:grpSpLocks/>
          </p:cNvGrpSpPr>
          <p:nvPr/>
        </p:nvGrpSpPr>
        <p:grpSpPr bwMode="auto">
          <a:xfrm>
            <a:off x="4606925" y="2984500"/>
            <a:ext cx="1168400" cy="1473200"/>
            <a:chOff x="4580" y="1878"/>
            <a:chExt cx="736" cy="928"/>
          </a:xfrm>
        </p:grpSpPr>
        <p:sp>
          <p:nvSpPr>
            <p:cNvPr id="57399"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00"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7401" name="Group 57"/>
          <p:cNvGrpSpPr>
            <a:grpSpLocks/>
          </p:cNvGrpSpPr>
          <p:nvPr/>
        </p:nvGrpSpPr>
        <p:grpSpPr bwMode="auto">
          <a:xfrm>
            <a:off x="7270750" y="2981325"/>
            <a:ext cx="1168400" cy="1473200"/>
            <a:chOff x="4580" y="1878"/>
            <a:chExt cx="736" cy="928"/>
          </a:xfrm>
        </p:grpSpPr>
        <p:sp>
          <p:nvSpPr>
            <p:cNvPr id="57402"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03"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7404" name="Group 60"/>
          <p:cNvGrpSpPr>
            <a:grpSpLocks/>
          </p:cNvGrpSpPr>
          <p:nvPr/>
        </p:nvGrpSpPr>
        <p:grpSpPr bwMode="auto">
          <a:xfrm>
            <a:off x="7270750" y="2981325"/>
            <a:ext cx="1168400" cy="1473200"/>
            <a:chOff x="4580" y="1878"/>
            <a:chExt cx="736" cy="928"/>
          </a:xfrm>
        </p:grpSpPr>
        <p:sp>
          <p:nvSpPr>
            <p:cNvPr id="57405"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06"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7407" name="Group 63"/>
          <p:cNvGrpSpPr>
            <a:grpSpLocks/>
          </p:cNvGrpSpPr>
          <p:nvPr/>
        </p:nvGrpSpPr>
        <p:grpSpPr bwMode="auto">
          <a:xfrm>
            <a:off x="7270750" y="2981325"/>
            <a:ext cx="1168400" cy="1473200"/>
            <a:chOff x="4580" y="1878"/>
            <a:chExt cx="736" cy="928"/>
          </a:xfrm>
        </p:grpSpPr>
        <p:sp>
          <p:nvSpPr>
            <p:cNvPr id="57408"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09"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7410" name="Group 66"/>
          <p:cNvGrpSpPr>
            <a:grpSpLocks/>
          </p:cNvGrpSpPr>
          <p:nvPr/>
        </p:nvGrpSpPr>
        <p:grpSpPr bwMode="auto">
          <a:xfrm>
            <a:off x="7270750" y="2981325"/>
            <a:ext cx="1168400" cy="1473200"/>
            <a:chOff x="4580" y="1878"/>
            <a:chExt cx="736" cy="928"/>
          </a:xfrm>
        </p:grpSpPr>
        <p:sp>
          <p:nvSpPr>
            <p:cNvPr id="57411"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12"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7413" name="Group 69"/>
          <p:cNvGrpSpPr>
            <a:grpSpLocks/>
          </p:cNvGrpSpPr>
          <p:nvPr/>
        </p:nvGrpSpPr>
        <p:grpSpPr bwMode="auto">
          <a:xfrm>
            <a:off x="7270750" y="2981325"/>
            <a:ext cx="1168400" cy="1473200"/>
            <a:chOff x="4580" y="1878"/>
            <a:chExt cx="736" cy="928"/>
          </a:xfrm>
        </p:grpSpPr>
        <p:sp>
          <p:nvSpPr>
            <p:cNvPr id="57414"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15"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7416" name="Group 72"/>
          <p:cNvGrpSpPr>
            <a:grpSpLocks/>
          </p:cNvGrpSpPr>
          <p:nvPr/>
        </p:nvGrpSpPr>
        <p:grpSpPr bwMode="auto">
          <a:xfrm>
            <a:off x="7270750" y="2981325"/>
            <a:ext cx="1168400" cy="1473200"/>
            <a:chOff x="4580" y="1878"/>
            <a:chExt cx="736" cy="928"/>
          </a:xfrm>
        </p:grpSpPr>
        <p:sp>
          <p:nvSpPr>
            <p:cNvPr id="57417"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18"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7419" name="Group 75"/>
          <p:cNvGrpSpPr>
            <a:grpSpLocks/>
          </p:cNvGrpSpPr>
          <p:nvPr/>
        </p:nvGrpSpPr>
        <p:grpSpPr bwMode="auto">
          <a:xfrm>
            <a:off x="7270750" y="2981325"/>
            <a:ext cx="1168400" cy="1473200"/>
            <a:chOff x="4580" y="1878"/>
            <a:chExt cx="736" cy="928"/>
          </a:xfrm>
        </p:grpSpPr>
        <p:sp>
          <p:nvSpPr>
            <p:cNvPr id="57420"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21"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7422" name="Group 78"/>
          <p:cNvGrpSpPr>
            <a:grpSpLocks/>
          </p:cNvGrpSpPr>
          <p:nvPr/>
        </p:nvGrpSpPr>
        <p:grpSpPr bwMode="auto">
          <a:xfrm>
            <a:off x="7270750" y="2981325"/>
            <a:ext cx="1168400" cy="1473200"/>
            <a:chOff x="4580" y="1878"/>
            <a:chExt cx="736" cy="928"/>
          </a:xfrm>
        </p:grpSpPr>
        <p:sp>
          <p:nvSpPr>
            <p:cNvPr id="57423"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24"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7425" name="Group 81"/>
          <p:cNvGrpSpPr>
            <a:grpSpLocks/>
          </p:cNvGrpSpPr>
          <p:nvPr/>
        </p:nvGrpSpPr>
        <p:grpSpPr bwMode="auto">
          <a:xfrm>
            <a:off x="6030913" y="2981325"/>
            <a:ext cx="1168400" cy="1473200"/>
            <a:chOff x="4580" y="1878"/>
            <a:chExt cx="736" cy="928"/>
          </a:xfrm>
        </p:grpSpPr>
        <p:sp>
          <p:nvSpPr>
            <p:cNvPr id="57426"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27"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7428" name="Group 84"/>
          <p:cNvGrpSpPr>
            <a:grpSpLocks/>
          </p:cNvGrpSpPr>
          <p:nvPr/>
        </p:nvGrpSpPr>
        <p:grpSpPr bwMode="auto">
          <a:xfrm>
            <a:off x="4606925" y="2984500"/>
            <a:ext cx="1168400" cy="1473200"/>
            <a:chOff x="4580" y="1878"/>
            <a:chExt cx="736" cy="928"/>
          </a:xfrm>
        </p:grpSpPr>
        <p:sp>
          <p:nvSpPr>
            <p:cNvPr id="57429"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30"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7431" name="Group 87"/>
          <p:cNvGrpSpPr>
            <a:grpSpLocks/>
          </p:cNvGrpSpPr>
          <p:nvPr/>
        </p:nvGrpSpPr>
        <p:grpSpPr bwMode="auto">
          <a:xfrm>
            <a:off x="3368675" y="2981325"/>
            <a:ext cx="1168400" cy="1473200"/>
            <a:chOff x="4580" y="1878"/>
            <a:chExt cx="736" cy="928"/>
          </a:xfrm>
        </p:grpSpPr>
        <p:sp>
          <p:nvSpPr>
            <p:cNvPr id="57432"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33"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434" name="Group 90"/>
          <p:cNvGrpSpPr>
            <a:grpSpLocks/>
          </p:cNvGrpSpPr>
          <p:nvPr/>
        </p:nvGrpSpPr>
        <p:grpSpPr bwMode="auto">
          <a:xfrm>
            <a:off x="7270750" y="2981325"/>
            <a:ext cx="1168400" cy="1473200"/>
            <a:chOff x="4580" y="1878"/>
            <a:chExt cx="736" cy="928"/>
          </a:xfrm>
        </p:grpSpPr>
        <p:sp>
          <p:nvSpPr>
            <p:cNvPr id="57435"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36"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437" name="Group 93"/>
          <p:cNvGrpSpPr>
            <a:grpSpLocks/>
          </p:cNvGrpSpPr>
          <p:nvPr/>
        </p:nvGrpSpPr>
        <p:grpSpPr bwMode="auto">
          <a:xfrm>
            <a:off x="6030913" y="2981325"/>
            <a:ext cx="1168400" cy="1473200"/>
            <a:chOff x="4580" y="1878"/>
            <a:chExt cx="736" cy="928"/>
          </a:xfrm>
        </p:grpSpPr>
        <p:sp>
          <p:nvSpPr>
            <p:cNvPr id="57438"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39"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7440" name="Group 96"/>
          <p:cNvGrpSpPr>
            <a:grpSpLocks/>
          </p:cNvGrpSpPr>
          <p:nvPr/>
        </p:nvGrpSpPr>
        <p:grpSpPr bwMode="auto">
          <a:xfrm>
            <a:off x="7270750" y="2981325"/>
            <a:ext cx="1168400" cy="1473200"/>
            <a:chOff x="4580" y="1878"/>
            <a:chExt cx="736" cy="928"/>
          </a:xfrm>
        </p:grpSpPr>
        <p:sp>
          <p:nvSpPr>
            <p:cNvPr id="57441"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42"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7443" name="Group 99"/>
          <p:cNvGrpSpPr>
            <a:grpSpLocks/>
          </p:cNvGrpSpPr>
          <p:nvPr/>
        </p:nvGrpSpPr>
        <p:grpSpPr bwMode="auto">
          <a:xfrm>
            <a:off x="7270750" y="2981325"/>
            <a:ext cx="1168400" cy="1473200"/>
            <a:chOff x="4580" y="1878"/>
            <a:chExt cx="736" cy="928"/>
          </a:xfrm>
        </p:grpSpPr>
        <p:sp>
          <p:nvSpPr>
            <p:cNvPr id="57444"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45"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7446" name="Group 102"/>
          <p:cNvGrpSpPr>
            <a:grpSpLocks/>
          </p:cNvGrpSpPr>
          <p:nvPr/>
        </p:nvGrpSpPr>
        <p:grpSpPr bwMode="auto">
          <a:xfrm>
            <a:off x="7270750" y="2981325"/>
            <a:ext cx="1168400" cy="1473200"/>
            <a:chOff x="4580" y="1878"/>
            <a:chExt cx="736" cy="928"/>
          </a:xfrm>
        </p:grpSpPr>
        <p:sp>
          <p:nvSpPr>
            <p:cNvPr id="57447"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48"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7449" name="Group 105"/>
          <p:cNvGrpSpPr>
            <a:grpSpLocks/>
          </p:cNvGrpSpPr>
          <p:nvPr/>
        </p:nvGrpSpPr>
        <p:grpSpPr bwMode="auto">
          <a:xfrm>
            <a:off x="7270750" y="2981325"/>
            <a:ext cx="1168400" cy="1473200"/>
            <a:chOff x="4580" y="1878"/>
            <a:chExt cx="736" cy="928"/>
          </a:xfrm>
        </p:grpSpPr>
        <p:sp>
          <p:nvSpPr>
            <p:cNvPr id="57450"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51"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7452" name="Group 108"/>
          <p:cNvGrpSpPr>
            <a:grpSpLocks/>
          </p:cNvGrpSpPr>
          <p:nvPr/>
        </p:nvGrpSpPr>
        <p:grpSpPr bwMode="auto">
          <a:xfrm>
            <a:off x="7270750" y="2981325"/>
            <a:ext cx="1168400" cy="1473200"/>
            <a:chOff x="4580" y="1878"/>
            <a:chExt cx="736" cy="928"/>
          </a:xfrm>
        </p:grpSpPr>
        <p:sp>
          <p:nvSpPr>
            <p:cNvPr id="57453"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54"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7455" name="Group 111"/>
          <p:cNvGrpSpPr>
            <a:grpSpLocks/>
          </p:cNvGrpSpPr>
          <p:nvPr/>
        </p:nvGrpSpPr>
        <p:grpSpPr bwMode="auto">
          <a:xfrm>
            <a:off x="7270750" y="2981325"/>
            <a:ext cx="1168400" cy="1473200"/>
            <a:chOff x="4580" y="1878"/>
            <a:chExt cx="736" cy="928"/>
          </a:xfrm>
        </p:grpSpPr>
        <p:sp>
          <p:nvSpPr>
            <p:cNvPr id="57456"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57"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7458" name="Group 114"/>
          <p:cNvGrpSpPr>
            <a:grpSpLocks/>
          </p:cNvGrpSpPr>
          <p:nvPr/>
        </p:nvGrpSpPr>
        <p:grpSpPr bwMode="auto">
          <a:xfrm>
            <a:off x="7270750" y="2981325"/>
            <a:ext cx="1168400" cy="1473200"/>
            <a:chOff x="4580" y="1878"/>
            <a:chExt cx="736" cy="928"/>
          </a:xfrm>
        </p:grpSpPr>
        <p:sp>
          <p:nvSpPr>
            <p:cNvPr id="57459"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60"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7461" name="Group 117"/>
          <p:cNvGrpSpPr>
            <a:grpSpLocks/>
          </p:cNvGrpSpPr>
          <p:nvPr/>
        </p:nvGrpSpPr>
        <p:grpSpPr bwMode="auto">
          <a:xfrm>
            <a:off x="7270750" y="2981325"/>
            <a:ext cx="1168400" cy="1473200"/>
            <a:chOff x="4580" y="1878"/>
            <a:chExt cx="736" cy="928"/>
          </a:xfrm>
        </p:grpSpPr>
        <p:sp>
          <p:nvSpPr>
            <p:cNvPr id="57462"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63"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7464" name="Group 120"/>
          <p:cNvGrpSpPr>
            <a:grpSpLocks/>
          </p:cNvGrpSpPr>
          <p:nvPr/>
        </p:nvGrpSpPr>
        <p:grpSpPr bwMode="auto">
          <a:xfrm>
            <a:off x="7270750" y="2981325"/>
            <a:ext cx="1168400" cy="1473200"/>
            <a:chOff x="4580" y="1878"/>
            <a:chExt cx="736" cy="928"/>
          </a:xfrm>
        </p:grpSpPr>
        <p:sp>
          <p:nvSpPr>
            <p:cNvPr id="57465"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66"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7467" name="Group 123"/>
          <p:cNvGrpSpPr>
            <a:grpSpLocks/>
          </p:cNvGrpSpPr>
          <p:nvPr/>
        </p:nvGrpSpPr>
        <p:grpSpPr bwMode="auto">
          <a:xfrm>
            <a:off x="7270750" y="2981325"/>
            <a:ext cx="1168400" cy="1473200"/>
            <a:chOff x="4580" y="1878"/>
            <a:chExt cx="736" cy="928"/>
          </a:xfrm>
        </p:grpSpPr>
        <p:sp>
          <p:nvSpPr>
            <p:cNvPr id="57468"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69"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470" name="Group 126"/>
          <p:cNvGrpSpPr>
            <a:grpSpLocks/>
          </p:cNvGrpSpPr>
          <p:nvPr/>
        </p:nvGrpSpPr>
        <p:grpSpPr bwMode="auto">
          <a:xfrm>
            <a:off x="6030913" y="2981325"/>
            <a:ext cx="1168400" cy="1473200"/>
            <a:chOff x="4580" y="1878"/>
            <a:chExt cx="736" cy="928"/>
          </a:xfrm>
        </p:grpSpPr>
        <p:sp>
          <p:nvSpPr>
            <p:cNvPr id="57471"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72"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7473" name="Group 129"/>
          <p:cNvGrpSpPr>
            <a:grpSpLocks/>
          </p:cNvGrpSpPr>
          <p:nvPr/>
        </p:nvGrpSpPr>
        <p:grpSpPr bwMode="auto">
          <a:xfrm>
            <a:off x="7270750" y="2981325"/>
            <a:ext cx="1168400" cy="1473200"/>
            <a:chOff x="4580" y="1878"/>
            <a:chExt cx="736" cy="928"/>
          </a:xfrm>
        </p:grpSpPr>
        <p:sp>
          <p:nvSpPr>
            <p:cNvPr id="57474"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75"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7476" name="Group 132"/>
          <p:cNvGrpSpPr>
            <a:grpSpLocks/>
          </p:cNvGrpSpPr>
          <p:nvPr/>
        </p:nvGrpSpPr>
        <p:grpSpPr bwMode="auto">
          <a:xfrm>
            <a:off x="7270750" y="2981325"/>
            <a:ext cx="1168400" cy="1473200"/>
            <a:chOff x="4580" y="1878"/>
            <a:chExt cx="736" cy="928"/>
          </a:xfrm>
        </p:grpSpPr>
        <p:sp>
          <p:nvSpPr>
            <p:cNvPr id="57477"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78"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7479" name="Group 135"/>
          <p:cNvGrpSpPr>
            <a:grpSpLocks/>
          </p:cNvGrpSpPr>
          <p:nvPr/>
        </p:nvGrpSpPr>
        <p:grpSpPr bwMode="auto">
          <a:xfrm>
            <a:off x="7270750" y="2981325"/>
            <a:ext cx="1168400" cy="1473200"/>
            <a:chOff x="4580" y="1878"/>
            <a:chExt cx="736" cy="928"/>
          </a:xfrm>
        </p:grpSpPr>
        <p:sp>
          <p:nvSpPr>
            <p:cNvPr id="57480"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81"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7482" name="Group 138"/>
          <p:cNvGrpSpPr>
            <a:grpSpLocks/>
          </p:cNvGrpSpPr>
          <p:nvPr/>
        </p:nvGrpSpPr>
        <p:grpSpPr bwMode="auto">
          <a:xfrm>
            <a:off x="7270750" y="2981325"/>
            <a:ext cx="1168400" cy="1473200"/>
            <a:chOff x="4580" y="1878"/>
            <a:chExt cx="736" cy="928"/>
          </a:xfrm>
        </p:grpSpPr>
        <p:sp>
          <p:nvSpPr>
            <p:cNvPr id="57483"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84"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7485" name="Group 141"/>
          <p:cNvGrpSpPr>
            <a:grpSpLocks/>
          </p:cNvGrpSpPr>
          <p:nvPr/>
        </p:nvGrpSpPr>
        <p:grpSpPr bwMode="auto">
          <a:xfrm>
            <a:off x="7270750" y="2981325"/>
            <a:ext cx="1168400" cy="1473200"/>
            <a:chOff x="4580" y="1878"/>
            <a:chExt cx="736" cy="928"/>
          </a:xfrm>
        </p:grpSpPr>
        <p:sp>
          <p:nvSpPr>
            <p:cNvPr id="57486"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87"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7488" name="Group 144"/>
          <p:cNvGrpSpPr>
            <a:grpSpLocks/>
          </p:cNvGrpSpPr>
          <p:nvPr/>
        </p:nvGrpSpPr>
        <p:grpSpPr bwMode="auto">
          <a:xfrm>
            <a:off x="7270750" y="2981325"/>
            <a:ext cx="1168400" cy="1473200"/>
            <a:chOff x="4580" y="1878"/>
            <a:chExt cx="736" cy="928"/>
          </a:xfrm>
        </p:grpSpPr>
        <p:sp>
          <p:nvSpPr>
            <p:cNvPr id="57489"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90"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7491" name="Group 147"/>
          <p:cNvGrpSpPr>
            <a:grpSpLocks/>
          </p:cNvGrpSpPr>
          <p:nvPr/>
        </p:nvGrpSpPr>
        <p:grpSpPr bwMode="auto">
          <a:xfrm>
            <a:off x="7270750" y="2981325"/>
            <a:ext cx="1168400" cy="1473200"/>
            <a:chOff x="4580" y="1878"/>
            <a:chExt cx="736" cy="928"/>
          </a:xfrm>
        </p:grpSpPr>
        <p:sp>
          <p:nvSpPr>
            <p:cNvPr id="57492"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93"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7494" name="Group 150"/>
          <p:cNvGrpSpPr>
            <a:grpSpLocks/>
          </p:cNvGrpSpPr>
          <p:nvPr/>
        </p:nvGrpSpPr>
        <p:grpSpPr bwMode="auto">
          <a:xfrm>
            <a:off x="7270750" y="2981325"/>
            <a:ext cx="1168400" cy="1473200"/>
            <a:chOff x="4580" y="1878"/>
            <a:chExt cx="736" cy="928"/>
          </a:xfrm>
        </p:grpSpPr>
        <p:sp>
          <p:nvSpPr>
            <p:cNvPr id="57495"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96"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7497" name="Group 153"/>
          <p:cNvGrpSpPr>
            <a:grpSpLocks/>
          </p:cNvGrpSpPr>
          <p:nvPr/>
        </p:nvGrpSpPr>
        <p:grpSpPr bwMode="auto">
          <a:xfrm>
            <a:off x="7270750" y="2981325"/>
            <a:ext cx="1168400" cy="1473200"/>
            <a:chOff x="4580" y="1878"/>
            <a:chExt cx="736" cy="928"/>
          </a:xfrm>
        </p:grpSpPr>
        <p:sp>
          <p:nvSpPr>
            <p:cNvPr id="57498"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499"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7500" name="Group 156"/>
          <p:cNvGrpSpPr>
            <a:grpSpLocks/>
          </p:cNvGrpSpPr>
          <p:nvPr/>
        </p:nvGrpSpPr>
        <p:grpSpPr bwMode="auto">
          <a:xfrm>
            <a:off x="7270750" y="2981325"/>
            <a:ext cx="1168400" cy="1473200"/>
            <a:chOff x="4580" y="1878"/>
            <a:chExt cx="736" cy="928"/>
          </a:xfrm>
        </p:grpSpPr>
        <p:sp>
          <p:nvSpPr>
            <p:cNvPr id="57501"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02"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503" name="Group 159"/>
          <p:cNvGrpSpPr>
            <a:grpSpLocks/>
          </p:cNvGrpSpPr>
          <p:nvPr/>
        </p:nvGrpSpPr>
        <p:grpSpPr bwMode="auto">
          <a:xfrm>
            <a:off x="7270750" y="2981325"/>
            <a:ext cx="1168400" cy="1473200"/>
            <a:chOff x="4580" y="1878"/>
            <a:chExt cx="736" cy="928"/>
          </a:xfrm>
        </p:grpSpPr>
        <p:sp>
          <p:nvSpPr>
            <p:cNvPr id="57504"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05"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7506" name="Group 162"/>
          <p:cNvGrpSpPr>
            <a:grpSpLocks/>
          </p:cNvGrpSpPr>
          <p:nvPr/>
        </p:nvGrpSpPr>
        <p:grpSpPr bwMode="auto">
          <a:xfrm>
            <a:off x="7270750" y="2981325"/>
            <a:ext cx="1168400" cy="1473200"/>
            <a:chOff x="4580" y="1878"/>
            <a:chExt cx="736" cy="928"/>
          </a:xfrm>
        </p:grpSpPr>
        <p:sp>
          <p:nvSpPr>
            <p:cNvPr id="57507"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08"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7509" name="Group 165"/>
          <p:cNvGrpSpPr>
            <a:grpSpLocks/>
          </p:cNvGrpSpPr>
          <p:nvPr/>
        </p:nvGrpSpPr>
        <p:grpSpPr bwMode="auto">
          <a:xfrm>
            <a:off x="7270750" y="2981325"/>
            <a:ext cx="1168400" cy="1473200"/>
            <a:chOff x="4580" y="1878"/>
            <a:chExt cx="736" cy="928"/>
          </a:xfrm>
        </p:grpSpPr>
        <p:sp>
          <p:nvSpPr>
            <p:cNvPr id="57510"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11"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7512" name="Group 168"/>
          <p:cNvGrpSpPr>
            <a:grpSpLocks/>
          </p:cNvGrpSpPr>
          <p:nvPr/>
        </p:nvGrpSpPr>
        <p:grpSpPr bwMode="auto">
          <a:xfrm>
            <a:off x="7270750" y="2981325"/>
            <a:ext cx="1168400" cy="1473200"/>
            <a:chOff x="4580" y="1878"/>
            <a:chExt cx="736" cy="928"/>
          </a:xfrm>
        </p:grpSpPr>
        <p:sp>
          <p:nvSpPr>
            <p:cNvPr id="57513"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14"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7515" name="Group 171"/>
          <p:cNvGrpSpPr>
            <a:grpSpLocks/>
          </p:cNvGrpSpPr>
          <p:nvPr/>
        </p:nvGrpSpPr>
        <p:grpSpPr bwMode="auto">
          <a:xfrm>
            <a:off x="7270750" y="2981325"/>
            <a:ext cx="1168400" cy="1473200"/>
            <a:chOff x="4580" y="1878"/>
            <a:chExt cx="736" cy="928"/>
          </a:xfrm>
        </p:grpSpPr>
        <p:sp>
          <p:nvSpPr>
            <p:cNvPr id="57516"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17"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7518" name="Group 174"/>
          <p:cNvGrpSpPr>
            <a:grpSpLocks/>
          </p:cNvGrpSpPr>
          <p:nvPr/>
        </p:nvGrpSpPr>
        <p:grpSpPr bwMode="auto">
          <a:xfrm>
            <a:off x="7270750" y="2981325"/>
            <a:ext cx="1168400" cy="1473200"/>
            <a:chOff x="4580" y="1878"/>
            <a:chExt cx="736" cy="928"/>
          </a:xfrm>
        </p:grpSpPr>
        <p:sp>
          <p:nvSpPr>
            <p:cNvPr id="57519"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20"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7521" name="Group 177"/>
          <p:cNvGrpSpPr>
            <a:grpSpLocks/>
          </p:cNvGrpSpPr>
          <p:nvPr/>
        </p:nvGrpSpPr>
        <p:grpSpPr bwMode="auto">
          <a:xfrm>
            <a:off x="7270750" y="2981325"/>
            <a:ext cx="1168400" cy="1473200"/>
            <a:chOff x="4580" y="1878"/>
            <a:chExt cx="736" cy="928"/>
          </a:xfrm>
        </p:grpSpPr>
        <p:sp>
          <p:nvSpPr>
            <p:cNvPr id="57522"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23"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7524" name="Group 180"/>
          <p:cNvGrpSpPr>
            <a:grpSpLocks/>
          </p:cNvGrpSpPr>
          <p:nvPr/>
        </p:nvGrpSpPr>
        <p:grpSpPr bwMode="auto">
          <a:xfrm>
            <a:off x="7270750" y="2981325"/>
            <a:ext cx="1168400" cy="1473200"/>
            <a:chOff x="4580" y="1878"/>
            <a:chExt cx="736" cy="928"/>
          </a:xfrm>
        </p:grpSpPr>
        <p:sp>
          <p:nvSpPr>
            <p:cNvPr id="57525"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26"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7527" name="Group 183"/>
          <p:cNvGrpSpPr>
            <a:grpSpLocks/>
          </p:cNvGrpSpPr>
          <p:nvPr/>
        </p:nvGrpSpPr>
        <p:grpSpPr bwMode="auto">
          <a:xfrm>
            <a:off x="7270750" y="2981325"/>
            <a:ext cx="1168400" cy="1473200"/>
            <a:chOff x="4580" y="1878"/>
            <a:chExt cx="736" cy="928"/>
          </a:xfrm>
        </p:grpSpPr>
        <p:sp>
          <p:nvSpPr>
            <p:cNvPr id="57528"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29"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7530" name="Group 186"/>
          <p:cNvGrpSpPr>
            <a:grpSpLocks/>
          </p:cNvGrpSpPr>
          <p:nvPr/>
        </p:nvGrpSpPr>
        <p:grpSpPr bwMode="auto">
          <a:xfrm>
            <a:off x="7270750" y="2981325"/>
            <a:ext cx="1168400" cy="1473200"/>
            <a:chOff x="4580" y="1878"/>
            <a:chExt cx="736" cy="928"/>
          </a:xfrm>
        </p:grpSpPr>
        <p:sp>
          <p:nvSpPr>
            <p:cNvPr id="57531"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32"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533" name="Group 189"/>
          <p:cNvGrpSpPr>
            <a:grpSpLocks/>
          </p:cNvGrpSpPr>
          <p:nvPr/>
        </p:nvGrpSpPr>
        <p:grpSpPr bwMode="auto">
          <a:xfrm>
            <a:off x="6030913" y="2981325"/>
            <a:ext cx="1168400" cy="1473200"/>
            <a:chOff x="4580" y="1878"/>
            <a:chExt cx="736" cy="928"/>
          </a:xfrm>
        </p:grpSpPr>
        <p:sp>
          <p:nvSpPr>
            <p:cNvPr id="57534"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35"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7536" name="Group 192"/>
          <p:cNvGrpSpPr>
            <a:grpSpLocks/>
          </p:cNvGrpSpPr>
          <p:nvPr/>
        </p:nvGrpSpPr>
        <p:grpSpPr bwMode="auto">
          <a:xfrm>
            <a:off x="6030913" y="2981325"/>
            <a:ext cx="1168400" cy="1473200"/>
            <a:chOff x="4580" y="1878"/>
            <a:chExt cx="736" cy="928"/>
          </a:xfrm>
        </p:grpSpPr>
        <p:sp>
          <p:nvSpPr>
            <p:cNvPr id="57537"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38"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7539" name="Group 195"/>
          <p:cNvGrpSpPr>
            <a:grpSpLocks/>
          </p:cNvGrpSpPr>
          <p:nvPr/>
        </p:nvGrpSpPr>
        <p:grpSpPr bwMode="auto">
          <a:xfrm>
            <a:off x="7270750" y="2981325"/>
            <a:ext cx="1168400" cy="1473200"/>
            <a:chOff x="4580" y="1878"/>
            <a:chExt cx="736" cy="928"/>
          </a:xfrm>
        </p:grpSpPr>
        <p:sp>
          <p:nvSpPr>
            <p:cNvPr id="57540"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41"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7542" name="Group 198"/>
          <p:cNvGrpSpPr>
            <a:grpSpLocks/>
          </p:cNvGrpSpPr>
          <p:nvPr/>
        </p:nvGrpSpPr>
        <p:grpSpPr bwMode="auto">
          <a:xfrm>
            <a:off x="7270750" y="2981325"/>
            <a:ext cx="1168400" cy="1473200"/>
            <a:chOff x="4580" y="1878"/>
            <a:chExt cx="736" cy="928"/>
          </a:xfrm>
        </p:grpSpPr>
        <p:sp>
          <p:nvSpPr>
            <p:cNvPr id="57543"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44"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7545" name="Group 201"/>
          <p:cNvGrpSpPr>
            <a:grpSpLocks/>
          </p:cNvGrpSpPr>
          <p:nvPr/>
        </p:nvGrpSpPr>
        <p:grpSpPr bwMode="auto">
          <a:xfrm>
            <a:off x="7270750" y="2981325"/>
            <a:ext cx="1168400" cy="1473200"/>
            <a:chOff x="4580" y="1878"/>
            <a:chExt cx="736" cy="928"/>
          </a:xfrm>
        </p:grpSpPr>
        <p:sp>
          <p:nvSpPr>
            <p:cNvPr id="57546"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47"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7548" name="Group 204"/>
          <p:cNvGrpSpPr>
            <a:grpSpLocks/>
          </p:cNvGrpSpPr>
          <p:nvPr/>
        </p:nvGrpSpPr>
        <p:grpSpPr bwMode="auto">
          <a:xfrm>
            <a:off x="7270750" y="2981325"/>
            <a:ext cx="1168400" cy="1473200"/>
            <a:chOff x="4580" y="1878"/>
            <a:chExt cx="736" cy="928"/>
          </a:xfrm>
        </p:grpSpPr>
        <p:sp>
          <p:nvSpPr>
            <p:cNvPr id="57549"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50"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7551" name="Group 207"/>
          <p:cNvGrpSpPr>
            <a:grpSpLocks/>
          </p:cNvGrpSpPr>
          <p:nvPr/>
        </p:nvGrpSpPr>
        <p:grpSpPr bwMode="auto">
          <a:xfrm>
            <a:off x="7270750" y="2981325"/>
            <a:ext cx="1168400" cy="1473200"/>
            <a:chOff x="4580" y="1878"/>
            <a:chExt cx="736" cy="928"/>
          </a:xfrm>
        </p:grpSpPr>
        <p:sp>
          <p:nvSpPr>
            <p:cNvPr id="57552"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53"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7554" name="Group 210"/>
          <p:cNvGrpSpPr>
            <a:grpSpLocks/>
          </p:cNvGrpSpPr>
          <p:nvPr/>
        </p:nvGrpSpPr>
        <p:grpSpPr bwMode="auto">
          <a:xfrm>
            <a:off x="7270750" y="2981325"/>
            <a:ext cx="1168400" cy="1473200"/>
            <a:chOff x="4580" y="1878"/>
            <a:chExt cx="736" cy="928"/>
          </a:xfrm>
        </p:grpSpPr>
        <p:sp>
          <p:nvSpPr>
            <p:cNvPr id="57555"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56"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7557" name="Group 213"/>
          <p:cNvGrpSpPr>
            <a:grpSpLocks/>
          </p:cNvGrpSpPr>
          <p:nvPr/>
        </p:nvGrpSpPr>
        <p:grpSpPr bwMode="auto">
          <a:xfrm>
            <a:off x="7270750" y="2981325"/>
            <a:ext cx="1168400" cy="1473200"/>
            <a:chOff x="4580" y="1878"/>
            <a:chExt cx="736" cy="928"/>
          </a:xfrm>
        </p:grpSpPr>
        <p:sp>
          <p:nvSpPr>
            <p:cNvPr id="57558"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59"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7560" name="Group 216"/>
          <p:cNvGrpSpPr>
            <a:grpSpLocks/>
          </p:cNvGrpSpPr>
          <p:nvPr/>
        </p:nvGrpSpPr>
        <p:grpSpPr bwMode="auto">
          <a:xfrm>
            <a:off x="7270750" y="2981325"/>
            <a:ext cx="1168400" cy="1473200"/>
            <a:chOff x="4580" y="1878"/>
            <a:chExt cx="736" cy="928"/>
          </a:xfrm>
        </p:grpSpPr>
        <p:sp>
          <p:nvSpPr>
            <p:cNvPr id="57561"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62"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7563" name="Group 219"/>
          <p:cNvGrpSpPr>
            <a:grpSpLocks/>
          </p:cNvGrpSpPr>
          <p:nvPr/>
        </p:nvGrpSpPr>
        <p:grpSpPr bwMode="auto">
          <a:xfrm>
            <a:off x="7270750" y="2981325"/>
            <a:ext cx="1168400" cy="1473200"/>
            <a:chOff x="4580" y="1878"/>
            <a:chExt cx="736" cy="928"/>
          </a:xfrm>
        </p:grpSpPr>
        <p:sp>
          <p:nvSpPr>
            <p:cNvPr id="57564"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65"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7566" name="Group 222"/>
          <p:cNvGrpSpPr>
            <a:grpSpLocks/>
          </p:cNvGrpSpPr>
          <p:nvPr/>
        </p:nvGrpSpPr>
        <p:grpSpPr bwMode="auto">
          <a:xfrm>
            <a:off x="7270750" y="2981325"/>
            <a:ext cx="1168400" cy="1473200"/>
            <a:chOff x="4580" y="1878"/>
            <a:chExt cx="736" cy="928"/>
          </a:xfrm>
        </p:grpSpPr>
        <p:sp>
          <p:nvSpPr>
            <p:cNvPr id="57567"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68"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569" name="Group 225"/>
          <p:cNvGrpSpPr>
            <a:grpSpLocks/>
          </p:cNvGrpSpPr>
          <p:nvPr/>
        </p:nvGrpSpPr>
        <p:grpSpPr bwMode="auto">
          <a:xfrm>
            <a:off x="7270750" y="2981325"/>
            <a:ext cx="1168400" cy="1473200"/>
            <a:chOff x="4580" y="1878"/>
            <a:chExt cx="736" cy="928"/>
          </a:xfrm>
        </p:grpSpPr>
        <p:sp>
          <p:nvSpPr>
            <p:cNvPr id="57570"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71"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9</a:t>
              </a:r>
            </a:p>
          </p:txBody>
        </p:sp>
      </p:grpSp>
      <p:grpSp>
        <p:nvGrpSpPr>
          <p:cNvPr id="57572" name="Group 228"/>
          <p:cNvGrpSpPr>
            <a:grpSpLocks/>
          </p:cNvGrpSpPr>
          <p:nvPr/>
        </p:nvGrpSpPr>
        <p:grpSpPr bwMode="auto">
          <a:xfrm>
            <a:off x="7270750" y="2981325"/>
            <a:ext cx="1168400" cy="1473200"/>
            <a:chOff x="4580" y="1878"/>
            <a:chExt cx="736" cy="928"/>
          </a:xfrm>
        </p:grpSpPr>
        <p:sp>
          <p:nvSpPr>
            <p:cNvPr id="57573"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74"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8</a:t>
              </a:r>
            </a:p>
          </p:txBody>
        </p:sp>
      </p:grpSp>
      <p:grpSp>
        <p:nvGrpSpPr>
          <p:cNvPr id="57575" name="Group 231"/>
          <p:cNvGrpSpPr>
            <a:grpSpLocks/>
          </p:cNvGrpSpPr>
          <p:nvPr/>
        </p:nvGrpSpPr>
        <p:grpSpPr bwMode="auto">
          <a:xfrm>
            <a:off x="7270750" y="2981325"/>
            <a:ext cx="1168400" cy="1473200"/>
            <a:chOff x="4580" y="1878"/>
            <a:chExt cx="736" cy="928"/>
          </a:xfrm>
        </p:grpSpPr>
        <p:sp>
          <p:nvSpPr>
            <p:cNvPr id="57576"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77"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7</a:t>
              </a:r>
            </a:p>
          </p:txBody>
        </p:sp>
      </p:grpSp>
      <p:grpSp>
        <p:nvGrpSpPr>
          <p:cNvPr id="57578" name="Group 234"/>
          <p:cNvGrpSpPr>
            <a:grpSpLocks/>
          </p:cNvGrpSpPr>
          <p:nvPr/>
        </p:nvGrpSpPr>
        <p:grpSpPr bwMode="auto">
          <a:xfrm>
            <a:off x="7270750" y="2981325"/>
            <a:ext cx="1168400" cy="1473200"/>
            <a:chOff x="4580" y="1878"/>
            <a:chExt cx="736" cy="928"/>
          </a:xfrm>
        </p:grpSpPr>
        <p:sp>
          <p:nvSpPr>
            <p:cNvPr id="57579"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80"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6</a:t>
              </a:r>
            </a:p>
          </p:txBody>
        </p:sp>
      </p:grpSp>
      <p:grpSp>
        <p:nvGrpSpPr>
          <p:cNvPr id="57581" name="Group 237"/>
          <p:cNvGrpSpPr>
            <a:grpSpLocks/>
          </p:cNvGrpSpPr>
          <p:nvPr/>
        </p:nvGrpSpPr>
        <p:grpSpPr bwMode="auto">
          <a:xfrm>
            <a:off x="7270750" y="2981325"/>
            <a:ext cx="1168400" cy="1473200"/>
            <a:chOff x="4580" y="1878"/>
            <a:chExt cx="736" cy="928"/>
          </a:xfrm>
        </p:grpSpPr>
        <p:sp>
          <p:nvSpPr>
            <p:cNvPr id="57582"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83"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5</a:t>
              </a:r>
            </a:p>
          </p:txBody>
        </p:sp>
      </p:grpSp>
      <p:grpSp>
        <p:nvGrpSpPr>
          <p:cNvPr id="57584" name="Group 240"/>
          <p:cNvGrpSpPr>
            <a:grpSpLocks/>
          </p:cNvGrpSpPr>
          <p:nvPr/>
        </p:nvGrpSpPr>
        <p:grpSpPr bwMode="auto">
          <a:xfrm>
            <a:off x="7270750" y="2981325"/>
            <a:ext cx="1168400" cy="1473200"/>
            <a:chOff x="4580" y="1878"/>
            <a:chExt cx="736" cy="928"/>
          </a:xfrm>
        </p:grpSpPr>
        <p:sp>
          <p:nvSpPr>
            <p:cNvPr id="57585"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86"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4</a:t>
              </a:r>
            </a:p>
          </p:txBody>
        </p:sp>
      </p:grpSp>
      <p:grpSp>
        <p:nvGrpSpPr>
          <p:cNvPr id="57587" name="Group 243"/>
          <p:cNvGrpSpPr>
            <a:grpSpLocks/>
          </p:cNvGrpSpPr>
          <p:nvPr/>
        </p:nvGrpSpPr>
        <p:grpSpPr bwMode="auto">
          <a:xfrm>
            <a:off x="7270750" y="2981325"/>
            <a:ext cx="1168400" cy="1473200"/>
            <a:chOff x="4580" y="1878"/>
            <a:chExt cx="736" cy="928"/>
          </a:xfrm>
        </p:grpSpPr>
        <p:sp>
          <p:nvSpPr>
            <p:cNvPr id="57588"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89"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3</a:t>
              </a:r>
            </a:p>
          </p:txBody>
        </p:sp>
      </p:grpSp>
      <p:grpSp>
        <p:nvGrpSpPr>
          <p:cNvPr id="57590" name="Group 246"/>
          <p:cNvGrpSpPr>
            <a:grpSpLocks/>
          </p:cNvGrpSpPr>
          <p:nvPr/>
        </p:nvGrpSpPr>
        <p:grpSpPr bwMode="auto">
          <a:xfrm>
            <a:off x="7270750" y="2981325"/>
            <a:ext cx="1168400" cy="1473200"/>
            <a:chOff x="4580" y="1878"/>
            <a:chExt cx="736" cy="928"/>
          </a:xfrm>
        </p:grpSpPr>
        <p:sp>
          <p:nvSpPr>
            <p:cNvPr id="57591"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92"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2</a:t>
              </a:r>
            </a:p>
          </p:txBody>
        </p:sp>
      </p:grpSp>
      <p:grpSp>
        <p:nvGrpSpPr>
          <p:cNvPr id="57593" name="Group 249"/>
          <p:cNvGrpSpPr>
            <a:grpSpLocks/>
          </p:cNvGrpSpPr>
          <p:nvPr/>
        </p:nvGrpSpPr>
        <p:grpSpPr bwMode="auto">
          <a:xfrm>
            <a:off x="7270750" y="2981325"/>
            <a:ext cx="1168400" cy="1473200"/>
            <a:chOff x="4580" y="1878"/>
            <a:chExt cx="736" cy="928"/>
          </a:xfrm>
        </p:grpSpPr>
        <p:sp>
          <p:nvSpPr>
            <p:cNvPr id="57594"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95"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7596" name="Group 252"/>
          <p:cNvGrpSpPr>
            <a:grpSpLocks/>
          </p:cNvGrpSpPr>
          <p:nvPr/>
        </p:nvGrpSpPr>
        <p:grpSpPr bwMode="auto">
          <a:xfrm>
            <a:off x="7270750" y="2981325"/>
            <a:ext cx="1168400" cy="1473200"/>
            <a:chOff x="4580" y="1878"/>
            <a:chExt cx="736" cy="928"/>
          </a:xfrm>
        </p:grpSpPr>
        <p:sp>
          <p:nvSpPr>
            <p:cNvPr id="57597"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598"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7599" name="Group 255"/>
          <p:cNvGrpSpPr>
            <a:grpSpLocks/>
          </p:cNvGrpSpPr>
          <p:nvPr/>
        </p:nvGrpSpPr>
        <p:grpSpPr bwMode="auto">
          <a:xfrm>
            <a:off x="6030913" y="2981325"/>
            <a:ext cx="1168400" cy="1473200"/>
            <a:chOff x="4580" y="1878"/>
            <a:chExt cx="736" cy="928"/>
          </a:xfrm>
        </p:grpSpPr>
        <p:sp>
          <p:nvSpPr>
            <p:cNvPr id="57600"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601"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sp>
        <p:nvSpPr>
          <p:cNvPr id="57602" name="Freeform 258"/>
          <p:cNvSpPr>
            <a:spLocks noEditPoints="1"/>
          </p:cNvSpPr>
          <p:nvPr/>
        </p:nvSpPr>
        <p:spPr bwMode="auto">
          <a:xfrm>
            <a:off x="447675" y="2051050"/>
            <a:ext cx="8248650" cy="320516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603" name="Text Box 259"/>
          <p:cNvSpPr txBox="1">
            <a:spLocks noChangeArrowheads="1"/>
          </p:cNvSpPr>
          <p:nvPr/>
        </p:nvSpPr>
        <p:spPr bwMode="auto">
          <a:xfrm>
            <a:off x="115887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Hours</a:t>
            </a:r>
            <a:endParaRPr lang="en-GB" altLang="en-US" sz="2400">
              <a:solidFill>
                <a:schemeClr val="bg1"/>
              </a:solidFill>
            </a:endParaRPr>
          </a:p>
        </p:txBody>
      </p:sp>
      <p:sp>
        <p:nvSpPr>
          <p:cNvPr id="57604" name="Text Box 260"/>
          <p:cNvSpPr txBox="1">
            <a:spLocks noChangeArrowheads="1"/>
          </p:cNvSpPr>
          <p:nvPr/>
        </p:nvSpPr>
        <p:spPr bwMode="auto">
          <a:xfrm>
            <a:off x="3824288" y="4733925"/>
            <a:ext cx="1495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Minutes</a:t>
            </a:r>
            <a:endParaRPr lang="en-GB" altLang="en-US" sz="2400">
              <a:solidFill>
                <a:schemeClr val="bg1"/>
              </a:solidFill>
            </a:endParaRPr>
          </a:p>
        </p:txBody>
      </p:sp>
      <p:sp>
        <p:nvSpPr>
          <p:cNvPr id="57605" name="Text Box 261"/>
          <p:cNvSpPr txBox="1">
            <a:spLocks noChangeArrowheads="1"/>
          </p:cNvSpPr>
          <p:nvPr/>
        </p:nvSpPr>
        <p:spPr bwMode="auto">
          <a:xfrm>
            <a:off x="648652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Seconds</a:t>
            </a:r>
            <a:endParaRPr lang="en-GB" altLang="en-US" sz="2400">
              <a:solidFill>
                <a:schemeClr val="bg1"/>
              </a:solidFill>
            </a:endParaRPr>
          </a:p>
        </p:txBody>
      </p:sp>
      <p:sp>
        <p:nvSpPr>
          <p:cNvPr id="57607" name="AutoShape 263"/>
          <p:cNvSpPr>
            <a:spLocks noChangeArrowheads="1"/>
          </p:cNvSpPr>
          <p:nvPr/>
        </p:nvSpPr>
        <p:spPr bwMode="auto">
          <a:xfrm rot="16200000">
            <a:off x="-913606" y="3472656"/>
            <a:ext cx="3151188"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608" name="AutoShape 264"/>
          <p:cNvSpPr>
            <a:spLocks noChangeArrowheads="1"/>
          </p:cNvSpPr>
          <p:nvPr/>
        </p:nvSpPr>
        <p:spPr bwMode="auto">
          <a:xfrm>
            <a:off x="473075" y="2085975"/>
            <a:ext cx="8197850"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7609" name="Group 265"/>
          <p:cNvGrpSpPr>
            <a:grpSpLocks/>
          </p:cNvGrpSpPr>
          <p:nvPr/>
        </p:nvGrpSpPr>
        <p:grpSpPr bwMode="auto">
          <a:xfrm>
            <a:off x="3162300" y="3373438"/>
            <a:ext cx="120650" cy="693737"/>
            <a:chOff x="1939" y="2444"/>
            <a:chExt cx="81" cy="463"/>
          </a:xfrm>
        </p:grpSpPr>
        <p:sp>
          <p:nvSpPr>
            <p:cNvPr id="57610"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611"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7612" name="Group 268"/>
          <p:cNvGrpSpPr>
            <a:grpSpLocks/>
          </p:cNvGrpSpPr>
          <p:nvPr/>
        </p:nvGrpSpPr>
        <p:grpSpPr bwMode="auto">
          <a:xfrm>
            <a:off x="5843588" y="3373438"/>
            <a:ext cx="120650" cy="693737"/>
            <a:chOff x="1939" y="2444"/>
            <a:chExt cx="81" cy="463"/>
          </a:xfrm>
        </p:grpSpPr>
        <p:sp>
          <p:nvSpPr>
            <p:cNvPr id="57613"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614"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7615" name="Group 271"/>
          <p:cNvGrpSpPr>
            <a:grpSpLocks/>
          </p:cNvGrpSpPr>
          <p:nvPr/>
        </p:nvGrpSpPr>
        <p:grpSpPr bwMode="auto">
          <a:xfrm>
            <a:off x="706438" y="2768600"/>
            <a:ext cx="7731125" cy="1905000"/>
            <a:chOff x="445" y="1744"/>
            <a:chExt cx="4870" cy="1200"/>
          </a:xfrm>
        </p:grpSpPr>
        <p:grpSp>
          <p:nvGrpSpPr>
            <p:cNvPr id="57616" name="Group 272"/>
            <p:cNvGrpSpPr>
              <a:grpSpLocks/>
            </p:cNvGrpSpPr>
            <p:nvPr/>
          </p:nvGrpSpPr>
          <p:grpSpPr bwMode="auto">
            <a:xfrm>
              <a:off x="445" y="1744"/>
              <a:ext cx="734" cy="1200"/>
              <a:chOff x="448" y="1746"/>
              <a:chExt cx="724" cy="1188"/>
            </a:xfrm>
          </p:grpSpPr>
          <p:grpSp>
            <p:nvGrpSpPr>
              <p:cNvPr id="57617" name="Group 273"/>
              <p:cNvGrpSpPr>
                <a:grpSpLocks/>
              </p:cNvGrpSpPr>
              <p:nvPr/>
            </p:nvGrpSpPr>
            <p:grpSpPr bwMode="auto">
              <a:xfrm>
                <a:off x="454" y="1752"/>
                <a:ext cx="712" cy="1176"/>
                <a:chOff x="454" y="1752"/>
                <a:chExt cx="712" cy="1176"/>
              </a:xfrm>
            </p:grpSpPr>
            <p:sp>
              <p:nvSpPr>
                <p:cNvPr id="57618"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619"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7620"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7621" name="Group 277"/>
            <p:cNvGrpSpPr>
              <a:grpSpLocks/>
            </p:cNvGrpSpPr>
            <p:nvPr/>
          </p:nvGrpSpPr>
          <p:grpSpPr bwMode="auto">
            <a:xfrm>
              <a:off x="1225" y="1744"/>
              <a:ext cx="734" cy="1200"/>
              <a:chOff x="448" y="1746"/>
              <a:chExt cx="724" cy="1188"/>
            </a:xfrm>
          </p:grpSpPr>
          <p:grpSp>
            <p:nvGrpSpPr>
              <p:cNvPr id="57622" name="Group 278"/>
              <p:cNvGrpSpPr>
                <a:grpSpLocks/>
              </p:cNvGrpSpPr>
              <p:nvPr/>
            </p:nvGrpSpPr>
            <p:grpSpPr bwMode="auto">
              <a:xfrm>
                <a:off x="454" y="1752"/>
                <a:ext cx="712" cy="1176"/>
                <a:chOff x="454" y="1752"/>
                <a:chExt cx="712" cy="1176"/>
              </a:xfrm>
            </p:grpSpPr>
            <p:sp>
              <p:nvSpPr>
                <p:cNvPr id="57623"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624"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7625"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7626" name="Group 282"/>
            <p:cNvGrpSpPr>
              <a:grpSpLocks/>
            </p:cNvGrpSpPr>
            <p:nvPr/>
          </p:nvGrpSpPr>
          <p:grpSpPr bwMode="auto">
            <a:xfrm flipH="1">
              <a:off x="4581" y="1744"/>
              <a:ext cx="734" cy="1200"/>
              <a:chOff x="448" y="1746"/>
              <a:chExt cx="724" cy="1188"/>
            </a:xfrm>
          </p:grpSpPr>
          <p:grpSp>
            <p:nvGrpSpPr>
              <p:cNvPr id="57627" name="Group 283"/>
              <p:cNvGrpSpPr>
                <a:grpSpLocks/>
              </p:cNvGrpSpPr>
              <p:nvPr/>
            </p:nvGrpSpPr>
            <p:grpSpPr bwMode="auto">
              <a:xfrm>
                <a:off x="454" y="1752"/>
                <a:ext cx="712" cy="1176"/>
                <a:chOff x="454" y="1752"/>
                <a:chExt cx="712" cy="1176"/>
              </a:xfrm>
            </p:grpSpPr>
            <p:sp>
              <p:nvSpPr>
                <p:cNvPr id="57628"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629"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7630"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7631" name="Group 287"/>
            <p:cNvGrpSpPr>
              <a:grpSpLocks/>
            </p:cNvGrpSpPr>
            <p:nvPr/>
          </p:nvGrpSpPr>
          <p:grpSpPr bwMode="auto">
            <a:xfrm flipH="1">
              <a:off x="3799" y="1744"/>
              <a:ext cx="734" cy="1200"/>
              <a:chOff x="448" y="1746"/>
              <a:chExt cx="724" cy="1188"/>
            </a:xfrm>
          </p:grpSpPr>
          <p:grpSp>
            <p:nvGrpSpPr>
              <p:cNvPr id="57632" name="Group 288"/>
              <p:cNvGrpSpPr>
                <a:grpSpLocks/>
              </p:cNvGrpSpPr>
              <p:nvPr/>
            </p:nvGrpSpPr>
            <p:grpSpPr bwMode="auto">
              <a:xfrm>
                <a:off x="454" y="1752"/>
                <a:ext cx="712" cy="1176"/>
                <a:chOff x="454" y="1752"/>
                <a:chExt cx="712" cy="1176"/>
              </a:xfrm>
            </p:grpSpPr>
            <p:sp>
              <p:nvSpPr>
                <p:cNvPr id="57633"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634"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7635"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7636"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637"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7606" name="Text Box 262"/>
          <p:cNvSpPr txBox="1">
            <a:spLocks noChangeArrowheads="1"/>
          </p:cNvSpPr>
          <p:nvPr/>
        </p:nvSpPr>
        <p:spPr bwMode="auto">
          <a:xfrm>
            <a:off x="2257425" y="2139950"/>
            <a:ext cx="4629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800" dirty="0">
                <a:solidFill>
                  <a:schemeClr val="bg1"/>
                </a:solidFill>
              </a:rPr>
              <a:t>Be Back In</a:t>
            </a:r>
            <a:endParaRPr lang="en-GB" altLang="en-US" sz="2800" dirty="0">
              <a:solidFill>
                <a:schemeClr val="bg1"/>
              </a:solidFill>
            </a:endParaRPr>
          </a:p>
        </p:txBody>
      </p:sp>
      <p:pic>
        <p:nvPicPr>
          <p:cNvPr id="296" name="Picture 3" descr="C:\Users\Steve\AppData\Local\Microsoft\Windows\Temporary Internet Files\Content.IE5\7495MLVR\MP90030586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6534" y="5265834"/>
            <a:ext cx="1063560" cy="1615322"/>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2" y="5251450"/>
            <a:ext cx="1644650" cy="1644650"/>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2" descr="C:\Users\Steve\AppData\Local\Microsoft\Windows\Temporary Internet Files\Content.IE5\5KR3RXCE\MC90005396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3431" y="404154"/>
            <a:ext cx="1700213" cy="1646896"/>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5" descr="C:\Users\Steve\AppData\Local\Microsoft\Windows\Temporary Internet Files\Content.IE5\C7SIBBZU\MC90043993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60" y="91271"/>
            <a:ext cx="1469471" cy="2048679"/>
          </a:xfrm>
          <a:prstGeom prst="rect">
            <a:avLst/>
          </a:prstGeom>
          <a:noFill/>
          <a:extLst>
            <a:ext uri="{909E8E84-426E-40DD-AFC4-6F175D3DCCD1}">
              <a14:hiddenFill xmlns:a14="http://schemas.microsoft.com/office/drawing/2010/main">
                <a:solidFill>
                  <a:srgbClr val="FFFFFF"/>
                </a:solidFill>
              </a14:hiddenFill>
            </a:ext>
          </a:extLst>
        </p:spPr>
      </p:pic>
      <p:sp>
        <p:nvSpPr>
          <p:cNvPr id="302" name="Rectangle 69">
            <a:extLst>
              <a:ext uri="{FF2B5EF4-FFF2-40B4-BE49-F238E27FC236}">
                <a16:creationId xmlns:a16="http://schemas.microsoft.com/office/drawing/2014/main" id="{4673B393-95A3-4041-A692-B1B1DA2777D2}"/>
              </a:ext>
            </a:extLst>
          </p:cNvPr>
          <p:cNvSpPr>
            <a:spLocks noChangeArrowheads="1"/>
          </p:cNvSpPr>
          <p:nvPr/>
        </p:nvSpPr>
        <p:spPr bwMode="auto">
          <a:xfrm>
            <a:off x="-68026" y="228600"/>
            <a:ext cx="9144000" cy="1143000"/>
          </a:xfrm>
          <a:prstGeom prst="rect">
            <a:avLst/>
          </a:prstGeom>
          <a:noFill/>
          <a:ln w="9525">
            <a:noFill/>
            <a:miter lim="800000"/>
            <a:headEnd/>
            <a:tailEnd/>
          </a:ln>
          <a:effectLst/>
        </p:spPr>
        <p:txBody>
          <a:bodyPr anchor="ctr"/>
          <a:lstStyle/>
          <a:p>
            <a:pPr algn="ctr">
              <a:defRPr/>
            </a:pPr>
            <a:r>
              <a:rPr lang="en-US" sz="4800" dirty="0">
                <a:solidFill>
                  <a:srgbClr val="FF3300"/>
                </a:solidFill>
                <a:effectLst>
                  <a:outerShdw blurRad="38100" dist="38100" dir="2700000" algn="tl">
                    <a:srgbClr val="C0C0C0"/>
                  </a:outerShdw>
                </a:effectLst>
                <a:cs typeface="+mn-cs"/>
              </a:rPr>
              <a:t>Time for a short break</a:t>
            </a:r>
            <a:br>
              <a:rPr lang="en-US" sz="4800" dirty="0">
                <a:solidFill>
                  <a:srgbClr val="FF3300"/>
                </a:solidFill>
                <a:effectLst>
                  <a:outerShdw blurRad="38100" dist="38100" dir="2700000" algn="tl">
                    <a:srgbClr val="C0C0C0"/>
                  </a:outerShdw>
                </a:effectLst>
                <a:cs typeface="+mn-cs"/>
              </a:rPr>
            </a:br>
            <a:r>
              <a:rPr lang="en-US" sz="4800" dirty="0">
                <a:solidFill>
                  <a:srgbClr val="FF3300"/>
                </a:solidFill>
                <a:effectLst>
                  <a:outerShdw blurRad="38100" dist="38100" dir="2700000" algn="tl">
                    <a:srgbClr val="C0C0C0"/>
                  </a:outerShdw>
                </a:effectLst>
                <a:cs typeface="+mn-cs"/>
              </a:rPr>
              <a:t>before the quiz!</a:t>
            </a:r>
          </a:p>
        </p:txBody>
      </p:sp>
    </p:spTree>
    <p:extLst>
      <p:ext uri="{BB962C8B-B14F-4D97-AF65-F5344CB8AC3E}">
        <p14:creationId xmlns:p14="http://schemas.microsoft.com/office/powerpoint/2010/main" val="4165583155"/>
      </p:ext>
    </p:extLst>
  </p:cSld>
  <p:clrMapOvr>
    <a:masterClrMapping/>
  </p:clrMapOvr>
  <p:transition advClick="0" advTm="11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7383"/>
                                        </p:tgtEl>
                                      </p:cBhvr>
                                    </p:animEffect>
                                    <p:set>
                                      <p:cBhvr>
                                        <p:cTn id="7" dur="1" fill="hold">
                                          <p:stCondLst>
                                            <p:cond delay="499"/>
                                          </p:stCondLst>
                                        </p:cTn>
                                        <p:tgtEl>
                                          <p:spTgt spid="57383"/>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7389"/>
                                        </p:tgtEl>
                                      </p:cBhvr>
                                    </p:animEffect>
                                    <p:set>
                                      <p:cBhvr>
                                        <p:cTn id="10" dur="1" fill="hold">
                                          <p:stCondLst>
                                            <p:cond delay="499"/>
                                          </p:stCondLst>
                                        </p:cTn>
                                        <p:tgtEl>
                                          <p:spTgt spid="57389"/>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7398"/>
                                        </p:tgtEl>
                                      </p:cBhvr>
                                    </p:animEffect>
                                    <p:set>
                                      <p:cBhvr>
                                        <p:cTn id="13" dur="1" fill="hold">
                                          <p:stCondLst>
                                            <p:cond delay="499"/>
                                          </p:stCondLst>
                                        </p:cTn>
                                        <p:tgtEl>
                                          <p:spTgt spid="57398"/>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7428"/>
                                        </p:tgtEl>
                                        <p:attrNameLst>
                                          <p:attrName>style.visibility</p:attrName>
                                        </p:attrNameLst>
                                      </p:cBhvr>
                                      <p:to>
                                        <p:strVal val="visible"/>
                                      </p:to>
                                    </p:set>
                                    <p:animEffect transition="in" filter="slide(fromTop)">
                                      <p:cBhvr>
                                        <p:cTn id="16" dur="500"/>
                                        <p:tgtEl>
                                          <p:spTgt spid="57428"/>
                                        </p:tgtEl>
                                      </p:cBhvr>
                                    </p:animEffect>
                                  </p:childTnLst>
                                </p:cTn>
                              </p:par>
                              <p:par>
                                <p:cTn id="17" presetID="12" presetClass="entr" presetSubtype="1" fill="hold" nodeType="withEffect">
                                  <p:stCondLst>
                                    <p:cond delay="0"/>
                                  </p:stCondLst>
                                  <p:childTnLst>
                                    <p:set>
                                      <p:cBhvr>
                                        <p:cTn id="18" dur="1" fill="hold">
                                          <p:stCondLst>
                                            <p:cond delay="0"/>
                                          </p:stCondLst>
                                        </p:cTn>
                                        <p:tgtEl>
                                          <p:spTgt spid="57425"/>
                                        </p:tgtEl>
                                        <p:attrNameLst>
                                          <p:attrName>style.visibility</p:attrName>
                                        </p:attrNameLst>
                                      </p:cBhvr>
                                      <p:to>
                                        <p:strVal val="visible"/>
                                      </p:to>
                                    </p:set>
                                    <p:animEffect transition="in" filter="slide(fromTop)">
                                      <p:cBhvr>
                                        <p:cTn id="19" dur="500"/>
                                        <p:tgtEl>
                                          <p:spTgt spid="57425"/>
                                        </p:tgtEl>
                                      </p:cBhvr>
                                    </p:animEffect>
                                  </p:childTnLst>
                                </p:cTn>
                              </p:par>
                              <p:par>
                                <p:cTn id="20" presetID="12" presetClass="entr" presetSubtype="1" fill="hold" nodeType="withEffect">
                                  <p:stCondLst>
                                    <p:cond delay="0"/>
                                  </p:stCondLst>
                                  <p:childTnLst>
                                    <p:set>
                                      <p:cBhvr>
                                        <p:cTn id="21" dur="1" fill="hold">
                                          <p:stCondLst>
                                            <p:cond delay="0"/>
                                          </p:stCondLst>
                                        </p:cTn>
                                        <p:tgtEl>
                                          <p:spTgt spid="57386"/>
                                        </p:tgtEl>
                                        <p:attrNameLst>
                                          <p:attrName>style.visibility</p:attrName>
                                        </p:attrNameLst>
                                      </p:cBhvr>
                                      <p:to>
                                        <p:strVal val="visible"/>
                                      </p:to>
                                    </p:set>
                                    <p:animEffect transition="in" filter="slide(fromTop)">
                                      <p:cBhvr>
                                        <p:cTn id="22" dur="500"/>
                                        <p:tgtEl>
                                          <p:spTgt spid="57386"/>
                                        </p:tgtEl>
                                      </p:cBhvr>
                                    </p:animEffect>
                                  </p:childTnLst>
                                </p:cTn>
                              </p:par>
                              <p:par>
                                <p:cTn id="23" presetID="12" presetClass="exit" presetSubtype="4" fill="hold" nodeType="withEffect">
                                  <p:stCondLst>
                                    <p:cond delay="1000"/>
                                  </p:stCondLst>
                                  <p:childTnLst>
                                    <p:animEffect transition="out" filter="slide(fromBottom)">
                                      <p:cBhvr>
                                        <p:cTn id="24" dur="500"/>
                                        <p:tgtEl>
                                          <p:spTgt spid="57386"/>
                                        </p:tgtEl>
                                      </p:cBhvr>
                                    </p:animEffect>
                                    <p:set>
                                      <p:cBhvr>
                                        <p:cTn id="25" dur="1" fill="hold">
                                          <p:stCondLst>
                                            <p:cond delay="499"/>
                                          </p:stCondLst>
                                        </p:cTn>
                                        <p:tgtEl>
                                          <p:spTgt spid="57386"/>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7401"/>
                                        </p:tgtEl>
                                        <p:attrNameLst>
                                          <p:attrName>style.visibility</p:attrName>
                                        </p:attrNameLst>
                                      </p:cBhvr>
                                      <p:to>
                                        <p:strVal val="visible"/>
                                      </p:to>
                                    </p:set>
                                    <p:animEffect transition="in" filter="slide(fromTop)">
                                      <p:cBhvr>
                                        <p:cTn id="28" dur="500"/>
                                        <p:tgtEl>
                                          <p:spTgt spid="57401"/>
                                        </p:tgtEl>
                                      </p:cBhvr>
                                    </p:animEffect>
                                  </p:childTnLst>
                                </p:cTn>
                              </p:par>
                              <p:par>
                                <p:cTn id="29" presetID="12" presetClass="exit" presetSubtype="4" fill="hold" nodeType="withEffect">
                                  <p:stCondLst>
                                    <p:cond delay="2000"/>
                                  </p:stCondLst>
                                  <p:childTnLst>
                                    <p:animEffect transition="out" filter="slide(fromBottom)">
                                      <p:cBhvr>
                                        <p:cTn id="30" dur="500"/>
                                        <p:tgtEl>
                                          <p:spTgt spid="57401"/>
                                        </p:tgtEl>
                                      </p:cBhvr>
                                    </p:animEffect>
                                    <p:set>
                                      <p:cBhvr>
                                        <p:cTn id="31" dur="1" fill="hold">
                                          <p:stCondLst>
                                            <p:cond delay="499"/>
                                          </p:stCondLst>
                                        </p:cTn>
                                        <p:tgtEl>
                                          <p:spTgt spid="57401"/>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7404"/>
                                        </p:tgtEl>
                                        <p:attrNameLst>
                                          <p:attrName>style.visibility</p:attrName>
                                        </p:attrNameLst>
                                      </p:cBhvr>
                                      <p:to>
                                        <p:strVal val="visible"/>
                                      </p:to>
                                    </p:set>
                                    <p:animEffect transition="in" filter="slide(fromTop)">
                                      <p:cBhvr>
                                        <p:cTn id="34" dur="500"/>
                                        <p:tgtEl>
                                          <p:spTgt spid="57404"/>
                                        </p:tgtEl>
                                      </p:cBhvr>
                                    </p:animEffect>
                                  </p:childTnLst>
                                </p:cTn>
                              </p:par>
                              <p:par>
                                <p:cTn id="35" presetID="12" presetClass="exit" presetSubtype="4" fill="hold" nodeType="withEffect">
                                  <p:stCondLst>
                                    <p:cond delay="3000"/>
                                  </p:stCondLst>
                                  <p:childTnLst>
                                    <p:animEffect transition="out" filter="slide(fromBottom)">
                                      <p:cBhvr>
                                        <p:cTn id="36" dur="500"/>
                                        <p:tgtEl>
                                          <p:spTgt spid="57404"/>
                                        </p:tgtEl>
                                      </p:cBhvr>
                                    </p:animEffect>
                                    <p:set>
                                      <p:cBhvr>
                                        <p:cTn id="37" dur="1" fill="hold">
                                          <p:stCondLst>
                                            <p:cond delay="499"/>
                                          </p:stCondLst>
                                        </p:cTn>
                                        <p:tgtEl>
                                          <p:spTgt spid="57404"/>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7407"/>
                                        </p:tgtEl>
                                        <p:attrNameLst>
                                          <p:attrName>style.visibility</p:attrName>
                                        </p:attrNameLst>
                                      </p:cBhvr>
                                      <p:to>
                                        <p:strVal val="visible"/>
                                      </p:to>
                                    </p:set>
                                    <p:animEffect transition="in" filter="slide(fromTop)">
                                      <p:cBhvr>
                                        <p:cTn id="40" dur="500"/>
                                        <p:tgtEl>
                                          <p:spTgt spid="57407"/>
                                        </p:tgtEl>
                                      </p:cBhvr>
                                    </p:animEffect>
                                  </p:childTnLst>
                                </p:cTn>
                              </p:par>
                              <p:par>
                                <p:cTn id="41" presetID="12" presetClass="exit" presetSubtype="4" fill="hold" nodeType="withEffect">
                                  <p:stCondLst>
                                    <p:cond delay="4000"/>
                                  </p:stCondLst>
                                  <p:childTnLst>
                                    <p:animEffect transition="out" filter="slide(fromBottom)">
                                      <p:cBhvr>
                                        <p:cTn id="42" dur="500"/>
                                        <p:tgtEl>
                                          <p:spTgt spid="57407"/>
                                        </p:tgtEl>
                                      </p:cBhvr>
                                    </p:animEffect>
                                    <p:set>
                                      <p:cBhvr>
                                        <p:cTn id="43" dur="1" fill="hold">
                                          <p:stCondLst>
                                            <p:cond delay="499"/>
                                          </p:stCondLst>
                                        </p:cTn>
                                        <p:tgtEl>
                                          <p:spTgt spid="57407"/>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7410"/>
                                        </p:tgtEl>
                                        <p:attrNameLst>
                                          <p:attrName>style.visibility</p:attrName>
                                        </p:attrNameLst>
                                      </p:cBhvr>
                                      <p:to>
                                        <p:strVal val="visible"/>
                                      </p:to>
                                    </p:set>
                                    <p:animEffect transition="in" filter="slide(fromTop)">
                                      <p:cBhvr>
                                        <p:cTn id="46" dur="500"/>
                                        <p:tgtEl>
                                          <p:spTgt spid="57410"/>
                                        </p:tgtEl>
                                      </p:cBhvr>
                                    </p:animEffect>
                                  </p:childTnLst>
                                </p:cTn>
                              </p:par>
                              <p:par>
                                <p:cTn id="47" presetID="12" presetClass="exit" presetSubtype="4" fill="hold" nodeType="withEffect">
                                  <p:stCondLst>
                                    <p:cond delay="5000"/>
                                  </p:stCondLst>
                                  <p:childTnLst>
                                    <p:animEffect transition="out" filter="slide(fromBottom)">
                                      <p:cBhvr>
                                        <p:cTn id="48" dur="500"/>
                                        <p:tgtEl>
                                          <p:spTgt spid="57410"/>
                                        </p:tgtEl>
                                      </p:cBhvr>
                                    </p:animEffect>
                                    <p:set>
                                      <p:cBhvr>
                                        <p:cTn id="49" dur="1" fill="hold">
                                          <p:stCondLst>
                                            <p:cond delay="499"/>
                                          </p:stCondLst>
                                        </p:cTn>
                                        <p:tgtEl>
                                          <p:spTgt spid="57410"/>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7413"/>
                                        </p:tgtEl>
                                        <p:attrNameLst>
                                          <p:attrName>style.visibility</p:attrName>
                                        </p:attrNameLst>
                                      </p:cBhvr>
                                      <p:to>
                                        <p:strVal val="visible"/>
                                      </p:to>
                                    </p:set>
                                    <p:animEffect transition="in" filter="slide(fromTop)">
                                      <p:cBhvr>
                                        <p:cTn id="52" dur="500"/>
                                        <p:tgtEl>
                                          <p:spTgt spid="57413"/>
                                        </p:tgtEl>
                                      </p:cBhvr>
                                    </p:animEffect>
                                  </p:childTnLst>
                                </p:cTn>
                              </p:par>
                              <p:par>
                                <p:cTn id="53" presetID="12" presetClass="exit" presetSubtype="4" fill="hold" nodeType="withEffect">
                                  <p:stCondLst>
                                    <p:cond delay="6000"/>
                                  </p:stCondLst>
                                  <p:childTnLst>
                                    <p:animEffect transition="out" filter="slide(fromBottom)">
                                      <p:cBhvr>
                                        <p:cTn id="54" dur="500"/>
                                        <p:tgtEl>
                                          <p:spTgt spid="57413"/>
                                        </p:tgtEl>
                                      </p:cBhvr>
                                    </p:animEffect>
                                    <p:set>
                                      <p:cBhvr>
                                        <p:cTn id="55" dur="1" fill="hold">
                                          <p:stCondLst>
                                            <p:cond delay="499"/>
                                          </p:stCondLst>
                                        </p:cTn>
                                        <p:tgtEl>
                                          <p:spTgt spid="57413"/>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7416"/>
                                        </p:tgtEl>
                                        <p:attrNameLst>
                                          <p:attrName>style.visibility</p:attrName>
                                        </p:attrNameLst>
                                      </p:cBhvr>
                                      <p:to>
                                        <p:strVal val="visible"/>
                                      </p:to>
                                    </p:set>
                                    <p:animEffect transition="in" filter="slide(fromTop)">
                                      <p:cBhvr>
                                        <p:cTn id="58" dur="500"/>
                                        <p:tgtEl>
                                          <p:spTgt spid="57416"/>
                                        </p:tgtEl>
                                      </p:cBhvr>
                                    </p:animEffect>
                                  </p:childTnLst>
                                </p:cTn>
                              </p:par>
                              <p:par>
                                <p:cTn id="59" presetID="12" presetClass="exit" presetSubtype="4" fill="hold" nodeType="withEffect">
                                  <p:stCondLst>
                                    <p:cond delay="7000"/>
                                  </p:stCondLst>
                                  <p:childTnLst>
                                    <p:animEffect transition="out" filter="slide(fromBottom)">
                                      <p:cBhvr>
                                        <p:cTn id="60" dur="500"/>
                                        <p:tgtEl>
                                          <p:spTgt spid="57416"/>
                                        </p:tgtEl>
                                      </p:cBhvr>
                                    </p:animEffect>
                                    <p:set>
                                      <p:cBhvr>
                                        <p:cTn id="61" dur="1" fill="hold">
                                          <p:stCondLst>
                                            <p:cond delay="499"/>
                                          </p:stCondLst>
                                        </p:cTn>
                                        <p:tgtEl>
                                          <p:spTgt spid="57416"/>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7419"/>
                                        </p:tgtEl>
                                        <p:attrNameLst>
                                          <p:attrName>style.visibility</p:attrName>
                                        </p:attrNameLst>
                                      </p:cBhvr>
                                      <p:to>
                                        <p:strVal val="visible"/>
                                      </p:to>
                                    </p:set>
                                    <p:animEffect transition="in" filter="slide(fromTop)">
                                      <p:cBhvr>
                                        <p:cTn id="64" dur="500"/>
                                        <p:tgtEl>
                                          <p:spTgt spid="57419"/>
                                        </p:tgtEl>
                                      </p:cBhvr>
                                    </p:animEffect>
                                  </p:childTnLst>
                                </p:cTn>
                              </p:par>
                              <p:par>
                                <p:cTn id="65" presetID="12" presetClass="exit" presetSubtype="4" fill="hold" nodeType="withEffect">
                                  <p:stCondLst>
                                    <p:cond delay="8000"/>
                                  </p:stCondLst>
                                  <p:childTnLst>
                                    <p:animEffect transition="out" filter="slide(fromBottom)">
                                      <p:cBhvr>
                                        <p:cTn id="66" dur="500"/>
                                        <p:tgtEl>
                                          <p:spTgt spid="57419"/>
                                        </p:tgtEl>
                                      </p:cBhvr>
                                    </p:animEffect>
                                    <p:set>
                                      <p:cBhvr>
                                        <p:cTn id="67" dur="1" fill="hold">
                                          <p:stCondLst>
                                            <p:cond delay="499"/>
                                          </p:stCondLst>
                                        </p:cTn>
                                        <p:tgtEl>
                                          <p:spTgt spid="57419"/>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7422"/>
                                        </p:tgtEl>
                                        <p:attrNameLst>
                                          <p:attrName>style.visibility</p:attrName>
                                        </p:attrNameLst>
                                      </p:cBhvr>
                                      <p:to>
                                        <p:strVal val="visible"/>
                                      </p:to>
                                    </p:set>
                                    <p:animEffect transition="in" filter="slide(fromTop)">
                                      <p:cBhvr>
                                        <p:cTn id="70" dur="500"/>
                                        <p:tgtEl>
                                          <p:spTgt spid="57422"/>
                                        </p:tgtEl>
                                      </p:cBhvr>
                                    </p:animEffect>
                                  </p:childTnLst>
                                </p:cTn>
                              </p:par>
                              <p:par>
                                <p:cTn id="71" presetID="12" presetClass="exit" presetSubtype="4" fill="hold" nodeType="withEffect">
                                  <p:stCondLst>
                                    <p:cond delay="9000"/>
                                  </p:stCondLst>
                                  <p:childTnLst>
                                    <p:animEffect transition="out" filter="slide(fromBottom)">
                                      <p:cBhvr>
                                        <p:cTn id="72" dur="500"/>
                                        <p:tgtEl>
                                          <p:spTgt spid="57422"/>
                                        </p:tgtEl>
                                      </p:cBhvr>
                                    </p:animEffect>
                                    <p:set>
                                      <p:cBhvr>
                                        <p:cTn id="73" dur="1" fill="hold">
                                          <p:stCondLst>
                                            <p:cond delay="499"/>
                                          </p:stCondLst>
                                        </p:cTn>
                                        <p:tgtEl>
                                          <p:spTgt spid="57422"/>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7434"/>
                                        </p:tgtEl>
                                        <p:attrNameLst>
                                          <p:attrName>style.visibility</p:attrName>
                                        </p:attrNameLst>
                                      </p:cBhvr>
                                      <p:to>
                                        <p:strVal val="visible"/>
                                      </p:to>
                                    </p:set>
                                    <p:animEffect transition="in" filter="slide(fromTop)">
                                      <p:cBhvr>
                                        <p:cTn id="76" dur="500"/>
                                        <p:tgtEl>
                                          <p:spTgt spid="57434"/>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7440"/>
                                        </p:tgtEl>
                                        <p:attrNameLst>
                                          <p:attrName>style.visibility</p:attrName>
                                        </p:attrNameLst>
                                      </p:cBhvr>
                                      <p:to>
                                        <p:strVal val="visible"/>
                                      </p:to>
                                    </p:set>
                                    <p:animEffect transition="in" filter="slide(fromTop)">
                                      <p:cBhvr>
                                        <p:cTn id="79" dur="500"/>
                                        <p:tgtEl>
                                          <p:spTgt spid="57440"/>
                                        </p:tgtEl>
                                      </p:cBhvr>
                                    </p:animEffect>
                                  </p:childTnLst>
                                </p:cTn>
                              </p:par>
                              <p:par>
                                <p:cTn id="80" presetID="12" presetClass="exit" presetSubtype="4" fill="hold" nodeType="withEffect">
                                  <p:stCondLst>
                                    <p:cond delay="10000"/>
                                  </p:stCondLst>
                                  <p:childTnLst>
                                    <p:animEffect transition="out" filter="slide(fromBottom)">
                                      <p:cBhvr>
                                        <p:cTn id="81" dur="500"/>
                                        <p:tgtEl>
                                          <p:spTgt spid="57434"/>
                                        </p:tgtEl>
                                      </p:cBhvr>
                                    </p:animEffect>
                                    <p:set>
                                      <p:cBhvr>
                                        <p:cTn id="82" dur="1" fill="hold">
                                          <p:stCondLst>
                                            <p:cond delay="499"/>
                                          </p:stCondLst>
                                        </p:cTn>
                                        <p:tgtEl>
                                          <p:spTgt spid="57434"/>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7425"/>
                                        </p:tgtEl>
                                      </p:cBhvr>
                                    </p:animEffect>
                                    <p:set>
                                      <p:cBhvr>
                                        <p:cTn id="85" dur="1" fill="hold">
                                          <p:stCondLst>
                                            <p:cond delay="499"/>
                                          </p:stCondLst>
                                        </p:cTn>
                                        <p:tgtEl>
                                          <p:spTgt spid="57425"/>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7437"/>
                                        </p:tgtEl>
                                        <p:attrNameLst>
                                          <p:attrName>style.visibility</p:attrName>
                                        </p:attrNameLst>
                                      </p:cBhvr>
                                      <p:to>
                                        <p:strVal val="visible"/>
                                      </p:to>
                                    </p:set>
                                    <p:animEffect transition="in" filter="slide(fromTop)">
                                      <p:cBhvr>
                                        <p:cTn id="88" dur="500"/>
                                        <p:tgtEl>
                                          <p:spTgt spid="57437"/>
                                        </p:tgtEl>
                                      </p:cBhvr>
                                    </p:animEffect>
                                  </p:childTnLst>
                                </p:cTn>
                              </p:par>
                              <p:par>
                                <p:cTn id="89" presetID="12" presetClass="exit" presetSubtype="4" fill="hold" nodeType="withEffect">
                                  <p:stCondLst>
                                    <p:cond delay="11000"/>
                                  </p:stCondLst>
                                  <p:childTnLst>
                                    <p:animEffect transition="out" filter="slide(fromBottom)">
                                      <p:cBhvr>
                                        <p:cTn id="90" dur="500"/>
                                        <p:tgtEl>
                                          <p:spTgt spid="57440"/>
                                        </p:tgtEl>
                                      </p:cBhvr>
                                    </p:animEffect>
                                    <p:set>
                                      <p:cBhvr>
                                        <p:cTn id="91" dur="1" fill="hold">
                                          <p:stCondLst>
                                            <p:cond delay="499"/>
                                          </p:stCondLst>
                                        </p:cTn>
                                        <p:tgtEl>
                                          <p:spTgt spid="57440"/>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7443"/>
                                        </p:tgtEl>
                                        <p:attrNameLst>
                                          <p:attrName>style.visibility</p:attrName>
                                        </p:attrNameLst>
                                      </p:cBhvr>
                                      <p:to>
                                        <p:strVal val="visible"/>
                                      </p:to>
                                    </p:set>
                                    <p:animEffect transition="in" filter="slide(fromTop)">
                                      <p:cBhvr>
                                        <p:cTn id="94" dur="500"/>
                                        <p:tgtEl>
                                          <p:spTgt spid="57443"/>
                                        </p:tgtEl>
                                      </p:cBhvr>
                                    </p:animEffect>
                                  </p:childTnLst>
                                </p:cTn>
                              </p:par>
                              <p:par>
                                <p:cTn id="95" presetID="12" presetClass="exit" presetSubtype="4" fill="hold" nodeType="withEffect">
                                  <p:stCondLst>
                                    <p:cond delay="12000"/>
                                  </p:stCondLst>
                                  <p:childTnLst>
                                    <p:animEffect transition="out" filter="slide(fromBottom)">
                                      <p:cBhvr>
                                        <p:cTn id="96" dur="500"/>
                                        <p:tgtEl>
                                          <p:spTgt spid="57443"/>
                                        </p:tgtEl>
                                      </p:cBhvr>
                                    </p:animEffect>
                                    <p:set>
                                      <p:cBhvr>
                                        <p:cTn id="97" dur="1" fill="hold">
                                          <p:stCondLst>
                                            <p:cond delay="499"/>
                                          </p:stCondLst>
                                        </p:cTn>
                                        <p:tgtEl>
                                          <p:spTgt spid="57443"/>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7446"/>
                                        </p:tgtEl>
                                        <p:attrNameLst>
                                          <p:attrName>style.visibility</p:attrName>
                                        </p:attrNameLst>
                                      </p:cBhvr>
                                      <p:to>
                                        <p:strVal val="visible"/>
                                      </p:to>
                                    </p:set>
                                    <p:animEffect transition="in" filter="slide(fromTop)">
                                      <p:cBhvr>
                                        <p:cTn id="100" dur="500"/>
                                        <p:tgtEl>
                                          <p:spTgt spid="57446"/>
                                        </p:tgtEl>
                                      </p:cBhvr>
                                    </p:animEffect>
                                  </p:childTnLst>
                                </p:cTn>
                              </p:par>
                              <p:par>
                                <p:cTn id="101" presetID="12" presetClass="exit" presetSubtype="4" fill="hold" nodeType="withEffect">
                                  <p:stCondLst>
                                    <p:cond delay="13000"/>
                                  </p:stCondLst>
                                  <p:childTnLst>
                                    <p:animEffect transition="out" filter="slide(fromBottom)">
                                      <p:cBhvr>
                                        <p:cTn id="102" dur="500"/>
                                        <p:tgtEl>
                                          <p:spTgt spid="57446"/>
                                        </p:tgtEl>
                                      </p:cBhvr>
                                    </p:animEffect>
                                    <p:set>
                                      <p:cBhvr>
                                        <p:cTn id="103" dur="1" fill="hold">
                                          <p:stCondLst>
                                            <p:cond delay="499"/>
                                          </p:stCondLst>
                                        </p:cTn>
                                        <p:tgtEl>
                                          <p:spTgt spid="57446"/>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7449"/>
                                        </p:tgtEl>
                                        <p:attrNameLst>
                                          <p:attrName>style.visibility</p:attrName>
                                        </p:attrNameLst>
                                      </p:cBhvr>
                                      <p:to>
                                        <p:strVal val="visible"/>
                                      </p:to>
                                    </p:set>
                                    <p:animEffect transition="in" filter="slide(fromTop)">
                                      <p:cBhvr>
                                        <p:cTn id="106" dur="500"/>
                                        <p:tgtEl>
                                          <p:spTgt spid="57449"/>
                                        </p:tgtEl>
                                      </p:cBhvr>
                                    </p:animEffect>
                                  </p:childTnLst>
                                </p:cTn>
                              </p:par>
                              <p:par>
                                <p:cTn id="107" presetID="12" presetClass="exit" presetSubtype="4" fill="hold" nodeType="withEffect">
                                  <p:stCondLst>
                                    <p:cond delay="14000"/>
                                  </p:stCondLst>
                                  <p:childTnLst>
                                    <p:animEffect transition="out" filter="slide(fromBottom)">
                                      <p:cBhvr>
                                        <p:cTn id="108" dur="500"/>
                                        <p:tgtEl>
                                          <p:spTgt spid="57449"/>
                                        </p:tgtEl>
                                      </p:cBhvr>
                                    </p:animEffect>
                                    <p:set>
                                      <p:cBhvr>
                                        <p:cTn id="109" dur="1" fill="hold">
                                          <p:stCondLst>
                                            <p:cond delay="499"/>
                                          </p:stCondLst>
                                        </p:cTn>
                                        <p:tgtEl>
                                          <p:spTgt spid="57449"/>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7452"/>
                                        </p:tgtEl>
                                        <p:attrNameLst>
                                          <p:attrName>style.visibility</p:attrName>
                                        </p:attrNameLst>
                                      </p:cBhvr>
                                      <p:to>
                                        <p:strVal val="visible"/>
                                      </p:to>
                                    </p:set>
                                    <p:animEffect transition="in" filter="slide(fromTop)">
                                      <p:cBhvr>
                                        <p:cTn id="112" dur="500"/>
                                        <p:tgtEl>
                                          <p:spTgt spid="57452"/>
                                        </p:tgtEl>
                                      </p:cBhvr>
                                    </p:animEffect>
                                  </p:childTnLst>
                                </p:cTn>
                              </p:par>
                              <p:par>
                                <p:cTn id="113" presetID="12" presetClass="exit" presetSubtype="4" fill="hold" nodeType="withEffect">
                                  <p:stCondLst>
                                    <p:cond delay="15000"/>
                                  </p:stCondLst>
                                  <p:childTnLst>
                                    <p:animEffect transition="out" filter="slide(fromBottom)">
                                      <p:cBhvr>
                                        <p:cTn id="114" dur="500"/>
                                        <p:tgtEl>
                                          <p:spTgt spid="57452"/>
                                        </p:tgtEl>
                                      </p:cBhvr>
                                    </p:animEffect>
                                    <p:set>
                                      <p:cBhvr>
                                        <p:cTn id="115" dur="1" fill="hold">
                                          <p:stCondLst>
                                            <p:cond delay="499"/>
                                          </p:stCondLst>
                                        </p:cTn>
                                        <p:tgtEl>
                                          <p:spTgt spid="57452"/>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7455"/>
                                        </p:tgtEl>
                                        <p:attrNameLst>
                                          <p:attrName>style.visibility</p:attrName>
                                        </p:attrNameLst>
                                      </p:cBhvr>
                                      <p:to>
                                        <p:strVal val="visible"/>
                                      </p:to>
                                    </p:set>
                                    <p:animEffect transition="in" filter="slide(fromTop)">
                                      <p:cBhvr>
                                        <p:cTn id="118" dur="500"/>
                                        <p:tgtEl>
                                          <p:spTgt spid="57455"/>
                                        </p:tgtEl>
                                      </p:cBhvr>
                                    </p:animEffect>
                                  </p:childTnLst>
                                </p:cTn>
                              </p:par>
                              <p:par>
                                <p:cTn id="119" presetID="12" presetClass="exit" presetSubtype="4" fill="hold" nodeType="withEffect">
                                  <p:stCondLst>
                                    <p:cond delay="16000"/>
                                  </p:stCondLst>
                                  <p:childTnLst>
                                    <p:animEffect transition="out" filter="slide(fromBottom)">
                                      <p:cBhvr>
                                        <p:cTn id="120" dur="500"/>
                                        <p:tgtEl>
                                          <p:spTgt spid="57455"/>
                                        </p:tgtEl>
                                      </p:cBhvr>
                                    </p:animEffect>
                                    <p:set>
                                      <p:cBhvr>
                                        <p:cTn id="121" dur="1" fill="hold">
                                          <p:stCondLst>
                                            <p:cond delay="499"/>
                                          </p:stCondLst>
                                        </p:cTn>
                                        <p:tgtEl>
                                          <p:spTgt spid="57455"/>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7458"/>
                                        </p:tgtEl>
                                        <p:attrNameLst>
                                          <p:attrName>style.visibility</p:attrName>
                                        </p:attrNameLst>
                                      </p:cBhvr>
                                      <p:to>
                                        <p:strVal val="visible"/>
                                      </p:to>
                                    </p:set>
                                    <p:animEffect transition="in" filter="slide(fromTop)">
                                      <p:cBhvr>
                                        <p:cTn id="124" dur="500"/>
                                        <p:tgtEl>
                                          <p:spTgt spid="57458"/>
                                        </p:tgtEl>
                                      </p:cBhvr>
                                    </p:animEffect>
                                  </p:childTnLst>
                                </p:cTn>
                              </p:par>
                              <p:par>
                                <p:cTn id="125" presetID="12" presetClass="exit" presetSubtype="4" fill="hold" nodeType="withEffect">
                                  <p:stCondLst>
                                    <p:cond delay="17000"/>
                                  </p:stCondLst>
                                  <p:childTnLst>
                                    <p:animEffect transition="out" filter="slide(fromBottom)">
                                      <p:cBhvr>
                                        <p:cTn id="126" dur="500"/>
                                        <p:tgtEl>
                                          <p:spTgt spid="57458"/>
                                        </p:tgtEl>
                                      </p:cBhvr>
                                    </p:animEffect>
                                    <p:set>
                                      <p:cBhvr>
                                        <p:cTn id="127" dur="1" fill="hold">
                                          <p:stCondLst>
                                            <p:cond delay="499"/>
                                          </p:stCondLst>
                                        </p:cTn>
                                        <p:tgtEl>
                                          <p:spTgt spid="57458"/>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7461"/>
                                        </p:tgtEl>
                                        <p:attrNameLst>
                                          <p:attrName>style.visibility</p:attrName>
                                        </p:attrNameLst>
                                      </p:cBhvr>
                                      <p:to>
                                        <p:strVal val="visible"/>
                                      </p:to>
                                    </p:set>
                                    <p:animEffect transition="in" filter="slide(fromTop)">
                                      <p:cBhvr>
                                        <p:cTn id="130" dur="500"/>
                                        <p:tgtEl>
                                          <p:spTgt spid="57461"/>
                                        </p:tgtEl>
                                      </p:cBhvr>
                                    </p:animEffect>
                                  </p:childTnLst>
                                </p:cTn>
                              </p:par>
                              <p:par>
                                <p:cTn id="131" presetID="12" presetClass="exit" presetSubtype="4" fill="hold" nodeType="withEffect">
                                  <p:stCondLst>
                                    <p:cond delay="18000"/>
                                  </p:stCondLst>
                                  <p:childTnLst>
                                    <p:animEffect transition="out" filter="slide(fromBottom)">
                                      <p:cBhvr>
                                        <p:cTn id="132" dur="500"/>
                                        <p:tgtEl>
                                          <p:spTgt spid="57461"/>
                                        </p:tgtEl>
                                      </p:cBhvr>
                                    </p:animEffect>
                                    <p:set>
                                      <p:cBhvr>
                                        <p:cTn id="133" dur="1" fill="hold">
                                          <p:stCondLst>
                                            <p:cond delay="499"/>
                                          </p:stCondLst>
                                        </p:cTn>
                                        <p:tgtEl>
                                          <p:spTgt spid="57461"/>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7464"/>
                                        </p:tgtEl>
                                        <p:attrNameLst>
                                          <p:attrName>style.visibility</p:attrName>
                                        </p:attrNameLst>
                                      </p:cBhvr>
                                      <p:to>
                                        <p:strVal val="visible"/>
                                      </p:to>
                                    </p:set>
                                    <p:animEffect transition="in" filter="slide(fromTop)">
                                      <p:cBhvr>
                                        <p:cTn id="136" dur="500"/>
                                        <p:tgtEl>
                                          <p:spTgt spid="57464"/>
                                        </p:tgtEl>
                                      </p:cBhvr>
                                    </p:animEffect>
                                  </p:childTnLst>
                                </p:cTn>
                              </p:par>
                              <p:par>
                                <p:cTn id="137" presetID="12" presetClass="exit" presetSubtype="4" fill="hold" nodeType="withEffect">
                                  <p:stCondLst>
                                    <p:cond delay="19000"/>
                                  </p:stCondLst>
                                  <p:childTnLst>
                                    <p:animEffect transition="out" filter="slide(fromBottom)">
                                      <p:cBhvr>
                                        <p:cTn id="138" dur="500"/>
                                        <p:tgtEl>
                                          <p:spTgt spid="57464"/>
                                        </p:tgtEl>
                                      </p:cBhvr>
                                    </p:animEffect>
                                    <p:set>
                                      <p:cBhvr>
                                        <p:cTn id="139" dur="1" fill="hold">
                                          <p:stCondLst>
                                            <p:cond delay="499"/>
                                          </p:stCondLst>
                                        </p:cTn>
                                        <p:tgtEl>
                                          <p:spTgt spid="57464"/>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7467"/>
                                        </p:tgtEl>
                                        <p:attrNameLst>
                                          <p:attrName>style.visibility</p:attrName>
                                        </p:attrNameLst>
                                      </p:cBhvr>
                                      <p:to>
                                        <p:strVal val="visible"/>
                                      </p:to>
                                    </p:set>
                                    <p:animEffect transition="in" filter="slide(fromTop)">
                                      <p:cBhvr>
                                        <p:cTn id="142" dur="500"/>
                                        <p:tgtEl>
                                          <p:spTgt spid="57467"/>
                                        </p:tgtEl>
                                      </p:cBhvr>
                                    </p:animEffect>
                                  </p:childTnLst>
                                </p:cTn>
                              </p:par>
                              <p:par>
                                <p:cTn id="143" presetID="12" presetClass="exit" presetSubtype="4" fill="hold" nodeType="withEffect">
                                  <p:stCondLst>
                                    <p:cond delay="20000"/>
                                  </p:stCondLst>
                                  <p:childTnLst>
                                    <p:animEffect transition="out" filter="slide(fromBottom)">
                                      <p:cBhvr>
                                        <p:cTn id="144" dur="500"/>
                                        <p:tgtEl>
                                          <p:spTgt spid="57467"/>
                                        </p:tgtEl>
                                      </p:cBhvr>
                                    </p:animEffect>
                                    <p:set>
                                      <p:cBhvr>
                                        <p:cTn id="145" dur="1" fill="hold">
                                          <p:stCondLst>
                                            <p:cond delay="499"/>
                                          </p:stCondLst>
                                        </p:cTn>
                                        <p:tgtEl>
                                          <p:spTgt spid="57467"/>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7437"/>
                                        </p:tgtEl>
                                      </p:cBhvr>
                                    </p:animEffect>
                                    <p:set>
                                      <p:cBhvr>
                                        <p:cTn id="148" dur="1" fill="hold">
                                          <p:stCondLst>
                                            <p:cond delay="499"/>
                                          </p:stCondLst>
                                        </p:cTn>
                                        <p:tgtEl>
                                          <p:spTgt spid="57437"/>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7470"/>
                                        </p:tgtEl>
                                        <p:attrNameLst>
                                          <p:attrName>style.visibility</p:attrName>
                                        </p:attrNameLst>
                                      </p:cBhvr>
                                      <p:to>
                                        <p:strVal val="visible"/>
                                      </p:to>
                                    </p:set>
                                    <p:animEffect transition="in" filter="slide(fromTop)">
                                      <p:cBhvr>
                                        <p:cTn id="151" dur="500"/>
                                        <p:tgtEl>
                                          <p:spTgt spid="57470"/>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7473"/>
                                        </p:tgtEl>
                                        <p:attrNameLst>
                                          <p:attrName>style.visibility</p:attrName>
                                        </p:attrNameLst>
                                      </p:cBhvr>
                                      <p:to>
                                        <p:strVal val="visible"/>
                                      </p:to>
                                    </p:set>
                                    <p:animEffect transition="in" filter="slide(fromTop)">
                                      <p:cBhvr>
                                        <p:cTn id="154" dur="500"/>
                                        <p:tgtEl>
                                          <p:spTgt spid="57473"/>
                                        </p:tgtEl>
                                      </p:cBhvr>
                                    </p:animEffect>
                                  </p:childTnLst>
                                </p:cTn>
                              </p:par>
                              <p:par>
                                <p:cTn id="155" presetID="12" presetClass="exit" presetSubtype="4" fill="hold" nodeType="withEffect">
                                  <p:stCondLst>
                                    <p:cond delay="21000"/>
                                  </p:stCondLst>
                                  <p:childTnLst>
                                    <p:animEffect transition="out" filter="slide(fromBottom)">
                                      <p:cBhvr>
                                        <p:cTn id="156" dur="500"/>
                                        <p:tgtEl>
                                          <p:spTgt spid="57473"/>
                                        </p:tgtEl>
                                      </p:cBhvr>
                                    </p:animEffect>
                                    <p:set>
                                      <p:cBhvr>
                                        <p:cTn id="157" dur="1" fill="hold">
                                          <p:stCondLst>
                                            <p:cond delay="499"/>
                                          </p:stCondLst>
                                        </p:cTn>
                                        <p:tgtEl>
                                          <p:spTgt spid="57473"/>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7476"/>
                                        </p:tgtEl>
                                        <p:attrNameLst>
                                          <p:attrName>style.visibility</p:attrName>
                                        </p:attrNameLst>
                                      </p:cBhvr>
                                      <p:to>
                                        <p:strVal val="visible"/>
                                      </p:to>
                                    </p:set>
                                    <p:animEffect transition="in" filter="slide(fromTop)">
                                      <p:cBhvr>
                                        <p:cTn id="160" dur="500"/>
                                        <p:tgtEl>
                                          <p:spTgt spid="57476"/>
                                        </p:tgtEl>
                                      </p:cBhvr>
                                    </p:animEffect>
                                  </p:childTnLst>
                                </p:cTn>
                              </p:par>
                              <p:par>
                                <p:cTn id="161" presetID="12" presetClass="exit" presetSubtype="4" fill="hold" nodeType="withEffect">
                                  <p:stCondLst>
                                    <p:cond delay="22000"/>
                                  </p:stCondLst>
                                  <p:childTnLst>
                                    <p:animEffect transition="out" filter="slide(fromBottom)">
                                      <p:cBhvr>
                                        <p:cTn id="162" dur="500"/>
                                        <p:tgtEl>
                                          <p:spTgt spid="57476"/>
                                        </p:tgtEl>
                                      </p:cBhvr>
                                    </p:animEffect>
                                    <p:set>
                                      <p:cBhvr>
                                        <p:cTn id="163" dur="1" fill="hold">
                                          <p:stCondLst>
                                            <p:cond delay="499"/>
                                          </p:stCondLst>
                                        </p:cTn>
                                        <p:tgtEl>
                                          <p:spTgt spid="57476"/>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7479"/>
                                        </p:tgtEl>
                                        <p:attrNameLst>
                                          <p:attrName>style.visibility</p:attrName>
                                        </p:attrNameLst>
                                      </p:cBhvr>
                                      <p:to>
                                        <p:strVal val="visible"/>
                                      </p:to>
                                    </p:set>
                                    <p:animEffect transition="in" filter="slide(fromTop)">
                                      <p:cBhvr>
                                        <p:cTn id="166" dur="500"/>
                                        <p:tgtEl>
                                          <p:spTgt spid="57479"/>
                                        </p:tgtEl>
                                      </p:cBhvr>
                                    </p:animEffect>
                                  </p:childTnLst>
                                </p:cTn>
                              </p:par>
                              <p:par>
                                <p:cTn id="167" presetID="12" presetClass="exit" presetSubtype="4" fill="hold" nodeType="withEffect">
                                  <p:stCondLst>
                                    <p:cond delay="23000"/>
                                  </p:stCondLst>
                                  <p:childTnLst>
                                    <p:animEffect transition="out" filter="slide(fromBottom)">
                                      <p:cBhvr>
                                        <p:cTn id="168" dur="500"/>
                                        <p:tgtEl>
                                          <p:spTgt spid="57479"/>
                                        </p:tgtEl>
                                      </p:cBhvr>
                                    </p:animEffect>
                                    <p:set>
                                      <p:cBhvr>
                                        <p:cTn id="169" dur="1" fill="hold">
                                          <p:stCondLst>
                                            <p:cond delay="499"/>
                                          </p:stCondLst>
                                        </p:cTn>
                                        <p:tgtEl>
                                          <p:spTgt spid="57479"/>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7482"/>
                                        </p:tgtEl>
                                        <p:attrNameLst>
                                          <p:attrName>style.visibility</p:attrName>
                                        </p:attrNameLst>
                                      </p:cBhvr>
                                      <p:to>
                                        <p:strVal val="visible"/>
                                      </p:to>
                                    </p:set>
                                    <p:animEffect transition="in" filter="slide(fromTop)">
                                      <p:cBhvr>
                                        <p:cTn id="172" dur="500"/>
                                        <p:tgtEl>
                                          <p:spTgt spid="57482"/>
                                        </p:tgtEl>
                                      </p:cBhvr>
                                    </p:animEffect>
                                  </p:childTnLst>
                                </p:cTn>
                              </p:par>
                              <p:par>
                                <p:cTn id="173" presetID="12" presetClass="exit" presetSubtype="4" fill="hold" nodeType="withEffect">
                                  <p:stCondLst>
                                    <p:cond delay="24000"/>
                                  </p:stCondLst>
                                  <p:childTnLst>
                                    <p:animEffect transition="out" filter="slide(fromBottom)">
                                      <p:cBhvr>
                                        <p:cTn id="174" dur="500"/>
                                        <p:tgtEl>
                                          <p:spTgt spid="57482"/>
                                        </p:tgtEl>
                                      </p:cBhvr>
                                    </p:animEffect>
                                    <p:set>
                                      <p:cBhvr>
                                        <p:cTn id="175" dur="1" fill="hold">
                                          <p:stCondLst>
                                            <p:cond delay="499"/>
                                          </p:stCondLst>
                                        </p:cTn>
                                        <p:tgtEl>
                                          <p:spTgt spid="57482"/>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7485"/>
                                        </p:tgtEl>
                                        <p:attrNameLst>
                                          <p:attrName>style.visibility</p:attrName>
                                        </p:attrNameLst>
                                      </p:cBhvr>
                                      <p:to>
                                        <p:strVal val="visible"/>
                                      </p:to>
                                    </p:set>
                                    <p:animEffect transition="in" filter="slide(fromTop)">
                                      <p:cBhvr>
                                        <p:cTn id="178" dur="500"/>
                                        <p:tgtEl>
                                          <p:spTgt spid="57485"/>
                                        </p:tgtEl>
                                      </p:cBhvr>
                                    </p:animEffect>
                                  </p:childTnLst>
                                </p:cTn>
                              </p:par>
                              <p:par>
                                <p:cTn id="179" presetID="12" presetClass="exit" presetSubtype="4" fill="hold" nodeType="withEffect">
                                  <p:stCondLst>
                                    <p:cond delay="25000"/>
                                  </p:stCondLst>
                                  <p:childTnLst>
                                    <p:animEffect transition="out" filter="slide(fromBottom)">
                                      <p:cBhvr>
                                        <p:cTn id="180" dur="500"/>
                                        <p:tgtEl>
                                          <p:spTgt spid="57485"/>
                                        </p:tgtEl>
                                      </p:cBhvr>
                                    </p:animEffect>
                                    <p:set>
                                      <p:cBhvr>
                                        <p:cTn id="181" dur="1" fill="hold">
                                          <p:stCondLst>
                                            <p:cond delay="499"/>
                                          </p:stCondLst>
                                        </p:cTn>
                                        <p:tgtEl>
                                          <p:spTgt spid="57485"/>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7488"/>
                                        </p:tgtEl>
                                        <p:attrNameLst>
                                          <p:attrName>style.visibility</p:attrName>
                                        </p:attrNameLst>
                                      </p:cBhvr>
                                      <p:to>
                                        <p:strVal val="visible"/>
                                      </p:to>
                                    </p:set>
                                    <p:animEffect transition="in" filter="slide(fromTop)">
                                      <p:cBhvr>
                                        <p:cTn id="184" dur="500"/>
                                        <p:tgtEl>
                                          <p:spTgt spid="57488"/>
                                        </p:tgtEl>
                                      </p:cBhvr>
                                    </p:animEffect>
                                  </p:childTnLst>
                                </p:cTn>
                              </p:par>
                              <p:par>
                                <p:cTn id="185" presetID="12" presetClass="exit" presetSubtype="4" fill="hold" nodeType="withEffect">
                                  <p:stCondLst>
                                    <p:cond delay="26000"/>
                                  </p:stCondLst>
                                  <p:childTnLst>
                                    <p:animEffect transition="out" filter="slide(fromBottom)">
                                      <p:cBhvr>
                                        <p:cTn id="186" dur="500"/>
                                        <p:tgtEl>
                                          <p:spTgt spid="57488"/>
                                        </p:tgtEl>
                                      </p:cBhvr>
                                    </p:animEffect>
                                    <p:set>
                                      <p:cBhvr>
                                        <p:cTn id="187" dur="1" fill="hold">
                                          <p:stCondLst>
                                            <p:cond delay="499"/>
                                          </p:stCondLst>
                                        </p:cTn>
                                        <p:tgtEl>
                                          <p:spTgt spid="57488"/>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7491"/>
                                        </p:tgtEl>
                                        <p:attrNameLst>
                                          <p:attrName>style.visibility</p:attrName>
                                        </p:attrNameLst>
                                      </p:cBhvr>
                                      <p:to>
                                        <p:strVal val="visible"/>
                                      </p:to>
                                    </p:set>
                                    <p:animEffect transition="in" filter="slide(fromTop)">
                                      <p:cBhvr>
                                        <p:cTn id="190" dur="500"/>
                                        <p:tgtEl>
                                          <p:spTgt spid="57491"/>
                                        </p:tgtEl>
                                      </p:cBhvr>
                                    </p:animEffect>
                                  </p:childTnLst>
                                </p:cTn>
                              </p:par>
                              <p:par>
                                <p:cTn id="191" presetID="12" presetClass="exit" presetSubtype="4" fill="hold" nodeType="withEffect">
                                  <p:stCondLst>
                                    <p:cond delay="27000"/>
                                  </p:stCondLst>
                                  <p:childTnLst>
                                    <p:animEffect transition="out" filter="slide(fromBottom)">
                                      <p:cBhvr>
                                        <p:cTn id="192" dur="500"/>
                                        <p:tgtEl>
                                          <p:spTgt spid="57491"/>
                                        </p:tgtEl>
                                      </p:cBhvr>
                                    </p:animEffect>
                                    <p:set>
                                      <p:cBhvr>
                                        <p:cTn id="193" dur="1" fill="hold">
                                          <p:stCondLst>
                                            <p:cond delay="499"/>
                                          </p:stCondLst>
                                        </p:cTn>
                                        <p:tgtEl>
                                          <p:spTgt spid="57491"/>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7494"/>
                                        </p:tgtEl>
                                        <p:attrNameLst>
                                          <p:attrName>style.visibility</p:attrName>
                                        </p:attrNameLst>
                                      </p:cBhvr>
                                      <p:to>
                                        <p:strVal val="visible"/>
                                      </p:to>
                                    </p:set>
                                    <p:animEffect transition="in" filter="slide(fromTop)">
                                      <p:cBhvr>
                                        <p:cTn id="196" dur="500"/>
                                        <p:tgtEl>
                                          <p:spTgt spid="57494"/>
                                        </p:tgtEl>
                                      </p:cBhvr>
                                    </p:animEffect>
                                  </p:childTnLst>
                                </p:cTn>
                              </p:par>
                              <p:par>
                                <p:cTn id="197" presetID="12" presetClass="exit" presetSubtype="4" fill="hold" nodeType="withEffect">
                                  <p:stCondLst>
                                    <p:cond delay="28000"/>
                                  </p:stCondLst>
                                  <p:childTnLst>
                                    <p:animEffect transition="out" filter="slide(fromBottom)">
                                      <p:cBhvr>
                                        <p:cTn id="198" dur="500"/>
                                        <p:tgtEl>
                                          <p:spTgt spid="57494"/>
                                        </p:tgtEl>
                                      </p:cBhvr>
                                    </p:animEffect>
                                    <p:set>
                                      <p:cBhvr>
                                        <p:cTn id="199" dur="1" fill="hold">
                                          <p:stCondLst>
                                            <p:cond delay="499"/>
                                          </p:stCondLst>
                                        </p:cTn>
                                        <p:tgtEl>
                                          <p:spTgt spid="57494"/>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7497"/>
                                        </p:tgtEl>
                                        <p:attrNameLst>
                                          <p:attrName>style.visibility</p:attrName>
                                        </p:attrNameLst>
                                      </p:cBhvr>
                                      <p:to>
                                        <p:strVal val="visible"/>
                                      </p:to>
                                    </p:set>
                                    <p:animEffect transition="in" filter="slide(fromTop)">
                                      <p:cBhvr>
                                        <p:cTn id="202" dur="500"/>
                                        <p:tgtEl>
                                          <p:spTgt spid="57497"/>
                                        </p:tgtEl>
                                      </p:cBhvr>
                                    </p:animEffect>
                                  </p:childTnLst>
                                </p:cTn>
                              </p:par>
                              <p:par>
                                <p:cTn id="203" presetID="12" presetClass="exit" presetSubtype="4" fill="hold" nodeType="withEffect">
                                  <p:stCondLst>
                                    <p:cond delay="29000"/>
                                  </p:stCondLst>
                                  <p:childTnLst>
                                    <p:animEffect transition="out" filter="slide(fromBottom)">
                                      <p:cBhvr>
                                        <p:cTn id="204" dur="500"/>
                                        <p:tgtEl>
                                          <p:spTgt spid="57497"/>
                                        </p:tgtEl>
                                      </p:cBhvr>
                                    </p:animEffect>
                                    <p:set>
                                      <p:cBhvr>
                                        <p:cTn id="205" dur="1" fill="hold">
                                          <p:stCondLst>
                                            <p:cond delay="499"/>
                                          </p:stCondLst>
                                        </p:cTn>
                                        <p:tgtEl>
                                          <p:spTgt spid="57497"/>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7500"/>
                                        </p:tgtEl>
                                        <p:attrNameLst>
                                          <p:attrName>style.visibility</p:attrName>
                                        </p:attrNameLst>
                                      </p:cBhvr>
                                      <p:to>
                                        <p:strVal val="visible"/>
                                      </p:to>
                                    </p:set>
                                    <p:animEffect transition="in" filter="slide(fromTop)">
                                      <p:cBhvr>
                                        <p:cTn id="208" dur="500"/>
                                        <p:tgtEl>
                                          <p:spTgt spid="57500"/>
                                        </p:tgtEl>
                                      </p:cBhvr>
                                    </p:animEffect>
                                  </p:childTnLst>
                                </p:cTn>
                              </p:par>
                              <p:par>
                                <p:cTn id="209" presetID="12" presetClass="exit" presetSubtype="4" fill="hold" nodeType="withEffect">
                                  <p:stCondLst>
                                    <p:cond delay="30000"/>
                                  </p:stCondLst>
                                  <p:childTnLst>
                                    <p:animEffect transition="out" filter="slide(fromBottom)">
                                      <p:cBhvr>
                                        <p:cTn id="210" dur="500"/>
                                        <p:tgtEl>
                                          <p:spTgt spid="57470"/>
                                        </p:tgtEl>
                                      </p:cBhvr>
                                    </p:animEffect>
                                    <p:set>
                                      <p:cBhvr>
                                        <p:cTn id="211" dur="1" fill="hold">
                                          <p:stCondLst>
                                            <p:cond delay="499"/>
                                          </p:stCondLst>
                                        </p:cTn>
                                        <p:tgtEl>
                                          <p:spTgt spid="57470"/>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7503"/>
                                        </p:tgtEl>
                                        <p:attrNameLst>
                                          <p:attrName>style.visibility</p:attrName>
                                        </p:attrNameLst>
                                      </p:cBhvr>
                                      <p:to>
                                        <p:strVal val="visible"/>
                                      </p:to>
                                    </p:set>
                                    <p:animEffect transition="in" filter="slide(fromTop)">
                                      <p:cBhvr>
                                        <p:cTn id="214" dur="500"/>
                                        <p:tgtEl>
                                          <p:spTgt spid="57503"/>
                                        </p:tgtEl>
                                      </p:cBhvr>
                                    </p:animEffect>
                                  </p:childTnLst>
                                </p:cTn>
                              </p:par>
                              <p:par>
                                <p:cTn id="215" presetID="12" presetClass="exit" presetSubtype="4" fill="hold" nodeType="withEffect">
                                  <p:stCondLst>
                                    <p:cond delay="30000"/>
                                  </p:stCondLst>
                                  <p:childTnLst>
                                    <p:animEffect transition="out" filter="slide(fromBottom)">
                                      <p:cBhvr>
                                        <p:cTn id="216" dur="500"/>
                                        <p:tgtEl>
                                          <p:spTgt spid="57500"/>
                                        </p:tgtEl>
                                      </p:cBhvr>
                                    </p:animEffect>
                                    <p:set>
                                      <p:cBhvr>
                                        <p:cTn id="217" dur="1" fill="hold">
                                          <p:stCondLst>
                                            <p:cond delay="499"/>
                                          </p:stCondLst>
                                        </p:cTn>
                                        <p:tgtEl>
                                          <p:spTgt spid="57500"/>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7533"/>
                                        </p:tgtEl>
                                        <p:attrNameLst>
                                          <p:attrName>style.visibility</p:attrName>
                                        </p:attrNameLst>
                                      </p:cBhvr>
                                      <p:to>
                                        <p:strVal val="visible"/>
                                      </p:to>
                                    </p:set>
                                    <p:animEffect transition="in" filter="slide(fromTop)">
                                      <p:cBhvr>
                                        <p:cTn id="220" dur="500"/>
                                        <p:tgtEl>
                                          <p:spTgt spid="57533"/>
                                        </p:tgtEl>
                                      </p:cBhvr>
                                    </p:animEffect>
                                  </p:childTnLst>
                                </p:cTn>
                              </p:par>
                              <p:par>
                                <p:cTn id="221" presetID="12" presetClass="exit" presetSubtype="4" fill="hold" nodeType="withEffect">
                                  <p:stCondLst>
                                    <p:cond delay="31000"/>
                                  </p:stCondLst>
                                  <p:childTnLst>
                                    <p:animEffect transition="out" filter="slide(fromBottom)">
                                      <p:cBhvr>
                                        <p:cTn id="222" dur="500"/>
                                        <p:tgtEl>
                                          <p:spTgt spid="57503"/>
                                        </p:tgtEl>
                                      </p:cBhvr>
                                    </p:animEffect>
                                    <p:set>
                                      <p:cBhvr>
                                        <p:cTn id="223" dur="1" fill="hold">
                                          <p:stCondLst>
                                            <p:cond delay="499"/>
                                          </p:stCondLst>
                                        </p:cTn>
                                        <p:tgtEl>
                                          <p:spTgt spid="57503"/>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7506"/>
                                        </p:tgtEl>
                                        <p:attrNameLst>
                                          <p:attrName>style.visibility</p:attrName>
                                        </p:attrNameLst>
                                      </p:cBhvr>
                                      <p:to>
                                        <p:strVal val="visible"/>
                                      </p:to>
                                    </p:set>
                                    <p:animEffect transition="in" filter="slide(fromTop)">
                                      <p:cBhvr>
                                        <p:cTn id="226" dur="500"/>
                                        <p:tgtEl>
                                          <p:spTgt spid="57506"/>
                                        </p:tgtEl>
                                      </p:cBhvr>
                                    </p:animEffect>
                                  </p:childTnLst>
                                </p:cTn>
                              </p:par>
                              <p:par>
                                <p:cTn id="227" presetID="12" presetClass="exit" presetSubtype="4" fill="hold" nodeType="withEffect">
                                  <p:stCondLst>
                                    <p:cond delay="32000"/>
                                  </p:stCondLst>
                                  <p:childTnLst>
                                    <p:animEffect transition="out" filter="slide(fromBottom)">
                                      <p:cBhvr>
                                        <p:cTn id="228" dur="500"/>
                                        <p:tgtEl>
                                          <p:spTgt spid="57506"/>
                                        </p:tgtEl>
                                      </p:cBhvr>
                                    </p:animEffect>
                                    <p:set>
                                      <p:cBhvr>
                                        <p:cTn id="229" dur="1" fill="hold">
                                          <p:stCondLst>
                                            <p:cond delay="499"/>
                                          </p:stCondLst>
                                        </p:cTn>
                                        <p:tgtEl>
                                          <p:spTgt spid="57506"/>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7509"/>
                                        </p:tgtEl>
                                        <p:attrNameLst>
                                          <p:attrName>style.visibility</p:attrName>
                                        </p:attrNameLst>
                                      </p:cBhvr>
                                      <p:to>
                                        <p:strVal val="visible"/>
                                      </p:to>
                                    </p:set>
                                    <p:animEffect transition="in" filter="slide(fromTop)">
                                      <p:cBhvr>
                                        <p:cTn id="232" dur="500"/>
                                        <p:tgtEl>
                                          <p:spTgt spid="57509"/>
                                        </p:tgtEl>
                                      </p:cBhvr>
                                    </p:animEffect>
                                  </p:childTnLst>
                                </p:cTn>
                              </p:par>
                              <p:par>
                                <p:cTn id="233" presetID="12" presetClass="exit" presetSubtype="4" fill="hold" nodeType="withEffect">
                                  <p:stCondLst>
                                    <p:cond delay="33000"/>
                                  </p:stCondLst>
                                  <p:childTnLst>
                                    <p:animEffect transition="out" filter="slide(fromBottom)">
                                      <p:cBhvr>
                                        <p:cTn id="234" dur="500"/>
                                        <p:tgtEl>
                                          <p:spTgt spid="57509"/>
                                        </p:tgtEl>
                                      </p:cBhvr>
                                    </p:animEffect>
                                    <p:set>
                                      <p:cBhvr>
                                        <p:cTn id="235" dur="1" fill="hold">
                                          <p:stCondLst>
                                            <p:cond delay="499"/>
                                          </p:stCondLst>
                                        </p:cTn>
                                        <p:tgtEl>
                                          <p:spTgt spid="57509"/>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7512"/>
                                        </p:tgtEl>
                                        <p:attrNameLst>
                                          <p:attrName>style.visibility</p:attrName>
                                        </p:attrNameLst>
                                      </p:cBhvr>
                                      <p:to>
                                        <p:strVal val="visible"/>
                                      </p:to>
                                    </p:set>
                                    <p:animEffect transition="in" filter="slide(fromTop)">
                                      <p:cBhvr>
                                        <p:cTn id="238" dur="500"/>
                                        <p:tgtEl>
                                          <p:spTgt spid="57512"/>
                                        </p:tgtEl>
                                      </p:cBhvr>
                                    </p:animEffect>
                                  </p:childTnLst>
                                </p:cTn>
                              </p:par>
                              <p:par>
                                <p:cTn id="239" presetID="12" presetClass="exit" presetSubtype="4" fill="hold" nodeType="withEffect">
                                  <p:stCondLst>
                                    <p:cond delay="34000"/>
                                  </p:stCondLst>
                                  <p:childTnLst>
                                    <p:animEffect transition="out" filter="slide(fromBottom)">
                                      <p:cBhvr>
                                        <p:cTn id="240" dur="500"/>
                                        <p:tgtEl>
                                          <p:spTgt spid="57512"/>
                                        </p:tgtEl>
                                      </p:cBhvr>
                                    </p:animEffect>
                                    <p:set>
                                      <p:cBhvr>
                                        <p:cTn id="241" dur="1" fill="hold">
                                          <p:stCondLst>
                                            <p:cond delay="499"/>
                                          </p:stCondLst>
                                        </p:cTn>
                                        <p:tgtEl>
                                          <p:spTgt spid="57512"/>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7515"/>
                                        </p:tgtEl>
                                        <p:attrNameLst>
                                          <p:attrName>style.visibility</p:attrName>
                                        </p:attrNameLst>
                                      </p:cBhvr>
                                      <p:to>
                                        <p:strVal val="visible"/>
                                      </p:to>
                                    </p:set>
                                    <p:animEffect transition="in" filter="slide(fromTop)">
                                      <p:cBhvr>
                                        <p:cTn id="244" dur="500"/>
                                        <p:tgtEl>
                                          <p:spTgt spid="57515"/>
                                        </p:tgtEl>
                                      </p:cBhvr>
                                    </p:animEffect>
                                  </p:childTnLst>
                                </p:cTn>
                              </p:par>
                              <p:par>
                                <p:cTn id="245" presetID="12" presetClass="exit" presetSubtype="4" fill="hold" nodeType="withEffect">
                                  <p:stCondLst>
                                    <p:cond delay="35000"/>
                                  </p:stCondLst>
                                  <p:childTnLst>
                                    <p:animEffect transition="out" filter="slide(fromBottom)">
                                      <p:cBhvr>
                                        <p:cTn id="246" dur="500"/>
                                        <p:tgtEl>
                                          <p:spTgt spid="57515"/>
                                        </p:tgtEl>
                                      </p:cBhvr>
                                    </p:animEffect>
                                    <p:set>
                                      <p:cBhvr>
                                        <p:cTn id="247" dur="1" fill="hold">
                                          <p:stCondLst>
                                            <p:cond delay="499"/>
                                          </p:stCondLst>
                                        </p:cTn>
                                        <p:tgtEl>
                                          <p:spTgt spid="57515"/>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7518"/>
                                        </p:tgtEl>
                                        <p:attrNameLst>
                                          <p:attrName>style.visibility</p:attrName>
                                        </p:attrNameLst>
                                      </p:cBhvr>
                                      <p:to>
                                        <p:strVal val="visible"/>
                                      </p:to>
                                    </p:set>
                                    <p:animEffect transition="in" filter="slide(fromTop)">
                                      <p:cBhvr>
                                        <p:cTn id="250" dur="500"/>
                                        <p:tgtEl>
                                          <p:spTgt spid="57518"/>
                                        </p:tgtEl>
                                      </p:cBhvr>
                                    </p:animEffect>
                                  </p:childTnLst>
                                </p:cTn>
                              </p:par>
                              <p:par>
                                <p:cTn id="251" presetID="12" presetClass="exit" presetSubtype="4" fill="hold" nodeType="withEffect">
                                  <p:stCondLst>
                                    <p:cond delay="36000"/>
                                  </p:stCondLst>
                                  <p:childTnLst>
                                    <p:animEffect transition="out" filter="slide(fromBottom)">
                                      <p:cBhvr>
                                        <p:cTn id="252" dur="500"/>
                                        <p:tgtEl>
                                          <p:spTgt spid="57518"/>
                                        </p:tgtEl>
                                      </p:cBhvr>
                                    </p:animEffect>
                                    <p:set>
                                      <p:cBhvr>
                                        <p:cTn id="253" dur="1" fill="hold">
                                          <p:stCondLst>
                                            <p:cond delay="499"/>
                                          </p:stCondLst>
                                        </p:cTn>
                                        <p:tgtEl>
                                          <p:spTgt spid="57518"/>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7521"/>
                                        </p:tgtEl>
                                        <p:attrNameLst>
                                          <p:attrName>style.visibility</p:attrName>
                                        </p:attrNameLst>
                                      </p:cBhvr>
                                      <p:to>
                                        <p:strVal val="visible"/>
                                      </p:to>
                                    </p:set>
                                    <p:animEffect transition="in" filter="slide(fromTop)">
                                      <p:cBhvr>
                                        <p:cTn id="256" dur="500"/>
                                        <p:tgtEl>
                                          <p:spTgt spid="57521"/>
                                        </p:tgtEl>
                                      </p:cBhvr>
                                    </p:animEffect>
                                  </p:childTnLst>
                                </p:cTn>
                              </p:par>
                              <p:par>
                                <p:cTn id="257" presetID="12" presetClass="exit" presetSubtype="4" fill="hold" nodeType="withEffect">
                                  <p:stCondLst>
                                    <p:cond delay="37000"/>
                                  </p:stCondLst>
                                  <p:childTnLst>
                                    <p:animEffect transition="out" filter="slide(fromBottom)">
                                      <p:cBhvr>
                                        <p:cTn id="258" dur="500"/>
                                        <p:tgtEl>
                                          <p:spTgt spid="57521"/>
                                        </p:tgtEl>
                                      </p:cBhvr>
                                    </p:animEffect>
                                    <p:set>
                                      <p:cBhvr>
                                        <p:cTn id="259" dur="1" fill="hold">
                                          <p:stCondLst>
                                            <p:cond delay="499"/>
                                          </p:stCondLst>
                                        </p:cTn>
                                        <p:tgtEl>
                                          <p:spTgt spid="57521"/>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7524"/>
                                        </p:tgtEl>
                                        <p:attrNameLst>
                                          <p:attrName>style.visibility</p:attrName>
                                        </p:attrNameLst>
                                      </p:cBhvr>
                                      <p:to>
                                        <p:strVal val="visible"/>
                                      </p:to>
                                    </p:set>
                                    <p:animEffect transition="in" filter="slide(fromTop)">
                                      <p:cBhvr>
                                        <p:cTn id="262" dur="500"/>
                                        <p:tgtEl>
                                          <p:spTgt spid="57524"/>
                                        </p:tgtEl>
                                      </p:cBhvr>
                                    </p:animEffect>
                                  </p:childTnLst>
                                </p:cTn>
                              </p:par>
                              <p:par>
                                <p:cTn id="263" presetID="12" presetClass="exit" presetSubtype="4" fill="hold" nodeType="withEffect">
                                  <p:stCondLst>
                                    <p:cond delay="38000"/>
                                  </p:stCondLst>
                                  <p:childTnLst>
                                    <p:animEffect transition="out" filter="slide(fromBottom)">
                                      <p:cBhvr>
                                        <p:cTn id="264" dur="500"/>
                                        <p:tgtEl>
                                          <p:spTgt spid="57524"/>
                                        </p:tgtEl>
                                      </p:cBhvr>
                                    </p:animEffect>
                                    <p:set>
                                      <p:cBhvr>
                                        <p:cTn id="265" dur="1" fill="hold">
                                          <p:stCondLst>
                                            <p:cond delay="499"/>
                                          </p:stCondLst>
                                        </p:cTn>
                                        <p:tgtEl>
                                          <p:spTgt spid="57524"/>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7527"/>
                                        </p:tgtEl>
                                        <p:attrNameLst>
                                          <p:attrName>style.visibility</p:attrName>
                                        </p:attrNameLst>
                                      </p:cBhvr>
                                      <p:to>
                                        <p:strVal val="visible"/>
                                      </p:to>
                                    </p:set>
                                    <p:animEffect transition="in" filter="slide(fromTop)">
                                      <p:cBhvr>
                                        <p:cTn id="268" dur="500"/>
                                        <p:tgtEl>
                                          <p:spTgt spid="57527"/>
                                        </p:tgtEl>
                                      </p:cBhvr>
                                    </p:animEffect>
                                  </p:childTnLst>
                                </p:cTn>
                              </p:par>
                              <p:par>
                                <p:cTn id="269" presetID="12" presetClass="exit" presetSubtype="4" fill="hold" nodeType="withEffect">
                                  <p:stCondLst>
                                    <p:cond delay="39000"/>
                                  </p:stCondLst>
                                  <p:childTnLst>
                                    <p:animEffect transition="out" filter="slide(fromBottom)">
                                      <p:cBhvr>
                                        <p:cTn id="270" dur="500"/>
                                        <p:tgtEl>
                                          <p:spTgt spid="57527"/>
                                        </p:tgtEl>
                                      </p:cBhvr>
                                    </p:animEffect>
                                    <p:set>
                                      <p:cBhvr>
                                        <p:cTn id="271" dur="1" fill="hold">
                                          <p:stCondLst>
                                            <p:cond delay="499"/>
                                          </p:stCondLst>
                                        </p:cTn>
                                        <p:tgtEl>
                                          <p:spTgt spid="57527"/>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7530"/>
                                        </p:tgtEl>
                                        <p:attrNameLst>
                                          <p:attrName>style.visibility</p:attrName>
                                        </p:attrNameLst>
                                      </p:cBhvr>
                                      <p:to>
                                        <p:strVal val="visible"/>
                                      </p:to>
                                    </p:set>
                                    <p:animEffect transition="in" filter="slide(fromTop)">
                                      <p:cBhvr>
                                        <p:cTn id="274" dur="500"/>
                                        <p:tgtEl>
                                          <p:spTgt spid="57530"/>
                                        </p:tgtEl>
                                      </p:cBhvr>
                                    </p:animEffect>
                                  </p:childTnLst>
                                </p:cTn>
                              </p:par>
                              <p:par>
                                <p:cTn id="275" presetID="12" presetClass="exit" presetSubtype="4" fill="hold" nodeType="withEffect">
                                  <p:stCondLst>
                                    <p:cond delay="40000"/>
                                  </p:stCondLst>
                                  <p:childTnLst>
                                    <p:animEffect transition="out" filter="slide(fromBottom)">
                                      <p:cBhvr>
                                        <p:cTn id="276" dur="500"/>
                                        <p:tgtEl>
                                          <p:spTgt spid="57530"/>
                                        </p:tgtEl>
                                      </p:cBhvr>
                                    </p:animEffect>
                                    <p:set>
                                      <p:cBhvr>
                                        <p:cTn id="277" dur="1" fill="hold">
                                          <p:stCondLst>
                                            <p:cond delay="499"/>
                                          </p:stCondLst>
                                        </p:cTn>
                                        <p:tgtEl>
                                          <p:spTgt spid="57530"/>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7536"/>
                                        </p:tgtEl>
                                        <p:attrNameLst>
                                          <p:attrName>style.visibility</p:attrName>
                                        </p:attrNameLst>
                                      </p:cBhvr>
                                      <p:to>
                                        <p:strVal val="visible"/>
                                      </p:to>
                                    </p:set>
                                    <p:animEffect transition="in" filter="slide(fromTop)">
                                      <p:cBhvr>
                                        <p:cTn id="280" dur="500"/>
                                        <p:tgtEl>
                                          <p:spTgt spid="57536"/>
                                        </p:tgtEl>
                                      </p:cBhvr>
                                    </p:animEffect>
                                  </p:childTnLst>
                                </p:cTn>
                              </p:par>
                              <p:par>
                                <p:cTn id="281" presetID="12" presetClass="exit" presetSubtype="4" fill="hold" nodeType="withEffect">
                                  <p:stCondLst>
                                    <p:cond delay="40000"/>
                                  </p:stCondLst>
                                  <p:childTnLst>
                                    <p:animEffect transition="out" filter="slide(fromBottom)">
                                      <p:cBhvr>
                                        <p:cTn id="282" dur="500"/>
                                        <p:tgtEl>
                                          <p:spTgt spid="57533"/>
                                        </p:tgtEl>
                                      </p:cBhvr>
                                    </p:animEffect>
                                    <p:set>
                                      <p:cBhvr>
                                        <p:cTn id="283" dur="1" fill="hold">
                                          <p:stCondLst>
                                            <p:cond delay="499"/>
                                          </p:stCondLst>
                                        </p:cTn>
                                        <p:tgtEl>
                                          <p:spTgt spid="57533"/>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7539"/>
                                        </p:tgtEl>
                                        <p:attrNameLst>
                                          <p:attrName>style.visibility</p:attrName>
                                        </p:attrNameLst>
                                      </p:cBhvr>
                                      <p:to>
                                        <p:strVal val="visible"/>
                                      </p:to>
                                    </p:set>
                                    <p:animEffect transition="in" filter="slide(fromTop)">
                                      <p:cBhvr>
                                        <p:cTn id="286" dur="500"/>
                                        <p:tgtEl>
                                          <p:spTgt spid="57539"/>
                                        </p:tgtEl>
                                      </p:cBhvr>
                                    </p:animEffect>
                                  </p:childTnLst>
                                </p:cTn>
                              </p:par>
                              <p:par>
                                <p:cTn id="287" presetID="12" presetClass="exit" presetSubtype="4" fill="hold" nodeType="withEffect">
                                  <p:stCondLst>
                                    <p:cond delay="41000"/>
                                  </p:stCondLst>
                                  <p:childTnLst>
                                    <p:animEffect transition="out" filter="slide(fromBottom)">
                                      <p:cBhvr>
                                        <p:cTn id="288" dur="500"/>
                                        <p:tgtEl>
                                          <p:spTgt spid="57539"/>
                                        </p:tgtEl>
                                      </p:cBhvr>
                                    </p:animEffect>
                                    <p:set>
                                      <p:cBhvr>
                                        <p:cTn id="289" dur="1" fill="hold">
                                          <p:stCondLst>
                                            <p:cond delay="499"/>
                                          </p:stCondLst>
                                        </p:cTn>
                                        <p:tgtEl>
                                          <p:spTgt spid="57539"/>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7542"/>
                                        </p:tgtEl>
                                        <p:attrNameLst>
                                          <p:attrName>style.visibility</p:attrName>
                                        </p:attrNameLst>
                                      </p:cBhvr>
                                      <p:to>
                                        <p:strVal val="visible"/>
                                      </p:to>
                                    </p:set>
                                    <p:animEffect transition="in" filter="slide(fromTop)">
                                      <p:cBhvr>
                                        <p:cTn id="292" dur="500"/>
                                        <p:tgtEl>
                                          <p:spTgt spid="57542"/>
                                        </p:tgtEl>
                                      </p:cBhvr>
                                    </p:animEffect>
                                  </p:childTnLst>
                                </p:cTn>
                              </p:par>
                              <p:par>
                                <p:cTn id="293" presetID="12" presetClass="exit" presetSubtype="4" fill="hold" nodeType="withEffect">
                                  <p:stCondLst>
                                    <p:cond delay="42000"/>
                                  </p:stCondLst>
                                  <p:childTnLst>
                                    <p:animEffect transition="out" filter="slide(fromBottom)">
                                      <p:cBhvr>
                                        <p:cTn id="294" dur="500"/>
                                        <p:tgtEl>
                                          <p:spTgt spid="57542"/>
                                        </p:tgtEl>
                                      </p:cBhvr>
                                    </p:animEffect>
                                    <p:set>
                                      <p:cBhvr>
                                        <p:cTn id="295" dur="1" fill="hold">
                                          <p:stCondLst>
                                            <p:cond delay="499"/>
                                          </p:stCondLst>
                                        </p:cTn>
                                        <p:tgtEl>
                                          <p:spTgt spid="57542"/>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7545"/>
                                        </p:tgtEl>
                                        <p:attrNameLst>
                                          <p:attrName>style.visibility</p:attrName>
                                        </p:attrNameLst>
                                      </p:cBhvr>
                                      <p:to>
                                        <p:strVal val="visible"/>
                                      </p:to>
                                    </p:set>
                                    <p:animEffect transition="in" filter="slide(fromTop)">
                                      <p:cBhvr>
                                        <p:cTn id="298" dur="500"/>
                                        <p:tgtEl>
                                          <p:spTgt spid="57545"/>
                                        </p:tgtEl>
                                      </p:cBhvr>
                                    </p:animEffect>
                                  </p:childTnLst>
                                </p:cTn>
                              </p:par>
                              <p:par>
                                <p:cTn id="299" presetID="12" presetClass="exit" presetSubtype="4" fill="hold" nodeType="withEffect">
                                  <p:stCondLst>
                                    <p:cond delay="43000"/>
                                  </p:stCondLst>
                                  <p:childTnLst>
                                    <p:animEffect transition="out" filter="slide(fromBottom)">
                                      <p:cBhvr>
                                        <p:cTn id="300" dur="500"/>
                                        <p:tgtEl>
                                          <p:spTgt spid="57545"/>
                                        </p:tgtEl>
                                      </p:cBhvr>
                                    </p:animEffect>
                                    <p:set>
                                      <p:cBhvr>
                                        <p:cTn id="301" dur="1" fill="hold">
                                          <p:stCondLst>
                                            <p:cond delay="499"/>
                                          </p:stCondLst>
                                        </p:cTn>
                                        <p:tgtEl>
                                          <p:spTgt spid="57545"/>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7548"/>
                                        </p:tgtEl>
                                        <p:attrNameLst>
                                          <p:attrName>style.visibility</p:attrName>
                                        </p:attrNameLst>
                                      </p:cBhvr>
                                      <p:to>
                                        <p:strVal val="visible"/>
                                      </p:to>
                                    </p:set>
                                    <p:animEffect transition="in" filter="slide(fromTop)">
                                      <p:cBhvr>
                                        <p:cTn id="304" dur="500"/>
                                        <p:tgtEl>
                                          <p:spTgt spid="57548"/>
                                        </p:tgtEl>
                                      </p:cBhvr>
                                    </p:animEffect>
                                  </p:childTnLst>
                                </p:cTn>
                              </p:par>
                              <p:par>
                                <p:cTn id="305" presetID="12" presetClass="exit" presetSubtype="4" fill="hold" nodeType="withEffect">
                                  <p:stCondLst>
                                    <p:cond delay="44000"/>
                                  </p:stCondLst>
                                  <p:childTnLst>
                                    <p:animEffect transition="out" filter="slide(fromBottom)">
                                      <p:cBhvr>
                                        <p:cTn id="306" dur="500"/>
                                        <p:tgtEl>
                                          <p:spTgt spid="57548"/>
                                        </p:tgtEl>
                                      </p:cBhvr>
                                    </p:animEffect>
                                    <p:set>
                                      <p:cBhvr>
                                        <p:cTn id="307" dur="1" fill="hold">
                                          <p:stCondLst>
                                            <p:cond delay="499"/>
                                          </p:stCondLst>
                                        </p:cTn>
                                        <p:tgtEl>
                                          <p:spTgt spid="57548"/>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7551"/>
                                        </p:tgtEl>
                                        <p:attrNameLst>
                                          <p:attrName>style.visibility</p:attrName>
                                        </p:attrNameLst>
                                      </p:cBhvr>
                                      <p:to>
                                        <p:strVal val="visible"/>
                                      </p:to>
                                    </p:set>
                                    <p:animEffect transition="in" filter="slide(fromTop)">
                                      <p:cBhvr>
                                        <p:cTn id="310" dur="500"/>
                                        <p:tgtEl>
                                          <p:spTgt spid="57551"/>
                                        </p:tgtEl>
                                      </p:cBhvr>
                                    </p:animEffect>
                                  </p:childTnLst>
                                </p:cTn>
                              </p:par>
                              <p:par>
                                <p:cTn id="311" presetID="12" presetClass="exit" presetSubtype="4" fill="hold" nodeType="withEffect">
                                  <p:stCondLst>
                                    <p:cond delay="45000"/>
                                  </p:stCondLst>
                                  <p:childTnLst>
                                    <p:animEffect transition="out" filter="slide(fromBottom)">
                                      <p:cBhvr>
                                        <p:cTn id="312" dur="500"/>
                                        <p:tgtEl>
                                          <p:spTgt spid="57551"/>
                                        </p:tgtEl>
                                      </p:cBhvr>
                                    </p:animEffect>
                                    <p:set>
                                      <p:cBhvr>
                                        <p:cTn id="313" dur="1" fill="hold">
                                          <p:stCondLst>
                                            <p:cond delay="499"/>
                                          </p:stCondLst>
                                        </p:cTn>
                                        <p:tgtEl>
                                          <p:spTgt spid="57551"/>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7554"/>
                                        </p:tgtEl>
                                        <p:attrNameLst>
                                          <p:attrName>style.visibility</p:attrName>
                                        </p:attrNameLst>
                                      </p:cBhvr>
                                      <p:to>
                                        <p:strVal val="visible"/>
                                      </p:to>
                                    </p:set>
                                    <p:animEffect transition="in" filter="slide(fromTop)">
                                      <p:cBhvr>
                                        <p:cTn id="316" dur="500"/>
                                        <p:tgtEl>
                                          <p:spTgt spid="57554"/>
                                        </p:tgtEl>
                                      </p:cBhvr>
                                    </p:animEffect>
                                  </p:childTnLst>
                                </p:cTn>
                              </p:par>
                              <p:par>
                                <p:cTn id="317" presetID="12" presetClass="exit" presetSubtype="4" fill="hold" nodeType="withEffect">
                                  <p:stCondLst>
                                    <p:cond delay="46000"/>
                                  </p:stCondLst>
                                  <p:childTnLst>
                                    <p:animEffect transition="out" filter="slide(fromBottom)">
                                      <p:cBhvr>
                                        <p:cTn id="318" dur="500"/>
                                        <p:tgtEl>
                                          <p:spTgt spid="57554"/>
                                        </p:tgtEl>
                                      </p:cBhvr>
                                    </p:animEffect>
                                    <p:set>
                                      <p:cBhvr>
                                        <p:cTn id="319" dur="1" fill="hold">
                                          <p:stCondLst>
                                            <p:cond delay="499"/>
                                          </p:stCondLst>
                                        </p:cTn>
                                        <p:tgtEl>
                                          <p:spTgt spid="57554"/>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7557"/>
                                        </p:tgtEl>
                                        <p:attrNameLst>
                                          <p:attrName>style.visibility</p:attrName>
                                        </p:attrNameLst>
                                      </p:cBhvr>
                                      <p:to>
                                        <p:strVal val="visible"/>
                                      </p:to>
                                    </p:set>
                                    <p:animEffect transition="in" filter="slide(fromTop)">
                                      <p:cBhvr>
                                        <p:cTn id="322" dur="500"/>
                                        <p:tgtEl>
                                          <p:spTgt spid="57557"/>
                                        </p:tgtEl>
                                      </p:cBhvr>
                                    </p:animEffect>
                                  </p:childTnLst>
                                </p:cTn>
                              </p:par>
                              <p:par>
                                <p:cTn id="323" presetID="12" presetClass="exit" presetSubtype="4" fill="hold" nodeType="withEffect">
                                  <p:stCondLst>
                                    <p:cond delay="47000"/>
                                  </p:stCondLst>
                                  <p:childTnLst>
                                    <p:animEffect transition="out" filter="slide(fromBottom)">
                                      <p:cBhvr>
                                        <p:cTn id="324" dur="500"/>
                                        <p:tgtEl>
                                          <p:spTgt spid="57557"/>
                                        </p:tgtEl>
                                      </p:cBhvr>
                                    </p:animEffect>
                                    <p:set>
                                      <p:cBhvr>
                                        <p:cTn id="325" dur="1" fill="hold">
                                          <p:stCondLst>
                                            <p:cond delay="499"/>
                                          </p:stCondLst>
                                        </p:cTn>
                                        <p:tgtEl>
                                          <p:spTgt spid="57557"/>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7560"/>
                                        </p:tgtEl>
                                        <p:attrNameLst>
                                          <p:attrName>style.visibility</p:attrName>
                                        </p:attrNameLst>
                                      </p:cBhvr>
                                      <p:to>
                                        <p:strVal val="visible"/>
                                      </p:to>
                                    </p:set>
                                    <p:animEffect transition="in" filter="slide(fromTop)">
                                      <p:cBhvr>
                                        <p:cTn id="328" dur="500"/>
                                        <p:tgtEl>
                                          <p:spTgt spid="57560"/>
                                        </p:tgtEl>
                                      </p:cBhvr>
                                    </p:animEffect>
                                  </p:childTnLst>
                                </p:cTn>
                              </p:par>
                              <p:par>
                                <p:cTn id="329" presetID="12" presetClass="exit" presetSubtype="4" fill="hold" nodeType="withEffect">
                                  <p:stCondLst>
                                    <p:cond delay="48000"/>
                                  </p:stCondLst>
                                  <p:childTnLst>
                                    <p:animEffect transition="out" filter="slide(fromBottom)">
                                      <p:cBhvr>
                                        <p:cTn id="330" dur="500"/>
                                        <p:tgtEl>
                                          <p:spTgt spid="57560"/>
                                        </p:tgtEl>
                                      </p:cBhvr>
                                    </p:animEffect>
                                    <p:set>
                                      <p:cBhvr>
                                        <p:cTn id="331" dur="1" fill="hold">
                                          <p:stCondLst>
                                            <p:cond delay="499"/>
                                          </p:stCondLst>
                                        </p:cTn>
                                        <p:tgtEl>
                                          <p:spTgt spid="57560"/>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7563"/>
                                        </p:tgtEl>
                                        <p:attrNameLst>
                                          <p:attrName>style.visibility</p:attrName>
                                        </p:attrNameLst>
                                      </p:cBhvr>
                                      <p:to>
                                        <p:strVal val="visible"/>
                                      </p:to>
                                    </p:set>
                                    <p:animEffect transition="in" filter="slide(fromTop)">
                                      <p:cBhvr>
                                        <p:cTn id="334" dur="500"/>
                                        <p:tgtEl>
                                          <p:spTgt spid="57563"/>
                                        </p:tgtEl>
                                      </p:cBhvr>
                                    </p:animEffect>
                                  </p:childTnLst>
                                </p:cTn>
                              </p:par>
                              <p:par>
                                <p:cTn id="335" presetID="12" presetClass="exit" presetSubtype="4" fill="hold" nodeType="withEffect">
                                  <p:stCondLst>
                                    <p:cond delay="49000"/>
                                  </p:stCondLst>
                                  <p:childTnLst>
                                    <p:animEffect transition="out" filter="slide(fromBottom)">
                                      <p:cBhvr>
                                        <p:cTn id="336" dur="500"/>
                                        <p:tgtEl>
                                          <p:spTgt spid="57563"/>
                                        </p:tgtEl>
                                      </p:cBhvr>
                                    </p:animEffect>
                                    <p:set>
                                      <p:cBhvr>
                                        <p:cTn id="337" dur="1" fill="hold">
                                          <p:stCondLst>
                                            <p:cond delay="499"/>
                                          </p:stCondLst>
                                        </p:cTn>
                                        <p:tgtEl>
                                          <p:spTgt spid="57563"/>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7566"/>
                                        </p:tgtEl>
                                        <p:attrNameLst>
                                          <p:attrName>style.visibility</p:attrName>
                                        </p:attrNameLst>
                                      </p:cBhvr>
                                      <p:to>
                                        <p:strVal val="visible"/>
                                      </p:to>
                                    </p:set>
                                    <p:animEffect transition="in" filter="slide(fromTop)">
                                      <p:cBhvr>
                                        <p:cTn id="340" dur="500"/>
                                        <p:tgtEl>
                                          <p:spTgt spid="57566"/>
                                        </p:tgtEl>
                                      </p:cBhvr>
                                    </p:animEffect>
                                  </p:childTnLst>
                                </p:cTn>
                              </p:par>
                              <p:par>
                                <p:cTn id="341" presetID="12" presetClass="exit" presetSubtype="4" fill="hold" nodeType="withEffect">
                                  <p:stCondLst>
                                    <p:cond delay="50000"/>
                                  </p:stCondLst>
                                  <p:childTnLst>
                                    <p:animEffect transition="out" filter="slide(fromBottom)">
                                      <p:cBhvr>
                                        <p:cTn id="342" dur="500"/>
                                        <p:tgtEl>
                                          <p:spTgt spid="57536"/>
                                        </p:tgtEl>
                                      </p:cBhvr>
                                    </p:animEffect>
                                    <p:set>
                                      <p:cBhvr>
                                        <p:cTn id="343" dur="1" fill="hold">
                                          <p:stCondLst>
                                            <p:cond delay="499"/>
                                          </p:stCondLst>
                                        </p:cTn>
                                        <p:tgtEl>
                                          <p:spTgt spid="57536"/>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7599"/>
                                        </p:tgtEl>
                                        <p:attrNameLst>
                                          <p:attrName>style.visibility</p:attrName>
                                        </p:attrNameLst>
                                      </p:cBhvr>
                                      <p:to>
                                        <p:strVal val="visible"/>
                                      </p:to>
                                    </p:set>
                                    <p:animEffect transition="in" filter="slide(fromTop)">
                                      <p:cBhvr>
                                        <p:cTn id="346" dur="500"/>
                                        <p:tgtEl>
                                          <p:spTgt spid="57599"/>
                                        </p:tgtEl>
                                      </p:cBhvr>
                                    </p:animEffect>
                                  </p:childTnLst>
                                </p:cTn>
                              </p:par>
                              <p:par>
                                <p:cTn id="347" presetID="12" presetClass="exit" presetSubtype="4" fill="hold" nodeType="withEffect">
                                  <p:stCondLst>
                                    <p:cond delay="50000"/>
                                  </p:stCondLst>
                                  <p:childTnLst>
                                    <p:animEffect transition="out" filter="slide(fromBottom)">
                                      <p:cBhvr>
                                        <p:cTn id="348" dur="500"/>
                                        <p:tgtEl>
                                          <p:spTgt spid="57566"/>
                                        </p:tgtEl>
                                      </p:cBhvr>
                                    </p:animEffect>
                                    <p:set>
                                      <p:cBhvr>
                                        <p:cTn id="349" dur="1" fill="hold">
                                          <p:stCondLst>
                                            <p:cond delay="499"/>
                                          </p:stCondLst>
                                        </p:cTn>
                                        <p:tgtEl>
                                          <p:spTgt spid="57566"/>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7569"/>
                                        </p:tgtEl>
                                        <p:attrNameLst>
                                          <p:attrName>style.visibility</p:attrName>
                                        </p:attrNameLst>
                                      </p:cBhvr>
                                      <p:to>
                                        <p:strVal val="visible"/>
                                      </p:to>
                                    </p:set>
                                    <p:animEffect transition="in" filter="slide(fromTop)">
                                      <p:cBhvr>
                                        <p:cTn id="352" dur="500"/>
                                        <p:tgtEl>
                                          <p:spTgt spid="57569"/>
                                        </p:tgtEl>
                                      </p:cBhvr>
                                    </p:animEffect>
                                  </p:childTnLst>
                                </p:cTn>
                              </p:par>
                              <p:par>
                                <p:cTn id="353" presetID="12" presetClass="exit" presetSubtype="4" fill="hold" nodeType="withEffect">
                                  <p:stCondLst>
                                    <p:cond delay="51000"/>
                                  </p:stCondLst>
                                  <p:childTnLst>
                                    <p:animEffect transition="out" filter="slide(fromBottom)">
                                      <p:cBhvr>
                                        <p:cTn id="354" dur="500"/>
                                        <p:tgtEl>
                                          <p:spTgt spid="57569"/>
                                        </p:tgtEl>
                                      </p:cBhvr>
                                    </p:animEffect>
                                    <p:set>
                                      <p:cBhvr>
                                        <p:cTn id="355" dur="1" fill="hold">
                                          <p:stCondLst>
                                            <p:cond delay="499"/>
                                          </p:stCondLst>
                                        </p:cTn>
                                        <p:tgtEl>
                                          <p:spTgt spid="57569"/>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7572"/>
                                        </p:tgtEl>
                                        <p:attrNameLst>
                                          <p:attrName>style.visibility</p:attrName>
                                        </p:attrNameLst>
                                      </p:cBhvr>
                                      <p:to>
                                        <p:strVal val="visible"/>
                                      </p:to>
                                    </p:set>
                                    <p:animEffect transition="in" filter="slide(fromTop)">
                                      <p:cBhvr>
                                        <p:cTn id="358" dur="500"/>
                                        <p:tgtEl>
                                          <p:spTgt spid="57572"/>
                                        </p:tgtEl>
                                      </p:cBhvr>
                                    </p:animEffect>
                                  </p:childTnLst>
                                </p:cTn>
                              </p:par>
                              <p:par>
                                <p:cTn id="359" presetID="12" presetClass="exit" presetSubtype="4" fill="hold" nodeType="withEffect">
                                  <p:stCondLst>
                                    <p:cond delay="52000"/>
                                  </p:stCondLst>
                                  <p:childTnLst>
                                    <p:animEffect transition="out" filter="slide(fromBottom)">
                                      <p:cBhvr>
                                        <p:cTn id="360" dur="500"/>
                                        <p:tgtEl>
                                          <p:spTgt spid="57572"/>
                                        </p:tgtEl>
                                      </p:cBhvr>
                                    </p:animEffect>
                                    <p:set>
                                      <p:cBhvr>
                                        <p:cTn id="361" dur="1" fill="hold">
                                          <p:stCondLst>
                                            <p:cond delay="499"/>
                                          </p:stCondLst>
                                        </p:cTn>
                                        <p:tgtEl>
                                          <p:spTgt spid="57572"/>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7575"/>
                                        </p:tgtEl>
                                        <p:attrNameLst>
                                          <p:attrName>style.visibility</p:attrName>
                                        </p:attrNameLst>
                                      </p:cBhvr>
                                      <p:to>
                                        <p:strVal val="visible"/>
                                      </p:to>
                                    </p:set>
                                    <p:animEffect transition="in" filter="slide(fromTop)">
                                      <p:cBhvr>
                                        <p:cTn id="364" dur="500"/>
                                        <p:tgtEl>
                                          <p:spTgt spid="57575"/>
                                        </p:tgtEl>
                                      </p:cBhvr>
                                    </p:animEffect>
                                  </p:childTnLst>
                                </p:cTn>
                              </p:par>
                              <p:par>
                                <p:cTn id="365" presetID="12" presetClass="exit" presetSubtype="4" fill="hold" nodeType="withEffect">
                                  <p:stCondLst>
                                    <p:cond delay="53000"/>
                                  </p:stCondLst>
                                  <p:childTnLst>
                                    <p:animEffect transition="out" filter="slide(fromBottom)">
                                      <p:cBhvr>
                                        <p:cTn id="366" dur="500"/>
                                        <p:tgtEl>
                                          <p:spTgt spid="57575"/>
                                        </p:tgtEl>
                                      </p:cBhvr>
                                    </p:animEffect>
                                    <p:set>
                                      <p:cBhvr>
                                        <p:cTn id="367" dur="1" fill="hold">
                                          <p:stCondLst>
                                            <p:cond delay="499"/>
                                          </p:stCondLst>
                                        </p:cTn>
                                        <p:tgtEl>
                                          <p:spTgt spid="57575"/>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7578"/>
                                        </p:tgtEl>
                                        <p:attrNameLst>
                                          <p:attrName>style.visibility</p:attrName>
                                        </p:attrNameLst>
                                      </p:cBhvr>
                                      <p:to>
                                        <p:strVal val="visible"/>
                                      </p:to>
                                    </p:set>
                                    <p:animEffect transition="in" filter="slide(fromTop)">
                                      <p:cBhvr>
                                        <p:cTn id="370" dur="500"/>
                                        <p:tgtEl>
                                          <p:spTgt spid="57578"/>
                                        </p:tgtEl>
                                      </p:cBhvr>
                                    </p:animEffect>
                                  </p:childTnLst>
                                </p:cTn>
                              </p:par>
                              <p:par>
                                <p:cTn id="371" presetID="12" presetClass="exit" presetSubtype="4" fill="hold" nodeType="withEffect">
                                  <p:stCondLst>
                                    <p:cond delay="54000"/>
                                  </p:stCondLst>
                                  <p:childTnLst>
                                    <p:animEffect transition="out" filter="slide(fromBottom)">
                                      <p:cBhvr>
                                        <p:cTn id="372" dur="500"/>
                                        <p:tgtEl>
                                          <p:spTgt spid="57578"/>
                                        </p:tgtEl>
                                      </p:cBhvr>
                                    </p:animEffect>
                                    <p:set>
                                      <p:cBhvr>
                                        <p:cTn id="373" dur="1" fill="hold">
                                          <p:stCondLst>
                                            <p:cond delay="499"/>
                                          </p:stCondLst>
                                        </p:cTn>
                                        <p:tgtEl>
                                          <p:spTgt spid="57578"/>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7581"/>
                                        </p:tgtEl>
                                        <p:attrNameLst>
                                          <p:attrName>style.visibility</p:attrName>
                                        </p:attrNameLst>
                                      </p:cBhvr>
                                      <p:to>
                                        <p:strVal val="visible"/>
                                      </p:to>
                                    </p:set>
                                    <p:animEffect transition="in" filter="slide(fromTop)">
                                      <p:cBhvr>
                                        <p:cTn id="376" dur="500"/>
                                        <p:tgtEl>
                                          <p:spTgt spid="57581"/>
                                        </p:tgtEl>
                                      </p:cBhvr>
                                    </p:animEffect>
                                  </p:childTnLst>
                                </p:cTn>
                              </p:par>
                              <p:par>
                                <p:cTn id="377" presetID="12" presetClass="exit" presetSubtype="4" fill="hold" nodeType="withEffect">
                                  <p:stCondLst>
                                    <p:cond delay="55000"/>
                                  </p:stCondLst>
                                  <p:childTnLst>
                                    <p:animEffect transition="out" filter="slide(fromBottom)">
                                      <p:cBhvr>
                                        <p:cTn id="378" dur="500"/>
                                        <p:tgtEl>
                                          <p:spTgt spid="57581"/>
                                        </p:tgtEl>
                                      </p:cBhvr>
                                    </p:animEffect>
                                    <p:set>
                                      <p:cBhvr>
                                        <p:cTn id="379" dur="1" fill="hold">
                                          <p:stCondLst>
                                            <p:cond delay="499"/>
                                          </p:stCondLst>
                                        </p:cTn>
                                        <p:tgtEl>
                                          <p:spTgt spid="57581"/>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7584"/>
                                        </p:tgtEl>
                                        <p:attrNameLst>
                                          <p:attrName>style.visibility</p:attrName>
                                        </p:attrNameLst>
                                      </p:cBhvr>
                                      <p:to>
                                        <p:strVal val="visible"/>
                                      </p:to>
                                    </p:set>
                                    <p:animEffect transition="in" filter="slide(fromTop)">
                                      <p:cBhvr>
                                        <p:cTn id="382" dur="500"/>
                                        <p:tgtEl>
                                          <p:spTgt spid="57584"/>
                                        </p:tgtEl>
                                      </p:cBhvr>
                                    </p:animEffect>
                                  </p:childTnLst>
                                </p:cTn>
                              </p:par>
                              <p:par>
                                <p:cTn id="383" presetID="12" presetClass="exit" presetSubtype="4" fill="hold" nodeType="withEffect">
                                  <p:stCondLst>
                                    <p:cond delay="56000"/>
                                  </p:stCondLst>
                                  <p:childTnLst>
                                    <p:animEffect transition="out" filter="slide(fromBottom)">
                                      <p:cBhvr>
                                        <p:cTn id="384" dur="500"/>
                                        <p:tgtEl>
                                          <p:spTgt spid="57584"/>
                                        </p:tgtEl>
                                      </p:cBhvr>
                                    </p:animEffect>
                                    <p:set>
                                      <p:cBhvr>
                                        <p:cTn id="385" dur="1" fill="hold">
                                          <p:stCondLst>
                                            <p:cond delay="499"/>
                                          </p:stCondLst>
                                        </p:cTn>
                                        <p:tgtEl>
                                          <p:spTgt spid="57584"/>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7587"/>
                                        </p:tgtEl>
                                        <p:attrNameLst>
                                          <p:attrName>style.visibility</p:attrName>
                                        </p:attrNameLst>
                                      </p:cBhvr>
                                      <p:to>
                                        <p:strVal val="visible"/>
                                      </p:to>
                                    </p:set>
                                    <p:animEffect transition="in" filter="slide(fromTop)">
                                      <p:cBhvr>
                                        <p:cTn id="388" dur="500"/>
                                        <p:tgtEl>
                                          <p:spTgt spid="57587"/>
                                        </p:tgtEl>
                                      </p:cBhvr>
                                    </p:animEffect>
                                  </p:childTnLst>
                                </p:cTn>
                              </p:par>
                              <p:par>
                                <p:cTn id="389" presetID="12" presetClass="exit" presetSubtype="4" fill="hold" nodeType="withEffect">
                                  <p:stCondLst>
                                    <p:cond delay="57000"/>
                                  </p:stCondLst>
                                  <p:childTnLst>
                                    <p:animEffect transition="out" filter="slide(fromBottom)">
                                      <p:cBhvr>
                                        <p:cTn id="390" dur="500"/>
                                        <p:tgtEl>
                                          <p:spTgt spid="57587"/>
                                        </p:tgtEl>
                                      </p:cBhvr>
                                    </p:animEffect>
                                    <p:set>
                                      <p:cBhvr>
                                        <p:cTn id="391" dur="1" fill="hold">
                                          <p:stCondLst>
                                            <p:cond delay="499"/>
                                          </p:stCondLst>
                                        </p:cTn>
                                        <p:tgtEl>
                                          <p:spTgt spid="57587"/>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7590"/>
                                        </p:tgtEl>
                                        <p:attrNameLst>
                                          <p:attrName>style.visibility</p:attrName>
                                        </p:attrNameLst>
                                      </p:cBhvr>
                                      <p:to>
                                        <p:strVal val="visible"/>
                                      </p:to>
                                    </p:set>
                                    <p:animEffect transition="in" filter="slide(fromTop)">
                                      <p:cBhvr>
                                        <p:cTn id="394" dur="500"/>
                                        <p:tgtEl>
                                          <p:spTgt spid="57590"/>
                                        </p:tgtEl>
                                      </p:cBhvr>
                                    </p:animEffect>
                                  </p:childTnLst>
                                </p:cTn>
                              </p:par>
                              <p:par>
                                <p:cTn id="395" presetID="12" presetClass="exit" presetSubtype="4" fill="hold" nodeType="withEffect">
                                  <p:stCondLst>
                                    <p:cond delay="58000"/>
                                  </p:stCondLst>
                                  <p:childTnLst>
                                    <p:animEffect transition="out" filter="slide(fromBottom)">
                                      <p:cBhvr>
                                        <p:cTn id="396" dur="500"/>
                                        <p:tgtEl>
                                          <p:spTgt spid="57590"/>
                                        </p:tgtEl>
                                      </p:cBhvr>
                                    </p:animEffect>
                                    <p:set>
                                      <p:cBhvr>
                                        <p:cTn id="397" dur="1" fill="hold">
                                          <p:stCondLst>
                                            <p:cond delay="499"/>
                                          </p:stCondLst>
                                        </p:cTn>
                                        <p:tgtEl>
                                          <p:spTgt spid="57590"/>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7593"/>
                                        </p:tgtEl>
                                        <p:attrNameLst>
                                          <p:attrName>style.visibility</p:attrName>
                                        </p:attrNameLst>
                                      </p:cBhvr>
                                      <p:to>
                                        <p:strVal val="visible"/>
                                      </p:to>
                                    </p:set>
                                    <p:animEffect transition="in" filter="slide(fromTop)">
                                      <p:cBhvr>
                                        <p:cTn id="400" dur="500"/>
                                        <p:tgtEl>
                                          <p:spTgt spid="57593"/>
                                        </p:tgtEl>
                                      </p:cBhvr>
                                    </p:animEffect>
                                  </p:childTnLst>
                                </p:cTn>
                              </p:par>
                              <p:par>
                                <p:cTn id="401" presetID="12" presetClass="exit" presetSubtype="4" fill="hold" nodeType="withEffect">
                                  <p:stCondLst>
                                    <p:cond delay="59000"/>
                                  </p:stCondLst>
                                  <p:childTnLst>
                                    <p:animEffect transition="out" filter="slide(fromBottom)">
                                      <p:cBhvr>
                                        <p:cTn id="402" dur="500"/>
                                        <p:tgtEl>
                                          <p:spTgt spid="57593"/>
                                        </p:tgtEl>
                                      </p:cBhvr>
                                    </p:animEffect>
                                    <p:set>
                                      <p:cBhvr>
                                        <p:cTn id="403" dur="1" fill="hold">
                                          <p:stCondLst>
                                            <p:cond delay="499"/>
                                          </p:stCondLst>
                                        </p:cTn>
                                        <p:tgtEl>
                                          <p:spTgt spid="57593"/>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7596"/>
                                        </p:tgtEl>
                                        <p:attrNameLst>
                                          <p:attrName>style.visibility</p:attrName>
                                        </p:attrNameLst>
                                      </p:cBhvr>
                                      <p:to>
                                        <p:strVal val="visible"/>
                                      </p:to>
                                    </p:set>
                                    <p:animEffect transition="in" filter="slide(fromTop)">
                                      <p:cBhvr>
                                        <p:cTn id="406" dur="500"/>
                                        <p:tgtEl>
                                          <p:spTgt spid="575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0" y="0"/>
            <a:ext cx="9144000" cy="68580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71" name="Rectangle 3"/>
          <p:cNvSpPr>
            <a:spLocks noChangeArrowheads="1"/>
          </p:cNvSpPr>
          <p:nvPr/>
        </p:nvSpPr>
        <p:spPr bwMode="auto">
          <a:xfrm>
            <a:off x="0" y="0"/>
            <a:ext cx="9144000" cy="3933825"/>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72" name="Rectangle 4"/>
          <p:cNvSpPr>
            <a:spLocks noChangeArrowheads="1"/>
          </p:cNvSpPr>
          <p:nvPr/>
        </p:nvSpPr>
        <p:spPr bwMode="auto">
          <a:xfrm>
            <a:off x="0" y="3819525"/>
            <a:ext cx="9144000" cy="3038475"/>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73" name="Rectangle 5"/>
          <p:cNvSpPr>
            <a:spLocks noChangeArrowheads="1"/>
          </p:cNvSpPr>
          <p:nvPr/>
        </p:nvSpPr>
        <p:spPr bwMode="auto">
          <a:xfrm>
            <a:off x="0" y="3819525"/>
            <a:ext cx="9144000" cy="712788"/>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74" name="Freeform 6"/>
          <p:cNvSpPr>
            <a:spLocks/>
          </p:cNvSpPr>
          <p:nvPr/>
        </p:nvSpPr>
        <p:spPr bwMode="auto">
          <a:xfrm>
            <a:off x="506413" y="1595438"/>
            <a:ext cx="8132762" cy="53340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375" name="Rectangle 7"/>
          <p:cNvSpPr>
            <a:spLocks noChangeArrowheads="1"/>
          </p:cNvSpPr>
          <p:nvPr/>
        </p:nvSpPr>
        <p:spPr bwMode="auto">
          <a:xfrm flipV="1">
            <a:off x="0" y="3429000"/>
            <a:ext cx="9144000" cy="398463"/>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376" name="AutoShape 8"/>
          <p:cNvSpPr>
            <a:spLocks noChangeArrowheads="1"/>
          </p:cNvSpPr>
          <p:nvPr/>
        </p:nvSpPr>
        <p:spPr bwMode="auto">
          <a:xfrm>
            <a:off x="447675" y="2051050"/>
            <a:ext cx="8248650" cy="320516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grpSp>
        <p:nvGrpSpPr>
          <p:cNvPr id="58377" name="Group 9"/>
          <p:cNvGrpSpPr>
            <a:grpSpLocks/>
          </p:cNvGrpSpPr>
          <p:nvPr/>
        </p:nvGrpSpPr>
        <p:grpSpPr bwMode="auto">
          <a:xfrm>
            <a:off x="703263" y="2762250"/>
            <a:ext cx="1168400" cy="1912938"/>
            <a:chOff x="275" y="2008"/>
            <a:chExt cx="795" cy="1276"/>
          </a:xfrm>
        </p:grpSpPr>
        <p:sp>
          <p:nvSpPr>
            <p:cNvPr id="58378"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8379"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8380"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8381"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8382" name="Group 14"/>
          <p:cNvGrpSpPr>
            <a:grpSpLocks/>
          </p:cNvGrpSpPr>
          <p:nvPr/>
        </p:nvGrpSpPr>
        <p:grpSpPr bwMode="auto">
          <a:xfrm>
            <a:off x="1943100" y="2765425"/>
            <a:ext cx="1168400" cy="1912938"/>
            <a:chOff x="275" y="2008"/>
            <a:chExt cx="795" cy="1276"/>
          </a:xfrm>
        </p:grpSpPr>
        <p:sp>
          <p:nvSpPr>
            <p:cNvPr id="58383"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8384"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8385"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8386"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8387" name="Group 19"/>
          <p:cNvGrpSpPr>
            <a:grpSpLocks/>
          </p:cNvGrpSpPr>
          <p:nvPr/>
        </p:nvGrpSpPr>
        <p:grpSpPr bwMode="auto">
          <a:xfrm>
            <a:off x="3368675" y="2762250"/>
            <a:ext cx="1168400" cy="1912938"/>
            <a:chOff x="275" y="2008"/>
            <a:chExt cx="795" cy="1276"/>
          </a:xfrm>
        </p:grpSpPr>
        <p:sp>
          <p:nvSpPr>
            <p:cNvPr id="58388"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389"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390"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391"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grpSp>
      <p:grpSp>
        <p:nvGrpSpPr>
          <p:cNvPr id="58392" name="Group 24"/>
          <p:cNvGrpSpPr>
            <a:grpSpLocks/>
          </p:cNvGrpSpPr>
          <p:nvPr/>
        </p:nvGrpSpPr>
        <p:grpSpPr bwMode="auto">
          <a:xfrm>
            <a:off x="4606925" y="2765425"/>
            <a:ext cx="1168400" cy="1912938"/>
            <a:chOff x="275" y="2008"/>
            <a:chExt cx="795" cy="1276"/>
          </a:xfrm>
        </p:grpSpPr>
        <p:sp>
          <p:nvSpPr>
            <p:cNvPr id="58393"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394"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395"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396"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grpSp>
      <p:grpSp>
        <p:nvGrpSpPr>
          <p:cNvPr id="58397" name="Group 29"/>
          <p:cNvGrpSpPr>
            <a:grpSpLocks/>
          </p:cNvGrpSpPr>
          <p:nvPr/>
        </p:nvGrpSpPr>
        <p:grpSpPr bwMode="auto">
          <a:xfrm>
            <a:off x="6030913" y="2762250"/>
            <a:ext cx="1168400" cy="1912938"/>
            <a:chOff x="275" y="2008"/>
            <a:chExt cx="795" cy="1276"/>
          </a:xfrm>
        </p:grpSpPr>
        <p:sp>
          <p:nvSpPr>
            <p:cNvPr id="58398"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399"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400"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401"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grpSp>
      <p:sp>
        <p:nvSpPr>
          <p:cNvPr id="58402" name="AutoShape 34"/>
          <p:cNvSpPr>
            <a:spLocks noChangeArrowheads="1"/>
          </p:cNvSpPr>
          <p:nvPr/>
        </p:nvSpPr>
        <p:spPr bwMode="auto">
          <a:xfrm>
            <a:off x="7270750" y="2765425"/>
            <a:ext cx="1168400" cy="1912938"/>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403" name="AutoShape 35"/>
          <p:cNvSpPr>
            <a:spLocks noChangeArrowheads="1"/>
          </p:cNvSpPr>
          <p:nvPr/>
        </p:nvSpPr>
        <p:spPr bwMode="auto">
          <a:xfrm>
            <a:off x="7270750" y="2765425"/>
            <a:ext cx="1168400" cy="22860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404" name="AutoShape 36"/>
          <p:cNvSpPr>
            <a:spLocks noChangeArrowheads="1"/>
          </p:cNvSpPr>
          <p:nvPr/>
        </p:nvSpPr>
        <p:spPr bwMode="auto">
          <a:xfrm>
            <a:off x="7270750" y="4449763"/>
            <a:ext cx="1168400" cy="22860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405" name="AutoShape 37"/>
          <p:cNvSpPr>
            <a:spLocks noChangeArrowheads="1"/>
          </p:cNvSpPr>
          <p:nvPr/>
        </p:nvSpPr>
        <p:spPr bwMode="auto">
          <a:xfrm>
            <a:off x="7270750" y="2765425"/>
            <a:ext cx="1168400" cy="1912938"/>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C000"/>
              </a:solidFill>
              <a:latin typeface="Arial Narrow" pitchFamily="34" charset="0"/>
            </a:endParaRPr>
          </a:p>
        </p:txBody>
      </p:sp>
      <p:sp>
        <p:nvSpPr>
          <p:cNvPr id="58406" name="AutoShape 38"/>
          <p:cNvSpPr>
            <a:spLocks noChangeArrowheads="1"/>
          </p:cNvSpPr>
          <p:nvPr/>
        </p:nvSpPr>
        <p:spPr bwMode="auto">
          <a:xfrm flipV="1">
            <a:off x="447675" y="5267325"/>
            <a:ext cx="8248650" cy="1077913"/>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en-US" altLang="en-US"/>
          </a:p>
        </p:txBody>
      </p:sp>
      <p:grpSp>
        <p:nvGrpSpPr>
          <p:cNvPr id="58407" name="Group 39"/>
          <p:cNvGrpSpPr>
            <a:grpSpLocks/>
          </p:cNvGrpSpPr>
          <p:nvPr/>
        </p:nvGrpSpPr>
        <p:grpSpPr bwMode="auto">
          <a:xfrm>
            <a:off x="7270750" y="2981325"/>
            <a:ext cx="1168400" cy="1473200"/>
            <a:chOff x="4580" y="1878"/>
            <a:chExt cx="736" cy="928"/>
          </a:xfrm>
        </p:grpSpPr>
        <p:sp>
          <p:nvSpPr>
            <p:cNvPr id="58408"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09"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0</a:t>
              </a:r>
            </a:p>
          </p:txBody>
        </p:sp>
      </p:grpSp>
      <p:grpSp>
        <p:nvGrpSpPr>
          <p:cNvPr id="58410" name="Group 42"/>
          <p:cNvGrpSpPr>
            <a:grpSpLocks/>
          </p:cNvGrpSpPr>
          <p:nvPr/>
        </p:nvGrpSpPr>
        <p:grpSpPr bwMode="auto">
          <a:xfrm>
            <a:off x="7270750" y="2981325"/>
            <a:ext cx="1168400" cy="1473200"/>
            <a:chOff x="4580" y="1878"/>
            <a:chExt cx="736" cy="928"/>
          </a:xfrm>
        </p:grpSpPr>
        <p:sp>
          <p:nvSpPr>
            <p:cNvPr id="58411"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12"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9</a:t>
              </a:r>
            </a:p>
          </p:txBody>
        </p:sp>
      </p:grpSp>
      <p:grpSp>
        <p:nvGrpSpPr>
          <p:cNvPr id="58413" name="Group 45"/>
          <p:cNvGrpSpPr>
            <a:grpSpLocks/>
          </p:cNvGrpSpPr>
          <p:nvPr/>
        </p:nvGrpSpPr>
        <p:grpSpPr bwMode="auto">
          <a:xfrm>
            <a:off x="6030913" y="2981325"/>
            <a:ext cx="1168400" cy="1473200"/>
            <a:chOff x="4580" y="1878"/>
            <a:chExt cx="736" cy="928"/>
          </a:xfrm>
        </p:grpSpPr>
        <p:sp>
          <p:nvSpPr>
            <p:cNvPr id="58414"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15"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0</a:t>
              </a:r>
            </a:p>
          </p:txBody>
        </p:sp>
      </p:grpSp>
      <p:grpSp>
        <p:nvGrpSpPr>
          <p:cNvPr id="58416" name="Group 48"/>
          <p:cNvGrpSpPr>
            <a:grpSpLocks/>
          </p:cNvGrpSpPr>
          <p:nvPr/>
        </p:nvGrpSpPr>
        <p:grpSpPr bwMode="auto">
          <a:xfrm>
            <a:off x="1943100" y="2982913"/>
            <a:ext cx="1168400" cy="1473200"/>
            <a:chOff x="4580" y="1878"/>
            <a:chExt cx="736" cy="928"/>
          </a:xfrm>
        </p:grpSpPr>
        <p:sp>
          <p:nvSpPr>
            <p:cNvPr id="58417"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418"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8419" name="Group 51"/>
          <p:cNvGrpSpPr>
            <a:grpSpLocks/>
          </p:cNvGrpSpPr>
          <p:nvPr/>
        </p:nvGrpSpPr>
        <p:grpSpPr bwMode="auto">
          <a:xfrm>
            <a:off x="703263" y="2982913"/>
            <a:ext cx="1168400" cy="1473200"/>
            <a:chOff x="4580" y="1878"/>
            <a:chExt cx="736" cy="928"/>
          </a:xfrm>
        </p:grpSpPr>
        <p:sp>
          <p:nvSpPr>
            <p:cNvPr id="58420"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421"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8422" name="Group 54"/>
          <p:cNvGrpSpPr>
            <a:grpSpLocks/>
          </p:cNvGrpSpPr>
          <p:nvPr/>
        </p:nvGrpSpPr>
        <p:grpSpPr bwMode="auto">
          <a:xfrm>
            <a:off x="4606925" y="2984500"/>
            <a:ext cx="1168400" cy="1473200"/>
            <a:chOff x="4580" y="1878"/>
            <a:chExt cx="736" cy="928"/>
          </a:xfrm>
        </p:grpSpPr>
        <p:sp>
          <p:nvSpPr>
            <p:cNvPr id="58423"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24"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2</a:t>
              </a:r>
            </a:p>
          </p:txBody>
        </p:sp>
      </p:grpSp>
      <p:grpSp>
        <p:nvGrpSpPr>
          <p:cNvPr id="58425" name="Group 57"/>
          <p:cNvGrpSpPr>
            <a:grpSpLocks/>
          </p:cNvGrpSpPr>
          <p:nvPr/>
        </p:nvGrpSpPr>
        <p:grpSpPr bwMode="auto">
          <a:xfrm>
            <a:off x="7270750" y="2981325"/>
            <a:ext cx="1168400" cy="1473200"/>
            <a:chOff x="4580" y="1878"/>
            <a:chExt cx="736" cy="928"/>
          </a:xfrm>
        </p:grpSpPr>
        <p:sp>
          <p:nvSpPr>
            <p:cNvPr id="58426"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27"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8</a:t>
              </a:r>
            </a:p>
          </p:txBody>
        </p:sp>
      </p:grpSp>
      <p:grpSp>
        <p:nvGrpSpPr>
          <p:cNvPr id="58428" name="Group 60"/>
          <p:cNvGrpSpPr>
            <a:grpSpLocks/>
          </p:cNvGrpSpPr>
          <p:nvPr/>
        </p:nvGrpSpPr>
        <p:grpSpPr bwMode="auto">
          <a:xfrm>
            <a:off x="7270750" y="2981325"/>
            <a:ext cx="1168400" cy="1473200"/>
            <a:chOff x="4580" y="1878"/>
            <a:chExt cx="736" cy="928"/>
          </a:xfrm>
        </p:grpSpPr>
        <p:sp>
          <p:nvSpPr>
            <p:cNvPr id="58429"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30"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7</a:t>
              </a:r>
            </a:p>
          </p:txBody>
        </p:sp>
      </p:grpSp>
      <p:grpSp>
        <p:nvGrpSpPr>
          <p:cNvPr id="58431" name="Group 63"/>
          <p:cNvGrpSpPr>
            <a:grpSpLocks/>
          </p:cNvGrpSpPr>
          <p:nvPr/>
        </p:nvGrpSpPr>
        <p:grpSpPr bwMode="auto">
          <a:xfrm>
            <a:off x="7270750" y="2981325"/>
            <a:ext cx="1168400" cy="1473200"/>
            <a:chOff x="4580" y="1878"/>
            <a:chExt cx="736" cy="928"/>
          </a:xfrm>
        </p:grpSpPr>
        <p:sp>
          <p:nvSpPr>
            <p:cNvPr id="58432"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33"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6</a:t>
              </a:r>
            </a:p>
          </p:txBody>
        </p:sp>
      </p:grpSp>
      <p:grpSp>
        <p:nvGrpSpPr>
          <p:cNvPr id="58434" name="Group 66"/>
          <p:cNvGrpSpPr>
            <a:grpSpLocks/>
          </p:cNvGrpSpPr>
          <p:nvPr/>
        </p:nvGrpSpPr>
        <p:grpSpPr bwMode="auto">
          <a:xfrm>
            <a:off x="7270750" y="2981325"/>
            <a:ext cx="1168400" cy="1473200"/>
            <a:chOff x="4580" y="1878"/>
            <a:chExt cx="736" cy="928"/>
          </a:xfrm>
        </p:grpSpPr>
        <p:sp>
          <p:nvSpPr>
            <p:cNvPr id="58435"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36"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5</a:t>
              </a:r>
            </a:p>
          </p:txBody>
        </p:sp>
      </p:grpSp>
      <p:grpSp>
        <p:nvGrpSpPr>
          <p:cNvPr id="58437" name="Group 69"/>
          <p:cNvGrpSpPr>
            <a:grpSpLocks/>
          </p:cNvGrpSpPr>
          <p:nvPr/>
        </p:nvGrpSpPr>
        <p:grpSpPr bwMode="auto">
          <a:xfrm>
            <a:off x="7270750" y="2981325"/>
            <a:ext cx="1168400" cy="1473200"/>
            <a:chOff x="4580" y="1878"/>
            <a:chExt cx="736" cy="928"/>
          </a:xfrm>
        </p:grpSpPr>
        <p:sp>
          <p:nvSpPr>
            <p:cNvPr id="58438"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39"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4</a:t>
              </a:r>
            </a:p>
          </p:txBody>
        </p:sp>
      </p:grpSp>
      <p:grpSp>
        <p:nvGrpSpPr>
          <p:cNvPr id="58440" name="Group 72"/>
          <p:cNvGrpSpPr>
            <a:grpSpLocks/>
          </p:cNvGrpSpPr>
          <p:nvPr/>
        </p:nvGrpSpPr>
        <p:grpSpPr bwMode="auto">
          <a:xfrm>
            <a:off x="7270750" y="2981325"/>
            <a:ext cx="1168400" cy="1473200"/>
            <a:chOff x="4580" y="1878"/>
            <a:chExt cx="736" cy="928"/>
          </a:xfrm>
        </p:grpSpPr>
        <p:sp>
          <p:nvSpPr>
            <p:cNvPr id="58441"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42"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3</a:t>
              </a:r>
            </a:p>
          </p:txBody>
        </p:sp>
      </p:grpSp>
      <p:grpSp>
        <p:nvGrpSpPr>
          <p:cNvPr id="58443" name="Group 75"/>
          <p:cNvGrpSpPr>
            <a:grpSpLocks/>
          </p:cNvGrpSpPr>
          <p:nvPr/>
        </p:nvGrpSpPr>
        <p:grpSpPr bwMode="auto">
          <a:xfrm>
            <a:off x="7270750" y="2981325"/>
            <a:ext cx="1168400" cy="1473200"/>
            <a:chOff x="4580" y="1878"/>
            <a:chExt cx="736" cy="928"/>
          </a:xfrm>
        </p:grpSpPr>
        <p:sp>
          <p:nvSpPr>
            <p:cNvPr id="58444"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45"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2</a:t>
              </a:r>
            </a:p>
          </p:txBody>
        </p:sp>
      </p:grpSp>
      <p:grpSp>
        <p:nvGrpSpPr>
          <p:cNvPr id="58446" name="Group 78"/>
          <p:cNvGrpSpPr>
            <a:grpSpLocks/>
          </p:cNvGrpSpPr>
          <p:nvPr/>
        </p:nvGrpSpPr>
        <p:grpSpPr bwMode="auto">
          <a:xfrm>
            <a:off x="7270750" y="2981325"/>
            <a:ext cx="1168400" cy="1473200"/>
            <a:chOff x="4580" y="1878"/>
            <a:chExt cx="736" cy="928"/>
          </a:xfrm>
        </p:grpSpPr>
        <p:sp>
          <p:nvSpPr>
            <p:cNvPr id="58447"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48"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1</a:t>
              </a:r>
            </a:p>
          </p:txBody>
        </p:sp>
      </p:grpSp>
      <p:grpSp>
        <p:nvGrpSpPr>
          <p:cNvPr id="58449" name="Group 81"/>
          <p:cNvGrpSpPr>
            <a:grpSpLocks/>
          </p:cNvGrpSpPr>
          <p:nvPr/>
        </p:nvGrpSpPr>
        <p:grpSpPr bwMode="auto">
          <a:xfrm>
            <a:off x="6030913" y="2981325"/>
            <a:ext cx="1168400" cy="1473200"/>
            <a:chOff x="4580" y="1878"/>
            <a:chExt cx="736" cy="928"/>
          </a:xfrm>
        </p:grpSpPr>
        <p:sp>
          <p:nvSpPr>
            <p:cNvPr id="58450"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51"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5</a:t>
              </a:r>
            </a:p>
          </p:txBody>
        </p:sp>
      </p:grpSp>
      <p:grpSp>
        <p:nvGrpSpPr>
          <p:cNvPr id="58452" name="Group 84"/>
          <p:cNvGrpSpPr>
            <a:grpSpLocks/>
          </p:cNvGrpSpPr>
          <p:nvPr/>
        </p:nvGrpSpPr>
        <p:grpSpPr bwMode="auto">
          <a:xfrm>
            <a:off x="4606925" y="2984500"/>
            <a:ext cx="1168400" cy="1473200"/>
            <a:chOff x="4580" y="1878"/>
            <a:chExt cx="736" cy="928"/>
          </a:xfrm>
        </p:grpSpPr>
        <p:sp>
          <p:nvSpPr>
            <p:cNvPr id="58453"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54"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1</a:t>
              </a:r>
            </a:p>
          </p:txBody>
        </p:sp>
      </p:grpSp>
      <p:grpSp>
        <p:nvGrpSpPr>
          <p:cNvPr id="58455" name="Group 87"/>
          <p:cNvGrpSpPr>
            <a:grpSpLocks/>
          </p:cNvGrpSpPr>
          <p:nvPr/>
        </p:nvGrpSpPr>
        <p:grpSpPr bwMode="auto">
          <a:xfrm>
            <a:off x="3368675" y="2981325"/>
            <a:ext cx="1168400" cy="1473200"/>
            <a:chOff x="4580" y="1878"/>
            <a:chExt cx="736" cy="928"/>
          </a:xfrm>
        </p:grpSpPr>
        <p:sp>
          <p:nvSpPr>
            <p:cNvPr id="58456"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57"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dirty="0">
                  <a:latin typeface="Arial Narrow" pitchFamily="34" charset="0"/>
                </a:rPr>
                <a:t>0</a:t>
              </a:r>
            </a:p>
          </p:txBody>
        </p:sp>
      </p:grpSp>
      <p:grpSp>
        <p:nvGrpSpPr>
          <p:cNvPr id="58458" name="Group 90"/>
          <p:cNvGrpSpPr>
            <a:grpSpLocks/>
          </p:cNvGrpSpPr>
          <p:nvPr/>
        </p:nvGrpSpPr>
        <p:grpSpPr bwMode="auto">
          <a:xfrm>
            <a:off x="7270750" y="2981325"/>
            <a:ext cx="1168400" cy="1473200"/>
            <a:chOff x="4580" y="1878"/>
            <a:chExt cx="736" cy="928"/>
          </a:xfrm>
        </p:grpSpPr>
        <p:sp>
          <p:nvSpPr>
            <p:cNvPr id="58459"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60"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0</a:t>
              </a:r>
            </a:p>
          </p:txBody>
        </p:sp>
      </p:grpSp>
      <p:grpSp>
        <p:nvGrpSpPr>
          <p:cNvPr id="58461" name="Group 93"/>
          <p:cNvGrpSpPr>
            <a:grpSpLocks/>
          </p:cNvGrpSpPr>
          <p:nvPr/>
        </p:nvGrpSpPr>
        <p:grpSpPr bwMode="auto">
          <a:xfrm>
            <a:off x="6030913" y="2981325"/>
            <a:ext cx="1168400" cy="1473200"/>
            <a:chOff x="4580" y="1878"/>
            <a:chExt cx="736" cy="928"/>
          </a:xfrm>
        </p:grpSpPr>
        <p:sp>
          <p:nvSpPr>
            <p:cNvPr id="58462"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63"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4</a:t>
              </a:r>
            </a:p>
          </p:txBody>
        </p:sp>
      </p:grpSp>
      <p:grpSp>
        <p:nvGrpSpPr>
          <p:cNvPr id="58464" name="Group 96"/>
          <p:cNvGrpSpPr>
            <a:grpSpLocks/>
          </p:cNvGrpSpPr>
          <p:nvPr/>
        </p:nvGrpSpPr>
        <p:grpSpPr bwMode="auto">
          <a:xfrm>
            <a:off x="7270750" y="2981325"/>
            <a:ext cx="1168400" cy="1473200"/>
            <a:chOff x="4580" y="1878"/>
            <a:chExt cx="736" cy="928"/>
          </a:xfrm>
        </p:grpSpPr>
        <p:sp>
          <p:nvSpPr>
            <p:cNvPr id="58465"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66"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9</a:t>
              </a:r>
            </a:p>
          </p:txBody>
        </p:sp>
      </p:grpSp>
      <p:grpSp>
        <p:nvGrpSpPr>
          <p:cNvPr id="58467" name="Group 99"/>
          <p:cNvGrpSpPr>
            <a:grpSpLocks/>
          </p:cNvGrpSpPr>
          <p:nvPr/>
        </p:nvGrpSpPr>
        <p:grpSpPr bwMode="auto">
          <a:xfrm>
            <a:off x="7270750" y="2981325"/>
            <a:ext cx="1168400" cy="1473200"/>
            <a:chOff x="4580" y="1878"/>
            <a:chExt cx="736" cy="928"/>
          </a:xfrm>
        </p:grpSpPr>
        <p:sp>
          <p:nvSpPr>
            <p:cNvPr id="58468"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69"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8</a:t>
              </a:r>
            </a:p>
          </p:txBody>
        </p:sp>
      </p:grpSp>
      <p:grpSp>
        <p:nvGrpSpPr>
          <p:cNvPr id="58470" name="Group 102"/>
          <p:cNvGrpSpPr>
            <a:grpSpLocks/>
          </p:cNvGrpSpPr>
          <p:nvPr/>
        </p:nvGrpSpPr>
        <p:grpSpPr bwMode="auto">
          <a:xfrm>
            <a:off x="7270750" y="2981325"/>
            <a:ext cx="1168400" cy="1473200"/>
            <a:chOff x="4580" y="1878"/>
            <a:chExt cx="736" cy="928"/>
          </a:xfrm>
        </p:grpSpPr>
        <p:sp>
          <p:nvSpPr>
            <p:cNvPr id="58471"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72"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7</a:t>
              </a:r>
            </a:p>
          </p:txBody>
        </p:sp>
      </p:grpSp>
      <p:grpSp>
        <p:nvGrpSpPr>
          <p:cNvPr id="58473" name="Group 105"/>
          <p:cNvGrpSpPr>
            <a:grpSpLocks/>
          </p:cNvGrpSpPr>
          <p:nvPr/>
        </p:nvGrpSpPr>
        <p:grpSpPr bwMode="auto">
          <a:xfrm>
            <a:off x="7270750" y="2981325"/>
            <a:ext cx="1168400" cy="1473200"/>
            <a:chOff x="4580" y="1878"/>
            <a:chExt cx="736" cy="928"/>
          </a:xfrm>
        </p:grpSpPr>
        <p:sp>
          <p:nvSpPr>
            <p:cNvPr id="58474"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75"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6</a:t>
              </a:r>
            </a:p>
          </p:txBody>
        </p:sp>
      </p:grpSp>
      <p:grpSp>
        <p:nvGrpSpPr>
          <p:cNvPr id="58476" name="Group 108"/>
          <p:cNvGrpSpPr>
            <a:grpSpLocks/>
          </p:cNvGrpSpPr>
          <p:nvPr/>
        </p:nvGrpSpPr>
        <p:grpSpPr bwMode="auto">
          <a:xfrm>
            <a:off x="7270750" y="2981325"/>
            <a:ext cx="1168400" cy="1473200"/>
            <a:chOff x="4580" y="1878"/>
            <a:chExt cx="736" cy="928"/>
          </a:xfrm>
        </p:grpSpPr>
        <p:sp>
          <p:nvSpPr>
            <p:cNvPr id="58477"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78"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5</a:t>
              </a:r>
            </a:p>
          </p:txBody>
        </p:sp>
      </p:grpSp>
      <p:grpSp>
        <p:nvGrpSpPr>
          <p:cNvPr id="58479" name="Group 111"/>
          <p:cNvGrpSpPr>
            <a:grpSpLocks/>
          </p:cNvGrpSpPr>
          <p:nvPr/>
        </p:nvGrpSpPr>
        <p:grpSpPr bwMode="auto">
          <a:xfrm>
            <a:off x="7270750" y="2981325"/>
            <a:ext cx="1168400" cy="1473200"/>
            <a:chOff x="4580" y="1878"/>
            <a:chExt cx="736" cy="928"/>
          </a:xfrm>
        </p:grpSpPr>
        <p:sp>
          <p:nvSpPr>
            <p:cNvPr id="58480"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81"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4</a:t>
              </a:r>
            </a:p>
          </p:txBody>
        </p:sp>
      </p:grpSp>
      <p:grpSp>
        <p:nvGrpSpPr>
          <p:cNvPr id="58482" name="Group 114"/>
          <p:cNvGrpSpPr>
            <a:grpSpLocks/>
          </p:cNvGrpSpPr>
          <p:nvPr/>
        </p:nvGrpSpPr>
        <p:grpSpPr bwMode="auto">
          <a:xfrm>
            <a:off x="7270750" y="2981325"/>
            <a:ext cx="1168400" cy="1473200"/>
            <a:chOff x="4580" y="1878"/>
            <a:chExt cx="736" cy="928"/>
          </a:xfrm>
        </p:grpSpPr>
        <p:sp>
          <p:nvSpPr>
            <p:cNvPr id="58483"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84"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3</a:t>
              </a:r>
            </a:p>
          </p:txBody>
        </p:sp>
      </p:grpSp>
      <p:grpSp>
        <p:nvGrpSpPr>
          <p:cNvPr id="58485" name="Group 117"/>
          <p:cNvGrpSpPr>
            <a:grpSpLocks/>
          </p:cNvGrpSpPr>
          <p:nvPr/>
        </p:nvGrpSpPr>
        <p:grpSpPr bwMode="auto">
          <a:xfrm>
            <a:off x="7270750" y="2981325"/>
            <a:ext cx="1168400" cy="1473200"/>
            <a:chOff x="4580" y="1878"/>
            <a:chExt cx="736" cy="928"/>
          </a:xfrm>
        </p:grpSpPr>
        <p:sp>
          <p:nvSpPr>
            <p:cNvPr id="58486"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87"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2</a:t>
              </a:r>
            </a:p>
          </p:txBody>
        </p:sp>
      </p:grpSp>
      <p:grpSp>
        <p:nvGrpSpPr>
          <p:cNvPr id="58488" name="Group 120"/>
          <p:cNvGrpSpPr>
            <a:grpSpLocks/>
          </p:cNvGrpSpPr>
          <p:nvPr/>
        </p:nvGrpSpPr>
        <p:grpSpPr bwMode="auto">
          <a:xfrm>
            <a:off x="7270750" y="2981325"/>
            <a:ext cx="1168400" cy="1473200"/>
            <a:chOff x="4580" y="1878"/>
            <a:chExt cx="736" cy="928"/>
          </a:xfrm>
        </p:grpSpPr>
        <p:sp>
          <p:nvSpPr>
            <p:cNvPr id="58489"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90"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1</a:t>
              </a:r>
            </a:p>
          </p:txBody>
        </p:sp>
      </p:grpSp>
      <p:grpSp>
        <p:nvGrpSpPr>
          <p:cNvPr id="58491" name="Group 123"/>
          <p:cNvGrpSpPr>
            <a:grpSpLocks/>
          </p:cNvGrpSpPr>
          <p:nvPr/>
        </p:nvGrpSpPr>
        <p:grpSpPr bwMode="auto">
          <a:xfrm>
            <a:off x="7270750" y="2981325"/>
            <a:ext cx="1168400" cy="1473200"/>
            <a:chOff x="4580" y="1878"/>
            <a:chExt cx="736" cy="928"/>
          </a:xfrm>
        </p:grpSpPr>
        <p:sp>
          <p:nvSpPr>
            <p:cNvPr id="58492"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93"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0</a:t>
              </a:r>
            </a:p>
          </p:txBody>
        </p:sp>
      </p:grpSp>
      <p:grpSp>
        <p:nvGrpSpPr>
          <p:cNvPr id="58494" name="Group 126"/>
          <p:cNvGrpSpPr>
            <a:grpSpLocks/>
          </p:cNvGrpSpPr>
          <p:nvPr/>
        </p:nvGrpSpPr>
        <p:grpSpPr bwMode="auto">
          <a:xfrm>
            <a:off x="6030913" y="2981325"/>
            <a:ext cx="1168400" cy="1473200"/>
            <a:chOff x="4580" y="1878"/>
            <a:chExt cx="736" cy="928"/>
          </a:xfrm>
        </p:grpSpPr>
        <p:sp>
          <p:nvSpPr>
            <p:cNvPr id="58495"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96"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3</a:t>
              </a:r>
            </a:p>
          </p:txBody>
        </p:sp>
      </p:grpSp>
      <p:grpSp>
        <p:nvGrpSpPr>
          <p:cNvPr id="58497" name="Group 129"/>
          <p:cNvGrpSpPr>
            <a:grpSpLocks/>
          </p:cNvGrpSpPr>
          <p:nvPr/>
        </p:nvGrpSpPr>
        <p:grpSpPr bwMode="auto">
          <a:xfrm>
            <a:off x="7270750" y="2981325"/>
            <a:ext cx="1168400" cy="1473200"/>
            <a:chOff x="4580" y="1878"/>
            <a:chExt cx="736" cy="928"/>
          </a:xfrm>
        </p:grpSpPr>
        <p:sp>
          <p:nvSpPr>
            <p:cNvPr id="58498"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499"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9</a:t>
              </a:r>
            </a:p>
          </p:txBody>
        </p:sp>
      </p:grpSp>
      <p:grpSp>
        <p:nvGrpSpPr>
          <p:cNvPr id="58500" name="Group 132"/>
          <p:cNvGrpSpPr>
            <a:grpSpLocks/>
          </p:cNvGrpSpPr>
          <p:nvPr/>
        </p:nvGrpSpPr>
        <p:grpSpPr bwMode="auto">
          <a:xfrm>
            <a:off x="7270750" y="2981325"/>
            <a:ext cx="1168400" cy="1473200"/>
            <a:chOff x="4580" y="1878"/>
            <a:chExt cx="736" cy="928"/>
          </a:xfrm>
        </p:grpSpPr>
        <p:sp>
          <p:nvSpPr>
            <p:cNvPr id="58501"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02"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8</a:t>
              </a:r>
            </a:p>
          </p:txBody>
        </p:sp>
      </p:grpSp>
      <p:grpSp>
        <p:nvGrpSpPr>
          <p:cNvPr id="58503" name="Group 135"/>
          <p:cNvGrpSpPr>
            <a:grpSpLocks/>
          </p:cNvGrpSpPr>
          <p:nvPr/>
        </p:nvGrpSpPr>
        <p:grpSpPr bwMode="auto">
          <a:xfrm>
            <a:off x="7270750" y="2981325"/>
            <a:ext cx="1168400" cy="1473200"/>
            <a:chOff x="4580" y="1878"/>
            <a:chExt cx="736" cy="928"/>
          </a:xfrm>
        </p:grpSpPr>
        <p:sp>
          <p:nvSpPr>
            <p:cNvPr id="58504"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05"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7</a:t>
              </a:r>
            </a:p>
          </p:txBody>
        </p:sp>
      </p:grpSp>
      <p:grpSp>
        <p:nvGrpSpPr>
          <p:cNvPr id="58506" name="Group 138"/>
          <p:cNvGrpSpPr>
            <a:grpSpLocks/>
          </p:cNvGrpSpPr>
          <p:nvPr/>
        </p:nvGrpSpPr>
        <p:grpSpPr bwMode="auto">
          <a:xfrm>
            <a:off x="7270750" y="2981325"/>
            <a:ext cx="1168400" cy="1473200"/>
            <a:chOff x="4580" y="1878"/>
            <a:chExt cx="736" cy="928"/>
          </a:xfrm>
        </p:grpSpPr>
        <p:sp>
          <p:nvSpPr>
            <p:cNvPr id="58507"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08"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6</a:t>
              </a:r>
            </a:p>
          </p:txBody>
        </p:sp>
      </p:grpSp>
      <p:grpSp>
        <p:nvGrpSpPr>
          <p:cNvPr id="58509" name="Group 141"/>
          <p:cNvGrpSpPr>
            <a:grpSpLocks/>
          </p:cNvGrpSpPr>
          <p:nvPr/>
        </p:nvGrpSpPr>
        <p:grpSpPr bwMode="auto">
          <a:xfrm>
            <a:off x="7270750" y="2981325"/>
            <a:ext cx="1168400" cy="1473200"/>
            <a:chOff x="4580" y="1878"/>
            <a:chExt cx="736" cy="928"/>
          </a:xfrm>
        </p:grpSpPr>
        <p:sp>
          <p:nvSpPr>
            <p:cNvPr id="58510"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11"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5</a:t>
              </a:r>
            </a:p>
          </p:txBody>
        </p:sp>
      </p:grpSp>
      <p:grpSp>
        <p:nvGrpSpPr>
          <p:cNvPr id="58512" name="Group 144"/>
          <p:cNvGrpSpPr>
            <a:grpSpLocks/>
          </p:cNvGrpSpPr>
          <p:nvPr/>
        </p:nvGrpSpPr>
        <p:grpSpPr bwMode="auto">
          <a:xfrm>
            <a:off x="7270750" y="2981325"/>
            <a:ext cx="1168400" cy="1473200"/>
            <a:chOff x="4580" y="1878"/>
            <a:chExt cx="736" cy="928"/>
          </a:xfrm>
        </p:grpSpPr>
        <p:sp>
          <p:nvSpPr>
            <p:cNvPr id="58513"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14"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4</a:t>
              </a:r>
            </a:p>
          </p:txBody>
        </p:sp>
      </p:grpSp>
      <p:grpSp>
        <p:nvGrpSpPr>
          <p:cNvPr id="58515" name="Group 147"/>
          <p:cNvGrpSpPr>
            <a:grpSpLocks/>
          </p:cNvGrpSpPr>
          <p:nvPr/>
        </p:nvGrpSpPr>
        <p:grpSpPr bwMode="auto">
          <a:xfrm>
            <a:off x="7270750" y="2981325"/>
            <a:ext cx="1168400" cy="1473200"/>
            <a:chOff x="4580" y="1878"/>
            <a:chExt cx="736" cy="928"/>
          </a:xfrm>
        </p:grpSpPr>
        <p:sp>
          <p:nvSpPr>
            <p:cNvPr id="58516"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17"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3</a:t>
              </a:r>
            </a:p>
          </p:txBody>
        </p:sp>
      </p:grpSp>
      <p:grpSp>
        <p:nvGrpSpPr>
          <p:cNvPr id="58518" name="Group 150"/>
          <p:cNvGrpSpPr>
            <a:grpSpLocks/>
          </p:cNvGrpSpPr>
          <p:nvPr/>
        </p:nvGrpSpPr>
        <p:grpSpPr bwMode="auto">
          <a:xfrm>
            <a:off x="7270750" y="2981325"/>
            <a:ext cx="1168400" cy="1473200"/>
            <a:chOff x="4580" y="1878"/>
            <a:chExt cx="736" cy="928"/>
          </a:xfrm>
        </p:grpSpPr>
        <p:sp>
          <p:nvSpPr>
            <p:cNvPr id="58519"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20"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2</a:t>
              </a:r>
            </a:p>
          </p:txBody>
        </p:sp>
      </p:grpSp>
      <p:grpSp>
        <p:nvGrpSpPr>
          <p:cNvPr id="58521" name="Group 153"/>
          <p:cNvGrpSpPr>
            <a:grpSpLocks/>
          </p:cNvGrpSpPr>
          <p:nvPr/>
        </p:nvGrpSpPr>
        <p:grpSpPr bwMode="auto">
          <a:xfrm>
            <a:off x="7270750" y="2981325"/>
            <a:ext cx="1168400" cy="1473200"/>
            <a:chOff x="4580" y="1878"/>
            <a:chExt cx="736" cy="928"/>
          </a:xfrm>
        </p:grpSpPr>
        <p:sp>
          <p:nvSpPr>
            <p:cNvPr id="58522"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23"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1</a:t>
              </a:r>
            </a:p>
          </p:txBody>
        </p:sp>
      </p:grpSp>
      <p:grpSp>
        <p:nvGrpSpPr>
          <p:cNvPr id="58524" name="Group 156"/>
          <p:cNvGrpSpPr>
            <a:grpSpLocks/>
          </p:cNvGrpSpPr>
          <p:nvPr/>
        </p:nvGrpSpPr>
        <p:grpSpPr bwMode="auto">
          <a:xfrm>
            <a:off x="7270750" y="2981325"/>
            <a:ext cx="1168400" cy="1473200"/>
            <a:chOff x="4580" y="1878"/>
            <a:chExt cx="736" cy="928"/>
          </a:xfrm>
        </p:grpSpPr>
        <p:sp>
          <p:nvSpPr>
            <p:cNvPr id="58525"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26"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0</a:t>
              </a:r>
            </a:p>
          </p:txBody>
        </p:sp>
      </p:grpSp>
      <p:grpSp>
        <p:nvGrpSpPr>
          <p:cNvPr id="58527" name="Group 159"/>
          <p:cNvGrpSpPr>
            <a:grpSpLocks/>
          </p:cNvGrpSpPr>
          <p:nvPr/>
        </p:nvGrpSpPr>
        <p:grpSpPr bwMode="auto">
          <a:xfrm>
            <a:off x="7270750" y="2981325"/>
            <a:ext cx="1168400" cy="1473200"/>
            <a:chOff x="4580" y="1878"/>
            <a:chExt cx="736" cy="928"/>
          </a:xfrm>
        </p:grpSpPr>
        <p:sp>
          <p:nvSpPr>
            <p:cNvPr id="58528"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29"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9</a:t>
              </a:r>
            </a:p>
          </p:txBody>
        </p:sp>
      </p:grpSp>
      <p:grpSp>
        <p:nvGrpSpPr>
          <p:cNvPr id="58530" name="Group 162"/>
          <p:cNvGrpSpPr>
            <a:grpSpLocks/>
          </p:cNvGrpSpPr>
          <p:nvPr/>
        </p:nvGrpSpPr>
        <p:grpSpPr bwMode="auto">
          <a:xfrm>
            <a:off x="7270750" y="2981325"/>
            <a:ext cx="1168400" cy="1473200"/>
            <a:chOff x="4580" y="1878"/>
            <a:chExt cx="736" cy="928"/>
          </a:xfrm>
        </p:grpSpPr>
        <p:sp>
          <p:nvSpPr>
            <p:cNvPr id="58531"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32"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8</a:t>
              </a:r>
            </a:p>
          </p:txBody>
        </p:sp>
      </p:grpSp>
      <p:grpSp>
        <p:nvGrpSpPr>
          <p:cNvPr id="58533" name="Group 165"/>
          <p:cNvGrpSpPr>
            <a:grpSpLocks/>
          </p:cNvGrpSpPr>
          <p:nvPr/>
        </p:nvGrpSpPr>
        <p:grpSpPr bwMode="auto">
          <a:xfrm>
            <a:off x="7270750" y="2981325"/>
            <a:ext cx="1168400" cy="1473200"/>
            <a:chOff x="4580" y="1878"/>
            <a:chExt cx="736" cy="928"/>
          </a:xfrm>
        </p:grpSpPr>
        <p:sp>
          <p:nvSpPr>
            <p:cNvPr id="58534"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35"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7</a:t>
              </a:r>
            </a:p>
          </p:txBody>
        </p:sp>
      </p:grpSp>
      <p:grpSp>
        <p:nvGrpSpPr>
          <p:cNvPr id="58536" name="Group 168"/>
          <p:cNvGrpSpPr>
            <a:grpSpLocks/>
          </p:cNvGrpSpPr>
          <p:nvPr/>
        </p:nvGrpSpPr>
        <p:grpSpPr bwMode="auto">
          <a:xfrm>
            <a:off x="7270750" y="2981325"/>
            <a:ext cx="1168400" cy="1473200"/>
            <a:chOff x="4580" y="1878"/>
            <a:chExt cx="736" cy="928"/>
          </a:xfrm>
        </p:grpSpPr>
        <p:sp>
          <p:nvSpPr>
            <p:cNvPr id="58537"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38"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6</a:t>
              </a:r>
            </a:p>
          </p:txBody>
        </p:sp>
      </p:grpSp>
      <p:grpSp>
        <p:nvGrpSpPr>
          <p:cNvPr id="58539" name="Group 171"/>
          <p:cNvGrpSpPr>
            <a:grpSpLocks/>
          </p:cNvGrpSpPr>
          <p:nvPr/>
        </p:nvGrpSpPr>
        <p:grpSpPr bwMode="auto">
          <a:xfrm>
            <a:off x="7270750" y="2981325"/>
            <a:ext cx="1168400" cy="1473200"/>
            <a:chOff x="4580" y="1878"/>
            <a:chExt cx="736" cy="928"/>
          </a:xfrm>
        </p:grpSpPr>
        <p:sp>
          <p:nvSpPr>
            <p:cNvPr id="58540"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41"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5</a:t>
              </a:r>
            </a:p>
          </p:txBody>
        </p:sp>
      </p:grpSp>
      <p:grpSp>
        <p:nvGrpSpPr>
          <p:cNvPr id="58542" name="Group 174"/>
          <p:cNvGrpSpPr>
            <a:grpSpLocks/>
          </p:cNvGrpSpPr>
          <p:nvPr/>
        </p:nvGrpSpPr>
        <p:grpSpPr bwMode="auto">
          <a:xfrm>
            <a:off x="7270750" y="2981325"/>
            <a:ext cx="1168400" cy="1473200"/>
            <a:chOff x="4580" y="1878"/>
            <a:chExt cx="736" cy="928"/>
          </a:xfrm>
        </p:grpSpPr>
        <p:sp>
          <p:nvSpPr>
            <p:cNvPr id="58543"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44"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4</a:t>
              </a:r>
            </a:p>
          </p:txBody>
        </p:sp>
      </p:grpSp>
      <p:grpSp>
        <p:nvGrpSpPr>
          <p:cNvPr id="58545" name="Group 177"/>
          <p:cNvGrpSpPr>
            <a:grpSpLocks/>
          </p:cNvGrpSpPr>
          <p:nvPr/>
        </p:nvGrpSpPr>
        <p:grpSpPr bwMode="auto">
          <a:xfrm>
            <a:off x="7270750" y="2981325"/>
            <a:ext cx="1168400" cy="1473200"/>
            <a:chOff x="4580" y="1878"/>
            <a:chExt cx="736" cy="928"/>
          </a:xfrm>
        </p:grpSpPr>
        <p:sp>
          <p:nvSpPr>
            <p:cNvPr id="58546"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47"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3</a:t>
              </a:r>
            </a:p>
          </p:txBody>
        </p:sp>
      </p:grpSp>
      <p:grpSp>
        <p:nvGrpSpPr>
          <p:cNvPr id="58548" name="Group 180"/>
          <p:cNvGrpSpPr>
            <a:grpSpLocks/>
          </p:cNvGrpSpPr>
          <p:nvPr/>
        </p:nvGrpSpPr>
        <p:grpSpPr bwMode="auto">
          <a:xfrm>
            <a:off x="7270750" y="2981325"/>
            <a:ext cx="1168400" cy="1473200"/>
            <a:chOff x="4580" y="1878"/>
            <a:chExt cx="736" cy="928"/>
          </a:xfrm>
        </p:grpSpPr>
        <p:sp>
          <p:nvSpPr>
            <p:cNvPr id="58549"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50"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2</a:t>
              </a:r>
            </a:p>
          </p:txBody>
        </p:sp>
      </p:grpSp>
      <p:grpSp>
        <p:nvGrpSpPr>
          <p:cNvPr id="58551" name="Group 183"/>
          <p:cNvGrpSpPr>
            <a:grpSpLocks/>
          </p:cNvGrpSpPr>
          <p:nvPr/>
        </p:nvGrpSpPr>
        <p:grpSpPr bwMode="auto">
          <a:xfrm>
            <a:off x="7270750" y="2981325"/>
            <a:ext cx="1168400" cy="1473200"/>
            <a:chOff x="4580" y="1878"/>
            <a:chExt cx="736" cy="928"/>
          </a:xfrm>
        </p:grpSpPr>
        <p:sp>
          <p:nvSpPr>
            <p:cNvPr id="58552"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53"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1</a:t>
              </a:r>
            </a:p>
          </p:txBody>
        </p:sp>
      </p:grpSp>
      <p:grpSp>
        <p:nvGrpSpPr>
          <p:cNvPr id="58554" name="Group 186"/>
          <p:cNvGrpSpPr>
            <a:grpSpLocks/>
          </p:cNvGrpSpPr>
          <p:nvPr/>
        </p:nvGrpSpPr>
        <p:grpSpPr bwMode="auto">
          <a:xfrm>
            <a:off x="7270750" y="2981325"/>
            <a:ext cx="1168400" cy="1473200"/>
            <a:chOff x="4580" y="1878"/>
            <a:chExt cx="736" cy="928"/>
          </a:xfrm>
        </p:grpSpPr>
        <p:sp>
          <p:nvSpPr>
            <p:cNvPr id="58555"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56"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0</a:t>
              </a:r>
            </a:p>
          </p:txBody>
        </p:sp>
      </p:grpSp>
      <p:grpSp>
        <p:nvGrpSpPr>
          <p:cNvPr id="58557" name="Group 189"/>
          <p:cNvGrpSpPr>
            <a:grpSpLocks/>
          </p:cNvGrpSpPr>
          <p:nvPr/>
        </p:nvGrpSpPr>
        <p:grpSpPr bwMode="auto">
          <a:xfrm>
            <a:off x="6030913" y="2981325"/>
            <a:ext cx="1168400" cy="1473200"/>
            <a:chOff x="4580" y="1878"/>
            <a:chExt cx="736" cy="928"/>
          </a:xfrm>
        </p:grpSpPr>
        <p:sp>
          <p:nvSpPr>
            <p:cNvPr id="58558"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59"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2</a:t>
              </a:r>
            </a:p>
          </p:txBody>
        </p:sp>
      </p:grpSp>
      <p:grpSp>
        <p:nvGrpSpPr>
          <p:cNvPr id="58560" name="Group 192"/>
          <p:cNvGrpSpPr>
            <a:grpSpLocks/>
          </p:cNvGrpSpPr>
          <p:nvPr/>
        </p:nvGrpSpPr>
        <p:grpSpPr bwMode="auto">
          <a:xfrm>
            <a:off x="6030913" y="2981325"/>
            <a:ext cx="1168400" cy="1473200"/>
            <a:chOff x="4580" y="1878"/>
            <a:chExt cx="736" cy="928"/>
          </a:xfrm>
        </p:grpSpPr>
        <p:sp>
          <p:nvSpPr>
            <p:cNvPr id="58561"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62"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1</a:t>
              </a:r>
            </a:p>
          </p:txBody>
        </p:sp>
      </p:grpSp>
      <p:grpSp>
        <p:nvGrpSpPr>
          <p:cNvPr id="58563" name="Group 195"/>
          <p:cNvGrpSpPr>
            <a:grpSpLocks/>
          </p:cNvGrpSpPr>
          <p:nvPr/>
        </p:nvGrpSpPr>
        <p:grpSpPr bwMode="auto">
          <a:xfrm>
            <a:off x="7270750" y="2981325"/>
            <a:ext cx="1168400" cy="1473200"/>
            <a:chOff x="4580" y="1878"/>
            <a:chExt cx="736" cy="928"/>
          </a:xfrm>
        </p:grpSpPr>
        <p:sp>
          <p:nvSpPr>
            <p:cNvPr id="58564"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65"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9</a:t>
              </a:r>
            </a:p>
          </p:txBody>
        </p:sp>
      </p:grpSp>
      <p:grpSp>
        <p:nvGrpSpPr>
          <p:cNvPr id="58566" name="Group 198"/>
          <p:cNvGrpSpPr>
            <a:grpSpLocks/>
          </p:cNvGrpSpPr>
          <p:nvPr/>
        </p:nvGrpSpPr>
        <p:grpSpPr bwMode="auto">
          <a:xfrm>
            <a:off x="7270750" y="2981325"/>
            <a:ext cx="1168400" cy="1473200"/>
            <a:chOff x="4580" y="1878"/>
            <a:chExt cx="736" cy="928"/>
          </a:xfrm>
        </p:grpSpPr>
        <p:sp>
          <p:nvSpPr>
            <p:cNvPr id="58567"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68"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8</a:t>
              </a:r>
            </a:p>
          </p:txBody>
        </p:sp>
      </p:grpSp>
      <p:grpSp>
        <p:nvGrpSpPr>
          <p:cNvPr id="58569" name="Group 201"/>
          <p:cNvGrpSpPr>
            <a:grpSpLocks/>
          </p:cNvGrpSpPr>
          <p:nvPr/>
        </p:nvGrpSpPr>
        <p:grpSpPr bwMode="auto">
          <a:xfrm>
            <a:off x="7270750" y="2981325"/>
            <a:ext cx="1168400" cy="1473200"/>
            <a:chOff x="4580" y="1878"/>
            <a:chExt cx="736" cy="928"/>
          </a:xfrm>
        </p:grpSpPr>
        <p:sp>
          <p:nvSpPr>
            <p:cNvPr id="58570"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71"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7</a:t>
              </a:r>
            </a:p>
          </p:txBody>
        </p:sp>
      </p:grpSp>
      <p:grpSp>
        <p:nvGrpSpPr>
          <p:cNvPr id="58572" name="Group 204"/>
          <p:cNvGrpSpPr>
            <a:grpSpLocks/>
          </p:cNvGrpSpPr>
          <p:nvPr/>
        </p:nvGrpSpPr>
        <p:grpSpPr bwMode="auto">
          <a:xfrm>
            <a:off x="7270750" y="2981325"/>
            <a:ext cx="1168400" cy="1473200"/>
            <a:chOff x="4580" y="1878"/>
            <a:chExt cx="736" cy="928"/>
          </a:xfrm>
        </p:grpSpPr>
        <p:sp>
          <p:nvSpPr>
            <p:cNvPr id="58573"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74"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6</a:t>
              </a:r>
            </a:p>
          </p:txBody>
        </p:sp>
      </p:grpSp>
      <p:grpSp>
        <p:nvGrpSpPr>
          <p:cNvPr id="58575" name="Group 207"/>
          <p:cNvGrpSpPr>
            <a:grpSpLocks/>
          </p:cNvGrpSpPr>
          <p:nvPr/>
        </p:nvGrpSpPr>
        <p:grpSpPr bwMode="auto">
          <a:xfrm>
            <a:off x="7270750" y="2981325"/>
            <a:ext cx="1168400" cy="1473200"/>
            <a:chOff x="4580" y="1878"/>
            <a:chExt cx="736" cy="928"/>
          </a:xfrm>
        </p:grpSpPr>
        <p:sp>
          <p:nvSpPr>
            <p:cNvPr id="58576"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77"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5</a:t>
              </a:r>
            </a:p>
          </p:txBody>
        </p:sp>
      </p:grpSp>
      <p:grpSp>
        <p:nvGrpSpPr>
          <p:cNvPr id="58578" name="Group 210"/>
          <p:cNvGrpSpPr>
            <a:grpSpLocks/>
          </p:cNvGrpSpPr>
          <p:nvPr/>
        </p:nvGrpSpPr>
        <p:grpSpPr bwMode="auto">
          <a:xfrm>
            <a:off x="7270750" y="2981325"/>
            <a:ext cx="1168400" cy="1473200"/>
            <a:chOff x="4580" y="1878"/>
            <a:chExt cx="736" cy="928"/>
          </a:xfrm>
        </p:grpSpPr>
        <p:sp>
          <p:nvSpPr>
            <p:cNvPr id="58579"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80"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4</a:t>
              </a:r>
            </a:p>
          </p:txBody>
        </p:sp>
      </p:grpSp>
      <p:grpSp>
        <p:nvGrpSpPr>
          <p:cNvPr id="58581" name="Group 213"/>
          <p:cNvGrpSpPr>
            <a:grpSpLocks/>
          </p:cNvGrpSpPr>
          <p:nvPr/>
        </p:nvGrpSpPr>
        <p:grpSpPr bwMode="auto">
          <a:xfrm>
            <a:off x="7270750" y="2981325"/>
            <a:ext cx="1168400" cy="1473200"/>
            <a:chOff x="4580" y="1878"/>
            <a:chExt cx="736" cy="928"/>
          </a:xfrm>
        </p:grpSpPr>
        <p:sp>
          <p:nvSpPr>
            <p:cNvPr id="58582"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83"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3</a:t>
              </a:r>
            </a:p>
          </p:txBody>
        </p:sp>
      </p:grpSp>
      <p:grpSp>
        <p:nvGrpSpPr>
          <p:cNvPr id="58584" name="Group 216"/>
          <p:cNvGrpSpPr>
            <a:grpSpLocks/>
          </p:cNvGrpSpPr>
          <p:nvPr/>
        </p:nvGrpSpPr>
        <p:grpSpPr bwMode="auto">
          <a:xfrm>
            <a:off x="7270750" y="2981325"/>
            <a:ext cx="1168400" cy="1473200"/>
            <a:chOff x="4580" y="1878"/>
            <a:chExt cx="736" cy="928"/>
          </a:xfrm>
        </p:grpSpPr>
        <p:sp>
          <p:nvSpPr>
            <p:cNvPr id="58585"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86"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2</a:t>
              </a:r>
            </a:p>
          </p:txBody>
        </p:sp>
      </p:grpSp>
      <p:grpSp>
        <p:nvGrpSpPr>
          <p:cNvPr id="58587" name="Group 219"/>
          <p:cNvGrpSpPr>
            <a:grpSpLocks/>
          </p:cNvGrpSpPr>
          <p:nvPr/>
        </p:nvGrpSpPr>
        <p:grpSpPr bwMode="auto">
          <a:xfrm>
            <a:off x="7270750" y="2981325"/>
            <a:ext cx="1168400" cy="1473200"/>
            <a:chOff x="4580" y="1878"/>
            <a:chExt cx="736" cy="928"/>
          </a:xfrm>
        </p:grpSpPr>
        <p:sp>
          <p:nvSpPr>
            <p:cNvPr id="58588"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89"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1</a:t>
              </a:r>
            </a:p>
          </p:txBody>
        </p:sp>
      </p:grpSp>
      <p:grpSp>
        <p:nvGrpSpPr>
          <p:cNvPr id="58590" name="Group 222"/>
          <p:cNvGrpSpPr>
            <a:grpSpLocks/>
          </p:cNvGrpSpPr>
          <p:nvPr/>
        </p:nvGrpSpPr>
        <p:grpSpPr bwMode="auto">
          <a:xfrm>
            <a:off x="7270750" y="2981325"/>
            <a:ext cx="1168400" cy="1473200"/>
            <a:chOff x="4580" y="1878"/>
            <a:chExt cx="736" cy="928"/>
          </a:xfrm>
        </p:grpSpPr>
        <p:sp>
          <p:nvSpPr>
            <p:cNvPr id="58591"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92"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0</a:t>
              </a:r>
            </a:p>
          </p:txBody>
        </p:sp>
      </p:grpSp>
      <p:grpSp>
        <p:nvGrpSpPr>
          <p:cNvPr id="58593" name="Group 225"/>
          <p:cNvGrpSpPr>
            <a:grpSpLocks/>
          </p:cNvGrpSpPr>
          <p:nvPr/>
        </p:nvGrpSpPr>
        <p:grpSpPr bwMode="auto">
          <a:xfrm>
            <a:off x="7270750" y="2981325"/>
            <a:ext cx="1168400" cy="1473200"/>
            <a:chOff x="4580" y="1878"/>
            <a:chExt cx="736" cy="928"/>
          </a:xfrm>
        </p:grpSpPr>
        <p:sp>
          <p:nvSpPr>
            <p:cNvPr id="58594"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95"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9</a:t>
              </a:r>
            </a:p>
          </p:txBody>
        </p:sp>
      </p:grpSp>
      <p:grpSp>
        <p:nvGrpSpPr>
          <p:cNvPr id="58596" name="Group 228"/>
          <p:cNvGrpSpPr>
            <a:grpSpLocks/>
          </p:cNvGrpSpPr>
          <p:nvPr/>
        </p:nvGrpSpPr>
        <p:grpSpPr bwMode="auto">
          <a:xfrm>
            <a:off x="7270750" y="2981325"/>
            <a:ext cx="1168400" cy="1473200"/>
            <a:chOff x="4580" y="1878"/>
            <a:chExt cx="736" cy="928"/>
          </a:xfrm>
        </p:grpSpPr>
        <p:sp>
          <p:nvSpPr>
            <p:cNvPr id="58597"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598"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8</a:t>
              </a:r>
            </a:p>
          </p:txBody>
        </p:sp>
      </p:grpSp>
      <p:grpSp>
        <p:nvGrpSpPr>
          <p:cNvPr id="58599" name="Group 231"/>
          <p:cNvGrpSpPr>
            <a:grpSpLocks/>
          </p:cNvGrpSpPr>
          <p:nvPr/>
        </p:nvGrpSpPr>
        <p:grpSpPr bwMode="auto">
          <a:xfrm>
            <a:off x="7270750" y="2981325"/>
            <a:ext cx="1168400" cy="1473200"/>
            <a:chOff x="4580" y="1878"/>
            <a:chExt cx="736" cy="928"/>
          </a:xfrm>
        </p:grpSpPr>
        <p:sp>
          <p:nvSpPr>
            <p:cNvPr id="58600"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01"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7</a:t>
              </a:r>
            </a:p>
          </p:txBody>
        </p:sp>
      </p:grpSp>
      <p:grpSp>
        <p:nvGrpSpPr>
          <p:cNvPr id="58602" name="Group 234"/>
          <p:cNvGrpSpPr>
            <a:grpSpLocks/>
          </p:cNvGrpSpPr>
          <p:nvPr/>
        </p:nvGrpSpPr>
        <p:grpSpPr bwMode="auto">
          <a:xfrm>
            <a:off x="7270750" y="2981325"/>
            <a:ext cx="1168400" cy="1473200"/>
            <a:chOff x="4580" y="1878"/>
            <a:chExt cx="736" cy="928"/>
          </a:xfrm>
        </p:grpSpPr>
        <p:sp>
          <p:nvSpPr>
            <p:cNvPr id="58603"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04"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6</a:t>
              </a:r>
            </a:p>
          </p:txBody>
        </p:sp>
      </p:grpSp>
      <p:grpSp>
        <p:nvGrpSpPr>
          <p:cNvPr id="58605" name="Group 237"/>
          <p:cNvGrpSpPr>
            <a:grpSpLocks/>
          </p:cNvGrpSpPr>
          <p:nvPr/>
        </p:nvGrpSpPr>
        <p:grpSpPr bwMode="auto">
          <a:xfrm>
            <a:off x="7270750" y="2981325"/>
            <a:ext cx="1168400" cy="1473200"/>
            <a:chOff x="4580" y="1878"/>
            <a:chExt cx="736" cy="928"/>
          </a:xfrm>
        </p:grpSpPr>
        <p:sp>
          <p:nvSpPr>
            <p:cNvPr id="58606"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07"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5</a:t>
              </a:r>
            </a:p>
          </p:txBody>
        </p:sp>
      </p:grpSp>
      <p:grpSp>
        <p:nvGrpSpPr>
          <p:cNvPr id="58608" name="Group 240"/>
          <p:cNvGrpSpPr>
            <a:grpSpLocks/>
          </p:cNvGrpSpPr>
          <p:nvPr/>
        </p:nvGrpSpPr>
        <p:grpSpPr bwMode="auto">
          <a:xfrm>
            <a:off x="7270750" y="2981325"/>
            <a:ext cx="1168400" cy="1473200"/>
            <a:chOff x="4580" y="1878"/>
            <a:chExt cx="736" cy="928"/>
          </a:xfrm>
        </p:grpSpPr>
        <p:sp>
          <p:nvSpPr>
            <p:cNvPr id="58609"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10"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4</a:t>
              </a:r>
            </a:p>
          </p:txBody>
        </p:sp>
      </p:grpSp>
      <p:grpSp>
        <p:nvGrpSpPr>
          <p:cNvPr id="58611" name="Group 243"/>
          <p:cNvGrpSpPr>
            <a:grpSpLocks/>
          </p:cNvGrpSpPr>
          <p:nvPr/>
        </p:nvGrpSpPr>
        <p:grpSpPr bwMode="auto">
          <a:xfrm>
            <a:off x="7270750" y="2981325"/>
            <a:ext cx="1168400" cy="1473200"/>
            <a:chOff x="4580" y="1878"/>
            <a:chExt cx="736" cy="928"/>
          </a:xfrm>
        </p:grpSpPr>
        <p:sp>
          <p:nvSpPr>
            <p:cNvPr id="58612"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13"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3</a:t>
              </a:r>
            </a:p>
          </p:txBody>
        </p:sp>
      </p:grpSp>
      <p:grpSp>
        <p:nvGrpSpPr>
          <p:cNvPr id="58614" name="Group 246"/>
          <p:cNvGrpSpPr>
            <a:grpSpLocks/>
          </p:cNvGrpSpPr>
          <p:nvPr/>
        </p:nvGrpSpPr>
        <p:grpSpPr bwMode="auto">
          <a:xfrm>
            <a:off x="7270750" y="2981325"/>
            <a:ext cx="1168400" cy="1473200"/>
            <a:chOff x="4580" y="1878"/>
            <a:chExt cx="736" cy="928"/>
          </a:xfrm>
        </p:grpSpPr>
        <p:sp>
          <p:nvSpPr>
            <p:cNvPr id="58615"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16"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2</a:t>
              </a:r>
            </a:p>
          </p:txBody>
        </p:sp>
      </p:grpSp>
      <p:grpSp>
        <p:nvGrpSpPr>
          <p:cNvPr id="58617" name="Group 249"/>
          <p:cNvGrpSpPr>
            <a:grpSpLocks/>
          </p:cNvGrpSpPr>
          <p:nvPr/>
        </p:nvGrpSpPr>
        <p:grpSpPr bwMode="auto">
          <a:xfrm>
            <a:off x="7270750" y="2981325"/>
            <a:ext cx="1168400" cy="1473200"/>
            <a:chOff x="4580" y="1878"/>
            <a:chExt cx="736" cy="928"/>
          </a:xfrm>
        </p:grpSpPr>
        <p:sp>
          <p:nvSpPr>
            <p:cNvPr id="58618"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19"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1</a:t>
              </a:r>
            </a:p>
          </p:txBody>
        </p:sp>
      </p:grpSp>
      <p:grpSp>
        <p:nvGrpSpPr>
          <p:cNvPr id="58620" name="Group 252"/>
          <p:cNvGrpSpPr>
            <a:grpSpLocks/>
          </p:cNvGrpSpPr>
          <p:nvPr/>
        </p:nvGrpSpPr>
        <p:grpSpPr bwMode="auto">
          <a:xfrm>
            <a:off x="7270750" y="2981325"/>
            <a:ext cx="1168400" cy="1473200"/>
            <a:chOff x="4580" y="1878"/>
            <a:chExt cx="736" cy="928"/>
          </a:xfrm>
        </p:grpSpPr>
        <p:sp>
          <p:nvSpPr>
            <p:cNvPr id="58621"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22"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0</a:t>
              </a:r>
            </a:p>
          </p:txBody>
        </p:sp>
      </p:grpSp>
      <p:grpSp>
        <p:nvGrpSpPr>
          <p:cNvPr id="58623" name="Group 255"/>
          <p:cNvGrpSpPr>
            <a:grpSpLocks/>
          </p:cNvGrpSpPr>
          <p:nvPr/>
        </p:nvGrpSpPr>
        <p:grpSpPr bwMode="auto">
          <a:xfrm>
            <a:off x="6030913" y="2981325"/>
            <a:ext cx="1168400" cy="1473200"/>
            <a:chOff x="4580" y="1878"/>
            <a:chExt cx="736" cy="928"/>
          </a:xfrm>
        </p:grpSpPr>
        <p:sp>
          <p:nvSpPr>
            <p:cNvPr id="58624"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25"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C000"/>
                  </a:solidFill>
                  <a:latin typeface="Arial Narrow" pitchFamily="34" charset="0"/>
                </a:rPr>
                <a:t>0</a:t>
              </a:r>
            </a:p>
          </p:txBody>
        </p:sp>
      </p:grpSp>
      <p:sp>
        <p:nvSpPr>
          <p:cNvPr id="58626" name="Freeform 258"/>
          <p:cNvSpPr>
            <a:spLocks noEditPoints="1"/>
          </p:cNvSpPr>
          <p:nvPr/>
        </p:nvSpPr>
        <p:spPr bwMode="auto">
          <a:xfrm>
            <a:off x="447675" y="2051050"/>
            <a:ext cx="8248650" cy="320516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627" name="Text Box 259"/>
          <p:cNvSpPr txBox="1">
            <a:spLocks noChangeArrowheads="1"/>
          </p:cNvSpPr>
          <p:nvPr/>
        </p:nvSpPr>
        <p:spPr bwMode="auto">
          <a:xfrm>
            <a:off x="115887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Hours</a:t>
            </a:r>
            <a:endParaRPr lang="en-GB" altLang="en-US" sz="2400">
              <a:solidFill>
                <a:schemeClr val="bg1"/>
              </a:solidFill>
            </a:endParaRPr>
          </a:p>
        </p:txBody>
      </p:sp>
      <p:sp>
        <p:nvSpPr>
          <p:cNvPr id="58628" name="Text Box 260"/>
          <p:cNvSpPr txBox="1">
            <a:spLocks noChangeArrowheads="1"/>
          </p:cNvSpPr>
          <p:nvPr/>
        </p:nvSpPr>
        <p:spPr bwMode="auto">
          <a:xfrm>
            <a:off x="3824288" y="4733925"/>
            <a:ext cx="1495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Minutes</a:t>
            </a:r>
            <a:endParaRPr lang="en-GB" altLang="en-US" sz="2400">
              <a:solidFill>
                <a:schemeClr val="bg1"/>
              </a:solidFill>
            </a:endParaRPr>
          </a:p>
        </p:txBody>
      </p:sp>
      <p:sp>
        <p:nvSpPr>
          <p:cNvPr id="58629" name="Text Box 261"/>
          <p:cNvSpPr txBox="1">
            <a:spLocks noChangeArrowheads="1"/>
          </p:cNvSpPr>
          <p:nvPr/>
        </p:nvSpPr>
        <p:spPr bwMode="auto">
          <a:xfrm>
            <a:off x="648652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Seconds</a:t>
            </a:r>
            <a:endParaRPr lang="en-GB" altLang="en-US" sz="2400">
              <a:solidFill>
                <a:schemeClr val="bg1"/>
              </a:solidFill>
            </a:endParaRPr>
          </a:p>
        </p:txBody>
      </p:sp>
      <p:sp>
        <p:nvSpPr>
          <p:cNvPr id="58631" name="AutoShape 263"/>
          <p:cNvSpPr>
            <a:spLocks noChangeArrowheads="1"/>
          </p:cNvSpPr>
          <p:nvPr/>
        </p:nvSpPr>
        <p:spPr bwMode="auto">
          <a:xfrm rot="16200000">
            <a:off x="-913606" y="3472656"/>
            <a:ext cx="3151188"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632" name="AutoShape 264"/>
          <p:cNvSpPr>
            <a:spLocks noChangeArrowheads="1"/>
          </p:cNvSpPr>
          <p:nvPr/>
        </p:nvSpPr>
        <p:spPr bwMode="auto">
          <a:xfrm>
            <a:off x="473075" y="2085975"/>
            <a:ext cx="8197850"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8633" name="Group 265"/>
          <p:cNvGrpSpPr>
            <a:grpSpLocks/>
          </p:cNvGrpSpPr>
          <p:nvPr/>
        </p:nvGrpSpPr>
        <p:grpSpPr bwMode="auto">
          <a:xfrm>
            <a:off x="3162300" y="3373438"/>
            <a:ext cx="120650" cy="693737"/>
            <a:chOff x="1939" y="2444"/>
            <a:chExt cx="81" cy="463"/>
          </a:xfrm>
        </p:grpSpPr>
        <p:sp>
          <p:nvSpPr>
            <p:cNvPr id="58634"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635"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8636" name="Group 268"/>
          <p:cNvGrpSpPr>
            <a:grpSpLocks/>
          </p:cNvGrpSpPr>
          <p:nvPr/>
        </p:nvGrpSpPr>
        <p:grpSpPr bwMode="auto">
          <a:xfrm>
            <a:off x="5843588" y="3373438"/>
            <a:ext cx="120650" cy="693737"/>
            <a:chOff x="1939" y="2444"/>
            <a:chExt cx="81" cy="463"/>
          </a:xfrm>
        </p:grpSpPr>
        <p:sp>
          <p:nvSpPr>
            <p:cNvPr id="58637"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sp>
          <p:nvSpPr>
            <p:cNvPr id="58638"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C000"/>
                </a:solidFill>
              </a:endParaRPr>
            </a:p>
          </p:txBody>
        </p:sp>
      </p:grpSp>
      <p:grpSp>
        <p:nvGrpSpPr>
          <p:cNvPr id="58639" name="Group 271"/>
          <p:cNvGrpSpPr>
            <a:grpSpLocks/>
          </p:cNvGrpSpPr>
          <p:nvPr/>
        </p:nvGrpSpPr>
        <p:grpSpPr bwMode="auto">
          <a:xfrm>
            <a:off x="706438" y="2768600"/>
            <a:ext cx="7731125" cy="1905000"/>
            <a:chOff x="445" y="1744"/>
            <a:chExt cx="4870" cy="1200"/>
          </a:xfrm>
        </p:grpSpPr>
        <p:grpSp>
          <p:nvGrpSpPr>
            <p:cNvPr id="58640" name="Group 272"/>
            <p:cNvGrpSpPr>
              <a:grpSpLocks/>
            </p:cNvGrpSpPr>
            <p:nvPr/>
          </p:nvGrpSpPr>
          <p:grpSpPr bwMode="auto">
            <a:xfrm>
              <a:off x="445" y="1744"/>
              <a:ext cx="734" cy="1200"/>
              <a:chOff x="448" y="1746"/>
              <a:chExt cx="724" cy="1188"/>
            </a:xfrm>
          </p:grpSpPr>
          <p:grpSp>
            <p:nvGrpSpPr>
              <p:cNvPr id="58641" name="Group 273"/>
              <p:cNvGrpSpPr>
                <a:grpSpLocks/>
              </p:cNvGrpSpPr>
              <p:nvPr/>
            </p:nvGrpSpPr>
            <p:grpSpPr bwMode="auto">
              <a:xfrm>
                <a:off x="454" y="1752"/>
                <a:ext cx="712" cy="1176"/>
                <a:chOff x="454" y="1752"/>
                <a:chExt cx="712" cy="1176"/>
              </a:xfrm>
            </p:grpSpPr>
            <p:sp>
              <p:nvSpPr>
                <p:cNvPr id="58642"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643"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8644"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8645" name="Group 277"/>
            <p:cNvGrpSpPr>
              <a:grpSpLocks/>
            </p:cNvGrpSpPr>
            <p:nvPr/>
          </p:nvGrpSpPr>
          <p:grpSpPr bwMode="auto">
            <a:xfrm>
              <a:off x="1225" y="1744"/>
              <a:ext cx="734" cy="1200"/>
              <a:chOff x="448" y="1746"/>
              <a:chExt cx="724" cy="1188"/>
            </a:xfrm>
          </p:grpSpPr>
          <p:grpSp>
            <p:nvGrpSpPr>
              <p:cNvPr id="58646" name="Group 278"/>
              <p:cNvGrpSpPr>
                <a:grpSpLocks/>
              </p:cNvGrpSpPr>
              <p:nvPr/>
            </p:nvGrpSpPr>
            <p:grpSpPr bwMode="auto">
              <a:xfrm>
                <a:off x="454" y="1752"/>
                <a:ext cx="712" cy="1176"/>
                <a:chOff x="454" y="1752"/>
                <a:chExt cx="712" cy="1176"/>
              </a:xfrm>
            </p:grpSpPr>
            <p:sp>
              <p:nvSpPr>
                <p:cNvPr id="58647"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648"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8649"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8650" name="Group 282"/>
            <p:cNvGrpSpPr>
              <a:grpSpLocks/>
            </p:cNvGrpSpPr>
            <p:nvPr/>
          </p:nvGrpSpPr>
          <p:grpSpPr bwMode="auto">
            <a:xfrm flipH="1">
              <a:off x="4581" y="1744"/>
              <a:ext cx="734" cy="1200"/>
              <a:chOff x="448" y="1746"/>
              <a:chExt cx="724" cy="1188"/>
            </a:xfrm>
          </p:grpSpPr>
          <p:grpSp>
            <p:nvGrpSpPr>
              <p:cNvPr id="58651" name="Group 283"/>
              <p:cNvGrpSpPr>
                <a:grpSpLocks/>
              </p:cNvGrpSpPr>
              <p:nvPr/>
            </p:nvGrpSpPr>
            <p:grpSpPr bwMode="auto">
              <a:xfrm>
                <a:off x="454" y="1752"/>
                <a:ext cx="712" cy="1176"/>
                <a:chOff x="454" y="1752"/>
                <a:chExt cx="712" cy="1176"/>
              </a:xfrm>
            </p:grpSpPr>
            <p:sp>
              <p:nvSpPr>
                <p:cNvPr id="58652"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653"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8654"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8655" name="Group 287"/>
            <p:cNvGrpSpPr>
              <a:grpSpLocks/>
            </p:cNvGrpSpPr>
            <p:nvPr/>
          </p:nvGrpSpPr>
          <p:grpSpPr bwMode="auto">
            <a:xfrm flipH="1">
              <a:off x="3799" y="1744"/>
              <a:ext cx="734" cy="1200"/>
              <a:chOff x="448" y="1746"/>
              <a:chExt cx="724" cy="1188"/>
            </a:xfrm>
          </p:grpSpPr>
          <p:grpSp>
            <p:nvGrpSpPr>
              <p:cNvPr id="58656" name="Group 288"/>
              <p:cNvGrpSpPr>
                <a:grpSpLocks/>
              </p:cNvGrpSpPr>
              <p:nvPr/>
            </p:nvGrpSpPr>
            <p:grpSpPr bwMode="auto">
              <a:xfrm>
                <a:off x="454" y="1752"/>
                <a:ext cx="712" cy="1176"/>
                <a:chOff x="454" y="1752"/>
                <a:chExt cx="712" cy="1176"/>
              </a:xfrm>
            </p:grpSpPr>
            <p:sp>
              <p:nvSpPr>
                <p:cNvPr id="58657"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658"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8659"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8660"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661"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8630" name="Text Box 262"/>
          <p:cNvSpPr txBox="1">
            <a:spLocks noChangeArrowheads="1"/>
          </p:cNvSpPr>
          <p:nvPr/>
        </p:nvSpPr>
        <p:spPr bwMode="auto">
          <a:xfrm>
            <a:off x="2257425" y="2139950"/>
            <a:ext cx="4629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800" dirty="0">
                <a:solidFill>
                  <a:schemeClr val="bg1"/>
                </a:solidFill>
              </a:rPr>
              <a:t>Be Back In</a:t>
            </a:r>
            <a:endParaRPr lang="en-GB" altLang="en-US" sz="2800" dirty="0">
              <a:solidFill>
                <a:schemeClr val="bg1"/>
              </a:solidFill>
            </a:endParaRPr>
          </a:p>
        </p:txBody>
      </p:sp>
      <p:pic>
        <p:nvPicPr>
          <p:cNvPr id="296" name="Picture 3" descr="C:\Users\Steve\AppData\Local\Microsoft\Windows\Temporary Internet Files\Content.IE5\7495MLVR\MP90030586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6534" y="5265834"/>
            <a:ext cx="1063560" cy="1615322"/>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2" y="5251450"/>
            <a:ext cx="1644650" cy="1644650"/>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2" descr="C:\Users\Steve\AppData\Local\Microsoft\Windows\Temporary Internet Files\Content.IE5\5KR3RXCE\MC90005396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3431" y="404154"/>
            <a:ext cx="1700213" cy="1646896"/>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5" descr="C:\Users\Steve\AppData\Local\Microsoft\Windows\Temporary Internet Files\Content.IE5\C7SIBBZU\MC90043993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60" y="91271"/>
            <a:ext cx="1469471" cy="2048679"/>
          </a:xfrm>
          <a:prstGeom prst="rect">
            <a:avLst/>
          </a:prstGeom>
          <a:noFill/>
          <a:extLst>
            <a:ext uri="{909E8E84-426E-40DD-AFC4-6F175D3DCCD1}">
              <a14:hiddenFill xmlns:a14="http://schemas.microsoft.com/office/drawing/2010/main">
                <a:solidFill>
                  <a:srgbClr val="FFFFFF"/>
                </a:solidFill>
              </a14:hiddenFill>
            </a:ext>
          </a:extLst>
        </p:spPr>
      </p:pic>
      <p:sp>
        <p:nvSpPr>
          <p:cNvPr id="302" name="Rectangle 69">
            <a:extLst>
              <a:ext uri="{FF2B5EF4-FFF2-40B4-BE49-F238E27FC236}">
                <a16:creationId xmlns:a16="http://schemas.microsoft.com/office/drawing/2014/main" id="{6151AEDF-8161-4295-BC5D-18FB9DAEDC5F}"/>
              </a:ext>
            </a:extLst>
          </p:cNvPr>
          <p:cNvSpPr>
            <a:spLocks noChangeArrowheads="1"/>
          </p:cNvSpPr>
          <p:nvPr/>
        </p:nvSpPr>
        <p:spPr bwMode="auto">
          <a:xfrm>
            <a:off x="-68026" y="228600"/>
            <a:ext cx="9144000" cy="1143000"/>
          </a:xfrm>
          <a:prstGeom prst="rect">
            <a:avLst/>
          </a:prstGeom>
          <a:noFill/>
          <a:ln w="9525">
            <a:noFill/>
            <a:miter lim="800000"/>
            <a:headEnd/>
            <a:tailEnd/>
          </a:ln>
          <a:effectLst/>
        </p:spPr>
        <p:txBody>
          <a:bodyPr anchor="ctr"/>
          <a:lstStyle/>
          <a:p>
            <a:pPr algn="ctr">
              <a:defRPr/>
            </a:pPr>
            <a:r>
              <a:rPr lang="en-US" sz="4800" dirty="0">
                <a:solidFill>
                  <a:srgbClr val="FF3300"/>
                </a:solidFill>
                <a:effectLst>
                  <a:outerShdw blurRad="38100" dist="38100" dir="2700000" algn="tl">
                    <a:srgbClr val="C0C0C0"/>
                  </a:outerShdw>
                </a:effectLst>
                <a:cs typeface="+mn-cs"/>
              </a:rPr>
              <a:t>Time for a short break</a:t>
            </a:r>
            <a:br>
              <a:rPr lang="en-US" sz="4800" dirty="0">
                <a:solidFill>
                  <a:srgbClr val="FF3300"/>
                </a:solidFill>
                <a:effectLst>
                  <a:outerShdw blurRad="38100" dist="38100" dir="2700000" algn="tl">
                    <a:srgbClr val="C0C0C0"/>
                  </a:outerShdw>
                </a:effectLst>
                <a:cs typeface="+mn-cs"/>
              </a:rPr>
            </a:br>
            <a:r>
              <a:rPr lang="en-US" sz="4800" dirty="0">
                <a:solidFill>
                  <a:srgbClr val="FF3300"/>
                </a:solidFill>
                <a:effectLst>
                  <a:outerShdw blurRad="38100" dist="38100" dir="2700000" algn="tl">
                    <a:srgbClr val="C0C0C0"/>
                  </a:outerShdw>
                </a:effectLst>
                <a:cs typeface="+mn-cs"/>
              </a:rPr>
              <a:t>before the quiz!</a:t>
            </a:r>
          </a:p>
        </p:txBody>
      </p:sp>
    </p:spTree>
    <p:extLst>
      <p:ext uri="{BB962C8B-B14F-4D97-AF65-F5344CB8AC3E}">
        <p14:creationId xmlns:p14="http://schemas.microsoft.com/office/powerpoint/2010/main" val="2145345552"/>
      </p:ext>
    </p:extLst>
  </p:cSld>
  <p:clrMapOvr>
    <a:masterClrMapping/>
  </p:clrMapOvr>
  <p:transition advClick="0" advTm="13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8407"/>
                                        </p:tgtEl>
                                      </p:cBhvr>
                                    </p:animEffect>
                                    <p:set>
                                      <p:cBhvr>
                                        <p:cTn id="7" dur="1" fill="hold">
                                          <p:stCondLst>
                                            <p:cond delay="499"/>
                                          </p:stCondLst>
                                        </p:cTn>
                                        <p:tgtEl>
                                          <p:spTgt spid="58407"/>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8413"/>
                                        </p:tgtEl>
                                      </p:cBhvr>
                                    </p:animEffect>
                                    <p:set>
                                      <p:cBhvr>
                                        <p:cTn id="10" dur="1" fill="hold">
                                          <p:stCondLst>
                                            <p:cond delay="499"/>
                                          </p:stCondLst>
                                        </p:cTn>
                                        <p:tgtEl>
                                          <p:spTgt spid="58413"/>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8422"/>
                                        </p:tgtEl>
                                      </p:cBhvr>
                                    </p:animEffect>
                                    <p:set>
                                      <p:cBhvr>
                                        <p:cTn id="13" dur="1" fill="hold">
                                          <p:stCondLst>
                                            <p:cond delay="499"/>
                                          </p:stCondLst>
                                        </p:cTn>
                                        <p:tgtEl>
                                          <p:spTgt spid="58422"/>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8452"/>
                                        </p:tgtEl>
                                        <p:attrNameLst>
                                          <p:attrName>style.visibility</p:attrName>
                                        </p:attrNameLst>
                                      </p:cBhvr>
                                      <p:to>
                                        <p:strVal val="visible"/>
                                      </p:to>
                                    </p:set>
                                    <p:animEffect transition="in" filter="slide(fromTop)">
                                      <p:cBhvr>
                                        <p:cTn id="16" dur="500"/>
                                        <p:tgtEl>
                                          <p:spTgt spid="58452"/>
                                        </p:tgtEl>
                                      </p:cBhvr>
                                    </p:animEffect>
                                  </p:childTnLst>
                                </p:cTn>
                              </p:par>
                              <p:par>
                                <p:cTn id="17" presetID="12" presetClass="entr" presetSubtype="1" fill="hold" nodeType="withEffect">
                                  <p:stCondLst>
                                    <p:cond delay="0"/>
                                  </p:stCondLst>
                                  <p:childTnLst>
                                    <p:set>
                                      <p:cBhvr>
                                        <p:cTn id="18" dur="1" fill="hold">
                                          <p:stCondLst>
                                            <p:cond delay="0"/>
                                          </p:stCondLst>
                                        </p:cTn>
                                        <p:tgtEl>
                                          <p:spTgt spid="58449"/>
                                        </p:tgtEl>
                                        <p:attrNameLst>
                                          <p:attrName>style.visibility</p:attrName>
                                        </p:attrNameLst>
                                      </p:cBhvr>
                                      <p:to>
                                        <p:strVal val="visible"/>
                                      </p:to>
                                    </p:set>
                                    <p:animEffect transition="in" filter="slide(fromTop)">
                                      <p:cBhvr>
                                        <p:cTn id="19" dur="500"/>
                                        <p:tgtEl>
                                          <p:spTgt spid="58449"/>
                                        </p:tgtEl>
                                      </p:cBhvr>
                                    </p:animEffect>
                                  </p:childTnLst>
                                </p:cTn>
                              </p:par>
                              <p:par>
                                <p:cTn id="20" presetID="12" presetClass="entr" presetSubtype="1" fill="hold" nodeType="withEffect">
                                  <p:stCondLst>
                                    <p:cond delay="0"/>
                                  </p:stCondLst>
                                  <p:childTnLst>
                                    <p:set>
                                      <p:cBhvr>
                                        <p:cTn id="21" dur="1" fill="hold">
                                          <p:stCondLst>
                                            <p:cond delay="0"/>
                                          </p:stCondLst>
                                        </p:cTn>
                                        <p:tgtEl>
                                          <p:spTgt spid="58410"/>
                                        </p:tgtEl>
                                        <p:attrNameLst>
                                          <p:attrName>style.visibility</p:attrName>
                                        </p:attrNameLst>
                                      </p:cBhvr>
                                      <p:to>
                                        <p:strVal val="visible"/>
                                      </p:to>
                                    </p:set>
                                    <p:animEffect transition="in" filter="slide(fromTop)">
                                      <p:cBhvr>
                                        <p:cTn id="22" dur="500"/>
                                        <p:tgtEl>
                                          <p:spTgt spid="58410"/>
                                        </p:tgtEl>
                                      </p:cBhvr>
                                    </p:animEffect>
                                  </p:childTnLst>
                                </p:cTn>
                              </p:par>
                              <p:par>
                                <p:cTn id="23" presetID="12" presetClass="exit" presetSubtype="4" fill="hold" nodeType="withEffect">
                                  <p:stCondLst>
                                    <p:cond delay="1000"/>
                                  </p:stCondLst>
                                  <p:childTnLst>
                                    <p:animEffect transition="out" filter="slide(fromBottom)">
                                      <p:cBhvr>
                                        <p:cTn id="24" dur="500"/>
                                        <p:tgtEl>
                                          <p:spTgt spid="58410"/>
                                        </p:tgtEl>
                                      </p:cBhvr>
                                    </p:animEffect>
                                    <p:set>
                                      <p:cBhvr>
                                        <p:cTn id="25" dur="1" fill="hold">
                                          <p:stCondLst>
                                            <p:cond delay="499"/>
                                          </p:stCondLst>
                                        </p:cTn>
                                        <p:tgtEl>
                                          <p:spTgt spid="58410"/>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8425"/>
                                        </p:tgtEl>
                                        <p:attrNameLst>
                                          <p:attrName>style.visibility</p:attrName>
                                        </p:attrNameLst>
                                      </p:cBhvr>
                                      <p:to>
                                        <p:strVal val="visible"/>
                                      </p:to>
                                    </p:set>
                                    <p:animEffect transition="in" filter="slide(fromTop)">
                                      <p:cBhvr>
                                        <p:cTn id="28" dur="500"/>
                                        <p:tgtEl>
                                          <p:spTgt spid="58425"/>
                                        </p:tgtEl>
                                      </p:cBhvr>
                                    </p:animEffect>
                                  </p:childTnLst>
                                </p:cTn>
                              </p:par>
                              <p:par>
                                <p:cTn id="29" presetID="12" presetClass="exit" presetSubtype="4" fill="hold" nodeType="withEffect">
                                  <p:stCondLst>
                                    <p:cond delay="2000"/>
                                  </p:stCondLst>
                                  <p:childTnLst>
                                    <p:animEffect transition="out" filter="slide(fromBottom)">
                                      <p:cBhvr>
                                        <p:cTn id="30" dur="500"/>
                                        <p:tgtEl>
                                          <p:spTgt spid="58425"/>
                                        </p:tgtEl>
                                      </p:cBhvr>
                                    </p:animEffect>
                                    <p:set>
                                      <p:cBhvr>
                                        <p:cTn id="31" dur="1" fill="hold">
                                          <p:stCondLst>
                                            <p:cond delay="499"/>
                                          </p:stCondLst>
                                        </p:cTn>
                                        <p:tgtEl>
                                          <p:spTgt spid="58425"/>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8428"/>
                                        </p:tgtEl>
                                        <p:attrNameLst>
                                          <p:attrName>style.visibility</p:attrName>
                                        </p:attrNameLst>
                                      </p:cBhvr>
                                      <p:to>
                                        <p:strVal val="visible"/>
                                      </p:to>
                                    </p:set>
                                    <p:animEffect transition="in" filter="slide(fromTop)">
                                      <p:cBhvr>
                                        <p:cTn id="34" dur="500"/>
                                        <p:tgtEl>
                                          <p:spTgt spid="58428"/>
                                        </p:tgtEl>
                                      </p:cBhvr>
                                    </p:animEffect>
                                  </p:childTnLst>
                                </p:cTn>
                              </p:par>
                              <p:par>
                                <p:cTn id="35" presetID="12" presetClass="exit" presetSubtype="4" fill="hold" nodeType="withEffect">
                                  <p:stCondLst>
                                    <p:cond delay="3000"/>
                                  </p:stCondLst>
                                  <p:childTnLst>
                                    <p:animEffect transition="out" filter="slide(fromBottom)">
                                      <p:cBhvr>
                                        <p:cTn id="36" dur="500"/>
                                        <p:tgtEl>
                                          <p:spTgt spid="58428"/>
                                        </p:tgtEl>
                                      </p:cBhvr>
                                    </p:animEffect>
                                    <p:set>
                                      <p:cBhvr>
                                        <p:cTn id="37" dur="1" fill="hold">
                                          <p:stCondLst>
                                            <p:cond delay="499"/>
                                          </p:stCondLst>
                                        </p:cTn>
                                        <p:tgtEl>
                                          <p:spTgt spid="58428"/>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8431"/>
                                        </p:tgtEl>
                                        <p:attrNameLst>
                                          <p:attrName>style.visibility</p:attrName>
                                        </p:attrNameLst>
                                      </p:cBhvr>
                                      <p:to>
                                        <p:strVal val="visible"/>
                                      </p:to>
                                    </p:set>
                                    <p:animEffect transition="in" filter="slide(fromTop)">
                                      <p:cBhvr>
                                        <p:cTn id="40" dur="500"/>
                                        <p:tgtEl>
                                          <p:spTgt spid="58431"/>
                                        </p:tgtEl>
                                      </p:cBhvr>
                                    </p:animEffect>
                                  </p:childTnLst>
                                </p:cTn>
                              </p:par>
                              <p:par>
                                <p:cTn id="41" presetID="12" presetClass="exit" presetSubtype="4" fill="hold" nodeType="withEffect">
                                  <p:stCondLst>
                                    <p:cond delay="4000"/>
                                  </p:stCondLst>
                                  <p:childTnLst>
                                    <p:animEffect transition="out" filter="slide(fromBottom)">
                                      <p:cBhvr>
                                        <p:cTn id="42" dur="500"/>
                                        <p:tgtEl>
                                          <p:spTgt spid="58431"/>
                                        </p:tgtEl>
                                      </p:cBhvr>
                                    </p:animEffect>
                                    <p:set>
                                      <p:cBhvr>
                                        <p:cTn id="43" dur="1" fill="hold">
                                          <p:stCondLst>
                                            <p:cond delay="499"/>
                                          </p:stCondLst>
                                        </p:cTn>
                                        <p:tgtEl>
                                          <p:spTgt spid="58431"/>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8434"/>
                                        </p:tgtEl>
                                        <p:attrNameLst>
                                          <p:attrName>style.visibility</p:attrName>
                                        </p:attrNameLst>
                                      </p:cBhvr>
                                      <p:to>
                                        <p:strVal val="visible"/>
                                      </p:to>
                                    </p:set>
                                    <p:animEffect transition="in" filter="slide(fromTop)">
                                      <p:cBhvr>
                                        <p:cTn id="46" dur="500"/>
                                        <p:tgtEl>
                                          <p:spTgt spid="58434"/>
                                        </p:tgtEl>
                                      </p:cBhvr>
                                    </p:animEffect>
                                  </p:childTnLst>
                                </p:cTn>
                              </p:par>
                              <p:par>
                                <p:cTn id="47" presetID="12" presetClass="exit" presetSubtype="4" fill="hold" nodeType="withEffect">
                                  <p:stCondLst>
                                    <p:cond delay="5000"/>
                                  </p:stCondLst>
                                  <p:childTnLst>
                                    <p:animEffect transition="out" filter="slide(fromBottom)">
                                      <p:cBhvr>
                                        <p:cTn id="48" dur="500"/>
                                        <p:tgtEl>
                                          <p:spTgt spid="58434"/>
                                        </p:tgtEl>
                                      </p:cBhvr>
                                    </p:animEffect>
                                    <p:set>
                                      <p:cBhvr>
                                        <p:cTn id="49" dur="1" fill="hold">
                                          <p:stCondLst>
                                            <p:cond delay="499"/>
                                          </p:stCondLst>
                                        </p:cTn>
                                        <p:tgtEl>
                                          <p:spTgt spid="58434"/>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8437"/>
                                        </p:tgtEl>
                                        <p:attrNameLst>
                                          <p:attrName>style.visibility</p:attrName>
                                        </p:attrNameLst>
                                      </p:cBhvr>
                                      <p:to>
                                        <p:strVal val="visible"/>
                                      </p:to>
                                    </p:set>
                                    <p:animEffect transition="in" filter="slide(fromTop)">
                                      <p:cBhvr>
                                        <p:cTn id="52" dur="500"/>
                                        <p:tgtEl>
                                          <p:spTgt spid="58437"/>
                                        </p:tgtEl>
                                      </p:cBhvr>
                                    </p:animEffect>
                                  </p:childTnLst>
                                </p:cTn>
                              </p:par>
                              <p:par>
                                <p:cTn id="53" presetID="12" presetClass="exit" presetSubtype="4" fill="hold" nodeType="withEffect">
                                  <p:stCondLst>
                                    <p:cond delay="6000"/>
                                  </p:stCondLst>
                                  <p:childTnLst>
                                    <p:animEffect transition="out" filter="slide(fromBottom)">
                                      <p:cBhvr>
                                        <p:cTn id="54" dur="500"/>
                                        <p:tgtEl>
                                          <p:spTgt spid="58437"/>
                                        </p:tgtEl>
                                      </p:cBhvr>
                                    </p:animEffect>
                                    <p:set>
                                      <p:cBhvr>
                                        <p:cTn id="55" dur="1" fill="hold">
                                          <p:stCondLst>
                                            <p:cond delay="499"/>
                                          </p:stCondLst>
                                        </p:cTn>
                                        <p:tgtEl>
                                          <p:spTgt spid="58437"/>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8440"/>
                                        </p:tgtEl>
                                        <p:attrNameLst>
                                          <p:attrName>style.visibility</p:attrName>
                                        </p:attrNameLst>
                                      </p:cBhvr>
                                      <p:to>
                                        <p:strVal val="visible"/>
                                      </p:to>
                                    </p:set>
                                    <p:animEffect transition="in" filter="slide(fromTop)">
                                      <p:cBhvr>
                                        <p:cTn id="58" dur="500"/>
                                        <p:tgtEl>
                                          <p:spTgt spid="58440"/>
                                        </p:tgtEl>
                                      </p:cBhvr>
                                    </p:animEffect>
                                  </p:childTnLst>
                                </p:cTn>
                              </p:par>
                              <p:par>
                                <p:cTn id="59" presetID="12" presetClass="exit" presetSubtype="4" fill="hold" nodeType="withEffect">
                                  <p:stCondLst>
                                    <p:cond delay="7000"/>
                                  </p:stCondLst>
                                  <p:childTnLst>
                                    <p:animEffect transition="out" filter="slide(fromBottom)">
                                      <p:cBhvr>
                                        <p:cTn id="60" dur="500"/>
                                        <p:tgtEl>
                                          <p:spTgt spid="58440"/>
                                        </p:tgtEl>
                                      </p:cBhvr>
                                    </p:animEffect>
                                    <p:set>
                                      <p:cBhvr>
                                        <p:cTn id="61" dur="1" fill="hold">
                                          <p:stCondLst>
                                            <p:cond delay="499"/>
                                          </p:stCondLst>
                                        </p:cTn>
                                        <p:tgtEl>
                                          <p:spTgt spid="58440"/>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8443"/>
                                        </p:tgtEl>
                                        <p:attrNameLst>
                                          <p:attrName>style.visibility</p:attrName>
                                        </p:attrNameLst>
                                      </p:cBhvr>
                                      <p:to>
                                        <p:strVal val="visible"/>
                                      </p:to>
                                    </p:set>
                                    <p:animEffect transition="in" filter="slide(fromTop)">
                                      <p:cBhvr>
                                        <p:cTn id="64" dur="500"/>
                                        <p:tgtEl>
                                          <p:spTgt spid="58443"/>
                                        </p:tgtEl>
                                      </p:cBhvr>
                                    </p:animEffect>
                                  </p:childTnLst>
                                </p:cTn>
                              </p:par>
                              <p:par>
                                <p:cTn id="65" presetID="12" presetClass="exit" presetSubtype="4" fill="hold" nodeType="withEffect">
                                  <p:stCondLst>
                                    <p:cond delay="8000"/>
                                  </p:stCondLst>
                                  <p:childTnLst>
                                    <p:animEffect transition="out" filter="slide(fromBottom)">
                                      <p:cBhvr>
                                        <p:cTn id="66" dur="500"/>
                                        <p:tgtEl>
                                          <p:spTgt spid="58443"/>
                                        </p:tgtEl>
                                      </p:cBhvr>
                                    </p:animEffect>
                                    <p:set>
                                      <p:cBhvr>
                                        <p:cTn id="67" dur="1" fill="hold">
                                          <p:stCondLst>
                                            <p:cond delay="499"/>
                                          </p:stCondLst>
                                        </p:cTn>
                                        <p:tgtEl>
                                          <p:spTgt spid="58443"/>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8446"/>
                                        </p:tgtEl>
                                        <p:attrNameLst>
                                          <p:attrName>style.visibility</p:attrName>
                                        </p:attrNameLst>
                                      </p:cBhvr>
                                      <p:to>
                                        <p:strVal val="visible"/>
                                      </p:to>
                                    </p:set>
                                    <p:animEffect transition="in" filter="slide(fromTop)">
                                      <p:cBhvr>
                                        <p:cTn id="70" dur="500"/>
                                        <p:tgtEl>
                                          <p:spTgt spid="58446"/>
                                        </p:tgtEl>
                                      </p:cBhvr>
                                    </p:animEffect>
                                  </p:childTnLst>
                                </p:cTn>
                              </p:par>
                              <p:par>
                                <p:cTn id="71" presetID="12" presetClass="exit" presetSubtype="4" fill="hold" nodeType="withEffect">
                                  <p:stCondLst>
                                    <p:cond delay="9000"/>
                                  </p:stCondLst>
                                  <p:childTnLst>
                                    <p:animEffect transition="out" filter="slide(fromBottom)">
                                      <p:cBhvr>
                                        <p:cTn id="72" dur="500"/>
                                        <p:tgtEl>
                                          <p:spTgt spid="58446"/>
                                        </p:tgtEl>
                                      </p:cBhvr>
                                    </p:animEffect>
                                    <p:set>
                                      <p:cBhvr>
                                        <p:cTn id="73" dur="1" fill="hold">
                                          <p:stCondLst>
                                            <p:cond delay="499"/>
                                          </p:stCondLst>
                                        </p:cTn>
                                        <p:tgtEl>
                                          <p:spTgt spid="58446"/>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8458"/>
                                        </p:tgtEl>
                                        <p:attrNameLst>
                                          <p:attrName>style.visibility</p:attrName>
                                        </p:attrNameLst>
                                      </p:cBhvr>
                                      <p:to>
                                        <p:strVal val="visible"/>
                                      </p:to>
                                    </p:set>
                                    <p:animEffect transition="in" filter="slide(fromTop)">
                                      <p:cBhvr>
                                        <p:cTn id="76" dur="500"/>
                                        <p:tgtEl>
                                          <p:spTgt spid="58458"/>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8464"/>
                                        </p:tgtEl>
                                        <p:attrNameLst>
                                          <p:attrName>style.visibility</p:attrName>
                                        </p:attrNameLst>
                                      </p:cBhvr>
                                      <p:to>
                                        <p:strVal val="visible"/>
                                      </p:to>
                                    </p:set>
                                    <p:animEffect transition="in" filter="slide(fromTop)">
                                      <p:cBhvr>
                                        <p:cTn id="79" dur="500"/>
                                        <p:tgtEl>
                                          <p:spTgt spid="58464"/>
                                        </p:tgtEl>
                                      </p:cBhvr>
                                    </p:animEffect>
                                  </p:childTnLst>
                                </p:cTn>
                              </p:par>
                              <p:par>
                                <p:cTn id="80" presetID="12" presetClass="exit" presetSubtype="4" fill="hold" nodeType="withEffect">
                                  <p:stCondLst>
                                    <p:cond delay="10000"/>
                                  </p:stCondLst>
                                  <p:childTnLst>
                                    <p:animEffect transition="out" filter="slide(fromBottom)">
                                      <p:cBhvr>
                                        <p:cTn id="81" dur="500"/>
                                        <p:tgtEl>
                                          <p:spTgt spid="58458"/>
                                        </p:tgtEl>
                                      </p:cBhvr>
                                    </p:animEffect>
                                    <p:set>
                                      <p:cBhvr>
                                        <p:cTn id="82" dur="1" fill="hold">
                                          <p:stCondLst>
                                            <p:cond delay="499"/>
                                          </p:stCondLst>
                                        </p:cTn>
                                        <p:tgtEl>
                                          <p:spTgt spid="58458"/>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8449"/>
                                        </p:tgtEl>
                                      </p:cBhvr>
                                    </p:animEffect>
                                    <p:set>
                                      <p:cBhvr>
                                        <p:cTn id="85" dur="1" fill="hold">
                                          <p:stCondLst>
                                            <p:cond delay="499"/>
                                          </p:stCondLst>
                                        </p:cTn>
                                        <p:tgtEl>
                                          <p:spTgt spid="58449"/>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8461"/>
                                        </p:tgtEl>
                                        <p:attrNameLst>
                                          <p:attrName>style.visibility</p:attrName>
                                        </p:attrNameLst>
                                      </p:cBhvr>
                                      <p:to>
                                        <p:strVal val="visible"/>
                                      </p:to>
                                    </p:set>
                                    <p:animEffect transition="in" filter="slide(fromTop)">
                                      <p:cBhvr>
                                        <p:cTn id="88" dur="500"/>
                                        <p:tgtEl>
                                          <p:spTgt spid="58461"/>
                                        </p:tgtEl>
                                      </p:cBhvr>
                                    </p:animEffect>
                                  </p:childTnLst>
                                </p:cTn>
                              </p:par>
                              <p:par>
                                <p:cTn id="89" presetID="12" presetClass="exit" presetSubtype="4" fill="hold" nodeType="withEffect">
                                  <p:stCondLst>
                                    <p:cond delay="11000"/>
                                  </p:stCondLst>
                                  <p:childTnLst>
                                    <p:animEffect transition="out" filter="slide(fromBottom)">
                                      <p:cBhvr>
                                        <p:cTn id="90" dur="500"/>
                                        <p:tgtEl>
                                          <p:spTgt spid="58464"/>
                                        </p:tgtEl>
                                      </p:cBhvr>
                                    </p:animEffect>
                                    <p:set>
                                      <p:cBhvr>
                                        <p:cTn id="91" dur="1" fill="hold">
                                          <p:stCondLst>
                                            <p:cond delay="499"/>
                                          </p:stCondLst>
                                        </p:cTn>
                                        <p:tgtEl>
                                          <p:spTgt spid="58464"/>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8467"/>
                                        </p:tgtEl>
                                        <p:attrNameLst>
                                          <p:attrName>style.visibility</p:attrName>
                                        </p:attrNameLst>
                                      </p:cBhvr>
                                      <p:to>
                                        <p:strVal val="visible"/>
                                      </p:to>
                                    </p:set>
                                    <p:animEffect transition="in" filter="slide(fromTop)">
                                      <p:cBhvr>
                                        <p:cTn id="94" dur="500"/>
                                        <p:tgtEl>
                                          <p:spTgt spid="58467"/>
                                        </p:tgtEl>
                                      </p:cBhvr>
                                    </p:animEffect>
                                  </p:childTnLst>
                                </p:cTn>
                              </p:par>
                              <p:par>
                                <p:cTn id="95" presetID="12" presetClass="exit" presetSubtype="4" fill="hold" nodeType="withEffect">
                                  <p:stCondLst>
                                    <p:cond delay="12000"/>
                                  </p:stCondLst>
                                  <p:childTnLst>
                                    <p:animEffect transition="out" filter="slide(fromBottom)">
                                      <p:cBhvr>
                                        <p:cTn id="96" dur="500"/>
                                        <p:tgtEl>
                                          <p:spTgt spid="58467"/>
                                        </p:tgtEl>
                                      </p:cBhvr>
                                    </p:animEffect>
                                    <p:set>
                                      <p:cBhvr>
                                        <p:cTn id="97" dur="1" fill="hold">
                                          <p:stCondLst>
                                            <p:cond delay="499"/>
                                          </p:stCondLst>
                                        </p:cTn>
                                        <p:tgtEl>
                                          <p:spTgt spid="58467"/>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8470"/>
                                        </p:tgtEl>
                                        <p:attrNameLst>
                                          <p:attrName>style.visibility</p:attrName>
                                        </p:attrNameLst>
                                      </p:cBhvr>
                                      <p:to>
                                        <p:strVal val="visible"/>
                                      </p:to>
                                    </p:set>
                                    <p:animEffect transition="in" filter="slide(fromTop)">
                                      <p:cBhvr>
                                        <p:cTn id="100" dur="500"/>
                                        <p:tgtEl>
                                          <p:spTgt spid="58470"/>
                                        </p:tgtEl>
                                      </p:cBhvr>
                                    </p:animEffect>
                                  </p:childTnLst>
                                </p:cTn>
                              </p:par>
                              <p:par>
                                <p:cTn id="101" presetID="12" presetClass="exit" presetSubtype="4" fill="hold" nodeType="withEffect">
                                  <p:stCondLst>
                                    <p:cond delay="13000"/>
                                  </p:stCondLst>
                                  <p:childTnLst>
                                    <p:animEffect transition="out" filter="slide(fromBottom)">
                                      <p:cBhvr>
                                        <p:cTn id="102" dur="500"/>
                                        <p:tgtEl>
                                          <p:spTgt spid="58470"/>
                                        </p:tgtEl>
                                      </p:cBhvr>
                                    </p:animEffect>
                                    <p:set>
                                      <p:cBhvr>
                                        <p:cTn id="103" dur="1" fill="hold">
                                          <p:stCondLst>
                                            <p:cond delay="499"/>
                                          </p:stCondLst>
                                        </p:cTn>
                                        <p:tgtEl>
                                          <p:spTgt spid="58470"/>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8473"/>
                                        </p:tgtEl>
                                        <p:attrNameLst>
                                          <p:attrName>style.visibility</p:attrName>
                                        </p:attrNameLst>
                                      </p:cBhvr>
                                      <p:to>
                                        <p:strVal val="visible"/>
                                      </p:to>
                                    </p:set>
                                    <p:animEffect transition="in" filter="slide(fromTop)">
                                      <p:cBhvr>
                                        <p:cTn id="106" dur="500"/>
                                        <p:tgtEl>
                                          <p:spTgt spid="58473"/>
                                        </p:tgtEl>
                                      </p:cBhvr>
                                    </p:animEffect>
                                  </p:childTnLst>
                                </p:cTn>
                              </p:par>
                              <p:par>
                                <p:cTn id="107" presetID="12" presetClass="exit" presetSubtype="4" fill="hold" nodeType="withEffect">
                                  <p:stCondLst>
                                    <p:cond delay="14000"/>
                                  </p:stCondLst>
                                  <p:childTnLst>
                                    <p:animEffect transition="out" filter="slide(fromBottom)">
                                      <p:cBhvr>
                                        <p:cTn id="108" dur="500"/>
                                        <p:tgtEl>
                                          <p:spTgt spid="58473"/>
                                        </p:tgtEl>
                                      </p:cBhvr>
                                    </p:animEffect>
                                    <p:set>
                                      <p:cBhvr>
                                        <p:cTn id="109" dur="1" fill="hold">
                                          <p:stCondLst>
                                            <p:cond delay="499"/>
                                          </p:stCondLst>
                                        </p:cTn>
                                        <p:tgtEl>
                                          <p:spTgt spid="58473"/>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8476"/>
                                        </p:tgtEl>
                                        <p:attrNameLst>
                                          <p:attrName>style.visibility</p:attrName>
                                        </p:attrNameLst>
                                      </p:cBhvr>
                                      <p:to>
                                        <p:strVal val="visible"/>
                                      </p:to>
                                    </p:set>
                                    <p:animEffect transition="in" filter="slide(fromTop)">
                                      <p:cBhvr>
                                        <p:cTn id="112" dur="500"/>
                                        <p:tgtEl>
                                          <p:spTgt spid="58476"/>
                                        </p:tgtEl>
                                      </p:cBhvr>
                                    </p:animEffect>
                                  </p:childTnLst>
                                </p:cTn>
                              </p:par>
                              <p:par>
                                <p:cTn id="113" presetID="12" presetClass="exit" presetSubtype="4" fill="hold" nodeType="withEffect">
                                  <p:stCondLst>
                                    <p:cond delay="15000"/>
                                  </p:stCondLst>
                                  <p:childTnLst>
                                    <p:animEffect transition="out" filter="slide(fromBottom)">
                                      <p:cBhvr>
                                        <p:cTn id="114" dur="500"/>
                                        <p:tgtEl>
                                          <p:spTgt spid="58476"/>
                                        </p:tgtEl>
                                      </p:cBhvr>
                                    </p:animEffect>
                                    <p:set>
                                      <p:cBhvr>
                                        <p:cTn id="115" dur="1" fill="hold">
                                          <p:stCondLst>
                                            <p:cond delay="499"/>
                                          </p:stCondLst>
                                        </p:cTn>
                                        <p:tgtEl>
                                          <p:spTgt spid="58476"/>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8479"/>
                                        </p:tgtEl>
                                        <p:attrNameLst>
                                          <p:attrName>style.visibility</p:attrName>
                                        </p:attrNameLst>
                                      </p:cBhvr>
                                      <p:to>
                                        <p:strVal val="visible"/>
                                      </p:to>
                                    </p:set>
                                    <p:animEffect transition="in" filter="slide(fromTop)">
                                      <p:cBhvr>
                                        <p:cTn id="118" dur="500"/>
                                        <p:tgtEl>
                                          <p:spTgt spid="58479"/>
                                        </p:tgtEl>
                                      </p:cBhvr>
                                    </p:animEffect>
                                  </p:childTnLst>
                                </p:cTn>
                              </p:par>
                              <p:par>
                                <p:cTn id="119" presetID="12" presetClass="exit" presetSubtype="4" fill="hold" nodeType="withEffect">
                                  <p:stCondLst>
                                    <p:cond delay="16000"/>
                                  </p:stCondLst>
                                  <p:childTnLst>
                                    <p:animEffect transition="out" filter="slide(fromBottom)">
                                      <p:cBhvr>
                                        <p:cTn id="120" dur="500"/>
                                        <p:tgtEl>
                                          <p:spTgt spid="58479"/>
                                        </p:tgtEl>
                                      </p:cBhvr>
                                    </p:animEffect>
                                    <p:set>
                                      <p:cBhvr>
                                        <p:cTn id="121" dur="1" fill="hold">
                                          <p:stCondLst>
                                            <p:cond delay="499"/>
                                          </p:stCondLst>
                                        </p:cTn>
                                        <p:tgtEl>
                                          <p:spTgt spid="58479"/>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8482"/>
                                        </p:tgtEl>
                                        <p:attrNameLst>
                                          <p:attrName>style.visibility</p:attrName>
                                        </p:attrNameLst>
                                      </p:cBhvr>
                                      <p:to>
                                        <p:strVal val="visible"/>
                                      </p:to>
                                    </p:set>
                                    <p:animEffect transition="in" filter="slide(fromTop)">
                                      <p:cBhvr>
                                        <p:cTn id="124" dur="500"/>
                                        <p:tgtEl>
                                          <p:spTgt spid="58482"/>
                                        </p:tgtEl>
                                      </p:cBhvr>
                                    </p:animEffect>
                                  </p:childTnLst>
                                </p:cTn>
                              </p:par>
                              <p:par>
                                <p:cTn id="125" presetID="12" presetClass="exit" presetSubtype="4" fill="hold" nodeType="withEffect">
                                  <p:stCondLst>
                                    <p:cond delay="17000"/>
                                  </p:stCondLst>
                                  <p:childTnLst>
                                    <p:animEffect transition="out" filter="slide(fromBottom)">
                                      <p:cBhvr>
                                        <p:cTn id="126" dur="500"/>
                                        <p:tgtEl>
                                          <p:spTgt spid="58482"/>
                                        </p:tgtEl>
                                      </p:cBhvr>
                                    </p:animEffect>
                                    <p:set>
                                      <p:cBhvr>
                                        <p:cTn id="127" dur="1" fill="hold">
                                          <p:stCondLst>
                                            <p:cond delay="499"/>
                                          </p:stCondLst>
                                        </p:cTn>
                                        <p:tgtEl>
                                          <p:spTgt spid="58482"/>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8485"/>
                                        </p:tgtEl>
                                        <p:attrNameLst>
                                          <p:attrName>style.visibility</p:attrName>
                                        </p:attrNameLst>
                                      </p:cBhvr>
                                      <p:to>
                                        <p:strVal val="visible"/>
                                      </p:to>
                                    </p:set>
                                    <p:animEffect transition="in" filter="slide(fromTop)">
                                      <p:cBhvr>
                                        <p:cTn id="130" dur="500"/>
                                        <p:tgtEl>
                                          <p:spTgt spid="58485"/>
                                        </p:tgtEl>
                                      </p:cBhvr>
                                    </p:animEffect>
                                  </p:childTnLst>
                                </p:cTn>
                              </p:par>
                              <p:par>
                                <p:cTn id="131" presetID="12" presetClass="exit" presetSubtype="4" fill="hold" nodeType="withEffect">
                                  <p:stCondLst>
                                    <p:cond delay="18000"/>
                                  </p:stCondLst>
                                  <p:childTnLst>
                                    <p:animEffect transition="out" filter="slide(fromBottom)">
                                      <p:cBhvr>
                                        <p:cTn id="132" dur="500"/>
                                        <p:tgtEl>
                                          <p:spTgt spid="58485"/>
                                        </p:tgtEl>
                                      </p:cBhvr>
                                    </p:animEffect>
                                    <p:set>
                                      <p:cBhvr>
                                        <p:cTn id="133" dur="1" fill="hold">
                                          <p:stCondLst>
                                            <p:cond delay="499"/>
                                          </p:stCondLst>
                                        </p:cTn>
                                        <p:tgtEl>
                                          <p:spTgt spid="58485"/>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8488"/>
                                        </p:tgtEl>
                                        <p:attrNameLst>
                                          <p:attrName>style.visibility</p:attrName>
                                        </p:attrNameLst>
                                      </p:cBhvr>
                                      <p:to>
                                        <p:strVal val="visible"/>
                                      </p:to>
                                    </p:set>
                                    <p:animEffect transition="in" filter="slide(fromTop)">
                                      <p:cBhvr>
                                        <p:cTn id="136" dur="500"/>
                                        <p:tgtEl>
                                          <p:spTgt spid="58488"/>
                                        </p:tgtEl>
                                      </p:cBhvr>
                                    </p:animEffect>
                                  </p:childTnLst>
                                </p:cTn>
                              </p:par>
                              <p:par>
                                <p:cTn id="137" presetID="12" presetClass="exit" presetSubtype="4" fill="hold" nodeType="withEffect">
                                  <p:stCondLst>
                                    <p:cond delay="19000"/>
                                  </p:stCondLst>
                                  <p:childTnLst>
                                    <p:animEffect transition="out" filter="slide(fromBottom)">
                                      <p:cBhvr>
                                        <p:cTn id="138" dur="500"/>
                                        <p:tgtEl>
                                          <p:spTgt spid="58488"/>
                                        </p:tgtEl>
                                      </p:cBhvr>
                                    </p:animEffect>
                                    <p:set>
                                      <p:cBhvr>
                                        <p:cTn id="139" dur="1" fill="hold">
                                          <p:stCondLst>
                                            <p:cond delay="499"/>
                                          </p:stCondLst>
                                        </p:cTn>
                                        <p:tgtEl>
                                          <p:spTgt spid="58488"/>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8491"/>
                                        </p:tgtEl>
                                        <p:attrNameLst>
                                          <p:attrName>style.visibility</p:attrName>
                                        </p:attrNameLst>
                                      </p:cBhvr>
                                      <p:to>
                                        <p:strVal val="visible"/>
                                      </p:to>
                                    </p:set>
                                    <p:animEffect transition="in" filter="slide(fromTop)">
                                      <p:cBhvr>
                                        <p:cTn id="142" dur="500"/>
                                        <p:tgtEl>
                                          <p:spTgt spid="58491"/>
                                        </p:tgtEl>
                                      </p:cBhvr>
                                    </p:animEffect>
                                  </p:childTnLst>
                                </p:cTn>
                              </p:par>
                              <p:par>
                                <p:cTn id="143" presetID="12" presetClass="exit" presetSubtype="4" fill="hold" nodeType="withEffect">
                                  <p:stCondLst>
                                    <p:cond delay="20000"/>
                                  </p:stCondLst>
                                  <p:childTnLst>
                                    <p:animEffect transition="out" filter="slide(fromBottom)">
                                      <p:cBhvr>
                                        <p:cTn id="144" dur="500"/>
                                        <p:tgtEl>
                                          <p:spTgt spid="58491"/>
                                        </p:tgtEl>
                                      </p:cBhvr>
                                    </p:animEffect>
                                    <p:set>
                                      <p:cBhvr>
                                        <p:cTn id="145" dur="1" fill="hold">
                                          <p:stCondLst>
                                            <p:cond delay="499"/>
                                          </p:stCondLst>
                                        </p:cTn>
                                        <p:tgtEl>
                                          <p:spTgt spid="58491"/>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8461"/>
                                        </p:tgtEl>
                                      </p:cBhvr>
                                    </p:animEffect>
                                    <p:set>
                                      <p:cBhvr>
                                        <p:cTn id="148" dur="1" fill="hold">
                                          <p:stCondLst>
                                            <p:cond delay="499"/>
                                          </p:stCondLst>
                                        </p:cTn>
                                        <p:tgtEl>
                                          <p:spTgt spid="58461"/>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8494"/>
                                        </p:tgtEl>
                                        <p:attrNameLst>
                                          <p:attrName>style.visibility</p:attrName>
                                        </p:attrNameLst>
                                      </p:cBhvr>
                                      <p:to>
                                        <p:strVal val="visible"/>
                                      </p:to>
                                    </p:set>
                                    <p:animEffect transition="in" filter="slide(fromTop)">
                                      <p:cBhvr>
                                        <p:cTn id="151" dur="500"/>
                                        <p:tgtEl>
                                          <p:spTgt spid="58494"/>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8497"/>
                                        </p:tgtEl>
                                        <p:attrNameLst>
                                          <p:attrName>style.visibility</p:attrName>
                                        </p:attrNameLst>
                                      </p:cBhvr>
                                      <p:to>
                                        <p:strVal val="visible"/>
                                      </p:to>
                                    </p:set>
                                    <p:animEffect transition="in" filter="slide(fromTop)">
                                      <p:cBhvr>
                                        <p:cTn id="154" dur="500"/>
                                        <p:tgtEl>
                                          <p:spTgt spid="58497"/>
                                        </p:tgtEl>
                                      </p:cBhvr>
                                    </p:animEffect>
                                  </p:childTnLst>
                                </p:cTn>
                              </p:par>
                              <p:par>
                                <p:cTn id="155" presetID="12" presetClass="exit" presetSubtype="4" fill="hold" nodeType="withEffect">
                                  <p:stCondLst>
                                    <p:cond delay="21000"/>
                                  </p:stCondLst>
                                  <p:childTnLst>
                                    <p:animEffect transition="out" filter="slide(fromBottom)">
                                      <p:cBhvr>
                                        <p:cTn id="156" dur="500"/>
                                        <p:tgtEl>
                                          <p:spTgt spid="58497"/>
                                        </p:tgtEl>
                                      </p:cBhvr>
                                    </p:animEffect>
                                    <p:set>
                                      <p:cBhvr>
                                        <p:cTn id="157" dur="1" fill="hold">
                                          <p:stCondLst>
                                            <p:cond delay="499"/>
                                          </p:stCondLst>
                                        </p:cTn>
                                        <p:tgtEl>
                                          <p:spTgt spid="58497"/>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8500"/>
                                        </p:tgtEl>
                                        <p:attrNameLst>
                                          <p:attrName>style.visibility</p:attrName>
                                        </p:attrNameLst>
                                      </p:cBhvr>
                                      <p:to>
                                        <p:strVal val="visible"/>
                                      </p:to>
                                    </p:set>
                                    <p:animEffect transition="in" filter="slide(fromTop)">
                                      <p:cBhvr>
                                        <p:cTn id="160" dur="500"/>
                                        <p:tgtEl>
                                          <p:spTgt spid="58500"/>
                                        </p:tgtEl>
                                      </p:cBhvr>
                                    </p:animEffect>
                                  </p:childTnLst>
                                </p:cTn>
                              </p:par>
                              <p:par>
                                <p:cTn id="161" presetID="12" presetClass="exit" presetSubtype="4" fill="hold" nodeType="withEffect">
                                  <p:stCondLst>
                                    <p:cond delay="22000"/>
                                  </p:stCondLst>
                                  <p:childTnLst>
                                    <p:animEffect transition="out" filter="slide(fromBottom)">
                                      <p:cBhvr>
                                        <p:cTn id="162" dur="500"/>
                                        <p:tgtEl>
                                          <p:spTgt spid="58500"/>
                                        </p:tgtEl>
                                      </p:cBhvr>
                                    </p:animEffect>
                                    <p:set>
                                      <p:cBhvr>
                                        <p:cTn id="163" dur="1" fill="hold">
                                          <p:stCondLst>
                                            <p:cond delay="499"/>
                                          </p:stCondLst>
                                        </p:cTn>
                                        <p:tgtEl>
                                          <p:spTgt spid="58500"/>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8503"/>
                                        </p:tgtEl>
                                        <p:attrNameLst>
                                          <p:attrName>style.visibility</p:attrName>
                                        </p:attrNameLst>
                                      </p:cBhvr>
                                      <p:to>
                                        <p:strVal val="visible"/>
                                      </p:to>
                                    </p:set>
                                    <p:animEffect transition="in" filter="slide(fromTop)">
                                      <p:cBhvr>
                                        <p:cTn id="166" dur="500"/>
                                        <p:tgtEl>
                                          <p:spTgt spid="58503"/>
                                        </p:tgtEl>
                                      </p:cBhvr>
                                    </p:animEffect>
                                  </p:childTnLst>
                                </p:cTn>
                              </p:par>
                              <p:par>
                                <p:cTn id="167" presetID="12" presetClass="exit" presetSubtype="4" fill="hold" nodeType="withEffect">
                                  <p:stCondLst>
                                    <p:cond delay="23000"/>
                                  </p:stCondLst>
                                  <p:childTnLst>
                                    <p:animEffect transition="out" filter="slide(fromBottom)">
                                      <p:cBhvr>
                                        <p:cTn id="168" dur="500"/>
                                        <p:tgtEl>
                                          <p:spTgt spid="58503"/>
                                        </p:tgtEl>
                                      </p:cBhvr>
                                    </p:animEffect>
                                    <p:set>
                                      <p:cBhvr>
                                        <p:cTn id="169" dur="1" fill="hold">
                                          <p:stCondLst>
                                            <p:cond delay="499"/>
                                          </p:stCondLst>
                                        </p:cTn>
                                        <p:tgtEl>
                                          <p:spTgt spid="58503"/>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8506"/>
                                        </p:tgtEl>
                                        <p:attrNameLst>
                                          <p:attrName>style.visibility</p:attrName>
                                        </p:attrNameLst>
                                      </p:cBhvr>
                                      <p:to>
                                        <p:strVal val="visible"/>
                                      </p:to>
                                    </p:set>
                                    <p:animEffect transition="in" filter="slide(fromTop)">
                                      <p:cBhvr>
                                        <p:cTn id="172" dur="500"/>
                                        <p:tgtEl>
                                          <p:spTgt spid="58506"/>
                                        </p:tgtEl>
                                      </p:cBhvr>
                                    </p:animEffect>
                                  </p:childTnLst>
                                </p:cTn>
                              </p:par>
                              <p:par>
                                <p:cTn id="173" presetID="12" presetClass="exit" presetSubtype="4" fill="hold" nodeType="withEffect">
                                  <p:stCondLst>
                                    <p:cond delay="24000"/>
                                  </p:stCondLst>
                                  <p:childTnLst>
                                    <p:animEffect transition="out" filter="slide(fromBottom)">
                                      <p:cBhvr>
                                        <p:cTn id="174" dur="500"/>
                                        <p:tgtEl>
                                          <p:spTgt spid="58506"/>
                                        </p:tgtEl>
                                      </p:cBhvr>
                                    </p:animEffect>
                                    <p:set>
                                      <p:cBhvr>
                                        <p:cTn id="175" dur="1" fill="hold">
                                          <p:stCondLst>
                                            <p:cond delay="499"/>
                                          </p:stCondLst>
                                        </p:cTn>
                                        <p:tgtEl>
                                          <p:spTgt spid="58506"/>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8509"/>
                                        </p:tgtEl>
                                        <p:attrNameLst>
                                          <p:attrName>style.visibility</p:attrName>
                                        </p:attrNameLst>
                                      </p:cBhvr>
                                      <p:to>
                                        <p:strVal val="visible"/>
                                      </p:to>
                                    </p:set>
                                    <p:animEffect transition="in" filter="slide(fromTop)">
                                      <p:cBhvr>
                                        <p:cTn id="178" dur="500"/>
                                        <p:tgtEl>
                                          <p:spTgt spid="58509"/>
                                        </p:tgtEl>
                                      </p:cBhvr>
                                    </p:animEffect>
                                  </p:childTnLst>
                                </p:cTn>
                              </p:par>
                              <p:par>
                                <p:cTn id="179" presetID="12" presetClass="exit" presetSubtype="4" fill="hold" nodeType="withEffect">
                                  <p:stCondLst>
                                    <p:cond delay="25000"/>
                                  </p:stCondLst>
                                  <p:childTnLst>
                                    <p:animEffect transition="out" filter="slide(fromBottom)">
                                      <p:cBhvr>
                                        <p:cTn id="180" dur="500"/>
                                        <p:tgtEl>
                                          <p:spTgt spid="58509"/>
                                        </p:tgtEl>
                                      </p:cBhvr>
                                    </p:animEffect>
                                    <p:set>
                                      <p:cBhvr>
                                        <p:cTn id="181" dur="1" fill="hold">
                                          <p:stCondLst>
                                            <p:cond delay="499"/>
                                          </p:stCondLst>
                                        </p:cTn>
                                        <p:tgtEl>
                                          <p:spTgt spid="58509"/>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8512"/>
                                        </p:tgtEl>
                                        <p:attrNameLst>
                                          <p:attrName>style.visibility</p:attrName>
                                        </p:attrNameLst>
                                      </p:cBhvr>
                                      <p:to>
                                        <p:strVal val="visible"/>
                                      </p:to>
                                    </p:set>
                                    <p:animEffect transition="in" filter="slide(fromTop)">
                                      <p:cBhvr>
                                        <p:cTn id="184" dur="500"/>
                                        <p:tgtEl>
                                          <p:spTgt spid="58512"/>
                                        </p:tgtEl>
                                      </p:cBhvr>
                                    </p:animEffect>
                                  </p:childTnLst>
                                </p:cTn>
                              </p:par>
                              <p:par>
                                <p:cTn id="185" presetID="12" presetClass="exit" presetSubtype="4" fill="hold" nodeType="withEffect">
                                  <p:stCondLst>
                                    <p:cond delay="26000"/>
                                  </p:stCondLst>
                                  <p:childTnLst>
                                    <p:animEffect transition="out" filter="slide(fromBottom)">
                                      <p:cBhvr>
                                        <p:cTn id="186" dur="500"/>
                                        <p:tgtEl>
                                          <p:spTgt spid="58512"/>
                                        </p:tgtEl>
                                      </p:cBhvr>
                                    </p:animEffect>
                                    <p:set>
                                      <p:cBhvr>
                                        <p:cTn id="187" dur="1" fill="hold">
                                          <p:stCondLst>
                                            <p:cond delay="499"/>
                                          </p:stCondLst>
                                        </p:cTn>
                                        <p:tgtEl>
                                          <p:spTgt spid="58512"/>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8515"/>
                                        </p:tgtEl>
                                        <p:attrNameLst>
                                          <p:attrName>style.visibility</p:attrName>
                                        </p:attrNameLst>
                                      </p:cBhvr>
                                      <p:to>
                                        <p:strVal val="visible"/>
                                      </p:to>
                                    </p:set>
                                    <p:animEffect transition="in" filter="slide(fromTop)">
                                      <p:cBhvr>
                                        <p:cTn id="190" dur="500"/>
                                        <p:tgtEl>
                                          <p:spTgt spid="58515"/>
                                        </p:tgtEl>
                                      </p:cBhvr>
                                    </p:animEffect>
                                  </p:childTnLst>
                                </p:cTn>
                              </p:par>
                              <p:par>
                                <p:cTn id="191" presetID="12" presetClass="exit" presetSubtype="4" fill="hold" nodeType="withEffect">
                                  <p:stCondLst>
                                    <p:cond delay="27000"/>
                                  </p:stCondLst>
                                  <p:childTnLst>
                                    <p:animEffect transition="out" filter="slide(fromBottom)">
                                      <p:cBhvr>
                                        <p:cTn id="192" dur="500"/>
                                        <p:tgtEl>
                                          <p:spTgt spid="58515"/>
                                        </p:tgtEl>
                                      </p:cBhvr>
                                    </p:animEffect>
                                    <p:set>
                                      <p:cBhvr>
                                        <p:cTn id="193" dur="1" fill="hold">
                                          <p:stCondLst>
                                            <p:cond delay="499"/>
                                          </p:stCondLst>
                                        </p:cTn>
                                        <p:tgtEl>
                                          <p:spTgt spid="58515"/>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8518"/>
                                        </p:tgtEl>
                                        <p:attrNameLst>
                                          <p:attrName>style.visibility</p:attrName>
                                        </p:attrNameLst>
                                      </p:cBhvr>
                                      <p:to>
                                        <p:strVal val="visible"/>
                                      </p:to>
                                    </p:set>
                                    <p:animEffect transition="in" filter="slide(fromTop)">
                                      <p:cBhvr>
                                        <p:cTn id="196" dur="500"/>
                                        <p:tgtEl>
                                          <p:spTgt spid="58518"/>
                                        </p:tgtEl>
                                      </p:cBhvr>
                                    </p:animEffect>
                                  </p:childTnLst>
                                </p:cTn>
                              </p:par>
                              <p:par>
                                <p:cTn id="197" presetID="12" presetClass="exit" presetSubtype="4" fill="hold" nodeType="withEffect">
                                  <p:stCondLst>
                                    <p:cond delay="28000"/>
                                  </p:stCondLst>
                                  <p:childTnLst>
                                    <p:animEffect transition="out" filter="slide(fromBottom)">
                                      <p:cBhvr>
                                        <p:cTn id="198" dur="500"/>
                                        <p:tgtEl>
                                          <p:spTgt spid="58518"/>
                                        </p:tgtEl>
                                      </p:cBhvr>
                                    </p:animEffect>
                                    <p:set>
                                      <p:cBhvr>
                                        <p:cTn id="199" dur="1" fill="hold">
                                          <p:stCondLst>
                                            <p:cond delay="499"/>
                                          </p:stCondLst>
                                        </p:cTn>
                                        <p:tgtEl>
                                          <p:spTgt spid="58518"/>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8521"/>
                                        </p:tgtEl>
                                        <p:attrNameLst>
                                          <p:attrName>style.visibility</p:attrName>
                                        </p:attrNameLst>
                                      </p:cBhvr>
                                      <p:to>
                                        <p:strVal val="visible"/>
                                      </p:to>
                                    </p:set>
                                    <p:animEffect transition="in" filter="slide(fromTop)">
                                      <p:cBhvr>
                                        <p:cTn id="202" dur="500"/>
                                        <p:tgtEl>
                                          <p:spTgt spid="58521"/>
                                        </p:tgtEl>
                                      </p:cBhvr>
                                    </p:animEffect>
                                  </p:childTnLst>
                                </p:cTn>
                              </p:par>
                              <p:par>
                                <p:cTn id="203" presetID="12" presetClass="exit" presetSubtype="4" fill="hold" nodeType="withEffect">
                                  <p:stCondLst>
                                    <p:cond delay="29000"/>
                                  </p:stCondLst>
                                  <p:childTnLst>
                                    <p:animEffect transition="out" filter="slide(fromBottom)">
                                      <p:cBhvr>
                                        <p:cTn id="204" dur="500"/>
                                        <p:tgtEl>
                                          <p:spTgt spid="58521"/>
                                        </p:tgtEl>
                                      </p:cBhvr>
                                    </p:animEffect>
                                    <p:set>
                                      <p:cBhvr>
                                        <p:cTn id="205" dur="1" fill="hold">
                                          <p:stCondLst>
                                            <p:cond delay="499"/>
                                          </p:stCondLst>
                                        </p:cTn>
                                        <p:tgtEl>
                                          <p:spTgt spid="58521"/>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8524"/>
                                        </p:tgtEl>
                                        <p:attrNameLst>
                                          <p:attrName>style.visibility</p:attrName>
                                        </p:attrNameLst>
                                      </p:cBhvr>
                                      <p:to>
                                        <p:strVal val="visible"/>
                                      </p:to>
                                    </p:set>
                                    <p:animEffect transition="in" filter="slide(fromTop)">
                                      <p:cBhvr>
                                        <p:cTn id="208" dur="500"/>
                                        <p:tgtEl>
                                          <p:spTgt spid="58524"/>
                                        </p:tgtEl>
                                      </p:cBhvr>
                                    </p:animEffect>
                                  </p:childTnLst>
                                </p:cTn>
                              </p:par>
                              <p:par>
                                <p:cTn id="209" presetID="12" presetClass="exit" presetSubtype="4" fill="hold" nodeType="withEffect">
                                  <p:stCondLst>
                                    <p:cond delay="30000"/>
                                  </p:stCondLst>
                                  <p:childTnLst>
                                    <p:animEffect transition="out" filter="slide(fromBottom)">
                                      <p:cBhvr>
                                        <p:cTn id="210" dur="500"/>
                                        <p:tgtEl>
                                          <p:spTgt spid="58494"/>
                                        </p:tgtEl>
                                      </p:cBhvr>
                                    </p:animEffect>
                                    <p:set>
                                      <p:cBhvr>
                                        <p:cTn id="211" dur="1" fill="hold">
                                          <p:stCondLst>
                                            <p:cond delay="499"/>
                                          </p:stCondLst>
                                        </p:cTn>
                                        <p:tgtEl>
                                          <p:spTgt spid="58494"/>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8527"/>
                                        </p:tgtEl>
                                        <p:attrNameLst>
                                          <p:attrName>style.visibility</p:attrName>
                                        </p:attrNameLst>
                                      </p:cBhvr>
                                      <p:to>
                                        <p:strVal val="visible"/>
                                      </p:to>
                                    </p:set>
                                    <p:animEffect transition="in" filter="slide(fromTop)">
                                      <p:cBhvr>
                                        <p:cTn id="214" dur="500"/>
                                        <p:tgtEl>
                                          <p:spTgt spid="58527"/>
                                        </p:tgtEl>
                                      </p:cBhvr>
                                    </p:animEffect>
                                  </p:childTnLst>
                                </p:cTn>
                              </p:par>
                              <p:par>
                                <p:cTn id="215" presetID="12" presetClass="exit" presetSubtype="4" fill="hold" nodeType="withEffect">
                                  <p:stCondLst>
                                    <p:cond delay="30000"/>
                                  </p:stCondLst>
                                  <p:childTnLst>
                                    <p:animEffect transition="out" filter="slide(fromBottom)">
                                      <p:cBhvr>
                                        <p:cTn id="216" dur="500"/>
                                        <p:tgtEl>
                                          <p:spTgt spid="58524"/>
                                        </p:tgtEl>
                                      </p:cBhvr>
                                    </p:animEffect>
                                    <p:set>
                                      <p:cBhvr>
                                        <p:cTn id="217" dur="1" fill="hold">
                                          <p:stCondLst>
                                            <p:cond delay="499"/>
                                          </p:stCondLst>
                                        </p:cTn>
                                        <p:tgtEl>
                                          <p:spTgt spid="58524"/>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8557"/>
                                        </p:tgtEl>
                                        <p:attrNameLst>
                                          <p:attrName>style.visibility</p:attrName>
                                        </p:attrNameLst>
                                      </p:cBhvr>
                                      <p:to>
                                        <p:strVal val="visible"/>
                                      </p:to>
                                    </p:set>
                                    <p:animEffect transition="in" filter="slide(fromTop)">
                                      <p:cBhvr>
                                        <p:cTn id="220" dur="500"/>
                                        <p:tgtEl>
                                          <p:spTgt spid="58557"/>
                                        </p:tgtEl>
                                      </p:cBhvr>
                                    </p:animEffect>
                                  </p:childTnLst>
                                </p:cTn>
                              </p:par>
                              <p:par>
                                <p:cTn id="221" presetID="12" presetClass="exit" presetSubtype="4" fill="hold" nodeType="withEffect">
                                  <p:stCondLst>
                                    <p:cond delay="31000"/>
                                  </p:stCondLst>
                                  <p:childTnLst>
                                    <p:animEffect transition="out" filter="slide(fromBottom)">
                                      <p:cBhvr>
                                        <p:cTn id="222" dur="500"/>
                                        <p:tgtEl>
                                          <p:spTgt spid="58527"/>
                                        </p:tgtEl>
                                      </p:cBhvr>
                                    </p:animEffect>
                                    <p:set>
                                      <p:cBhvr>
                                        <p:cTn id="223" dur="1" fill="hold">
                                          <p:stCondLst>
                                            <p:cond delay="499"/>
                                          </p:stCondLst>
                                        </p:cTn>
                                        <p:tgtEl>
                                          <p:spTgt spid="58527"/>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8530"/>
                                        </p:tgtEl>
                                        <p:attrNameLst>
                                          <p:attrName>style.visibility</p:attrName>
                                        </p:attrNameLst>
                                      </p:cBhvr>
                                      <p:to>
                                        <p:strVal val="visible"/>
                                      </p:to>
                                    </p:set>
                                    <p:animEffect transition="in" filter="slide(fromTop)">
                                      <p:cBhvr>
                                        <p:cTn id="226" dur="500"/>
                                        <p:tgtEl>
                                          <p:spTgt spid="58530"/>
                                        </p:tgtEl>
                                      </p:cBhvr>
                                    </p:animEffect>
                                  </p:childTnLst>
                                </p:cTn>
                              </p:par>
                              <p:par>
                                <p:cTn id="227" presetID="12" presetClass="exit" presetSubtype="4" fill="hold" nodeType="withEffect">
                                  <p:stCondLst>
                                    <p:cond delay="32000"/>
                                  </p:stCondLst>
                                  <p:childTnLst>
                                    <p:animEffect transition="out" filter="slide(fromBottom)">
                                      <p:cBhvr>
                                        <p:cTn id="228" dur="500"/>
                                        <p:tgtEl>
                                          <p:spTgt spid="58530"/>
                                        </p:tgtEl>
                                      </p:cBhvr>
                                    </p:animEffect>
                                    <p:set>
                                      <p:cBhvr>
                                        <p:cTn id="229" dur="1" fill="hold">
                                          <p:stCondLst>
                                            <p:cond delay="499"/>
                                          </p:stCondLst>
                                        </p:cTn>
                                        <p:tgtEl>
                                          <p:spTgt spid="58530"/>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8533"/>
                                        </p:tgtEl>
                                        <p:attrNameLst>
                                          <p:attrName>style.visibility</p:attrName>
                                        </p:attrNameLst>
                                      </p:cBhvr>
                                      <p:to>
                                        <p:strVal val="visible"/>
                                      </p:to>
                                    </p:set>
                                    <p:animEffect transition="in" filter="slide(fromTop)">
                                      <p:cBhvr>
                                        <p:cTn id="232" dur="500"/>
                                        <p:tgtEl>
                                          <p:spTgt spid="58533"/>
                                        </p:tgtEl>
                                      </p:cBhvr>
                                    </p:animEffect>
                                  </p:childTnLst>
                                </p:cTn>
                              </p:par>
                              <p:par>
                                <p:cTn id="233" presetID="12" presetClass="exit" presetSubtype="4" fill="hold" nodeType="withEffect">
                                  <p:stCondLst>
                                    <p:cond delay="33000"/>
                                  </p:stCondLst>
                                  <p:childTnLst>
                                    <p:animEffect transition="out" filter="slide(fromBottom)">
                                      <p:cBhvr>
                                        <p:cTn id="234" dur="500"/>
                                        <p:tgtEl>
                                          <p:spTgt spid="58533"/>
                                        </p:tgtEl>
                                      </p:cBhvr>
                                    </p:animEffect>
                                    <p:set>
                                      <p:cBhvr>
                                        <p:cTn id="235" dur="1" fill="hold">
                                          <p:stCondLst>
                                            <p:cond delay="499"/>
                                          </p:stCondLst>
                                        </p:cTn>
                                        <p:tgtEl>
                                          <p:spTgt spid="58533"/>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8536"/>
                                        </p:tgtEl>
                                        <p:attrNameLst>
                                          <p:attrName>style.visibility</p:attrName>
                                        </p:attrNameLst>
                                      </p:cBhvr>
                                      <p:to>
                                        <p:strVal val="visible"/>
                                      </p:to>
                                    </p:set>
                                    <p:animEffect transition="in" filter="slide(fromTop)">
                                      <p:cBhvr>
                                        <p:cTn id="238" dur="500"/>
                                        <p:tgtEl>
                                          <p:spTgt spid="58536"/>
                                        </p:tgtEl>
                                      </p:cBhvr>
                                    </p:animEffect>
                                  </p:childTnLst>
                                </p:cTn>
                              </p:par>
                              <p:par>
                                <p:cTn id="239" presetID="12" presetClass="exit" presetSubtype="4" fill="hold" nodeType="withEffect">
                                  <p:stCondLst>
                                    <p:cond delay="34000"/>
                                  </p:stCondLst>
                                  <p:childTnLst>
                                    <p:animEffect transition="out" filter="slide(fromBottom)">
                                      <p:cBhvr>
                                        <p:cTn id="240" dur="500"/>
                                        <p:tgtEl>
                                          <p:spTgt spid="58536"/>
                                        </p:tgtEl>
                                      </p:cBhvr>
                                    </p:animEffect>
                                    <p:set>
                                      <p:cBhvr>
                                        <p:cTn id="241" dur="1" fill="hold">
                                          <p:stCondLst>
                                            <p:cond delay="499"/>
                                          </p:stCondLst>
                                        </p:cTn>
                                        <p:tgtEl>
                                          <p:spTgt spid="58536"/>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8539"/>
                                        </p:tgtEl>
                                        <p:attrNameLst>
                                          <p:attrName>style.visibility</p:attrName>
                                        </p:attrNameLst>
                                      </p:cBhvr>
                                      <p:to>
                                        <p:strVal val="visible"/>
                                      </p:to>
                                    </p:set>
                                    <p:animEffect transition="in" filter="slide(fromTop)">
                                      <p:cBhvr>
                                        <p:cTn id="244" dur="500"/>
                                        <p:tgtEl>
                                          <p:spTgt spid="58539"/>
                                        </p:tgtEl>
                                      </p:cBhvr>
                                    </p:animEffect>
                                  </p:childTnLst>
                                </p:cTn>
                              </p:par>
                              <p:par>
                                <p:cTn id="245" presetID="12" presetClass="exit" presetSubtype="4" fill="hold" nodeType="withEffect">
                                  <p:stCondLst>
                                    <p:cond delay="35000"/>
                                  </p:stCondLst>
                                  <p:childTnLst>
                                    <p:animEffect transition="out" filter="slide(fromBottom)">
                                      <p:cBhvr>
                                        <p:cTn id="246" dur="500"/>
                                        <p:tgtEl>
                                          <p:spTgt spid="58539"/>
                                        </p:tgtEl>
                                      </p:cBhvr>
                                    </p:animEffect>
                                    <p:set>
                                      <p:cBhvr>
                                        <p:cTn id="247" dur="1" fill="hold">
                                          <p:stCondLst>
                                            <p:cond delay="499"/>
                                          </p:stCondLst>
                                        </p:cTn>
                                        <p:tgtEl>
                                          <p:spTgt spid="58539"/>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8542"/>
                                        </p:tgtEl>
                                        <p:attrNameLst>
                                          <p:attrName>style.visibility</p:attrName>
                                        </p:attrNameLst>
                                      </p:cBhvr>
                                      <p:to>
                                        <p:strVal val="visible"/>
                                      </p:to>
                                    </p:set>
                                    <p:animEffect transition="in" filter="slide(fromTop)">
                                      <p:cBhvr>
                                        <p:cTn id="250" dur="500"/>
                                        <p:tgtEl>
                                          <p:spTgt spid="58542"/>
                                        </p:tgtEl>
                                      </p:cBhvr>
                                    </p:animEffect>
                                  </p:childTnLst>
                                </p:cTn>
                              </p:par>
                              <p:par>
                                <p:cTn id="251" presetID="12" presetClass="exit" presetSubtype="4" fill="hold" nodeType="withEffect">
                                  <p:stCondLst>
                                    <p:cond delay="36000"/>
                                  </p:stCondLst>
                                  <p:childTnLst>
                                    <p:animEffect transition="out" filter="slide(fromBottom)">
                                      <p:cBhvr>
                                        <p:cTn id="252" dur="500"/>
                                        <p:tgtEl>
                                          <p:spTgt spid="58542"/>
                                        </p:tgtEl>
                                      </p:cBhvr>
                                    </p:animEffect>
                                    <p:set>
                                      <p:cBhvr>
                                        <p:cTn id="253" dur="1" fill="hold">
                                          <p:stCondLst>
                                            <p:cond delay="499"/>
                                          </p:stCondLst>
                                        </p:cTn>
                                        <p:tgtEl>
                                          <p:spTgt spid="58542"/>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8545"/>
                                        </p:tgtEl>
                                        <p:attrNameLst>
                                          <p:attrName>style.visibility</p:attrName>
                                        </p:attrNameLst>
                                      </p:cBhvr>
                                      <p:to>
                                        <p:strVal val="visible"/>
                                      </p:to>
                                    </p:set>
                                    <p:animEffect transition="in" filter="slide(fromTop)">
                                      <p:cBhvr>
                                        <p:cTn id="256" dur="500"/>
                                        <p:tgtEl>
                                          <p:spTgt spid="58545"/>
                                        </p:tgtEl>
                                      </p:cBhvr>
                                    </p:animEffect>
                                  </p:childTnLst>
                                </p:cTn>
                              </p:par>
                              <p:par>
                                <p:cTn id="257" presetID="12" presetClass="exit" presetSubtype="4" fill="hold" nodeType="withEffect">
                                  <p:stCondLst>
                                    <p:cond delay="37000"/>
                                  </p:stCondLst>
                                  <p:childTnLst>
                                    <p:animEffect transition="out" filter="slide(fromBottom)">
                                      <p:cBhvr>
                                        <p:cTn id="258" dur="500"/>
                                        <p:tgtEl>
                                          <p:spTgt spid="58545"/>
                                        </p:tgtEl>
                                      </p:cBhvr>
                                    </p:animEffect>
                                    <p:set>
                                      <p:cBhvr>
                                        <p:cTn id="259" dur="1" fill="hold">
                                          <p:stCondLst>
                                            <p:cond delay="499"/>
                                          </p:stCondLst>
                                        </p:cTn>
                                        <p:tgtEl>
                                          <p:spTgt spid="58545"/>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8548"/>
                                        </p:tgtEl>
                                        <p:attrNameLst>
                                          <p:attrName>style.visibility</p:attrName>
                                        </p:attrNameLst>
                                      </p:cBhvr>
                                      <p:to>
                                        <p:strVal val="visible"/>
                                      </p:to>
                                    </p:set>
                                    <p:animEffect transition="in" filter="slide(fromTop)">
                                      <p:cBhvr>
                                        <p:cTn id="262" dur="500"/>
                                        <p:tgtEl>
                                          <p:spTgt spid="58548"/>
                                        </p:tgtEl>
                                      </p:cBhvr>
                                    </p:animEffect>
                                  </p:childTnLst>
                                </p:cTn>
                              </p:par>
                              <p:par>
                                <p:cTn id="263" presetID="12" presetClass="exit" presetSubtype="4" fill="hold" nodeType="withEffect">
                                  <p:stCondLst>
                                    <p:cond delay="38000"/>
                                  </p:stCondLst>
                                  <p:childTnLst>
                                    <p:animEffect transition="out" filter="slide(fromBottom)">
                                      <p:cBhvr>
                                        <p:cTn id="264" dur="500"/>
                                        <p:tgtEl>
                                          <p:spTgt spid="58548"/>
                                        </p:tgtEl>
                                      </p:cBhvr>
                                    </p:animEffect>
                                    <p:set>
                                      <p:cBhvr>
                                        <p:cTn id="265" dur="1" fill="hold">
                                          <p:stCondLst>
                                            <p:cond delay="499"/>
                                          </p:stCondLst>
                                        </p:cTn>
                                        <p:tgtEl>
                                          <p:spTgt spid="58548"/>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8551"/>
                                        </p:tgtEl>
                                        <p:attrNameLst>
                                          <p:attrName>style.visibility</p:attrName>
                                        </p:attrNameLst>
                                      </p:cBhvr>
                                      <p:to>
                                        <p:strVal val="visible"/>
                                      </p:to>
                                    </p:set>
                                    <p:animEffect transition="in" filter="slide(fromTop)">
                                      <p:cBhvr>
                                        <p:cTn id="268" dur="500"/>
                                        <p:tgtEl>
                                          <p:spTgt spid="58551"/>
                                        </p:tgtEl>
                                      </p:cBhvr>
                                    </p:animEffect>
                                  </p:childTnLst>
                                </p:cTn>
                              </p:par>
                              <p:par>
                                <p:cTn id="269" presetID="12" presetClass="exit" presetSubtype="4" fill="hold" nodeType="withEffect">
                                  <p:stCondLst>
                                    <p:cond delay="39000"/>
                                  </p:stCondLst>
                                  <p:childTnLst>
                                    <p:animEffect transition="out" filter="slide(fromBottom)">
                                      <p:cBhvr>
                                        <p:cTn id="270" dur="500"/>
                                        <p:tgtEl>
                                          <p:spTgt spid="58551"/>
                                        </p:tgtEl>
                                      </p:cBhvr>
                                    </p:animEffect>
                                    <p:set>
                                      <p:cBhvr>
                                        <p:cTn id="271" dur="1" fill="hold">
                                          <p:stCondLst>
                                            <p:cond delay="499"/>
                                          </p:stCondLst>
                                        </p:cTn>
                                        <p:tgtEl>
                                          <p:spTgt spid="58551"/>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8554"/>
                                        </p:tgtEl>
                                        <p:attrNameLst>
                                          <p:attrName>style.visibility</p:attrName>
                                        </p:attrNameLst>
                                      </p:cBhvr>
                                      <p:to>
                                        <p:strVal val="visible"/>
                                      </p:to>
                                    </p:set>
                                    <p:animEffect transition="in" filter="slide(fromTop)">
                                      <p:cBhvr>
                                        <p:cTn id="274" dur="500"/>
                                        <p:tgtEl>
                                          <p:spTgt spid="58554"/>
                                        </p:tgtEl>
                                      </p:cBhvr>
                                    </p:animEffect>
                                  </p:childTnLst>
                                </p:cTn>
                              </p:par>
                              <p:par>
                                <p:cTn id="275" presetID="12" presetClass="exit" presetSubtype="4" fill="hold" nodeType="withEffect">
                                  <p:stCondLst>
                                    <p:cond delay="40000"/>
                                  </p:stCondLst>
                                  <p:childTnLst>
                                    <p:animEffect transition="out" filter="slide(fromBottom)">
                                      <p:cBhvr>
                                        <p:cTn id="276" dur="500"/>
                                        <p:tgtEl>
                                          <p:spTgt spid="58554"/>
                                        </p:tgtEl>
                                      </p:cBhvr>
                                    </p:animEffect>
                                    <p:set>
                                      <p:cBhvr>
                                        <p:cTn id="277" dur="1" fill="hold">
                                          <p:stCondLst>
                                            <p:cond delay="499"/>
                                          </p:stCondLst>
                                        </p:cTn>
                                        <p:tgtEl>
                                          <p:spTgt spid="58554"/>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8560"/>
                                        </p:tgtEl>
                                        <p:attrNameLst>
                                          <p:attrName>style.visibility</p:attrName>
                                        </p:attrNameLst>
                                      </p:cBhvr>
                                      <p:to>
                                        <p:strVal val="visible"/>
                                      </p:to>
                                    </p:set>
                                    <p:animEffect transition="in" filter="slide(fromTop)">
                                      <p:cBhvr>
                                        <p:cTn id="280" dur="500"/>
                                        <p:tgtEl>
                                          <p:spTgt spid="58560"/>
                                        </p:tgtEl>
                                      </p:cBhvr>
                                    </p:animEffect>
                                  </p:childTnLst>
                                </p:cTn>
                              </p:par>
                              <p:par>
                                <p:cTn id="281" presetID="12" presetClass="exit" presetSubtype="4" fill="hold" nodeType="withEffect">
                                  <p:stCondLst>
                                    <p:cond delay="40000"/>
                                  </p:stCondLst>
                                  <p:childTnLst>
                                    <p:animEffect transition="out" filter="slide(fromBottom)">
                                      <p:cBhvr>
                                        <p:cTn id="282" dur="500"/>
                                        <p:tgtEl>
                                          <p:spTgt spid="58557"/>
                                        </p:tgtEl>
                                      </p:cBhvr>
                                    </p:animEffect>
                                    <p:set>
                                      <p:cBhvr>
                                        <p:cTn id="283" dur="1" fill="hold">
                                          <p:stCondLst>
                                            <p:cond delay="499"/>
                                          </p:stCondLst>
                                        </p:cTn>
                                        <p:tgtEl>
                                          <p:spTgt spid="58557"/>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8563"/>
                                        </p:tgtEl>
                                        <p:attrNameLst>
                                          <p:attrName>style.visibility</p:attrName>
                                        </p:attrNameLst>
                                      </p:cBhvr>
                                      <p:to>
                                        <p:strVal val="visible"/>
                                      </p:to>
                                    </p:set>
                                    <p:animEffect transition="in" filter="slide(fromTop)">
                                      <p:cBhvr>
                                        <p:cTn id="286" dur="500"/>
                                        <p:tgtEl>
                                          <p:spTgt spid="58563"/>
                                        </p:tgtEl>
                                      </p:cBhvr>
                                    </p:animEffect>
                                  </p:childTnLst>
                                </p:cTn>
                              </p:par>
                              <p:par>
                                <p:cTn id="287" presetID="12" presetClass="exit" presetSubtype="4" fill="hold" nodeType="withEffect">
                                  <p:stCondLst>
                                    <p:cond delay="41000"/>
                                  </p:stCondLst>
                                  <p:childTnLst>
                                    <p:animEffect transition="out" filter="slide(fromBottom)">
                                      <p:cBhvr>
                                        <p:cTn id="288" dur="500"/>
                                        <p:tgtEl>
                                          <p:spTgt spid="58563"/>
                                        </p:tgtEl>
                                      </p:cBhvr>
                                    </p:animEffect>
                                    <p:set>
                                      <p:cBhvr>
                                        <p:cTn id="289" dur="1" fill="hold">
                                          <p:stCondLst>
                                            <p:cond delay="499"/>
                                          </p:stCondLst>
                                        </p:cTn>
                                        <p:tgtEl>
                                          <p:spTgt spid="58563"/>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8566"/>
                                        </p:tgtEl>
                                        <p:attrNameLst>
                                          <p:attrName>style.visibility</p:attrName>
                                        </p:attrNameLst>
                                      </p:cBhvr>
                                      <p:to>
                                        <p:strVal val="visible"/>
                                      </p:to>
                                    </p:set>
                                    <p:animEffect transition="in" filter="slide(fromTop)">
                                      <p:cBhvr>
                                        <p:cTn id="292" dur="500"/>
                                        <p:tgtEl>
                                          <p:spTgt spid="58566"/>
                                        </p:tgtEl>
                                      </p:cBhvr>
                                    </p:animEffect>
                                  </p:childTnLst>
                                </p:cTn>
                              </p:par>
                              <p:par>
                                <p:cTn id="293" presetID="12" presetClass="exit" presetSubtype="4" fill="hold" nodeType="withEffect">
                                  <p:stCondLst>
                                    <p:cond delay="42000"/>
                                  </p:stCondLst>
                                  <p:childTnLst>
                                    <p:animEffect transition="out" filter="slide(fromBottom)">
                                      <p:cBhvr>
                                        <p:cTn id="294" dur="500"/>
                                        <p:tgtEl>
                                          <p:spTgt spid="58566"/>
                                        </p:tgtEl>
                                      </p:cBhvr>
                                    </p:animEffect>
                                    <p:set>
                                      <p:cBhvr>
                                        <p:cTn id="295" dur="1" fill="hold">
                                          <p:stCondLst>
                                            <p:cond delay="499"/>
                                          </p:stCondLst>
                                        </p:cTn>
                                        <p:tgtEl>
                                          <p:spTgt spid="58566"/>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8569"/>
                                        </p:tgtEl>
                                        <p:attrNameLst>
                                          <p:attrName>style.visibility</p:attrName>
                                        </p:attrNameLst>
                                      </p:cBhvr>
                                      <p:to>
                                        <p:strVal val="visible"/>
                                      </p:to>
                                    </p:set>
                                    <p:animEffect transition="in" filter="slide(fromTop)">
                                      <p:cBhvr>
                                        <p:cTn id="298" dur="500"/>
                                        <p:tgtEl>
                                          <p:spTgt spid="58569"/>
                                        </p:tgtEl>
                                      </p:cBhvr>
                                    </p:animEffect>
                                  </p:childTnLst>
                                </p:cTn>
                              </p:par>
                              <p:par>
                                <p:cTn id="299" presetID="12" presetClass="exit" presetSubtype="4" fill="hold" nodeType="withEffect">
                                  <p:stCondLst>
                                    <p:cond delay="43000"/>
                                  </p:stCondLst>
                                  <p:childTnLst>
                                    <p:animEffect transition="out" filter="slide(fromBottom)">
                                      <p:cBhvr>
                                        <p:cTn id="300" dur="500"/>
                                        <p:tgtEl>
                                          <p:spTgt spid="58569"/>
                                        </p:tgtEl>
                                      </p:cBhvr>
                                    </p:animEffect>
                                    <p:set>
                                      <p:cBhvr>
                                        <p:cTn id="301" dur="1" fill="hold">
                                          <p:stCondLst>
                                            <p:cond delay="499"/>
                                          </p:stCondLst>
                                        </p:cTn>
                                        <p:tgtEl>
                                          <p:spTgt spid="58569"/>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8572"/>
                                        </p:tgtEl>
                                        <p:attrNameLst>
                                          <p:attrName>style.visibility</p:attrName>
                                        </p:attrNameLst>
                                      </p:cBhvr>
                                      <p:to>
                                        <p:strVal val="visible"/>
                                      </p:to>
                                    </p:set>
                                    <p:animEffect transition="in" filter="slide(fromTop)">
                                      <p:cBhvr>
                                        <p:cTn id="304" dur="500"/>
                                        <p:tgtEl>
                                          <p:spTgt spid="58572"/>
                                        </p:tgtEl>
                                      </p:cBhvr>
                                    </p:animEffect>
                                  </p:childTnLst>
                                </p:cTn>
                              </p:par>
                              <p:par>
                                <p:cTn id="305" presetID="12" presetClass="exit" presetSubtype="4" fill="hold" nodeType="withEffect">
                                  <p:stCondLst>
                                    <p:cond delay="44000"/>
                                  </p:stCondLst>
                                  <p:childTnLst>
                                    <p:animEffect transition="out" filter="slide(fromBottom)">
                                      <p:cBhvr>
                                        <p:cTn id="306" dur="500"/>
                                        <p:tgtEl>
                                          <p:spTgt spid="58572"/>
                                        </p:tgtEl>
                                      </p:cBhvr>
                                    </p:animEffect>
                                    <p:set>
                                      <p:cBhvr>
                                        <p:cTn id="307" dur="1" fill="hold">
                                          <p:stCondLst>
                                            <p:cond delay="499"/>
                                          </p:stCondLst>
                                        </p:cTn>
                                        <p:tgtEl>
                                          <p:spTgt spid="58572"/>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8575"/>
                                        </p:tgtEl>
                                        <p:attrNameLst>
                                          <p:attrName>style.visibility</p:attrName>
                                        </p:attrNameLst>
                                      </p:cBhvr>
                                      <p:to>
                                        <p:strVal val="visible"/>
                                      </p:to>
                                    </p:set>
                                    <p:animEffect transition="in" filter="slide(fromTop)">
                                      <p:cBhvr>
                                        <p:cTn id="310" dur="500"/>
                                        <p:tgtEl>
                                          <p:spTgt spid="58575"/>
                                        </p:tgtEl>
                                      </p:cBhvr>
                                    </p:animEffect>
                                  </p:childTnLst>
                                </p:cTn>
                              </p:par>
                              <p:par>
                                <p:cTn id="311" presetID="12" presetClass="exit" presetSubtype="4" fill="hold" nodeType="withEffect">
                                  <p:stCondLst>
                                    <p:cond delay="45000"/>
                                  </p:stCondLst>
                                  <p:childTnLst>
                                    <p:animEffect transition="out" filter="slide(fromBottom)">
                                      <p:cBhvr>
                                        <p:cTn id="312" dur="500"/>
                                        <p:tgtEl>
                                          <p:spTgt spid="58575"/>
                                        </p:tgtEl>
                                      </p:cBhvr>
                                    </p:animEffect>
                                    <p:set>
                                      <p:cBhvr>
                                        <p:cTn id="313" dur="1" fill="hold">
                                          <p:stCondLst>
                                            <p:cond delay="499"/>
                                          </p:stCondLst>
                                        </p:cTn>
                                        <p:tgtEl>
                                          <p:spTgt spid="58575"/>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8578"/>
                                        </p:tgtEl>
                                        <p:attrNameLst>
                                          <p:attrName>style.visibility</p:attrName>
                                        </p:attrNameLst>
                                      </p:cBhvr>
                                      <p:to>
                                        <p:strVal val="visible"/>
                                      </p:to>
                                    </p:set>
                                    <p:animEffect transition="in" filter="slide(fromTop)">
                                      <p:cBhvr>
                                        <p:cTn id="316" dur="500"/>
                                        <p:tgtEl>
                                          <p:spTgt spid="58578"/>
                                        </p:tgtEl>
                                      </p:cBhvr>
                                    </p:animEffect>
                                  </p:childTnLst>
                                </p:cTn>
                              </p:par>
                              <p:par>
                                <p:cTn id="317" presetID="12" presetClass="exit" presetSubtype="4" fill="hold" nodeType="withEffect">
                                  <p:stCondLst>
                                    <p:cond delay="46000"/>
                                  </p:stCondLst>
                                  <p:childTnLst>
                                    <p:animEffect transition="out" filter="slide(fromBottom)">
                                      <p:cBhvr>
                                        <p:cTn id="318" dur="500"/>
                                        <p:tgtEl>
                                          <p:spTgt spid="58578"/>
                                        </p:tgtEl>
                                      </p:cBhvr>
                                    </p:animEffect>
                                    <p:set>
                                      <p:cBhvr>
                                        <p:cTn id="319" dur="1" fill="hold">
                                          <p:stCondLst>
                                            <p:cond delay="499"/>
                                          </p:stCondLst>
                                        </p:cTn>
                                        <p:tgtEl>
                                          <p:spTgt spid="58578"/>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8581"/>
                                        </p:tgtEl>
                                        <p:attrNameLst>
                                          <p:attrName>style.visibility</p:attrName>
                                        </p:attrNameLst>
                                      </p:cBhvr>
                                      <p:to>
                                        <p:strVal val="visible"/>
                                      </p:to>
                                    </p:set>
                                    <p:animEffect transition="in" filter="slide(fromTop)">
                                      <p:cBhvr>
                                        <p:cTn id="322" dur="500"/>
                                        <p:tgtEl>
                                          <p:spTgt spid="58581"/>
                                        </p:tgtEl>
                                      </p:cBhvr>
                                    </p:animEffect>
                                  </p:childTnLst>
                                </p:cTn>
                              </p:par>
                              <p:par>
                                <p:cTn id="323" presetID="12" presetClass="exit" presetSubtype="4" fill="hold" nodeType="withEffect">
                                  <p:stCondLst>
                                    <p:cond delay="47000"/>
                                  </p:stCondLst>
                                  <p:childTnLst>
                                    <p:animEffect transition="out" filter="slide(fromBottom)">
                                      <p:cBhvr>
                                        <p:cTn id="324" dur="500"/>
                                        <p:tgtEl>
                                          <p:spTgt spid="58581"/>
                                        </p:tgtEl>
                                      </p:cBhvr>
                                    </p:animEffect>
                                    <p:set>
                                      <p:cBhvr>
                                        <p:cTn id="325" dur="1" fill="hold">
                                          <p:stCondLst>
                                            <p:cond delay="499"/>
                                          </p:stCondLst>
                                        </p:cTn>
                                        <p:tgtEl>
                                          <p:spTgt spid="58581"/>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8584"/>
                                        </p:tgtEl>
                                        <p:attrNameLst>
                                          <p:attrName>style.visibility</p:attrName>
                                        </p:attrNameLst>
                                      </p:cBhvr>
                                      <p:to>
                                        <p:strVal val="visible"/>
                                      </p:to>
                                    </p:set>
                                    <p:animEffect transition="in" filter="slide(fromTop)">
                                      <p:cBhvr>
                                        <p:cTn id="328" dur="500"/>
                                        <p:tgtEl>
                                          <p:spTgt spid="58584"/>
                                        </p:tgtEl>
                                      </p:cBhvr>
                                    </p:animEffect>
                                  </p:childTnLst>
                                </p:cTn>
                              </p:par>
                              <p:par>
                                <p:cTn id="329" presetID="12" presetClass="exit" presetSubtype="4" fill="hold" nodeType="withEffect">
                                  <p:stCondLst>
                                    <p:cond delay="48000"/>
                                  </p:stCondLst>
                                  <p:childTnLst>
                                    <p:animEffect transition="out" filter="slide(fromBottom)">
                                      <p:cBhvr>
                                        <p:cTn id="330" dur="500"/>
                                        <p:tgtEl>
                                          <p:spTgt spid="58584"/>
                                        </p:tgtEl>
                                      </p:cBhvr>
                                    </p:animEffect>
                                    <p:set>
                                      <p:cBhvr>
                                        <p:cTn id="331" dur="1" fill="hold">
                                          <p:stCondLst>
                                            <p:cond delay="499"/>
                                          </p:stCondLst>
                                        </p:cTn>
                                        <p:tgtEl>
                                          <p:spTgt spid="58584"/>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8587"/>
                                        </p:tgtEl>
                                        <p:attrNameLst>
                                          <p:attrName>style.visibility</p:attrName>
                                        </p:attrNameLst>
                                      </p:cBhvr>
                                      <p:to>
                                        <p:strVal val="visible"/>
                                      </p:to>
                                    </p:set>
                                    <p:animEffect transition="in" filter="slide(fromTop)">
                                      <p:cBhvr>
                                        <p:cTn id="334" dur="500"/>
                                        <p:tgtEl>
                                          <p:spTgt spid="58587"/>
                                        </p:tgtEl>
                                      </p:cBhvr>
                                    </p:animEffect>
                                  </p:childTnLst>
                                </p:cTn>
                              </p:par>
                              <p:par>
                                <p:cTn id="335" presetID="12" presetClass="exit" presetSubtype="4" fill="hold" nodeType="withEffect">
                                  <p:stCondLst>
                                    <p:cond delay="49000"/>
                                  </p:stCondLst>
                                  <p:childTnLst>
                                    <p:animEffect transition="out" filter="slide(fromBottom)">
                                      <p:cBhvr>
                                        <p:cTn id="336" dur="500"/>
                                        <p:tgtEl>
                                          <p:spTgt spid="58587"/>
                                        </p:tgtEl>
                                      </p:cBhvr>
                                    </p:animEffect>
                                    <p:set>
                                      <p:cBhvr>
                                        <p:cTn id="337" dur="1" fill="hold">
                                          <p:stCondLst>
                                            <p:cond delay="499"/>
                                          </p:stCondLst>
                                        </p:cTn>
                                        <p:tgtEl>
                                          <p:spTgt spid="58587"/>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8590"/>
                                        </p:tgtEl>
                                        <p:attrNameLst>
                                          <p:attrName>style.visibility</p:attrName>
                                        </p:attrNameLst>
                                      </p:cBhvr>
                                      <p:to>
                                        <p:strVal val="visible"/>
                                      </p:to>
                                    </p:set>
                                    <p:animEffect transition="in" filter="slide(fromTop)">
                                      <p:cBhvr>
                                        <p:cTn id="340" dur="500"/>
                                        <p:tgtEl>
                                          <p:spTgt spid="58590"/>
                                        </p:tgtEl>
                                      </p:cBhvr>
                                    </p:animEffect>
                                  </p:childTnLst>
                                </p:cTn>
                              </p:par>
                              <p:par>
                                <p:cTn id="341" presetID="12" presetClass="exit" presetSubtype="4" fill="hold" nodeType="withEffect">
                                  <p:stCondLst>
                                    <p:cond delay="50000"/>
                                  </p:stCondLst>
                                  <p:childTnLst>
                                    <p:animEffect transition="out" filter="slide(fromBottom)">
                                      <p:cBhvr>
                                        <p:cTn id="342" dur="500"/>
                                        <p:tgtEl>
                                          <p:spTgt spid="58560"/>
                                        </p:tgtEl>
                                      </p:cBhvr>
                                    </p:animEffect>
                                    <p:set>
                                      <p:cBhvr>
                                        <p:cTn id="343" dur="1" fill="hold">
                                          <p:stCondLst>
                                            <p:cond delay="499"/>
                                          </p:stCondLst>
                                        </p:cTn>
                                        <p:tgtEl>
                                          <p:spTgt spid="58560"/>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8623"/>
                                        </p:tgtEl>
                                        <p:attrNameLst>
                                          <p:attrName>style.visibility</p:attrName>
                                        </p:attrNameLst>
                                      </p:cBhvr>
                                      <p:to>
                                        <p:strVal val="visible"/>
                                      </p:to>
                                    </p:set>
                                    <p:animEffect transition="in" filter="slide(fromTop)">
                                      <p:cBhvr>
                                        <p:cTn id="346" dur="500"/>
                                        <p:tgtEl>
                                          <p:spTgt spid="58623"/>
                                        </p:tgtEl>
                                      </p:cBhvr>
                                    </p:animEffect>
                                  </p:childTnLst>
                                </p:cTn>
                              </p:par>
                              <p:par>
                                <p:cTn id="347" presetID="12" presetClass="exit" presetSubtype="4" fill="hold" nodeType="withEffect">
                                  <p:stCondLst>
                                    <p:cond delay="50000"/>
                                  </p:stCondLst>
                                  <p:childTnLst>
                                    <p:animEffect transition="out" filter="slide(fromBottom)">
                                      <p:cBhvr>
                                        <p:cTn id="348" dur="500"/>
                                        <p:tgtEl>
                                          <p:spTgt spid="58590"/>
                                        </p:tgtEl>
                                      </p:cBhvr>
                                    </p:animEffect>
                                    <p:set>
                                      <p:cBhvr>
                                        <p:cTn id="349" dur="1" fill="hold">
                                          <p:stCondLst>
                                            <p:cond delay="499"/>
                                          </p:stCondLst>
                                        </p:cTn>
                                        <p:tgtEl>
                                          <p:spTgt spid="58590"/>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8593"/>
                                        </p:tgtEl>
                                        <p:attrNameLst>
                                          <p:attrName>style.visibility</p:attrName>
                                        </p:attrNameLst>
                                      </p:cBhvr>
                                      <p:to>
                                        <p:strVal val="visible"/>
                                      </p:to>
                                    </p:set>
                                    <p:animEffect transition="in" filter="slide(fromTop)">
                                      <p:cBhvr>
                                        <p:cTn id="352" dur="500"/>
                                        <p:tgtEl>
                                          <p:spTgt spid="58593"/>
                                        </p:tgtEl>
                                      </p:cBhvr>
                                    </p:animEffect>
                                  </p:childTnLst>
                                </p:cTn>
                              </p:par>
                              <p:par>
                                <p:cTn id="353" presetID="12" presetClass="exit" presetSubtype="4" fill="hold" nodeType="withEffect">
                                  <p:stCondLst>
                                    <p:cond delay="51000"/>
                                  </p:stCondLst>
                                  <p:childTnLst>
                                    <p:animEffect transition="out" filter="slide(fromBottom)">
                                      <p:cBhvr>
                                        <p:cTn id="354" dur="500"/>
                                        <p:tgtEl>
                                          <p:spTgt spid="58593"/>
                                        </p:tgtEl>
                                      </p:cBhvr>
                                    </p:animEffect>
                                    <p:set>
                                      <p:cBhvr>
                                        <p:cTn id="355" dur="1" fill="hold">
                                          <p:stCondLst>
                                            <p:cond delay="499"/>
                                          </p:stCondLst>
                                        </p:cTn>
                                        <p:tgtEl>
                                          <p:spTgt spid="58593"/>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8596"/>
                                        </p:tgtEl>
                                        <p:attrNameLst>
                                          <p:attrName>style.visibility</p:attrName>
                                        </p:attrNameLst>
                                      </p:cBhvr>
                                      <p:to>
                                        <p:strVal val="visible"/>
                                      </p:to>
                                    </p:set>
                                    <p:animEffect transition="in" filter="slide(fromTop)">
                                      <p:cBhvr>
                                        <p:cTn id="358" dur="500"/>
                                        <p:tgtEl>
                                          <p:spTgt spid="58596"/>
                                        </p:tgtEl>
                                      </p:cBhvr>
                                    </p:animEffect>
                                  </p:childTnLst>
                                </p:cTn>
                              </p:par>
                              <p:par>
                                <p:cTn id="359" presetID="12" presetClass="exit" presetSubtype="4" fill="hold" nodeType="withEffect">
                                  <p:stCondLst>
                                    <p:cond delay="52000"/>
                                  </p:stCondLst>
                                  <p:childTnLst>
                                    <p:animEffect transition="out" filter="slide(fromBottom)">
                                      <p:cBhvr>
                                        <p:cTn id="360" dur="500"/>
                                        <p:tgtEl>
                                          <p:spTgt spid="58596"/>
                                        </p:tgtEl>
                                      </p:cBhvr>
                                    </p:animEffect>
                                    <p:set>
                                      <p:cBhvr>
                                        <p:cTn id="361" dur="1" fill="hold">
                                          <p:stCondLst>
                                            <p:cond delay="499"/>
                                          </p:stCondLst>
                                        </p:cTn>
                                        <p:tgtEl>
                                          <p:spTgt spid="58596"/>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8599"/>
                                        </p:tgtEl>
                                        <p:attrNameLst>
                                          <p:attrName>style.visibility</p:attrName>
                                        </p:attrNameLst>
                                      </p:cBhvr>
                                      <p:to>
                                        <p:strVal val="visible"/>
                                      </p:to>
                                    </p:set>
                                    <p:animEffect transition="in" filter="slide(fromTop)">
                                      <p:cBhvr>
                                        <p:cTn id="364" dur="500"/>
                                        <p:tgtEl>
                                          <p:spTgt spid="58599"/>
                                        </p:tgtEl>
                                      </p:cBhvr>
                                    </p:animEffect>
                                  </p:childTnLst>
                                </p:cTn>
                              </p:par>
                              <p:par>
                                <p:cTn id="365" presetID="12" presetClass="exit" presetSubtype="4" fill="hold" nodeType="withEffect">
                                  <p:stCondLst>
                                    <p:cond delay="53000"/>
                                  </p:stCondLst>
                                  <p:childTnLst>
                                    <p:animEffect transition="out" filter="slide(fromBottom)">
                                      <p:cBhvr>
                                        <p:cTn id="366" dur="500"/>
                                        <p:tgtEl>
                                          <p:spTgt spid="58599"/>
                                        </p:tgtEl>
                                      </p:cBhvr>
                                    </p:animEffect>
                                    <p:set>
                                      <p:cBhvr>
                                        <p:cTn id="367" dur="1" fill="hold">
                                          <p:stCondLst>
                                            <p:cond delay="499"/>
                                          </p:stCondLst>
                                        </p:cTn>
                                        <p:tgtEl>
                                          <p:spTgt spid="58599"/>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8602"/>
                                        </p:tgtEl>
                                        <p:attrNameLst>
                                          <p:attrName>style.visibility</p:attrName>
                                        </p:attrNameLst>
                                      </p:cBhvr>
                                      <p:to>
                                        <p:strVal val="visible"/>
                                      </p:to>
                                    </p:set>
                                    <p:animEffect transition="in" filter="slide(fromTop)">
                                      <p:cBhvr>
                                        <p:cTn id="370" dur="500"/>
                                        <p:tgtEl>
                                          <p:spTgt spid="58602"/>
                                        </p:tgtEl>
                                      </p:cBhvr>
                                    </p:animEffect>
                                  </p:childTnLst>
                                </p:cTn>
                              </p:par>
                              <p:par>
                                <p:cTn id="371" presetID="12" presetClass="exit" presetSubtype="4" fill="hold" nodeType="withEffect">
                                  <p:stCondLst>
                                    <p:cond delay="54000"/>
                                  </p:stCondLst>
                                  <p:childTnLst>
                                    <p:animEffect transition="out" filter="slide(fromBottom)">
                                      <p:cBhvr>
                                        <p:cTn id="372" dur="500"/>
                                        <p:tgtEl>
                                          <p:spTgt spid="58602"/>
                                        </p:tgtEl>
                                      </p:cBhvr>
                                    </p:animEffect>
                                    <p:set>
                                      <p:cBhvr>
                                        <p:cTn id="373" dur="1" fill="hold">
                                          <p:stCondLst>
                                            <p:cond delay="499"/>
                                          </p:stCondLst>
                                        </p:cTn>
                                        <p:tgtEl>
                                          <p:spTgt spid="58602"/>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8605"/>
                                        </p:tgtEl>
                                        <p:attrNameLst>
                                          <p:attrName>style.visibility</p:attrName>
                                        </p:attrNameLst>
                                      </p:cBhvr>
                                      <p:to>
                                        <p:strVal val="visible"/>
                                      </p:to>
                                    </p:set>
                                    <p:animEffect transition="in" filter="slide(fromTop)">
                                      <p:cBhvr>
                                        <p:cTn id="376" dur="500"/>
                                        <p:tgtEl>
                                          <p:spTgt spid="58605"/>
                                        </p:tgtEl>
                                      </p:cBhvr>
                                    </p:animEffect>
                                  </p:childTnLst>
                                </p:cTn>
                              </p:par>
                              <p:par>
                                <p:cTn id="377" presetID="12" presetClass="exit" presetSubtype="4" fill="hold" nodeType="withEffect">
                                  <p:stCondLst>
                                    <p:cond delay="55000"/>
                                  </p:stCondLst>
                                  <p:childTnLst>
                                    <p:animEffect transition="out" filter="slide(fromBottom)">
                                      <p:cBhvr>
                                        <p:cTn id="378" dur="500"/>
                                        <p:tgtEl>
                                          <p:spTgt spid="58605"/>
                                        </p:tgtEl>
                                      </p:cBhvr>
                                    </p:animEffect>
                                    <p:set>
                                      <p:cBhvr>
                                        <p:cTn id="379" dur="1" fill="hold">
                                          <p:stCondLst>
                                            <p:cond delay="499"/>
                                          </p:stCondLst>
                                        </p:cTn>
                                        <p:tgtEl>
                                          <p:spTgt spid="58605"/>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8608"/>
                                        </p:tgtEl>
                                        <p:attrNameLst>
                                          <p:attrName>style.visibility</p:attrName>
                                        </p:attrNameLst>
                                      </p:cBhvr>
                                      <p:to>
                                        <p:strVal val="visible"/>
                                      </p:to>
                                    </p:set>
                                    <p:animEffect transition="in" filter="slide(fromTop)">
                                      <p:cBhvr>
                                        <p:cTn id="382" dur="500"/>
                                        <p:tgtEl>
                                          <p:spTgt spid="58608"/>
                                        </p:tgtEl>
                                      </p:cBhvr>
                                    </p:animEffect>
                                  </p:childTnLst>
                                </p:cTn>
                              </p:par>
                              <p:par>
                                <p:cTn id="383" presetID="12" presetClass="exit" presetSubtype="4" fill="hold" nodeType="withEffect">
                                  <p:stCondLst>
                                    <p:cond delay="56000"/>
                                  </p:stCondLst>
                                  <p:childTnLst>
                                    <p:animEffect transition="out" filter="slide(fromBottom)">
                                      <p:cBhvr>
                                        <p:cTn id="384" dur="500"/>
                                        <p:tgtEl>
                                          <p:spTgt spid="58608"/>
                                        </p:tgtEl>
                                      </p:cBhvr>
                                    </p:animEffect>
                                    <p:set>
                                      <p:cBhvr>
                                        <p:cTn id="385" dur="1" fill="hold">
                                          <p:stCondLst>
                                            <p:cond delay="499"/>
                                          </p:stCondLst>
                                        </p:cTn>
                                        <p:tgtEl>
                                          <p:spTgt spid="58608"/>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8611"/>
                                        </p:tgtEl>
                                        <p:attrNameLst>
                                          <p:attrName>style.visibility</p:attrName>
                                        </p:attrNameLst>
                                      </p:cBhvr>
                                      <p:to>
                                        <p:strVal val="visible"/>
                                      </p:to>
                                    </p:set>
                                    <p:animEffect transition="in" filter="slide(fromTop)">
                                      <p:cBhvr>
                                        <p:cTn id="388" dur="500"/>
                                        <p:tgtEl>
                                          <p:spTgt spid="58611"/>
                                        </p:tgtEl>
                                      </p:cBhvr>
                                    </p:animEffect>
                                  </p:childTnLst>
                                </p:cTn>
                              </p:par>
                              <p:par>
                                <p:cTn id="389" presetID="12" presetClass="exit" presetSubtype="4" fill="hold" nodeType="withEffect">
                                  <p:stCondLst>
                                    <p:cond delay="57000"/>
                                  </p:stCondLst>
                                  <p:childTnLst>
                                    <p:animEffect transition="out" filter="slide(fromBottom)">
                                      <p:cBhvr>
                                        <p:cTn id="390" dur="500"/>
                                        <p:tgtEl>
                                          <p:spTgt spid="58611"/>
                                        </p:tgtEl>
                                      </p:cBhvr>
                                    </p:animEffect>
                                    <p:set>
                                      <p:cBhvr>
                                        <p:cTn id="391" dur="1" fill="hold">
                                          <p:stCondLst>
                                            <p:cond delay="499"/>
                                          </p:stCondLst>
                                        </p:cTn>
                                        <p:tgtEl>
                                          <p:spTgt spid="58611"/>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8614"/>
                                        </p:tgtEl>
                                        <p:attrNameLst>
                                          <p:attrName>style.visibility</p:attrName>
                                        </p:attrNameLst>
                                      </p:cBhvr>
                                      <p:to>
                                        <p:strVal val="visible"/>
                                      </p:to>
                                    </p:set>
                                    <p:animEffect transition="in" filter="slide(fromTop)">
                                      <p:cBhvr>
                                        <p:cTn id="394" dur="500"/>
                                        <p:tgtEl>
                                          <p:spTgt spid="58614"/>
                                        </p:tgtEl>
                                      </p:cBhvr>
                                    </p:animEffect>
                                  </p:childTnLst>
                                </p:cTn>
                              </p:par>
                              <p:par>
                                <p:cTn id="395" presetID="12" presetClass="exit" presetSubtype="4" fill="hold" nodeType="withEffect">
                                  <p:stCondLst>
                                    <p:cond delay="58000"/>
                                  </p:stCondLst>
                                  <p:childTnLst>
                                    <p:animEffect transition="out" filter="slide(fromBottom)">
                                      <p:cBhvr>
                                        <p:cTn id="396" dur="500"/>
                                        <p:tgtEl>
                                          <p:spTgt spid="58614"/>
                                        </p:tgtEl>
                                      </p:cBhvr>
                                    </p:animEffect>
                                    <p:set>
                                      <p:cBhvr>
                                        <p:cTn id="397" dur="1" fill="hold">
                                          <p:stCondLst>
                                            <p:cond delay="499"/>
                                          </p:stCondLst>
                                        </p:cTn>
                                        <p:tgtEl>
                                          <p:spTgt spid="58614"/>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8617"/>
                                        </p:tgtEl>
                                        <p:attrNameLst>
                                          <p:attrName>style.visibility</p:attrName>
                                        </p:attrNameLst>
                                      </p:cBhvr>
                                      <p:to>
                                        <p:strVal val="visible"/>
                                      </p:to>
                                    </p:set>
                                    <p:animEffect transition="in" filter="slide(fromTop)">
                                      <p:cBhvr>
                                        <p:cTn id="400" dur="500"/>
                                        <p:tgtEl>
                                          <p:spTgt spid="58617"/>
                                        </p:tgtEl>
                                      </p:cBhvr>
                                    </p:animEffect>
                                  </p:childTnLst>
                                </p:cTn>
                              </p:par>
                              <p:par>
                                <p:cTn id="401" presetID="12" presetClass="exit" presetSubtype="4" fill="hold" nodeType="withEffect">
                                  <p:stCondLst>
                                    <p:cond delay="59000"/>
                                  </p:stCondLst>
                                  <p:childTnLst>
                                    <p:animEffect transition="out" filter="slide(fromBottom)">
                                      <p:cBhvr>
                                        <p:cTn id="402" dur="500"/>
                                        <p:tgtEl>
                                          <p:spTgt spid="58617"/>
                                        </p:tgtEl>
                                      </p:cBhvr>
                                    </p:animEffect>
                                    <p:set>
                                      <p:cBhvr>
                                        <p:cTn id="403" dur="1" fill="hold">
                                          <p:stCondLst>
                                            <p:cond delay="499"/>
                                          </p:stCondLst>
                                        </p:cTn>
                                        <p:tgtEl>
                                          <p:spTgt spid="58617"/>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8620"/>
                                        </p:tgtEl>
                                        <p:attrNameLst>
                                          <p:attrName>style.visibility</p:attrName>
                                        </p:attrNameLst>
                                      </p:cBhvr>
                                      <p:to>
                                        <p:strVal val="visible"/>
                                      </p:to>
                                    </p:set>
                                    <p:animEffect transition="in" filter="slide(fromTop)">
                                      <p:cBhvr>
                                        <p:cTn id="406" dur="500"/>
                                        <p:tgtEl>
                                          <p:spTgt spid="586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ChangeArrowheads="1"/>
          </p:cNvSpPr>
          <p:nvPr/>
        </p:nvSpPr>
        <p:spPr bwMode="auto">
          <a:xfrm>
            <a:off x="0" y="0"/>
            <a:ext cx="9144000" cy="6858000"/>
          </a:xfrm>
          <a:prstGeom prst="rect">
            <a:avLst/>
          </a:prstGeom>
          <a:gradFill rotWithShape="1">
            <a:gsLst>
              <a:gs pos="0">
                <a:srgbClr val="FFFFFF">
                  <a:gamma/>
                  <a:shade val="86275"/>
                  <a:invGamma/>
                </a:srgbClr>
              </a:gs>
              <a:gs pos="50000">
                <a:srgbClr val="FFFFFF"/>
              </a:gs>
              <a:gs pos="100000">
                <a:srgbClr val="FFFFFF">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395" name="Rectangle 3"/>
          <p:cNvSpPr>
            <a:spLocks noChangeArrowheads="1"/>
          </p:cNvSpPr>
          <p:nvPr/>
        </p:nvSpPr>
        <p:spPr bwMode="auto">
          <a:xfrm>
            <a:off x="0" y="0"/>
            <a:ext cx="9144000" cy="3933825"/>
          </a:xfrm>
          <a:prstGeom prst="rect">
            <a:avLst/>
          </a:prstGeom>
          <a:gradFill rotWithShape="1">
            <a:gsLst>
              <a:gs pos="0">
                <a:schemeClr val="bg1"/>
              </a:gs>
              <a:gs pos="100000">
                <a:schemeClr val="bg1">
                  <a:gamma/>
                  <a:shade val="79608"/>
                  <a:invGamma/>
                  <a:alpha val="0"/>
                </a:scheme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396" name="Rectangle 4"/>
          <p:cNvSpPr>
            <a:spLocks noChangeArrowheads="1"/>
          </p:cNvSpPr>
          <p:nvPr/>
        </p:nvSpPr>
        <p:spPr bwMode="auto">
          <a:xfrm>
            <a:off x="0" y="3819525"/>
            <a:ext cx="9144000" cy="3038475"/>
          </a:xfrm>
          <a:prstGeom prst="rect">
            <a:avLst/>
          </a:prstGeom>
          <a:gradFill rotWithShape="1">
            <a:gsLst>
              <a:gs pos="0">
                <a:srgbClr val="C0C0C0"/>
              </a:gs>
              <a:gs pos="100000">
                <a:srgbClr val="C0C0C0">
                  <a:gamma/>
                  <a:tint val="43922"/>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397" name="Rectangle 5"/>
          <p:cNvSpPr>
            <a:spLocks noChangeArrowheads="1"/>
          </p:cNvSpPr>
          <p:nvPr/>
        </p:nvSpPr>
        <p:spPr bwMode="auto">
          <a:xfrm>
            <a:off x="0" y="3819525"/>
            <a:ext cx="9144000" cy="712788"/>
          </a:xfrm>
          <a:prstGeom prst="rect">
            <a:avLst/>
          </a:prstGeom>
          <a:gradFill rotWithShape="1">
            <a:gsLst>
              <a:gs pos="0">
                <a:schemeClr val="bg2">
                  <a:alpha val="91000"/>
                </a:schemeClr>
              </a:gs>
              <a:gs pos="100000">
                <a:schemeClr val="bg2">
                  <a:gamma/>
                  <a:shade val="46275"/>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398" name="Freeform 6"/>
          <p:cNvSpPr>
            <a:spLocks/>
          </p:cNvSpPr>
          <p:nvPr/>
        </p:nvSpPr>
        <p:spPr bwMode="auto">
          <a:xfrm>
            <a:off x="506413" y="1595438"/>
            <a:ext cx="8132762" cy="533400"/>
          </a:xfrm>
          <a:custGeom>
            <a:avLst/>
            <a:gdLst>
              <a:gd name="T0" fmla="*/ 5365 w 5772"/>
              <a:gd name="T1" fmla="*/ 62 h 636"/>
              <a:gd name="T2" fmla="*/ 5359 w 5772"/>
              <a:gd name="T3" fmla="*/ 53 h 636"/>
              <a:gd name="T4" fmla="*/ 5358 w 5772"/>
              <a:gd name="T5" fmla="*/ 52 h 636"/>
              <a:gd name="T6" fmla="*/ 5354 w 5772"/>
              <a:gd name="T7" fmla="*/ 47 h 636"/>
              <a:gd name="T8" fmla="*/ 5325 w 5772"/>
              <a:gd name="T9" fmla="*/ 22 h 636"/>
              <a:gd name="T10" fmla="*/ 5319 w 5772"/>
              <a:gd name="T11" fmla="*/ 18 h 636"/>
              <a:gd name="T12" fmla="*/ 5313 w 5772"/>
              <a:gd name="T13" fmla="*/ 14 h 636"/>
              <a:gd name="T14" fmla="*/ 5305 w 5772"/>
              <a:gd name="T15" fmla="*/ 11 h 636"/>
              <a:gd name="T16" fmla="*/ 5291 w 5772"/>
              <a:gd name="T17" fmla="*/ 6 h 636"/>
              <a:gd name="T18" fmla="*/ 5283 w 5772"/>
              <a:gd name="T19" fmla="*/ 4 h 636"/>
              <a:gd name="T20" fmla="*/ 5276 w 5772"/>
              <a:gd name="T21" fmla="*/ 2 h 636"/>
              <a:gd name="T22" fmla="*/ 5269 w 5772"/>
              <a:gd name="T23" fmla="*/ 1 h 636"/>
              <a:gd name="T24" fmla="*/ 5261 w 5772"/>
              <a:gd name="T25" fmla="*/ 0 h 636"/>
              <a:gd name="T26" fmla="*/ 5251 w 5772"/>
              <a:gd name="T27" fmla="*/ 0 h 636"/>
              <a:gd name="T28" fmla="*/ 521 w 5772"/>
              <a:gd name="T29" fmla="*/ 0 h 636"/>
              <a:gd name="T30" fmla="*/ 511 w 5772"/>
              <a:gd name="T31" fmla="*/ 0 h 636"/>
              <a:gd name="T32" fmla="*/ 503 w 5772"/>
              <a:gd name="T33" fmla="*/ 1 h 636"/>
              <a:gd name="T34" fmla="*/ 496 w 5772"/>
              <a:gd name="T35" fmla="*/ 2 h 636"/>
              <a:gd name="T36" fmla="*/ 489 w 5772"/>
              <a:gd name="T37" fmla="*/ 4 h 636"/>
              <a:gd name="T38" fmla="*/ 482 w 5772"/>
              <a:gd name="T39" fmla="*/ 6 h 636"/>
              <a:gd name="T40" fmla="*/ 467 w 5772"/>
              <a:gd name="T41" fmla="*/ 11 h 636"/>
              <a:gd name="T42" fmla="*/ 460 w 5772"/>
              <a:gd name="T43" fmla="*/ 14 h 636"/>
              <a:gd name="T44" fmla="*/ 453 w 5772"/>
              <a:gd name="T45" fmla="*/ 18 h 636"/>
              <a:gd name="T46" fmla="*/ 447 w 5772"/>
              <a:gd name="T47" fmla="*/ 22 h 636"/>
              <a:gd name="T48" fmla="*/ 441 w 5772"/>
              <a:gd name="T49" fmla="*/ 26 h 636"/>
              <a:gd name="T50" fmla="*/ 424 w 5772"/>
              <a:gd name="T51" fmla="*/ 41 h 636"/>
              <a:gd name="T52" fmla="*/ 419 w 5772"/>
              <a:gd name="T53" fmla="*/ 47 h 636"/>
              <a:gd name="T54" fmla="*/ 414 w 5772"/>
              <a:gd name="T55" fmla="*/ 52 h 636"/>
              <a:gd name="T56" fmla="*/ 414 w 5772"/>
              <a:gd name="T57" fmla="*/ 53 h 636"/>
              <a:gd name="T58" fmla="*/ 407 w 5772"/>
              <a:gd name="T59" fmla="*/ 62 h 636"/>
              <a:gd name="T60" fmla="*/ 0 w 5772"/>
              <a:gd name="T61" fmla="*/ 636 h 636"/>
              <a:gd name="T62" fmla="*/ 385 w 5772"/>
              <a:gd name="T63" fmla="*/ 582 h 636"/>
              <a:gd name="T64" fmla="*/ 385 w 5772"/>
              <a:gd name="T65" fmla="*/ 582 h 636"/>
              <a:gd name="T66" fmla="*/ 5653 w 5772"/>
              <a:gd name="T67" fmla="*/ 582 h 636"/>
              <a:gd name="T68" fmla="*/ 5365 w 5772"/>
              <a:gd name="T69" fmla="*/ 6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72" h="636">
                <a:moveTo>
                  <a:pt x="5365" y="62"/>
                </a:moveTo>
                <a:cubicBezTo>
                  <a:pt x="5365" y="62"/>
                  <a:pt x="5365" y="62"/>
                  <a:pt x="5365" y="62"/>
                </a:cubicBezTo>
                <a:cubicBezTo>
                  <a:pt x="5363" y="59"/>
                  <a:pt x="5361" y="56"/>
                  <a:pt x="5359" y="53"/>
                </a:cubicBezTo>
                <a:cubicBezTo>
                  <a:pt x="5359" y="53"/>
                  <a:pt x="5359" y="53"/>
                  <a:pt x="5359" y="53"/>
                </a:cubicBezTo>
                <a:cubicBezTo>
                  <a:pt x="5358" y="52"/>
                  <a:pt x="5358" y="52"/>
                  <a:pt x="5358" y="52"/>
                </a:cubicBezTo>
                <a:cubicBezTo>
                  <a:pt x="5358" y="52"/>
                  <a:pt x="5358" y="52"/>
                  <a:pt x="5358" y="52"/>
                </a:cubicBezTo>
                <a:cubicBezTo>
                  <a:pt x="5358" y="52"/>
                  <a:pt x="5358" y="52"/>
                  <a:pt x="5358" y="52"/>
                </a:cubicBezTo>
                <a:cubicBezTo>
                  <a:pt x="5357" y="50"/>
                  <a:pt x="5355" y="49"/>
                  <a:pt x="5354" y="47"/>
                </a:cubicBezTo>
                <a:cubicBezTo>
                  <a:pt x="5354" y="47"/>
                  <a:pt x="5354" y="47"/>
                  <a:pt x="5354" y="46"/>
                </a:cubicBezTo>
                <a:cubicBezTo>
                  <a:pt x="5345" y="37"/>
                  <a:pt x="5336" y="29"/>
                  <a:pt x="5325" y="22"/>
                </a:cubicBezTo>
                <a:cubicBezTo>
                  <a:pt x="5325" y="22"/>
                  <a:pt x="5325" y="21"/>
                  <a:pt x="5324" y="21"/>
                </a:cubicBezTo>
                <a:cubicBezTo>
                  <a:pt x="5323" y="20"/>
                  <a:pt x="5321" y="19"/>
                  <a:pt x="5319" y="18"/>
                </a:cubicBezTo>
                <a:cubicBezTo>
                  <a:pt x="5319" y="18"/>
                  <a:pt x="5318" y="18"/>
                  <a:pt x="5318" y="17"/>
                </a:cubicBezTo>
                <a:cubicBezTo>
                  <a:pt x="5316" y="16"/>
                  <a:pt x="5314" y="15"/>
                  <a:pt x="5313" y="14"/>
                </a:cubicBezTo>
                <a:cubicBezTo>
                  <a:pt x="5312" y="14"/>
                  <a:pt x="5312" y="14"/>
                  <a:pt x="5311" y="14"/>
                </a:cubicBezTo>
                <a:cubicBezTo>
                  <a:pt x="5309" y="13"/>
                  <a:pt x="5307" y="12"/>
                  <a:pt x="5305" y="11"/>
                </a:cubicBezTo>
                <a:cubicBezTo>
                  <a:pt x="5305" y="11"/>
                  <a:pt x="5305" y="11"/>
                  <a:pt x="5305" y="11"/>
                </a:cubicBezTo>
                <a:cubicBezTo>
                  <a:pt x="5300" y="9"/>
                  <a:pt x="5295" y="7"/>
                  <a:pt x="5291" y="6"/>
                </a:cubicBezTo>
                <a:cubicBezTo>
                  <a:pt x="5290" y="5"/>
                  <a:pt x="5289" y="5"/>
                  <a:pt x="5289" y="5"/>
                </a:cubicBezTo>
                <a:cubicBezTo>
                  <a:pt x="5287" y="5"/>
                  <a:pt x="5285" y="4"/>
                  <a:pt x="5283" y="4"/>
                </a:cubicBezTo>
                <a:cubicBezTo>
                  <a:pt x="5283" y="3"/>
                  <a:pt x="5282" y="3"/>
                  <a:pt x="5281" y="3"/>
                </a:cubicBezTo>
                <a:cubicBezTo>
                  <a:pt x="5279" y="3"/>
                  <a:pt x="5278" y="2"/>
                  <a:pt x="5276" y="2"/>
                </a:cubicBezTo>
                <a:cubicBezTo>
                  <a:pt x="5275" y="2"/>
                  <a:pt x="5274" y="2"/>
                  <a:pt x="5274" y="2"/>
                </a:cubicBezTo>
                <a:cubicBezTo>
                  <a:pt x="5272" y="1"/>
                  <a:pt x="5270" y="1"/>
                  <a:pt x="5269" y="1"/>
                </a:cubicBezTo>
                <a:cubicBezTo>
                  <a:pt x="5268" y="1"/>
                  <a:pt x="5267" y="1"/>
                  <a:pt x="5266" y="0"/>
                </a:cubicBezTo>
                <a:cubicBezTo>
                  <a:pt x="5264" y="0"/>
                  <a:pt x="5263" y="0"/>
                  <a:pt x="5261" y="0"/>
                </a:cubicBezTo>
                <a:cubicBezTo>
                  <a:pt x="5260" y="0"/>
                  <a:pt x="5259" y="0"/>
                  <a:pt x="5259" y="0"/>
                </a:cubicBezTo>
                <a:cubicBezTo>
                  <a:pt x="5256" y="0"/>
                  <a:pt x="5253" y="0"/>
                  <a:pt x="5251" y="0"/>
                </a:cubicBezTo>
                <a:cubicBezTo>
                  <a:pt x="521" y="0"/>
                  <a:pt x="521" y="0"/>
                  <a:pt x="521" y="0"/>
                </a:cubicBezTo>
                <a:cubicBezTo>
                  <a:pt x="521" y="0"/>
                  <a:pt x="521" y="0"/>
                  <a:pt x="521" y="0"/>
                </a:cubicBezTo>
                <a:cubicBezTo>
                  <a:pt x="519" y="0"/>
                  <a:pt x="516" y="0"/>
                  <a:pt x="514" y="0"/>
                </a:cubicBezTo>
                <a:cubicBezTo>
                  <a:pt x="513" y="0"/>
                  <a:pt x="512" y="0"/>
                  <a:pt x="511" y="0"/>
                </a:cubicBezTo>
                <a:cubicBezTo>
                  <a:pt x="510" y="0"/>
                  <a:pt x="508" y="0"/>
                  <a:pt x="506" y="0"/>
                </a:cubicBezTo>
                <a:cubicBezTo>
                  <a:pt x="505" y="1"/>
                  <a:pt x="504" y="1"/>
                  <a:pt x="503" y="1"/>
                </a:cubicBezTo>
                <a:cubicBezTo>
                  <a:pt x="502" y="1"/>
                  <a:pt x="500" y="1"/>
                  <a:pt x="499" y="2"/>
                </a:cubicBezTo>
                <a:cubicBezTo>
                  <a:pt x="498" y="2"/>
                  <a:pt x="497" y="2"/>
                  <a:pt x="496" y="2"/>
                </a:cubicBezTo>
                <a:cubicBezTo>
                  <a:pt x="494" y="2"/>
                  <a:pt x="493" y="3"/>
                  <a:pt x="491" y="3"/>
                </a:cubicBezTo>
                <a:cubicBezTo>
                  <a:pt x="491" y="3"/>
                  <a:pt x="490" y="3"/>
                  <a:pt x="489" y="4"/>
                </a:cubicBezTo>
                <a:cubicBezTo>
                  <a:pt x="487" y="4"/>
                  <a:pt x="485" y="4"/>
                  <a:pt x="484" y="5"/>
                </a:cubicBezTo>
                <a:cubicBezTo>
                  <a:pt x="483" y="5"/>
                  <a:pt x="482" y="5"/>
                  <a:pt x="482" y="6"/>
                </a:cubicBezTo>
                <a:cubicBezTo>
                  <a:pt x="477" y="7"/>
                  <a:pt x="472" y="9"/>
                  <a:pt x="468" y="11"/>
                </a:cubicBezTo>
                <a:cubicBezTo>
                  <a:pt x="467" y="11"/>
                  <a:pt x="467" y="11"/>
                  <a:pt x="467" y="11"/>
                </a:cubicBezTo>
                <a:cubicBezTo>
                  <a:pt x="465" y="12"/>
                  <a:pt x="463" y="13"/>
                  <a:pt x="461" y="14"/>
                </a:cubicBezTo>
                <a:cubicBezTo>
                  <a:pt x="461" y="14"/>
                  <a:pt x="460" y="14"/>
                  <a:pt x="460" y="14"/>
                </a:cubicBezTo>
                <a:cubicBezTo>
                  <a:pt x="458" y="15"/>
                  <a:pt x="456" y="16"/>
                  <a:pt x="455" y="17"/>
                </a:cubicBezTo>
                <a:cubicBezTo>
                  <a:pt x="454" y="18"/>
                  <a:pt x="454" y="18"/>
                  <a:pt x="453" y="18"/>
                </a:cubicBezTo>
                <a:cubicBezTo>
                  <a:pt x="451" y="19"/>
                  <a:pt x="450" y="20"/>
                  <a:pt x="448" y="21"/>
                </a:cubicBezTo>
                <a:cubicBezTo>
                  <a:pt x="448" y="21"/>
                  <a:pt x="447" y="22"/>
                  <a:pt x="447" y="22"/>
                </a:cubicBezTo>
                <a:cubicBezTo>
                  <a:pt x="445" y="23"/>
                  <a:pt x="443" y="24"/>
                  <a:pt x="441" y="26"/>
                </a:cubicBezTo>
                <a:cubicBezTo>
                  <a:pt x="441" y="26"/>
                  <a:pt x="441" y="26"/>
                  <a:pt x="441" y="26"/>
                </a:cubicBezTo>
                <a:cubicBezTo>
                  <a:pt x="435" y="30"/>
                  <a:pt x="429" y="35"/>
                  <a:pt x="424" y="41"/>
                </a:cubicBezTo>
                <a:cubicBezTo>
                  <a:pt x="424" y="41"/>
                  <a:pt x="424" y="41"/>
                  <a:pt x="424" y="41"/>
                </a:cubicBezTo>
                <a:cubicBezTo>
                  <a:pt x="422" y="43"/>
                  <a:pt x="420" y="45"/>
                  <a:pt x="419" y="46"/>
                </a:cubicBezTo>
                <a:cubicBezTo>
                  <a:pt x="419" y="47"/>
                  <a:pt x="419" y="47"/>
                  <a:pt x="419" y="47"/>
                </a:cubicBezTo>
                <a:cubicBezTo>
                  <a:pt x="417" y="49"/>
                  <a:pt x="415" y="50"/>
                  <a:pt x="414" y="52"/>
                </a:cubicBezTo>
                <a:cubicBezTo>
                  <a:pt x="414" y="52"/>
                  <a:pt x="414" y="52"/>
                  <a:pt x="414" y="52"/>
                </a:cubicBezTo>
                <a:cubicBezTo>
                  <a:pt x="414" y="52"/>
                  <a:pt x="414" y="52"/>
                  <a:pt x="414" y="52"/>
                </a:cubicBezTo>
                <a:cubicBezTo>
                  <a:pt x="414" y="53"/>
                  <a:pt x="414" y="53"/>
                  <a:pt x="414" y="53"/>
                </a:cubicBezTo>
                <a:cubicBezTo>
                  <a:pt x="414" y="53"/>
                  <a:pt x="414" y="53"/>
                  <a:pt x="414" y="53"/>
                </a:cubicBezTo>
                <a:cubicBezTo>
                  <a:pt x="411" y="56"/>
                  <a:pt x="409" y="59"/>
                  <a:pt x="407" y="62"/>
                </a:cubicBezTo>
                <a:cubicBezTo>
                  <a:pt x="407" y="62"/>
                  <a:pt x="407" y="62"/>
                  <a:pt x="407" y="62"/>
                </a:cubicBezTo>
                <a:cubicBezTo>
                  <a:pt x="0" y="636"/>
                  <a:pt x="0" y="636"/>
                  <a:pt x="0" y="636"/>
                </a:cubicBezTo>
                <a:cubicBezTo>
                  <a:pt x="29" y="603"/>
                  <a:pt x="72" y="582"/>
                  <a:pt x="120" y="582"/>
                </a:cubicBezTo>
                <a:cubicBezTo>
                  <a:pt x="385" y="582"/>
                  <a:pt x="385" y="582"/>
                  <a:pt x="385" y="582"/>
                </a:cubicBezTo>
                <a:cubicBezTo>
                  <a:pt x="385" y="582"/>
                  <a:pt x="385" y="582"/>
                  <a:pt x="385" y="582"/>
                </a:cubicBezTo>
                <a:cubicBezTo>
                  <a:pt x="385" y="582"/>
                  <a:pt x="385" y="582"/>
                  <a:pt x="385" y="582"/>
                </a:cubicBezTo>
                <a:cubicBezTo>
                  <a:pt x="5387" y="582"/>
                  <a:pt x="5387" y="582"/>
                  <a:pt x="5387" y="582"/>
                </a:cubicBezTo>
                <a:cubicBezTo>
                  <a:pt x="5653" y="582"/>
                  <a:pt x="5653" y="582"/>
                  <a:pt x="5653" y="582"/>
                </a:cubicBezTo>
                <a:cubicBezTo>
                  <a:pt x="5700" y="582"/>
                  <a:pt x="5743" y="603"/>
                  <a:pt x="5772" y="636"/>
                </a:cubicBezTo>
                <a:lnTo>
                  <a:pt x="5365" y="62"/>
                </a:ln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399" name="Rectangle 7"/>
          <p:cNvSpPr>
            <a:spLocks noChangeArrowheads="1"/>
          </p:cNvSpPr>
          <p:nvPr/>
        </p:nvSpPr>
        <p:spPr bwMode="auto">
          <a:xfrm flipV="1">
            <a:off x="0" y="3429000"/>
            <a:ext cx="9144000" cy="398463"/>
          </a:xfrm>
          <a:prstGeom prst="rect">
            <a:avLst/>
          </a:prstGeom>
          <a:gradFill rotWithShape="1">
            <a:gsLst>
              <a:gs pos="0">
                <a:srgbClr val="C0C0C0">
                  <a:alpha val="91000"/>
                </a:srgbClr>
              </a:gs>
              <a:gs pos="100000">
                <a:srgbClr val="C0C0C0">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00" name="AutoShape 8"/>
          <p:cNvSpPr>
            <a:spLocks noChangeArrowheads="1"/>
          </p:cNvSpPr>
          <p:nvPr/>
        </p:nvSpPr>
        <p:spPr bwMode="auto">
          <a:xfrm>
            <a:off x="447675" y="2051050"/>
            <a:ext cx="8248650" cy="3205163"/>
          </a:xfrm>
          <a:prstGeom prst="roundRect">
            <a:avLst>
              <a:gd name="adj" fmla="val 7014"/>
            </a:avLst>
          </a:prstGeom>
          <a:gradFill rotWithShape="1">
            <a:gsLst>
              <a:gs pos="0">
                <a:schemeClr val="tx2">
                  <a:gamma/>
                  <a:tint val="73725"/>
                  <a:invGamma/>
                </a:schemeClr>
              </a:gs>
              <a:gs pos="100000">
                <a:schemeClr val="tx2"/>
              </a:gs>
            </a:gsLst>
            <a:lin ang="2700000" scaled="1"/>
          </a:gradFill>
          <a:ln w="9525">
            <a:solidFill>
              <a:srgbClr val="32323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grpSp>
        <p:nvGrpSpPr>
          <p:cNvPr id="59401" name="Group 9"/>
          <p:cNvGrpSpPr>
            <a:grpSpLocks/>
          </p:cNvGrpSpPr>
          <p:nvPr/>
        </p:nvGrpSpPr>
        <p:grpSpPr bwMode="auto">
          <a:xfrm>
            <a:off x="703263" y="2762250"/>
            <a:ext cx="1168400" cy="1912938"/>
            <a:chOff x="275" y="2008"/>
            <a:chExt cx="795" cy="1276"/>
          </a:xfrm>
        </p:grpSpPr>
        <p:sp>
          <p:nvSpPr>
            <p:cNvPr id="59402" name="AutoShape 1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03" name="AutoShape 1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04" name="AutoShape 1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05" name="AutoShape 1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9406" name="Group 14"/>
          <p:cNvGrpSpPr>
            <a:grpSpLocks/>
          </p:cNvGrpSpPr>
          <p:nvPr/>
        </p:nvGrpSpPr>
        <p:grpSpPr bwMode="auto">
          <a:xfrm>
            <a:off x="1943100" y="2765425"/>
            <a:ext cx="1168400" cy="1912938"/>
            <a:chOff x="275" y="2008"/>
            <a:chExt cx="795" cy="1276"/>
          </a:xfrm>
        </p:grpSpPr>
        <p:sp>
          <p:nvSpPr>
            <p:cNvPr id="59407" name="AutoShape 1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08" name="AutoShape 1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09" name="AutoShape 1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10" name="AutoShape 1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9411" name="Group 19"/>
          <p:cNvGrpSpPr>
            <a:grpSpLocks/>
          </p:cNvGrpSpPr>
          <p:nvPr/>
        </p:nvGrpSpPr>
        <p:grpSpPr bwMode="auto">
          <a:xfrm>
            <a:off x="3368675" y="2762250"/>
            <a:ext cx="1168400" cy="1912938"/>
            <a:chOff x="275" y="2008"/>
            <a:chExt cx="795" cy="1276"/>
          </a:xfrm>
        </p:grpSpPr>
        <p:sp>
          <p:nvSpPr>
            <p:cNvPr id="59412" name="AutoShape 2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13" name="AutoShape 2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14" name="AutoShape 2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15" name="AutoShape 2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9416" name="Group 24"/>
          <p:cNvGrpSpPr>
            <a:grpSpLocks/>
          </p:cNvGrpSpPr>
          <p:nvPr/>
        </p:nvGrpSpPr>
        <p:grpSpPr bwMode="auto">
          <a:xfrm>
            <a:off x="4606925" y="2765425"/>
            <a:ext cx="1168400" cy="1912938"/>
            <a:chOff x="275" y="2008"/>
            <a:chExt cx="795" cy="1276"/>
          </a:xfrm>
        </p:grpSpPr>
        <p:sp>
          <p:nvSpPr>
            <p:cNvPr id="59417" name="AutoShape 25"/>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18" name="AutoShape 26"/>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19" name="AutoShape 27"/>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sp>
          <p:nvSpPr>
            <p:cNvPr id="59420" name="AutoShape 28"/>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latin typeface="Arial Narrow" pitchFamily="34" charset="0"/>
              </a:endParaRPr>
            </a:p>
          </p:txBody>
        </p:sp>
      </p:grpSp>
      <p:grpSp>
        <p:nvGrpSpPr>
          <p:cNvPr id="59421" name="Group 29"/>
          <p:cNvGrpSpPr>
            <a:grpSpLocks/>
          </p:cNvGrpSpPr>
          <p:nvPr/>
        </p:nvGrpSpPr>
        <p:grpSpPr bwMode="auto">
          <a:xfrm>
            <a:off x="6030913" y="2762250"/>
            <a:ext cx="1168400" cy="1912938"/>
            <a:chOff x="275" y="2008"/>
            <a:chExt cx="795" cy="1276"/>
          </a:xfrm>
        </p:grpSpPr>
        <p:sp>
          <p:nvSpPr>
            <p:cNvPr id="59422" name="AutoShape 30"/>
            <p:cNvSpPr>
              <a:spLocks noChangeArrowheads="1"/>
            </p:cNvSpPr>
            <p:nvPr/>
          </p:nvSpPr>
          <p:spPr bwMode="auto">
            <a:xfrm>
              <a:off x="275" y="2008"/>
              <a:ext cx="795" cy="1276"/>
            </a:xfrm>
            <a:prstGeom prst="roundRect">
              <a:avLst>
                <a:gd name="adj" fmla="val 0"/>
              </a:avLst>
            </a:prstGeom>
            <a:gradFill rotWithShape="1">
              <a:gsLst>
                <a:gs pos="0">
                  <a:schemeClr val="bg1">
                    <a:gamma/>
                    <a:shade val="85882"/>
                    <a:invGamma/>
                  </a:schemeClr>
                </a:gs>
                <a:gs pos="50000">
                  <a:schemeClr val="bg1"/>
                </a:gs>
                <a:gs pos="100000">
                  <a:schemeClr val="bg1">
                    <a:gamma/>
                    <a:shade val="85882"/>
                    <a:invGamma/>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0000"/>
                </a:solidFill>
                <a:latin typeface="Arial Narrow" pitchFamily="34" charset="0"/>
              </a:endParaRPr>
            </a:p>
          </p:txBody>
        </p:sp>
        <p:sp>
          <p:nvSpPr>
            <p:cNvPr id="59423" name="AutoShape 31"/>
            <p:cNvSpPr>
              <a:spLocks noChangeArrowheads="1"/>
            </p:cNvSpPr>
            <p:nvPr/>
          </p:nvSpPr>
          <p:spPr bwMode="auto">
            <a:xfrm>
              <a:off x="275" y="2008"/>
              <a:ext cx="795" cy="152"/>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0000"/>
                </a:solidFill>
                <a:latin typeface="Arial Narrow" pitchFamily="34" charset="0"/>
              </a:endParaRPr>
            </a:p>
          </p:txBody>
        </p:sp>
        <p:sp>
          <p:nvSpPr>
            <p:cNvPr id="59424" name="AutoShape 32"/>
            <p:cNvSpPr>
              <a:spLocks noChangeArrowheads="1"/>
            </p:cNvSpPr>
            <p:nvPr/>
          </p:nvSpPr>
          <p:spPr bwMode="auto">
            <a:xfrm>
              <a:off x="275" y="3132"/>
              <a:ext cx="795" cy="152"/>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0000"/>
                </a:solidFill>
                <a:latin typeface="Arial Narrow" pitchFamily="34" charset="0"/>
              </a:endParaRPr>
            </a:p>
          </p:txBody>
        </p:sp>
        <p:sp>
          <p:nvSpPr>
            <p:cNvPr id="59425" name="AutoShape 33"/>
            <p:cNvSpPr>
              <a:spLocks noChangeArrowheads="1"/>
            </p:cNvSpPr>
            <p:nvPr/>
          </p:nvSpPr>
          <p:spPr bwMode="auto">
            <a:xfrm>
              <a:off x="275" y="2008"/>
              <a:ext cx="795" cy="1276"/>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0000"/>
                </a:solidFill>
                <a:latin typeface="Arial Narrow" pitchFamily="34" charset="0"/>
              </a:endParaRPr>
            </a:p>
          </p:txBody>
        </p:sp>
      </p:grpSp>
      <p:sp>
        <p:nvSpPr>
          <p:cNvPr id="59426" name="AutoShape 34"/>
          <p:cNvSpPr>
            <a:spLocks noChangeArrowheads="1"/>
          </p:cNvSpPr>
          <p:nvPr/>
        </p:nvSpPr>
        <p:spPr bwMode="auto">
          <a:xfrm>
            <a:off x="7270750" y="2765425"/>
            <a:ext cx="1168400" cy="1912938"/>
          </a:xfrm>
          <a:prstGeom prst="roundRect">
            <a:avLst>
              <a:gd name="adj" fmla="val 0"/>
            </a:avLst>
          </a:prstGeom>
          <a:gradFill rotWithShape="1">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0000"/>
              </a:solidFill>
              <a:latin typeface="Arial Narrow" pitchFamily="34" charset="0"/>
            </a:endParaRPr>
          </a:p>
        </p:txBody>
      </p:sp>
      <p:sp>
        <p:nvSpPr>
          <p:cNvPr id="59427" name="AutoShape 35"/>
          <p:cNvSpPr>
            <a:spLocks noChangeArrowheads="1"/>
          </p:cNvSpPr>
          <p:nvPr/>
        </p:nvSpPr>
        <p:spPr bwMode="auto">
          <a:xfrm>
            <a:off x="7270750" y="2765425"/>
            <a:ext cx="1168400" cy="228600"/>
          </a:xfrm>
          <a:prstGeom prst="roundRect">
            <a:avLst>
              <a:gd name="adj" fmla="val 0"/>
            </a:avLst>
          </a:prstGeom>
          <a:gradFill rotWithShape="1">
            <a:gsLst>
              <a:gs pos="0">
                <a:schemeClr val="tx1">
                  <a:alpha val="44000"/>
                </a:schemeClr>
              </a:gs>
              <a:gs pos="100000">
                <a:schemeClr val="tx1">
                  <a:gamma/>
                  <a:shade val="86275"/>
                  <a:invGamma/>
                  <a:alpha val="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0000"/>
              </a:solidFill>
              <a:latin typeface="Arial Narrow" pitchFamily="34" charset="0"/>
            </a:endParaRPr>
          </a:p>
        </p:txBody>
      </p:sp>
      <p:sp>
        <p:nvSpPr>
          <p:cNvPr id="59428" name="AutoShape 36"/>
          <p:cNvSpPr>
            <a:spLocks noChangeArrowheads="1"/>
          </p:cNvSpPr>
          <p:nvPr/>
        </p:nvSpPr>
        <p:spPr bwMode="auto">
          <a:xfrm>
            <a:off x="7270750" y="4449763"/>
            <a:ext cx="1168400" cy="228600"/>
          </a:xfrm>
          <a:prstGeom prst="roundRect">
            <a:avLst>
              <a:gd name="adj" fmla="val 0"/>
            </a:avLst>
          </a:prstGeom>
          <a:gradFill rotWithShape="1">
            <a:gsLst>
              <a:gs pos="0">
                <a:schemeClr val="tx1">
                  <a:gamma/>
                  <a:shade val="86275"/>
                  <a:invGamma/>
                  <a:alpha val="0"/>
                </a:schemeClr>
              </a:gs>
              <a:gs pos="100000">
                <a:schemeClr val="tx1">
                  <a:alpha val="44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0000"/>
              </a:solidFill>
              <a:latin typeface="Arial Narrow" pitchFamily="34" charset="0"/>
            </a:endParaRPr>
          </a:p>
        </p:txBody>
      </p:sp>
      <p:sp>
        <p:nvSpPr>
          <p:cNvPr id="59429" name="AutoShape 37"/>
          <p:cNvSpPr>
            <a:spLocks noChangeArrowheads="1"/>
          </p:cNvSpPr>
          <p:nvPr/>
        </p:nvSpPr>
        <p:spPr bwMode="auto">
          <a:xfrm>
            <a:off x="7270750" y="2765425"/>
            <a:ext cx="1168400" cy="1912938"/>
          </a:xfrm>
          <a:prstGeom prst="roundRect">
            <a:avLst>
              <a:gd name="adj" fmla="val 0"/>
            </a:avLst>
          </a:prstGeom>
          <a:noFill/>
          <a:ln w="25400">
            <a:solidFill>
              <a:srgbClr val="1C1C1C"/>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solidFill>
                <a:srgbClr val="FF0000"/>
              </a:solidFill>
              <a:latin typeface="Arial Narrow" pitchFamily="34" charset="0"/>
            </a:endParaRPr>
          </a:p>
        </p:txBody>
      </p:sp>
      <p:sp>
        <p:nvSpPr>
          <p:cNvPr id="59430" name="AutoShape 38"/>
          <p:cNvSpPr>
            <a:spLocks noChangeArrowheads="1"/>
          </p:cNvSpPr>
          <p:nvPr/>
        </p:nvSpPr>
        <p:spPr bwMode="auto">
          <a:xfrm flipV="1">
            <a:off x="447675" y="5267325"/>
            <a:ext cx="8248650" cy="1077913"/>
          </a:xfrm>
          <a:prstGeom prst="roundRect">
            <a:avLst>
              <a:gd name="adj" fmla="val 22824"/>
            </a:avLst>
          </a:prstGeom>
          <a:gradFill rotWithShape="1">
            <a:gsLst>
              <a:gs pos="0">
                <a:schemeClr val="tx2">
                  <a:gamma/>
                  <a:tint val="73725"/>
                  <a:invGamma/>
                  <a:alpha val="0"/>
                </a:schemeClr>
              </a:gs>
              <a:gs pos="100000">
                <a:schemeClr val="tx2">
                  <a:alpha val="16000"/>
                </a:schemeClr>
              </a:gs>
            </a:gsLst>
            <a:lin ang="5400000" scaled="1"/>
          </a:gradFill>
          <a:ln>
            <a:noFill/>
          </a:ln>
          <a:effectLst/>
          <a:extLst>
            <a:ext uri="{91240B29-F687-4F45-9708-019B960494DF}">
              <a14:hiddenLine xmlns:a14="http://schemas.microsoft.com/office/drawing/2010/main" w="9525">
                <a:solidFill>
                  <a:srgbClr val="32323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en-US" altLang="en-US"/>
          </a:p>
        </p:txBody>
      </p:sp>
      <p:grpSp>
        <p:nvGrpSpPr>
          <p:cNvPr id="59431" name="Group 39"/>
          <p:cNvGrpSpPr>
            <a:grpSpLocks/>
          </p:cNvGrpSpPr>
          <p:nvPr/>
        </p:nvGrpSpPr>
        <p:grpSpPr bwMode="auto">
          <a:xfrm>
            <a:off x="7270750" y="2981325"/>
            <a:ext cx="1168400" cy="1473200"/>
            <a:chOff x="4580" y="1878"/>
            <a:chExt cx="736" cy="928"/>
          </a:xfrm>
        </p:grpSpPr>
        <p:sp>
          <p:nvSpPr>
            <p:cNvPr id="59432" name="Rectangle 4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33" name="Text Box 4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0</a:t>
              </a:r>
            </a:p>
          </p:txBody>
        </p:sp>
      </p:grpSp>
      <p:grpSp>
        <p:nvGrpSpPr>
          <p:cNvPr id="59434" name="Group 42"/>
          <p:cNvGrpSpPr>
            <a:grpSpLocks/>
          </p:cNvGrpSpPr>
          <p:nvPr/>
        </p:nvGrpSpPr>
        <p:grpSpPr bwMode="auto">
          <a:xfrm>
            <a:off x="7270750" y="2981325"/>
            <a:ext cx="1168400" cy="1473200"/>
            <a:chOff x="4580" y="1878"/>
            <a:chExt cx="736" cy="928"/>
          </a:xfrm>
        </p:grpSpPr>
        <p:sp>
          <p:nvSpPr>
            <p:cNvPr id="59435" name="Rectangle 4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36" name="Text Box 4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9</a:t>
              </a:r>
            </a:p>
          </p:txBody>
        </p:sp>
      </p:grpSp>
      <p:grpSp>
        <p:nvGrpSpPr>
          <p:cNvPr id="59437" name="Group 45"/>
          <p:cNvGrpSpPr>
            <a:grpSpLocks/>
          </p:cNvGrpSpPr>
          <p:nvPr/>
        </p:nvGrpSpPr>
        <p:grpSpPr bwMode="auto">
          <a:xfrm>
            <a:off x="6030913" y="2981325"/>
            <a:ext cx="1168400" cy="1473200"/>
            <a:chOff x="4580" y="1878"/>
            <a:chExt cx="736" cy="928"/>
          </a:xfrm>
        </p:grpSpPr>
        <p:sp>
          <p:nvSpPr>
            <p:cNvPr id="59438" name="Rectangle 4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39" name="Text Box 4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0</a:t>
              </a:r>
            </a:p>
          </p:txBody>
        </p:sp>
      </p:grpSp>
      <p:grpSp>
        <p:nvGrpSpPr>
          <p:cNvPr id="59440" name="Group 48"/>
          <p:cNvGrpSpPr>
            <a:grpSpLocks/>
          </p:cNvGrpSpPr>
          <p:nvPr/>
        </p:nvGrpSpPr>
        <p:grpSpPr bwMode="auto">
          <a:xfrm>
            <a:off x="1943100" y="2982913"/>
            <a:ext cx="1168400" cy="1473200"/>
            <a:chOff x="4580" y="1878"/>
            <a:chExt cx="736" cy="928"/>
          </a:xfrm>
        </p:grpSpPr>
        <p:sp>
          <p:nvSpPr>
            <p:cNvPr id="59441" name="Rectangle 4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42" name="Text Box 5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9443" name="Group 51"/>
          <p:cNvGrpSpPr>
            <a:grpSpLocks/>
          </p:cNvGrpSpPr>
          <p:nvPr/>
        </p:nvGrpSpPr>
        <p:grpSpPr bwMode="auto">
          <a:xfrm>
            <a:off x="703263" y="2982913"/>
            <a:ext cx="1168400" cy="1473200"/>
            <a:chOff x="4580" y="1878"/>
            <a:chExt cx="736" cy="928"/>
          </a:xfrm>
        </p:grpSpPr>
        <p:sp>
          <p:nvSpPr>
            <p:cNvPr id="59444" name="Rectangle 5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45" name="Text Box 5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9446" name="Group 54"/>
          <p:cNvGrpSpPr>
            <a:grpSpLocks/>
          </p:cNvGrpSpPr>
          <p:nvPr/>
        </p:nvGrpSpPr>
        <p:grpSpPr bwMode="auto">
          <a:xfrm>
            <a:off x="4606925" y="2984500"/>
            <a:ext cx="1168400" cy="1473200"/>
            <a:chOff x="4580" y="1878"/>
            <a:chExt cx="736" cy="928"/>
          </a:xfrm>
        </p:grpSpPr>
        <p:sp>
          <p:nvSpPr>
            <p:cNvPr id="59447" name="Rectangle 5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48" name="Text Box 5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1</a:t>
              </a:r>
            </a:p>
          </p:txBody>
        </p:sp>
      </p:grpSp>
      <p:grpSp>
        <p:nvGrpSpPr>
          <p:cNvPr id="59449" name="Group 57"/>
          <p:cNvGrpSpPr>
            <a:grpSpLocks/>
          </p:cNvGrpSpPr>
          <p:nvPr/>
        </p:nvGrpSpPr>
        <p:grpSpPr bwMode="auto">
          <a:xfrm>
            <a:off x="7270750" y="2981325"/>
            <a:ext cx="1168400" cy="1473200"/>
            <a:chOff x="4580" y="1878"/>
            <a:chExt cx="736" cy="928"/>
          </a:xfrm>
        </p:grpSpPr>
        <p:sp>
          <p:nvSpPr>
            <p:cNvPr id="59450" name="Rectangle 5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51" name="Text Box 5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8</a:t>
              </a:r>
            </a:p>
          </p:txBody>
        </p:sp>
      </p:grpSp>
      <p:grpSp>
        <p:nvGrpSpPr>
          <p:cNvPr id="59452" name="Group 60"/>
          <p:cNvGrpSpPr>
            <a:grpSpLocks/>
          </p:cNvGrpSpPr>
          <p:nvPr/>
        </p:nvGrpSpPr>
        <p:grpSpPr bwMode="auto">
          <a:xfrm>
            <a:off x="7270750" y="2981325"/>
            <a:ext cx="1168400" cy="1473200"/>
            <a:chOff x="4580" y="1878"/>
            <a:chExt cx="736" cy="928"/>
          </a:xfrm>
        </p:grpSpPr>
        <p:sp>
          <p:nvSpPr>
            <p:cNvPr id="59453" name="Rectangle 6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54" name="Text Box 6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7</a:t>
              </a:r>
            </a:p>
          </p:txBody>
        </p:sp>
      </p:grpSp>
      <p:grpSp>
        <p:nvGrpSpPr>
          <p:cNvPr id="59455" name="Group 63"/>
          <p:cNvGrpSpPr>
            <a:grpSpLocks/>
          </p:cNvGrpSpPr>
          <p:nvPr/>
        </p:nvGrpSpPr>
        <p:grpSpPr bwMode="auto">
          <a:xfrm>
            <a:off x="7270750" y="2981325"/>
            <a:ext cx="1168400" cy="1473200"/>
            <a:chOff x="4580" y="1878"/>
            <a:chExt cx="736" cy="928"/>
          </a:xfrm>
        </p:grpSpPr>
        <p:sp>
          <p:nvSpPr>
            <p:cNvPr id="59456" name="Rectangle 6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57" name="Text Box 6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6</a:t>
              </a:r>
            </a:p>
          </p:txBody>
        </p:sp>
      </p:grpSp>
      <p:grpSp>
        <p:nvGrpSpPr>
          <p:cNvPr id="59458" name="Group 66"/>
          <p:cNvGrpSpPr>
            <a:grpSpLocks/>
          </p:cNvGrpSpPr>
          <p:nvPr/>
        </p:nvGrpSpPr>
        <p:grpSpPr bwMode="auto">
          <a:xfrm>
            <a:off x="7270750" y="2981325"/>
            <a:ext cx="1168400" cy="1473200"/>
            <a:chOff x="4580" y="1878"/>
            <a:chExt cx="736" cy="928"/>
          </a:xfrm>
        </p:grpSpPr>
        <p:sp>
          <p:nvSpPr>
            <p:cNvPr id="59459" name="Rectangle 6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60" name="Text Box 6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5</a:t>
              </a:r>
            </a:p>
          </p:txBody>
        </p:sp>
      </p:grpSp>
      <p:grpSp>
        <p:nvGrpSpPr>
          <p:cNvPr id="59461" name="Group 69"/>
          <p:cNvGrpSpPr>
            <a:grpSpLocks/>
          </p:cNvGrpSpPr>
          <p:nvPr/>
        </p:nvGrpSpPr>
        <p:grpSpPr bwMode="auto">
          <a:xfrm>
            <a:off x="7270750" y="2981325"/>
            <a:ext cx="1168400" cy="1473200"/>
            <a:chOff x="4580" y="1878"/>
            <a:chExt cx="736" cy="928"/>
          </a:xfrm>
        </p:grpSpPr>
        <p:sp>
          <p:nvSpPr>
            <p:cNvPr id="59462" name="Rectangle 7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63" name="Text Box 7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4</a:t>
              </a:r>
            </a:p>
          </p:txBody>
        </p:sp>
      </p:grpSp>
      <p:grpSp>
        <p:nvGrpSpPr>
          <p:cNvPr id="59464" name="Group 72"/>
          <p:cNvGrpSpPr>
            <a:grpSpLocks/>
          </p:cNvGrpSpPr>
          <p:nvPr/>
        </p:nvGrpSpPr>
        <p:grpSpPr bwMode="auto">
          <a:xfrm>
            <a:off x="7270750" y="2981325"/>
            <a:ext cx="1168400" cy="1473200"/>
            <a:chOff x="4580" y="1878"/>
            <a:chExt cx="736" cy="928"/>
          </a:xfrm>
        </p:grpSpPr>
        <p:sp>
          <p:nvSpPr>
            <p:cNvPr id="59465" name="Rectangle 7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66" name="Text Box 7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3</a:t>
              </a:r>
            </a:p>
          </p:txBody>
        </p:sp>
      </p:grpSp>
      <p:grpSp>
        <p:nvGrpSpPr>
          <p:cNvPr id="59467" name="Group 75"/>
          <p:cNvGrpSpPr>
            <a:grpSpLocks/>
          </p:cNvGrpSpPr>
          <p:nvPr/>
        </p:nvGrpSpPr>
        <p:grpSpPr bwMode="auto">
          <a:xfrm>
            <a:off x="7270750" y="2981325"/>
            <a:ext cx="1168400" cy="1473200"/>
            <a:chOff x="4580" y="1878"/>
            <a:chExt cx="736" cy="928"/>
          </a:xfrm>
        </p:grpSpPr>
        <p:sp>
          <p:nvSpPr>
            <p:cNvPr id="59468" name="Rectangle 7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69" name="Text Box 7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2</a:t>
              </a:r>
            </a:p>
          </p:txBody>
        </p:sp>
      </p:grpSp>
      <p:grpSp>
        <p:nvGrpSpPr>
          <p:cNvPr id="59470" name="Group 78"/>
          <p:cNvGrpSpPr>
            <a:grpSpLocks/>
          </p:cNvGrpSpPr>
          <p:nvPr/>
        </p:nvGrpSpPr>
        <p:grpSpPr bwMode="auto">
          <a:xfrm>
            <a:off x="7270750" y="2981325"/>
            <a:ext cx="1168400" cy="1473200"/>
            <a:chOff x="4580" y="1878"/>
            <a:chExt cx="736" cy="928"/>
          </a:xfrm>
        </p:grpSpPr>
        <p:sp>
          <p:nvSpPr>
            <p:cNvPr id="59471" name="Rectangle 7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72" name="Text Box 8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1</a:t>
              </a:r>
            </a:p>
          </p:txBody>
        </p:sp>
      </p:grpSp>
      <p:grpSp>
        <p:nvGrpSpPr>
          <p:cNvPr id="59473" name="Group 81"/>
          <p:cNvGrpSpPr>
            <a:grpSpLocks/>
          </p:cNvGrpSpPr>
          <p:nvPr/>
        </p:nvGrpSpPr>
        <p:grpSpPr bwMode="auto">
          <a:xfrm>
            <a:off x="6030913" y="2981325"/>
            <a:ext cx="1168400" cy="1473200"/>
            <a:chOff x="4580" y="1878"/>
            <a:chExt cx="736" cy="928"/>
          </a:xfrm>
        </p:grpSpPr>
        <p:sp>
          <p:nvSpPr>
            <p:cNvPr id="59474" name="Rectangle 8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75" name="Text Box 8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5</a:t>
              </a:r>
            </a:p>
          </p:txBody>
        </p:sp>
      </p:grpSp>
      <p:grpSp>
        <p:nvGrpSpPr>
          <p:cNvPr id="59476" name="Group 84"/>
          <p:cNvGrpSpPr>
            <a:grpSpLocks/>
          </p:cNvGrpSpPr>
          <p:nvPr/>
        </p:nvGrpSpPr>
        <p:grpSpPr bwMode="auto">
          <a:xfrm>
            <a:off x="4606925" y="2984500"/>
            <a:ext cx="1168400" cy="1473200"/>
            <a:chOff x="4580" y="1878"/>
            <a:chExt cx="736" cy="928"/>
          </a:xfrm>
        </p:grpSpPr>
        <p:sp>
          <p:nvSpPr>
            <p:cNvPr id="59477" name="Rectangle 8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78" name="Text Box 8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9479" name="Group 87"/>
          <p:cNvGrpSpPr>
            <a:grpSpLocks/>
          </p:cNvGrpSpPr>
          <p:nvPr/>
        </p:nvGrpSpPr>
        <p:grpSpPr bwMode="auto">
          <a:xfrm>
            <a:off x="3368675" y="2981325"/>
            <a:ext cx="1168400" cy="1473200"/>
            <a:chOff x="4580" y="1878"/>
            <a:chExt cx="736" cy="928"/>
          </a:xfrm>
        </p:grpSpPr>
        <p:sp>
          <p:nvSpPr>
            <p:cNvPr id="59480" name="Rectangle 8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81" name="Text Box 8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latin typeface="Arial Narrow" pitchFamily="34" charset="0"/>
                </a:rPr>
                <a:t>0</a:t>
              </a:r>
            </a:p>
          </p:txBody>
        </p:sp>
      </p:grpSp>
      <p:grpSp>
        <p:nvGrpSpPr>
          <p:cNvPr id="59482" name="Group 90"/>
          <p:cNvGrpSpPr>
            <a:grpSpLocks/>
          </p:cNvGrpSpPr>
          <p:nvPr/>
        </p:nvGrpSpPr>
        <p:grpSpPr bwMode="auto">
          <a:xfrm>
            <a:off x="7270750" y="2981325"/>
            <a:ext cx="1168400" cy="1473200"/>
            <a:chOff x="4580" y="1878"/>
            <a:chExt cx="736" cy="928"/>
          </a:xfrm>
        </p:grpSpPr>
        <p:sp>
          <p:nvSpPr>
            <p:cNvPr id="59483" name="Rectangle 9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84" name="Text Box 9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0</a:t>
              </a:r>
            </a:p>
          </p:txBody>
        </p:sp>
      </p:grpSp>
      <p:grpSp>
        <p:nvGrpSpPr>
          <p:cNvPr id="59485" name="Group 93"/>
          <p:cNvGrpSpPr>
            <a:grpSpLocks/>
          </p:cNvGrpSpPr>
          <p:nvPr/>
        </p:nvGrpSpPr>
        <p:grpSpPr bwMode="auto">
          <a:xfrm>
            <a:off x="6030913" y="2981325"/>
            <a:ext cx="1168400" cy="1473200"/>
            <a:chOff x="4580" y="1878"/>
            <a:chExt cx="736" cy="928"/>
          </a:xfrm>
        </p:grpSpPr>
        <p:sp>
          <p:nvSpPr>
            <p:cNvPr id="59486" name="Rectangle 9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87" name="Text Box 9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4</a:t>
              </a:r>
            </a:p>
          </p:txBody>
        </p:sp>
      </p:grpSp>
      <p:grpSp>
        <p:nvGrpSpPr>
          <p:cNvPr id="59488" name="Group 96"/>
          <p:cNvGrpSpPr>
            <a:grpSpLocks/>
          </p:cNvGrpSpPr>
          <p:nvPr/>
        </p:nvGrpSpPr>
        <p:grpSpPr bwMode="auto">
          <a:xfrm>
            <a:off x="7270750" y="2981325"/>
            <a:ext cx="1168400" cy="1473200"/>
            <a:chOff x="4580" y="1878"/>
            <a:chExt cx="736" cy="928"/>
          </a:xfrm>
        </p:grpSpPr>
        <p:sp>
          <p:nvSpPr>
            <p:cNvPr id="59489" name="Rectangle 9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90" name="Text Box 9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9</a:t>
              </a:r>
            </a:p>
          </p:txBody>
        </p:sp>
      </p:grpSp>
      <p:grpSp>
        <p:nvGrpSpPr>
          <p:cNvPr id="59491" name="Group 99"/>
          <p:cNvGrpSpPr>
            <a:grpSpLocks/>
          </p:cNvGrpSpPr>
          <p:nvPr/>
        </p:nvGrpSpPr>
        <p:grpSpPr bwMode="auto">
          <a:xfrm>
            <a:off x="7270750" y="2981325"/>
            <a:ext cx="1168400" cy="1473200"/>
            <a:chOff x="4580" y="1878"/>
            <a:chExt cx="736" cy="928"/>
          </a:xfrm>
        </p:grpSpPr>
        <p:sp>
          <p:nvSpPr>
            <p:cNvPr id="59492" name="Rectangle 10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93" name="Text Box 10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8</a:t>
              </a:r>
            </a:p>
          </p:txBody>
        </p:sp>
      </p:grpSp>
      <p:grpSp>
        <p:nvGrpSpPr>
          <p:cNvPr id="59494" name="Group 102"/>
          <p:cNvGrpSpPr>
            <a:grpSpLocks/>
          </p:cNvGrpSpPr>
          <p:nvPr/>
        </p:nvGrpSpPr>
        <p:grpSpPr bwMode="auto">
          <a:xfrm>
            <a:off x="7270750" y="2981325"/>
            <a:ext cx="1168400" cy="1473200"/>
            <a:chOff x="4580" y="1878"/>
            <a:chExt cx="736" cy="928"/>
          </a:xfrm>
        </p:grpSpPr>
        <p:sp>
          <p:nvSpPr>
            <p:cNvPr id="59495" name="Rectangle 10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96" name="Text Box 10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7</a:t>
              </a:r>
            </a:p>
          </p:txBody>
        </p:sp>
      </p:grpSp>
      <p:grpSp>
        <p:nvGrpSpPr>
          <p:cNvPr id="59497" name="Group 105"/>
          <p:cNvGrpSpPr>
            <a:grpSpLocks/>
          </p:cNvGrpSpPr>
          <p:nvPr/>
        </p:nvGrpSpPr>
        <p:grpSpPr bwMode="auto">
          <a:xfrm>
            <a:off x="7270750" y="2981325"/>
            <a:ext cx="1168400" cy="1473200"/>
            <a:chOff x="4580" y="1878"/>
            <a:chExt cx="736" cy="928"/>
          </a:xfrm>
        </p:grpSpPr>
        <p:sp>
          <p:nvSpPr>
            <p:cNvPr id="59498" name="Rectangle 10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499" name="Text Box 10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6</a:t>
              </a:r>
            </a:p>
          </p:txBody>
        </p:sp>
      </p:grpSp>
      <p:grpSp>
        <p:nvGrpSpPr>
          <p:cNvPr id="59500" name="Group 108"/>
          <p:cNvGrpSpPr>
            <a:grpSpLocks/>
          </p:cNvGrpSpPr>
          <p:nvPr/>
        </p:nvGrpSpPr>
        <p:grpSpPr bwMode="auto">
          <a:xfrm>
            <a:off x="7270750" y="2981325"/>
            <a:ext cx="1168400" cy="1473200"/>
            <a:chOff x="4580" y="1878"/>
            <a:chExt cx="736" cy="928"/>
          </a:xfrm>
        </p:grpSpPr>
        <p:sp>
          <p:nvSpPr>
            <p:cNvPr id="59501" name="Rectangle 10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02" name="Text Box 11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5</a:t>
              </a:r>
            </a:p>
          </p:txBody>
        </p:sp>
      </p:grpSp>
      <p:grpSp>
        <p:nvGrpSpPr>
          <p:cNvPr id="59503" name="Group 111"/>
          <p:cNvGrpSpPr>
            <a:grpSpLocks/>
          </p:cNvGrpSpPr>
          <p:nvPr/>
        </p:nvGrpSpPr>
        <p:grpSpPr bwMode="auto">
          <a:xfrm>
            <a:off x="7270750" y="2981325"/>
            <a:ext cx="1168400" cy="1473200"/>
            <a:chOff x="4580" y="1878"/>
            <a:chExt cx="736" cy="928"/>
          </a:xfrm>
        </p:grpSpPr>
        <p:sp>
          <p:nvSpPr>
            <p:cNvPr id="59504" name="Rectangle 11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05" name="Text Box 11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4</a:t>
              </a:r>
            </a:p>
          </p:txBody>
        </p:sp>
      </p:grpSp>
      <p:grpSp>
        <p:nvGrpSpPr>
          <p:cNvPr id="59506" name="Group 114"/>
          <p:cNvGrpSpPr>
            <a:grpSpLocks/>
          </p:cNvGrpSpPr>
          <p:nvPr/>
        </p:nvGrpSpPr>
        <p:grpSpPr bwMode="auto">
          <a:xfrm>
            <a:off x="7270750" y="2981325"/>
            <a:ext cx="1168400" cy="1473200"/>
            <a:chOff x="4580" y="1878"/>
            <a:chExt cx="736" cy="928"/>
          </a:xfrm>
        </p:grpSpPr>
        <p:sp>
          <p:nvSpPr>
            <p:cNvPr id="59507" name="Rectangle 11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08" name="Text Box 11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3</a:t>
              </a:r>
            </a:p>
          </p:txBody>
        </p:sp>
      </p:grpSp>
      <p:grpSp>
        <p:nvGrpSpPr>
          <p:cNvPr id="59509" name="Group 117"/>
          <p:cNvGrpSpPr>
            <a:grpSpLocks/>
          </p:cNvGrpSpPr>
          <p:nvPr/>
        </p:nvGrpSpPr>
        <p:grpSpPr bwMode="auto">
          <a:xfrm>
            <a:off x="7270750" y="2981325"/>
            <a:ext cx="1168400" cy="1473200"/>
            <a:chOff x="4580" y="1878"/>
            <a:chExt cx="736" cy="928"/>
          </a:xfrm>
        </p:grpSpPr>
        <p:sp>
          <p:nvSpPr>
            <p:cNvPr id="59510" name="Rectangle 11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11" name="Text Box 11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2</a:t>
              </a:r>
            </a:p>
          </p:txBody>
        </p:sp>
      </p:grpSp>
      <p:grpSp>
        <p:nvGrpSpPr>
          <p:cNvPr id="59512" name="Group 120"/>
          <p:cNvGrpSpPr>
            <a:grpSpLocks/>
          </p:cNvGrpSpPr>
          <p:nvPr/>
        </p:nvGrpSpPr>
        <p:grpSpPr bwMode="auto">
          <a:xfrm>
            <a:off x="7270750" y="2981325"/>
            <a:ext cx="1168400" cy="1473200"/>
            <a:chOff x="4580" y="1878"/>
            <a:chExt cx="736" cy="928"/>
          </a:xfrm>
        </p:grpSpPr>
        <p:sp>
          <p:nvSpPr>
            <p:cNvPr id="59513" name="Rectangle 12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14" name="Text Box 12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1</a:t>
              </a:r>
            </a:p>
          </p:txBody>
        </p:sp>
      </p:grpSp>
      <p:grpSp>
        <p:nvGrpSpPr>
          <p:cNvPr id="59515" name="Group 123"/>
          <p:cNvGrpSpPr>
            <a:grpSpLocks/>
          </p:cNvGrpSpPr>
          <p:nvPr/>
        </p:nvGrpSpPr>
        <p:grpSpPr bwMode="auto">
          <a:xfrm>
            <a:off x="7270750" y="2981325"/>
            <a:ext cx="1168400" cy="1473200"/>
            <a:chOff x="4580" y="1878"/>
            <a:chExt cx="736" cy="928"/>
          </a:xfrm>
        </p:grpSpPr>
        <p:sp>
          <p:nvSpPr>
            <p:cNvPr id="59516" name="Rectangle 12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17" name="Text Box 12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0</a:t>
              </a:r>
            </a:p>
          </p:txBody>
        </p:sp>
      </p:grpSp>
      <p:grpSp>
        <p:nvGrpSpPr>
          <p:cNvPr id="59518" name="Group 126"/>
          <p:cNvGrpSpPr>
            <a:grpSpLocks/>
          </p:cNvGrpSpPr>
          <p:nvPr/>
        </p:nvGrpSpPr>
        <p:grpSpPr bwMode="auto">
          <a:xfrm>
            <a:off x="6030913" y="2981325"/>
            <a:ext cx="1168400" cy="1473200"/>
            <a:chOff x="4580" y="1878"/>
            <a:chExt cx="736" cy="928"/>
          </a:xfrm>
        </p:grpSpPr>
        <p:sp>
          <p:nvSpPr>
            <p:cNvPr id="59519" name="Rectangle 12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20" name="Text Box 12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3</a:t>
              </a:r>
            </a:p>
          </p:txBody>
        </p:sp>
      </p:grpSp>
      <p:grpSp>
        <p:nvGrpSpPr>
          <p:cNvPr id="59521" name="Group 129"/>
          <p:cNvGrpSpPr>
            <a:grpSpLocks/>
          </p:cNvGrpSpPr>
          <p:nvPr/>
        </p:nvGrpSpPr>
        <p:grpSpPr bwMode="auto">
          <a:xfrm>
            <a:off x="7270750" y="2981325"/>
            <a:ext cx="1168400" cy="1473200"/>
            <a:chOff x="4580" y="1878"/>
            <a:chExt cx="736" cy="928"/>
          </a:xfrm>
        </p:grpSpPr>
        <p:sp>
          <p:nvSpPr>
            <p:cNvPr id="59522" name="Rectangle 13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23" name="Text Box 13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9</a:t>
              </a:r>
            </a:p>
          </p:txBody>
        </p:sp>
      </p:grpSp>
      <p:grpSp>
        <p:nvGrpSpPr>
          <p:cNvPr id="59524" name="Group 132"/>
          <p:cNvGrpSpPr>
            <a:grpSpLocks/>
          </p:cNvGrpSpPr>
          <p:nvPr/>
        </p:nvGrpSpPr>
        <p:grpSpPr bwMode="auto">
          <a:xfrm>
            <a:off x="7270750" y="2981325"/>
            <a:ext cx="1168400" cy="1473200"/>
            <a:chOff x="4580" y="1878"/>
            <a:chExt cx="736" cy="928"/>
          </a:xfrm>
        </p:grpSpPr>
        <p:sp>
          <p:nvSpPr>
            <p:cNvPr id="59525" name="Rectangle 13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26" name="Text Box 13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8</a:t>
              </a:r>
            </a:p>
          </p:txBody>
        </p:sp>
      </p:grpSp>
      <p:grpSp>
        <p:nvGrpSpPr>
          <p:cNvPr id="59527" name="Group 135"/>
          <p:cNvGrpSpPr>
            <a:grpSpLocks/>
          </p:cNvGrpSpPr>
          <p:nvPr/>
        </p:nvGrpSpPr>
        <p:grpSpPr bwMode="auto">
          <a:xfrm>
            <a:off x="7270750" y="2981325"/>
            <a:ext cx="1168400" cy="1473200"/>
            <a:chOff x="4580" y="1878"/>
            <a:chExt cx="736" cy="928"/>
          </a:xfrm>
        </p:grpSpPr>
        <p:sp>
          <p:nvSpPr>
            <p:cNvPr id="59528" name="Rectangle 13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29" name="Text Box 13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7</a:t>
              </a:r>
            </a:p>
          </p:txBody>
        </p:sp>
      </p:grpSp>
      <p:grpSp>
        <p:nvGrpSpPr>
          <p:cNvPr id="59530" name="Group 138"/>
          <p:cNvGrpSpPr>
            <a:grpSpLocks/>
          </p:cNvGrpSpPr>
          <p:nvPr/>
        </p:nvGrpSpPr>
        <p:grpSpPr bwMode="auto">
          <a:xfrm>
            <a:off x="7270750" y="2981325"/>
            <a:ext cx="1168400" cy="1473200"/>
            <a:chOff x="4580" y="1878"/>
            <a:chExt cx="736" cy="928"/>
          </a:xfrm>
        </p:grpSpPr>
        <p:sp>
          <p:nvSpPr>
            <p:cNvPr id="59531" name="Rectangle 13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32" name="Text Box 14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6</a:t>
              </a:r>
            </a:p>
          </p:txBody>
        </p:sp>
      </p:grpSp>
      <p:grpSp>
        <p:nvGrpSpPr>
          <p:cNvPr id="59533" name="Group 141"/>
          <p:cNvGrpSpPr>
            <a:grpSpLocks/>
          </p:cNvGrpSpPr>
          <p:nvPr/>
        </p:nvGrpSpPr>
        <p:grpSpPr bwMode="auto">
          <a:xfrm>
            <a:off x="7270750" y="2981325"/>
            <a:ext cx="1168400" cy="1473200"/>
            <a:chOff x="4580" y="1878"/>
            <a:chExt cx="736" cy="928"/>
          </a:xfrm>
        </p:grpSpPr>
        <p:sp>
          <p:nvSpPr>
            <p:cNvPr id="59534" name="Rectangle 14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35" name="Text Box 14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5</a:t>
              </a:r>
            </a:p>
          </p:txBody>
        </p:sp>
      </p:grpSp>
      <p:grpSp>
        <p:nvGrpSpPr>
          <p:cNvPr id="59536" name="Group 144"/>
          <p:cNvGrpSpPr>
            <a:grpSpLocks/>
          </p:cNvGrpSpPr>
          <p:nvPr/>
        </p:nvGrpSpPr>
        <p:grpSpPr bwMode="auto">
          <a:xfrm>
            <a:off x="7270750" y="2981325"/>
            <a:ext cx="1168400" cy="1473200"/>
            <a:chOff x="4580" y="1878"/>
            <a:chExt cx="736" cy="928"/>
          </a:xfrm>
        </p:grpSpPr>
        <p:sp>
          <p:nvSpPr>
            <p:cNvPr id="59537" name="Rectangle 14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38" name="Text Box 14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4</a:t>
              </a:r>
            </a:p>
          </p:txBody>
        </p:sp>
      </p:grpSp>
      <p:grpSp>
        <p:nvGrpSpPr>
          <p:cNvPr id="59539" name="Group 147"/>
          <p:cNvGrpSpPr>
            <a:grpSpLocks/>
          </p:cNvGrpSpPr>
          <p:nvPr/>
        </p:nvGrpSpPr>
        <p:grpSpPr bwMode="auto">
          <a:xfrm>
            <a:off x="7270750" y="2981325"/>
            <a:ext cx="1168400" cy="1473200"/>
            <a:chOff x="4580" y="1878"/>
            <a:chExt cx="736" cy="928"/>
          </a:xfrm>
        </p:grpSpPr>
        <p:sp>
          <p:nvSpPr>
            <p:cNvPr id="59540" name="Rectangle 14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41" name="Text Box 14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3</a:t>
              </a:r>
            </a:p>
          </p:txBody>
        </p:sp>
      </p:grpSp>
      <p:grpSp>
        <p:nvGrpSpPr>
          <p:cNvPr id="59542" name="Group 150"/>
          <p:cNvGrpSpPr>
            <a:grpSpLocks/>
          </p:cNvGrpSpPr>
          <p:nvPr/>
        </p:nvGrpSpPr>
        <p:grpSpPr bwMode="auto">
          <a:xfrm>
            <a:off x="7270750" y="2981325"/>
            <a:ext cx="1168400" cy="1473200"/>
            <a:chOff x="4580" y="1878"/>
            <a:chExt cx="736" cy="928"/>
          </a:xfrm>
        </p:grpSpPr>
        <p:sp>
          <p:nvSpPr>
            <p:cNvPr id="59543" name="Rectangle 15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44" name="Text Box 15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2</a:t>
              </a:r>
            </a:p>
          </p:txBody>
        </p:sp>
      </p:grpSp>
      <p:grpSp>
        <p:nvGrpSpPr>
          <p:cNvPr id="59545" name="Group 153"/>
          <p:cNvGrpSpPr>
            <a:grpSpLocks/>
          </p:cNvGrpSpPr>
          <p:nvPr/>
        </p:nvGrpSpPr>
        <p:grpSpPr bwMode="auto">
          <a:xfrm>
            <a:off x="7270750" y="2981325"/>
            <a:ext cx="1168400" cy="1473200"/>
            <a:chOff x="4580" y="1878"/>
            <a:chExt cx="736" cy="928"/>
          </a:xfrm>
        </p:grpSpPr>
        <p:sp>
          <p:nvSpPr>
            <p:cNvPr id="59546" name="Rectangle 15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47" name="Text Box 15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1</a:t>
              </a:r>
            </a:p>
          </p:txBody>
        </p:sp>
      </p:grpSp>
      <p:grpSp>
        <p:nvGrpSpPr>
          <p:cNvPr id="59548" name="Group 156"/>
          <p:cNvGrpSpPr>
            <a:grpSpLocks/>
          </p:cNvGrpSpPr>
          <p:nvPr/>
        </p:nvGrpSpPr>
        <p:grpSpPr bwMode="auto">
          <a:xfrm>
            <a:off x="7270750" y="2981325"/>
            <a:ext cx="1168400" cy="1473200"/>
            <a:chOff x="4580" y="1878"/>
            <a:chExt cx="736" cy="928"/>
          </a:xfrm>
        </p:grpSpPr>
        <p:sp>
          <p:nvSpPr>
            <p:cNvPr id="59549" name="Rectangle 15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50" name="Text Box 15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0</a:t>
              </a:r>
            </a:p>
          </p:txBody>
        </p:sp>
      </p:grpSp>
      <p:grpSp>
        <p:nvGrpSpPr>
          <p:cNvPr id="59551" name="Group 159"/>
          <p:cNvGrpSpPr>
            <a:grpSpLocks/>
          </p:cNvGrpSpPr>
          <p:nvPr/>
        </p:nvGrpSpPr>
        <p:grpSpPr bwMode="auto">
          <a:xfrm>
            <a:off x="7270750" y="2981325"/>
            <a:ext cx="1168400" cy="1473200"/>
            <a:chOff x="4580" y="1878"/>
            <a:chExt cx="736" cy="928"/>
          </a:xfrm>
        </p:grpSpPr>
        <p:sp>
          <p:nvSpPr>
            <p:cNvPr id="59552" name="Rectangle 16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53" name="Text Box 16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9</a:t>
              </a:r>
            </a:p>
          </p:txBody>
        </p:sp>
      </p:grpSp>
      <p:grpSp>
        <p:nvGrpSpPr>
          <p:cNvPr id="59554" name="Group 162"/>
          <p:cNvGrpSpPr>
            <a:grpSpLocks/>
          </p:cNvGrpSpPr>
          <p:nvPr/>
        </p:nvGrpSpPr>
        <p:grpSpPr bwMode="auto">
          <a:xfrm>
            <a:off x="7270750" y="2981325"/>
            <a:ext cx="1168400" cy="1473200"/>
            <a:chOff x="4580" y="1878"/>
            <a:chExt cx="736" cy="928"/>
          </a:xfrm>
        </p:grpSpPr>
        <p:sp>
          <p:nvSpPr>
            <p:cNvPr id="59555" name="Rectangle 16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56" name="Text Box 16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8</a:t>
              </a:r>
            </a:p>
          </p:txBody>
        </p:sp>
      </p:grpSp>
      <p:grpSp>
        <p:nvGrpSpPr>
          <p:cNvPr id="59557" name="Group 165"/>
          <p:cNvGrpSpPr>
            <a:grpSpLocks/>
          </p:cNvGrpSpPr>
          <p:nvPr/>
        </p:nvGrpSpPr>
        <p:grpSpPr bwMode="auto">
          <a:xfrm>
            <a:off x="7270750" y="2981325"/>
            <a:ext cx="1168400" cy="1473200"/>
            <a:chOff x="4580" y="1878"/>
            <a:chExt cx="736" cy="928"/>
          </a:xfrm>
        </p:grpSpPr>
        <p:sp>
          <p:nvSpPr>
            <p:cNvPr id="59558" name="Rectangle 16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59" name="Text Box 16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7</a:t>
              </a:r>
            </a:p>
          </p:txBody>
        </p:sp>
      </p:grpSp>
      <p:grpSp>
        <p:nvGrpSpPr>
          <p:cNvPr id="59560" name="Group 168"/>
          <p:cNvGrpSpPr>
            <a:grpSpLocks/>
          </p:cNvGrpSpPr>
          <p:nvPr/>
        </p:nvGrpSpPr>
        <p:grpSpPr bwMode="auto">
          <a:xfrm>
            <a:off x="7270750" y="2981325"/>
            <a:ext cx="1168400" cy="1473200"/>
            <a:chOff x="4580" y="1878"/>
            <a:chExt cx="736" cy="928"/>
          </a:xfrm>
        </p:grpSpPr>
        <p:sp>
          <p:nvSpPr>
            <p:cNvPr id="59561" name="Rectangle 16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62" name="Text Box 17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6</a:t>
              </a:r>
            </a:p>
          </p:txBody>
        </p:sp>
      </p:grpSp>
      <p:grpSp>
        <p:nvGrpSpPr>
          <p:cNvPr id="59563" name="Group 171"/>
          <p:cNvGrpSpPr>
            <a:grpSpLocks/>
          </p:cNvGrpSpPr>
          <p:nvPr/>
        </p:nvGrpSpPr>
        <p:grpSpPr bwMode="auto">
          <a:xfrm>
            <a:off x="7270750" y="2981325"/>
            <a:ext cx="1168400" cy="1473200"/>
            <a:chOff x="4580" y="1878"/>
            <a:chExt cx="736" cy="928"/>
          </a:xfrm>
        </p:grpSpPr>
        <p:sp>
          <p:nvSpPr>
            <p:cNvPr id="59564" name="Rectangle 17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65" name="Text Box 17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5</a:t>
              </a:r>
            </a:p>
          </p:txBody>
        </p:sp>
      </p:grpSp>
      <p:grpSp>
        <p:nvGrpSpPr>
          <p:cNvPr id="59566" name="Group 174"/>
          <p:cNvGrpSpPr>
            <a:grpSpLocks/>
          </p:cNvGrpSpPr>
          <p:nvPr/>
        </p:nvGrpSpPr>
        <p:grpSpPr bwMode="auto">
          <a:xfrm>
            <a:off x="7270750" y="2981325"/>
            <a:ext cx="1168400" cy="1473200"/>
            <a:chOff x="4580" y="1878"/>
            <a:chExt cx="736" cy="928"/>
          </a:xfrm>
        </p:grpSpPr>
        <p:sp>
          <p:nvSpPr>
            <p:cNvPr id="59567" name="Rectangle 17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68" name="Text Box 17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4</a:t>
              </a:r>
            </a:p>
          </p:txBody>
        </p:sp>
      </p:grpSp>
      <p:grpSp>
        <p:nvGrpSpPr>
          <p:cNvPr id="59569" name="Group 177"/>
          <p:cNvGrpSpPr>
            <a:grpSpLocks/>
          </p:cNvGrpSpPr>
          <p:nvPr/>
        </p:nvGrpSpPr>
        <p:grpSpPr bwMode="auto">
          <a:xfrm>
            <a:off x="7270750" y="2981325"/>
            <a:ext cx="1168400" cy="1473200"/>
            <a:chOff x="4580" y="1878"/>
            <a:chExt cx="736" cy="928"/>
          </a:xfrm>
        </p:grpSpPr>
        <p:sp>
          <p:nvSpPr>
            <p:cNvPr id="59570" name="Rectangle 17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71" name="Text Box 17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3</a:t>
              </a:r>
            </a:p>
          </p:txBody>
        </p:sp>
      </p:grpSp>
      <p:grpSp>
        <p:nvGrpSpPr>
          <p:cNvPr id="59572" name="Group 180"/>
          <p:cNvGrpSpPr>
            <a:grpSpLocks/>
          </p:cNvGrpSpPr>
          <p:nvPr/>
        </p:nvGrpSpPr>
        <p:grpSpPr bwMode="auto">
          <a:xfrm>
            <a:off x="7270750" y="2981325"/>
            <a:ext cx="1168400" cy="1473200"/>
            <a:chOff x="4580" y="1878"/>
            <a:chExt cx="736" cy="928"/>
          </a:xfrm>
        </p:grpSpPr>
        <p:sp>
          <p:nvSpPr>
            <p:cNvPr id="59573" name="Rectangle 18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74" name="Text Box 18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2</a:t>
              </a:r>
            </a:p>
          </p:txBody>
        </p:sp>
      </p:grpSp>
      <p:grpSp>
        <p:nvGrpSpPr>
          <p:cNvPr id="59575" name="Group 183"/>
          <p:cNvGrpSpPr>
            <a:grpSpLocks/>
          </p:cNvGrpSpPr>
          <p:nvPr/>
        </p:nvGrpSpPr>
        <p:grpSpPr bwMode="auto">
          <a:xfrm>
            <a:off x="7270750" y="2981325"/>
            <a:ext cx="1168400" cy="1473200"/>
            <a:chOff x="4580" y="1878"/>
            <a:chExt cx="736" cy="928"/>
          </a:xfrm>
        </p:grpSpPr>
        <p:sp>
          <p:nvSpPr>
            <p:cNvPr id="59576" name="Rectangle 18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77" name="Text Box 18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1</a:t>
              </a:r>
            </a:p>
          </p:txBody>
        </p:sp>
      </p:grpSp>
      <p:grpSp>
        <p:nvGrpSpPr>
          <p:cNvPr id="59578" name="Group 186"/>
          <p:cNvGrpSpPr>
            <a:grpSpLocks/>
          </p:cNvGrpSpPr>
          <p:nvPr/>
        </p:nvGrpSpPr>
        <p:grpSpPr bwMode="auto">
          <a:xfrm>
            <a:off x="7270750" y="2981325"/>
            <a:ext cx="1168400" cy="1473200"/>
            <a:chOff x="4580" y="1878"/>
            <a:chExt cx="736" cy="928"/>
          </a:xfrm>
        </p:grpSpPr>
        <p:sp>
          <p:nvSpPr>
            <p:cNvPr id="59579" name="Rectangle 18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80" name="Text Box 18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0</a:t>
              </a:r>
            </a:p>
          </p:txBody>
        </p:sp>
      </p:grpSp>
      <p:grpSp>
        <p:nvGrpSpPr>
          <p:cNvPr id="59581" name="Group 189"/>
          <p:cNvGrpSpPr>
            <a:grpSpLocks/>
          </p:cNvGrpSpPr>
          <p:nvPr/>
        </p:nvGrpSpPr>
        <p:grpSpPr bwMode="auto">
          <a:xfrm>
            <a:off x="6030913" y="2981325"/>
            <a:ext cx="1168400" cy="1473200"/>
            <a:chOff x="4580" y="1878"/>
            <a:chExt cx="736" cy="928"/>
          </a:xfrm>
        </p:grpSpPr>
        <p:sp>
          <p:nvSpPr>
            <p:cNvPr id="59582" name="Rectangle 19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83" name="Text Box 19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2</a:t>
              </a:r>
            </a:p>
          </p:txBody>
        </p:sp>
      </p:grpSp>
      <p:grpSp>
        <p:nvGrpSpPr>
          <p:cNvPr id="59584" name="Group 192"/>
          <p:cNvGrpSpPr>
            <a:grpSpLocks/>
          </p:cNvGrpSpPr>
          <p:nvPr/>
        </p:nvGrpSpPr>
        <p:grpSpPr bwMode="auto">
          <a:xfrm>
            <a:off x="6030913" y="2981325"/>
            <a:ext cx="1168400" cy="1473200"/>
            <a:chOff x="4580" y="1878"/>
            <a:chExt cx="736" cy="928"/>
          </a:xfrm>
        </p:grpSpPr>
        <p:sp>
          <p:nvSpPr>
            <p:cNvPr id="59585" name="Rectangle 19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86" name="Text Box 19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1</a:t>
              </a:r>
            </a:p>
          </p:txBody>
        </p:sp>
      </p:grpSp>
      <p:grpSp>
        <p:nvGrpSpPr>
          <p:cNvPr id="59587" name="Group 195"/>
          <p:cNvGrpSpPr>
            <a:grpSpLocks/>
          </p:cNvGrpSpPr>
          <p:nvPr/>
        </p:nvGrpSpPr>
        <p:grpSpPr bwMode="auto">
          <a:xfrm>
            <a:off x="7270750" y="2981325"/>
            <a:ext cx="1168400" cy="1473200"/>
            <a:chOff x="4580" y="1878"/>
            <a:chExt cx="736" cy="928"/>
          </a:xfrm>
        </p:grpSpPr>
        <p:sp>
          <p:nvSpPr>
            <p:cNvPr id="59588" name="Rectangle 19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89" name="Text Box 19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9</a:t>
              </a:r>
            </a:p>
          </p:txBody>
        </p:sp>
      </p:grpSp>
      <p:grpSp>
        <p:nvGrpSpPr>
          <p:cNvPr id="59590" name="Group 198"/>
          <p:cNvGrpSpPr>
            <a:grpSpLocks/>
          </p:cNvGrpSpPr>
          <p:nvPr/>
        </p:nvGrpSpPr>
        <p:grpSpPr bwMode="auto">
          <a:xfrm>
            <a:off x="7270750" y="2981325"/>
            <a:ext cx="1168400" cy="1473200"/>
            <a:chOff x="4580" y="1878"/>
            <a:chExt cx="736" cy="928"/>
          </a:xfrm>
        </p:grpSpPr>
        <p:sp>
          <p:nvSpPr>
            <p:cNvPr id="59591" name="Rectangle 19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92" name="Text Box 20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8</a:t>
              </a:r>
            </a:p>
          </p:txBody>
        </p:sp>
      </p:grpSp>
      <p:grpSp>
        <p:nvGrpSpPr>
          <p:cNvPr id="59593" name="Group 201"/>
          <p:cNvGrpSpPr>
            <a:grpSpLocks/>
          </p:cNvGrpSpPr>
          <p:nvPr/>
        </p:nvGrpSpPr>
        <p:grpSpPr bwMode="auto">
          <a:xfrm>
            <a:off x="7270750" y="2981325"/>
            <a:ext cx="1168400" cy="1473200"/>
            <a:chOff x="4580" y="1878"/>
            <a:chExt cx="736" cy="928"/>
          </a:xfrm>
        </p:grpSpPr>
        <p:sp>
          <p:nvSpPr>
            <p:cNvPr id="59594" name="Rectangle 20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95" name="Text Box 20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7</a:t>
              </a:r>
            </a:p>
          </p:txBody>
        </p:sp>
      </p:grpSp>
      <p:grpSp>
        <p:nvGrpSpPr>
          <p:cNvPr id="59596" name="Group 204"/>
          <p:cNvGrpSpPr>
            <a:grpSpLocks/>
          </p:cNvGrpSpPr>
          <p:nvPr/>
        </p:nvGrpSpPr>
        <p:grpSpPr bwMode="auto">
          <a:xfrm>
            <a:off x="7270750" y="2981325"/>
            <a:ext cx="1168400" cy="1473200"/>
            <a:chOff x="4580" y="1878"/>
            <a:chExt cx="736" cy="928"/>
          </a:xfrm>
        </p:grpSpPr>
        <p:sp>
          <p:nvSpPr>
            <p:cNvPr id="59597" name="Rectangle 20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598" name="Text Box 20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6</a:t>
              </a:r>
            </a:p>
          </p:txBody>
        </p:sp>
      </p:grpSp>
      <p:grpSp>
        <p:nvGrpSpPr>
          <p:cNvPr id="59599" name="Group 207"/>
          <p:cNvGrpSpPr>
            <a:grpSpLocks/>
          </p:cNvGrpSpPr>
          <p:nvPr/>
        </p:nvGrpSpPr>
        <p:grpSpPr bwMode="auto">
          <a:xfrm>
            <a:off x="7270750" y="2981325"/>
            <a:ext cx="1168400" cy="1473200"/>
            <a:chOff x="4580" y="1878"/>
            <a:chExt cx="736" cy="928"/>
          </a:xfrm>
        </p:grpSpPr>
        <p:sp>
          <p:nvSpPr>
            <p:cNvPr id="59600" name="Rectangle 20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01" name="Text Box 20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5</a:t>
              </a:r>
            </a:p>
          </p:txBody>
        </p:sp>
      </p:grpSp>
      <p:grpSp>
        <p:nvGrpSpPr>
          <p:cNvPr id="59602" name="Group 210"/>
          <p:cNvGrpSpPr>
            <a:grpSpLocks/>
          </p:cNvGrpSpPr>
          <p:nvPr/>
        </p:nvGrpSpPr>
        <p:grpSpPr bwMode="auto">
          <a:xfrm>
            <a:off x="7270750" y="2981325"/>
            <a:ext cx="1168400" cy="1473200"/>
            <a:chOff x="4580" y="1878"/>
            <a:chExt cx="736" cy="928"/>
          </a:xfrm>
        </p:grpSpPr>
        <p:sp>
          <p:nvSpPr>
            <p:cNvPr id="59603" name="Rectangle 21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04" name="Text Box 21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4</a:t>
              </a:r>
            </a:p>
          </p:txBody>
        </p:sp>
      </p:grpSp>
      <p:grpSp>
        <p:nvGrpSpPr>
          <p:cNvPr id="59605" name="Group 213"/>
          <p:cNvGrpSpPr>
            <a:grpSpLocks/>
          </p:cNvGrpSpPr>
          <p:nvPr/>
        </p:nvGrpSpPr>
        <p:grpSpPr bwMode="auto">
          <a:xfrm>
            <a:off x="7270750" y="2981325"/>
            <a:ext cx="1168400" cy="1473200"/>
            <a:chOff x="4580" y="1878"/>
            <a:chExt cx="736" cy="928"/>
          </a:xfrm>
        </p:grpSpPr>
        <p:sp>
          <p:nvSpPr>
            <p:cNvPr id="59606" name="Rectangle 21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07" name="Text Box 21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3</a:t>
              </a:r>
            </a:p>
          </p:txBody>
        </p:sp>
      </p:grpSp>
      <p:grpSp>
        <p:nvGrpSpPr>
          <p:cNvPr id="59608" name="Group 216"/>
          <p:cNvGrpSpPr>
            <a:grpSpLocks/>
          </p:cNvGrpSpPr>
          <p:nvPr/>
        </p:nvGrpSpPr>
        <p:grpSpPr bwMode="auto">
          <a:xfrm>
            <a:off x="7270750" y="2981325"/>
            <a:ext cx="1168400" cy="1473200"/>
            <a:chOff x="4580" y="1878"/>
            <a:chExt cx="736" cy="928"/>
          </a:xfrm>
        </p:grpSpPr>
        <p:sp>
          <p:nvSpPr>
            <p:cNvPr id="59609" name="Rectangle 21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10" name="Text Box 21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2</a:t>
              </a:r>
            </a:p>
          </p:txBody>
        </p:sp>
      </p:grpSp>
      <p:grpSp>
        <p:nvGrpSpPr>
          <p:cNvPr id="59611" name="Group 219"/>
          <p:cNvGrpSpPr>
            <a:grpSpLocks/>
          </p:cNvGrpSpPr>
          <p:nvPr/>
        </p:nvGrpSpPr>
        <p:grpSpPr bwMode="auto">
          <a:xfrm>
            <a:off x="7270750" y="2981325"/>
            <a:ext cx="1168400" cy="1473200"/>
            <a:chOff x="4580" y="1878"/>
            <a:chExt cx="736" cy="928"/>
          </a:xfrm>
        </p:grpSpPr>
        <p:sp>
          <p:nvSpPr>
            <p:cNvPr id="59612" name="Rectangle 22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13" name="Text Box 22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1</a:t>
              </a:r>
            </a:p>
          </p:txBody>
        </p:sp>
      </p:grpSp>
      <p:grpSp>
        <p:nvGrpSpPr>
          <p:cNvPr id="59614" name="Group 222"/>
          <p:cNvGrpSpPr>
            <a:grpSpLocks/>
          </p:cNvGrpSpPr>
          <p:nvPr/>
        </p:nvGrpSpPr>
        <p:grpSpPr bwMode="auto">
          <a:xfrm>
            <a:off x="7270750" y="2981325"/>
            <a:ext cx="1168400" cy="1473200"/>
            <a:chOff x="4580" y="1878"/>
            <a:chExt cx="736" cy="928"/>
          </a:xfrm>
        </p:grpSpPr>
        <p:sp>
          <p:nvSpPr>
            <p:cNvPr id="59615" name="Rectangle 22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16" name="Text Box 22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0</a:t>
              </a:r>
            </a:p>
          </p:txBody>
        </p:sp>
      </p:grpSp>
      <p:grpSp>
        <p:nvGrpSpPr>
          <p:cNvPr id="59617" name="Group 225"/>
          <p:cNvGrpSpPr>
            <a:grpSpLocks/>
          </p:cNvGrpSpPr>
          <p:nvPr/>
        </p:nvGrpSpPr>
        <p:grpSpPr bwMode="auto">
          <a:xfrm>
            <a:off x="7270750" y="2981325"/>
            <a:ext cx="1168400" cy="1473200"/>
            <a:chOff x="4580" y="1878"/>
            <a:chExt cx="736" cy="928"/>
          </a:xfrm>
        </p:grpSpPr>
        <p:sp>
          <p:nvSpPr>
            <p:cNvPr id="59618" name="Rectangle 22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19" name="Text Box 22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9</a:t>
              </a:r>
            </a:p>
          </p:txBody>
        </p:sp>
      </p:grpSp>
      <p:grpSp>
        <p:nvGrpSpPr>
          <p:cNvPr id="59620" name="Group 228"/>
          <p:cNvGrpSpPr>
            <a:grpSpLocks/>
          </p:cNvGrpSpPr>
          <p:nvPr/>
        </p:nvGrpSpPr>
        <p:grpSpPr bwMode="auto">
          <a:xfrm>
            <a:off x="7270750" y="2981325"/>
            <a:ext cx="1168400" cy="1473200"/>
            <a:chOff x="4580" y="1878"/>
            <a:chExt cx="736" cy="928"/>
          </a:xfrm>
        </p:grpSpPr>
        <p:sp>
          <p:nvSpPr>
            <p:cNvPr id="59621" name="Rectangle 229"/>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22" name="Text Box 230"/>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8</a:t>
              </a:r>
            </a:p>
          </p:txBody>
        </p:sp>
      </p:grpSp>
      <p:grpSp>
        <p:nvGrpSpPr>
          <p:cNvPr id="59623" name="Group 231"/>
          <p:cNvGrpSpPr>
            <a:grpSpLocks/>
          </p:cNvGrpSpPr>
          <p:nvPr/>
        </p:nvGrpSpPr>
        <p:grpSpPr bwMode="auto">
          <a:xfrm>
            <a:off x="7270750" y="2981325"/>
            <a:ext cx="1168400" cy="1473200"/>
            <a:chOff x="4580" y="1878"/>
            <a:chExt cx="736" cy="928"/>
          </a:xfrm>
        </p:grpSpPr>
        <p:sp>
          <p:nvSpPr>
            <p:cNvPr id="59624" name="Rectangle 232"/>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25" name="Text Box 233"/>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7</a:t>
              </a:r>
            </a:p>
          </p:txBody>
        </p:sp>
      </p:grpSp>
      <p:grpSp>
        <p:nvGrpSpPr>
          <p:cNvPr id="59626" name="Group 234"/>
          <p:cNvGrpSpPr>
            <a:grpSpLocks/>
          </p:cNvGrpSpPr>
          <p:nvPr/>
        </p:nvGrpSpPr>
        <p:grpSpPr bwMode="auto">
          <a:xfrm>
            <a:off x="7270750" y="2981325"/>
            <a:ext cx="1168400" cy="1473200"/>
            <a:chOff x="4580" y="1878"/>
            <a:chExt cx="736" cy="928"/>
          </a:xfrm>
        </p:grpSpPr>
        <p:sp>
          <p:nvSpPr>
            <p:cNvPr id="59627" name="Rectangle 235"/>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28" name="Text Box 236"/>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6</a:t>
              </a:r>
            </a:p>
          </p:txBody>
        </p:sp>
      </p:grpSp>
      <p:grpSp>
        <p:nvGrpSpPr>
          <p:cNvPr id="59629" name="Group 237"/>
          <p:cNvGrpSpPr>
            <a:grpSpLocks/>
          </p:cNvGrpSpPr>
          <p:nvPr/>
        </p:nvGrpSpPr>
        <p:grpSpPr bwMode="auto">
          <a:xfrm>
            <a:off x="7270750" y="2981325"/>
            <a:ext cx="1168400" cy="1473200"/>
            <a:chOff x="4580" y="1878"/>
            <a:chExt cx="736" cy="928"/>
          </a:xfrm>
        </p:grpSpPr>
        <p:sp>
          <p:nvSpPr>
            <p:cNvPr id="59630" name="Rectangle 238"/>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31" name="Text Box 239"/>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5</a:t>
              </a:r>
            </a:p>
          </p:txBody>
        </p:sp>
      </p:grpSp>
      <p:grpSp>
        <p:nvGrpSpPr>
          <p:cNvPr id="59632" name="Group 240"/>
          <p:cNvGrpSpPr>
            <a:grpSpLocks/>
          </p:cNvGrpSpPr>
          <p:nvPr/>
        </p:nvGrpSpPr>
        <p:grpSpPr bwMode="auto">
          <a:xfrm>
            <a:off x="7270750" y="2981325"/>
            <a:ext cx="1168400" cy="1473200"/>
            <a:chOff x="4580" y="1878"/>
            <a:chExt cx="736" cy="928"/>
          </a:xfrm>
        </p:grpSpPr>
        <p:sp>
          <p:nvSpPr>
            <p:cNvPr id="59633" name="Rectangle 241"/>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34" name="Text Box 242"/>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4</a:t>
              </a:r>
            </a:p>
          </p:txBody>
        </p:sp>
      </p:grpSp>
      <p:grpSp>
        <p:nvGrpSpPr>
          <p:cNvPr id="59635" name="Group 243"/>
          <p:cNvGrpSpPr>
            <a:grpSpLocks/>
          </p:cNvGrpSpPr>
          <p:nvPr/>
        </p:nvGrpSpPr>
        <p:grpSpPr bwMode="auto">
          <a:xfrm>
            <a:off x="7270750" y="2981325"/>
            <a:ext cx="1168400" cy="1473200"/>
            <a:chOff x="4580" y="1878"/>
            <a:chExt cx="736" cy="928"/>
          </a:xfrm>
        </p:grpSpPr>
        <p:sp>
          <p:nvSpPr>
            <p:cNvPr id="59636" name="Rectangle 244"/>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37" name="Text Box 245"/>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3</a:t>
              </a:r>
            </a:p>
          </p:txBody>
        </p:sp>
      </p:grpSp>
      <p:grpSp>
        <p:nvGrpSpPr>
          <p:cNvPr id="59638" name="Group 246"/>
          <p:cNvGrpSpPr>
            <a:grpSpLocks/>
          </p:cNvGrpSpPr>
          <p:nvPr/>
        </p:nvGrpSpPr>
        <p:grpSpPr bwMode="auto">
          <a:xfrm>
            <a:off x="7270750" y="2981325"/>
            <a:ext cx="1168400" cy="1473200"/>
            <a:chOff x="4580" y="1878"/>
            <a:chExt cx="736" cy="928"/>
          </a:xfrm>
        </p:grpSpPr>
        <p:sp>
          <p:nvSpPr>
            <p:cNvPr id="59639" name="Rectangle 247"/>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40" name="Text Box 248"/>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2</a:t>
              </a:r>
            </a:p>
          </p:txBody>
        </p:sp>
      </p:grpSp>
      <p:grpSp>
        <p:nvGrpSpPr>
          <p:cNvPr id="59641" name="Group 249"/>
          <p:cNvGrpSpPr>
            <a:grpSpLocks/>
          </p:cNvGrpSpPr>
          <p:nvPr/>
        </p:nvGrpSpPr>
        <p:grpSpPr bwMode="auto">
          <a:xfrm>
            <a:off x="7270750" y="2981325"/>
            <a:ext cx="1168400" cy="1473200"/>
            <a:chOff x="4580" y="1878"/>
            <a:chExt cx="736" cy="928"/>
          </a:xfrm>
        </p:grpSpPr>
        <p:sp>
          <p:nvSpPr>
            <p:cNvPr id="59642" name="Rectangle 250"/>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43" name="Text Box 251"/>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1</a:t>
              </a:r>
            </a:p>
          </p:txBody>
        </p:sp>
      </p:grpSp>
      <p:grpSp>
        <p:nvGrpSpPr>
          <p:cNvPr id="59644" name="Group 252"/>
          <p:cNvGrpSpPr>
            <a:grpSpLocks/>
          </p:cNvGrpSpPr>
          <p:nvPr/>
        </p:nvGrpSpPr>
        <p:grpSpPr bwMode="auto">
          <a:xfrm>
            <a:off x="7270750" y="2981325"/>
            <a:ext cx="1168400" cy="1473200"/>
            <a:chOff x="4580" y="1878"/>
            <a:chExt cx="736" cy="928"/>
          </a:xfrm>
        </p:grpSpPr>
        <p:sp>
          <p:nvSpPr>
            <p:cNvPr id="59645" name="Rectangle 253"/>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46" name="Text Box 254"/>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0</a:t>
              </a:r>
            </a:p>
          </p:txBody>
        </p:sp>
      </p:grpSp>
      <p:grpSp>
        <p:nvGrpSpPr>
          <p:cNvPr id="59647" name="Group 255"/>
          <p:cNvGrpSpPr>
            <a:grpSpLocks/>
          </p:cNvGrpSpPr>
          <p:nvPr/>
        </p:nvGrpSpPr>
        <p:grpSpPr bwMode="auto">
          <a:xfrm>
            <a:off x="6030913" y="2981325"/>
            <a:ext cx="1168400" cy="1473200"/>
            <a:chOff x="4580" y="1878"/>
            <a:chExt cx="736" cy="928"/>
          </a:xfrm>
        </p:grpSpPr>
        <p:sp>
          <p:nvSpPr>
            <p:cNvPr id="59648" name="Rectangle 256"/>
            <p:cNvSpPr>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0000"/>
                </a:solidFill>
              </a:endParaRPr>
            </a:p>
          </p:txBody>
        </p:sp>
        <p:sp>
          <p:nvSpPr>
            <p:cNvPr id="59649" name="Text Box 257"/>
            <p:cNvSpPr txBox="1">
              <a:spLocks noChangeArrowheads="1"/>
            </p:cNvSpPr>
            <p:nvPr/>
          </p:nvSpPr>
          <p:spPr bwMode="auto">
            <a:xfrm>
              <a:off x="4580" y="1878"/>
              <a:ext cx="736"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spcBef>
                  <a:spcPct val="50000"/>
                </a:spcBef>
              </a:pPr>
              <a:r>
                <a:rPr lang="en-GB" altLang="en-US" sz="14000">
                  <a:solidFill>
                    <a:srgbClr val="FF0000"/>
                  </a:solidFill>
                  <a:latin typeface="Arial Narrow" pitchFamily="34" charset="0"/>
                </a:rPr>
                <a:t>0</a:t>
              </a:r>
            </a:p>
          </p:txBody>
        </p:sp>
      </p:grpSp>
      <p:sp>
        <p:nvSpPr>
          <p:cNvPr id="59650" name="Freeform 258"/>
          <p:cNvSpPr>
            <a:spLocks noEditPoints="1"/>
          </p:cNvSpPr>
          <p:nvPr/>
        </p:nvSpPr>
        <p:spPr bwMode="auto">
          <a:xfrm>
            <a:off x="447675" y="2051050"/>
            <a:ext cx="8248650" cy="3205163"/>
          </a:xfrm>
          <a:custGeom>
            <a:avLst/>
            <a:gdLst>
              <a:gd name="T0" fmla="*/ 5758 w 5920"/>
              <a:gd name="T1" fmla="*/ 0 h 2300"/>
              <a:gd name="T2" fmla="*/ 161 w 5920"/>
              <a:gd name="T3" fmla="*/ 0 h 2300"/>
              <a:gd name="T4" fmla="*/ 0 w 5920"/>
              <a:gd name="T5" fmla="*/ 161 h 2300"/>
              <a:gd name="T6" fmla="*/ 0 w 5920"/>
              <a:gd name="T7" fmla="*/ 2138 h 2300"/>
              <a:gd name="T8" fmla="*/ 161 w 5920"/>
              <a:gd name="T9" fmla="*/ 2300 h 2300"/>
              <a:gd name="T10" fmla="*/ 5758 w 5920"/>
              <a:gd name="T11" fmla="*/ 2300 h 2300"/>
              <a:gd name="T12" fmla="*/ 5920 w 5920"/>
              <a:gd name="T13" fmla="*/ 2138 h 2300"/>
              <a:gd name="T14" fmla="*/ 5920 w 5920"/>
              <a:gd name="T15" fmla="*/ 161 h 2300"/>
              <a:gd name="T16" fmla="*/ 5758 w 5920"/>
              <a:gd name="T17" fmla="*/ 0 h 2300"/>
              <a:gd name="T18" fmla="*/ 1022 w 5920"/>
              <a:gd name="T19" fmla="*/ 1883 h 2300"/>
              <a:gd name="T20" fmla="*/ 184 w 5920"/>
              <a:gd name="T21" fmla="*/ 1883 h 2300"/>
              <a:gd name="T22" fmla="*/ 184 w 5920"/>
              <a:gd name="T23" fmla="*/ 510 h 2300"/>
              <a:gd name="T24" fmla="*/ 1022 w 5920"/>
              <a:gd name="T25" fmla="*/ 510 h 2300"/>
              <a:gd name="T26" fmla="*/ 1022 w 5920"/>
              <a:gd name="T27" fmla="*/ 1883 h 2300"/>
              <a:gd name="T28" fmla="*/ 1912 w 5920"/>
              <a:gd name="T29" fmla="*/ 1885 h 2300"/>
              <a:gd name="T30" fmla="*/ 1073 w 5920"/>
              <a:gd name="T31" fmla="*/ 1885 h 2300"/>
              <a:gd name="T32" fmla="*/ 1073 w 5920"/>
              <a:gd name="T33" fmla="*/ 513 h 2300"/>
              <a:gd name="T34" fmla="*/ 1912 w 5920"/>
              <a:gd name="T35" fmla="*/ 513 h 2300"/>
              <a:gd name="T36" fmla="*/ 1912 w 5920"/>
              <a:gd name="T37" fmla="*/ 1885 h 2300"/>
              <a:gd name="T38" fmla="*/ 2935 w 5920"/>
              <a:gd name="T39" fmla="*/ 1883 h 2300"/>
              <a:gd name="T40" fmla="*/ 2097 w 5920"/>
              <a:gd name="T41" fmla="*/ 1883 h 2300"/>
              <a:gd name="T42" fmla="*/ 2097 w 5920"/>
              <a:gd name="T43" fmla="*/ 510 h 2300"/>
              <a:gd name="T44" fmla="*/ 2935 w 5920"/>
              <a:gd name="T45" fmla="*/ 510 h 2300"/>
              <a:gd name="T46" fmla="*/ 2935 w 5920"/>
              <a:gd name="T47" fmla="*/ 1883 h 2300"/>
              <a:gd name="T48" fmla="*/ 3824 w 5920"/>
              <a:gd name="T49" fmla="*/ 1885 h 2300"/>
              <a:gd name="T50" fmla="*/ 2985 w 5920"/>
              <a:gd name="T51" fmla="*/ 1885 h 2300"/>
              <a:gd name="T52" fmla="*/ 2985 w 5920"/>
              <a:gd name="T53" fmla="*/ 513 h 2300"/>
              <a:gd name="T54" fmla="*/ 3824 w 5920"/>
              <a:gd name="T55" fmla="*/ 513 h 2300"/>
              <a:gd name="T56" fmla="*/ 3824 w 5920"/>
              <a:gd name="T57" fmla="*/ 1885 h 2300"/>
              <a:gd name="T58" fmla="*/ 4846 w 5920"/>
              <a:gd name="T59" fmla="*/ 1883 h 2300"/>
              <a:gd name="T60" fmla="*/ 4007 w 5920"/>
              <a:gd name="T61" fmla="*/ 1883 h 2300"/>
              <a:gd name="T62" fmla="*/ 4007 w 5920"/>
              <a:gd name="T63" fmla="*/ 510 h 2300"/>
              <a:gd name="T64" fmla="*/ 4846 w 5920"/>
              <a:gd name="T65" fmla="*/ 510 h 2300"/>
              <a:gd name="T66" fmla="*/ 4846 w 5920"/>
              <a:gd name="T67" fmla="*/ 1883 h 2300"/>
              <a:gd name="T68" fmla="*/ 5735 w 5920"/>
              <a:gd name="T69" fmla="*/ 1885 h 2300"/>
              <a:gd name="T70" fmla="*/ 4897 w 5920"/>
              <a:gd name="T71" fmla="*/ 1885 h 2300"/>
              <a:gd name="T72" fmla="*/ 4897 w 5920"/>
              <a:gd name="T73" fmla="*/ 513 h 2300"/>
              <a:gd name="T74" fmla="*/ 5735 w 5920"/>
              <a:gd name="T75" fmla="*/ 513 h 2300"/>
              <a:gd name="T76" fmla="*/ 5735 w 5920"/>
              <a:gd name="T77" fmla="*/ 1885 h 2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0" h="2300">
                <a:moveTo>
                  <a:pt x="5758" y="0"/>
                </a:moveTo>
                <a:cubicBezTo>
                  <a:pt x="161" y="0"/>
                  <a:pt x="161" y="0"/>
                  <a:pt x="161" y="0"/>
                </a:cubicBezTo>
                <a:cubicBezTo>
                  <a:pt x="72" y="0"/>
                  <a:pt x="0" y="72"/>
                  <a:pt x="0" y="161"/>
                </a:cubicBezTo>
                <a:cubicBezTo>
                  <a:pt x="0" y="2138"/>
                  <a:pt x="0" y="2138"/>
                  <a:pt x="0" y="2138"/>
                </a:cubicBezTo>
                <a:cubicBezTo>
                  <a:pt x="0" y="2227"/>
                  <a:pt x="72" y="2300"/>
                  <a:pt x="161" y="2300"/>
                </a:cubicBezTo>
                <a:cubicBezTo>
                  <a:pt x="5758" y="2300"/>
                  <a:pt x="5758" y="2300"/>
                  <a:pt x="5758" y="2300"/>
                </a:cubicBezTo>
                <a:cubicBezTo>
                  <a:pt x="5847" y="2300"/>
                  <a:pt x="5920" y="2227"/>
                  <a:pt x="5920" y="2138"/>
                </a:cubicBezTo>
                <a:cubicBezTo>
                  <a:pt x="5920" y="161"/>
                  <a:pt x="5920" y="161"/>
                  <a:pt x="5920" y="161"/>
                </a:cubicBezTo>
                <a:cubicBezTo>
                  <a:pt x="5920" y="72"/>
                  <a:pt x="5847" y="0"/>
                  <a:pt x="5758" y="0"/>
                </a:cubicBezTo>
                <a:close/>
                <a:moveTo>
                  <a:pt x="1022" y="1883"/>
                </a:moveTo>
                <a:cubicBezTo>
                  <a:pt x="184" y="1883"/>
                  <a:pt x="184" y="1883"/>
                  <a:pt x="184" y="1883"/>
                </a:cubicBezTo>
                <a:cubicBezTo>
                  <a:pt x="184" y="510"/>
                  <a:pt x="184" y="510"/>
                  <a:pt x="184" y="510"/>
                </a:cubicBezTo>
                <a:cubicBezTo>
                  <a:pt x="1022" y="510"/>
                  <a:pt x="1022" y="510"/>
                  <a:pt x="1022" y="510"/>
                </a:cubicBezTo>
                <a:lnTo>
                  <a:pt x="1022" y="1883"/>
                </a:lnTo>
                <a:close/>
                <a:moveTo>
                  <a:pt x="1912" y="1885"/>
                </a:moveTo>
                <a:cubicBezTo>
                  <a:pt x="1073" y="1885"/>
                  <a:pt x="1073" y="1885"/>
                  <a:pt x="1073" y="1885"/>
                </a:cubicBezTo>
                <a:cubicBezTo>
                  <a:pt x="1073" y="513"/>
                  <a:pt x="1073" y="513"/>
                  <a:pt x="1073" y="513"/>
                </a:cubicBezTo>
                <a:cubicBezTo>
                  <a:pt x="1912" y="513"/>
                  <a:pt x="1912" y="513"/>
                  <a:pt x="1912" y="513"/>
                </a:cubicBezTo>
                <a:lnTo>
                  <a:pt x="1912" y="1885"/>
                </a:lnTo>
                <a:close/>
                <a:moveTo>
                  <a:pt x="2935" y="1883"/>
                </a:moveTo>
                <a:cubicBezTo>
                  <a:pt x="2097" y="1883"/>
                  <a:pt x="2097" y="1883"/>
                  <a:pt x="2097" y="1883"/>
                </a:cubicBezTo>
                <a:cubicBezTo>
                  <a:pt x="2097" y="510"/>
                  <a:pt x="2097" y="510"/>
                  <a:pt x="2097" y="510"/>
                </a:cubicBezTo>
                <a:cubicBezTo>
                  <a:pt x="2935" y="510"/>
                  <a:pt x="2935" y="510"/>
                  <a:pt x="2935" y="510"/>
                </a:cubicBezTo>
                <a:lnTo>
                  <a:pt x="2935" y="1883"/>
                </a:lnTo>
                <a:close/>
                <a:moveTo>
                  <a:pt x="3824" y="1885"/>
                </a:moveTo>
                <a:cubicBezTo>
                  <a:pt x="2985" y="1885"/>
                  <a:pt x="2985" y="1885"/>
                  <a:pt x="2985" y="1885"/>
                </a:cubicBezTo>
                <a:cubicBezTo>
                  <a:pt x="2985" y="513"/>
                  <a:pt x="2985" y="513"/>
                  <a:pt x="2985" y="513"/>
                </a:cubicBezTo>
                <a:cubicBezTo>
                  <a:pt x="3824" y="513"/>
                  <a:pt x="3824" y="513"/>
                  <a:pt x="3824" y="513"/>
                </a:cubicBezTo>
                <a:lnTo>
                  <a:pt x="3824" y="1885"/>
                </a:lnTo>
                <a:close/>
                <a:moveTo>
                  <a:pt x="4846" y="1883"/>
                </a:moveTo>
                <a:cubicBezTo>
                  <a:pt x="4007" y="1883"/>
                  <a:pt x="4007" y="1883"/>
                  <a:pt x="4007" y="1883"/>
                </a:cubicBezTo>
                <a:cubicBezTo>
                  <a:pt x="4007" y="510"/>
                  <a:pt x="4007" y="510"/>
                  <a:pt x="4007" y="510"/>
                </a:cubicBezTo>
                <a:cubicBezTo>
                  <a:pt x="4846" y="510"/>
                  <a:pt x="4846" y="510"/>
                  <a:pt x="4846" y="510"/>
                </a:cubicBezTo>
                <a:lnTo>
                  <a:pt x="4846" y="1883"/>
                </a:lnTo>
                <a:close/>
                <a:moveTo>
                  <a:pt x="5735" y="1885"/>
                </a:moveTo>
                <a:cubicBezTo>
                  <a:pt x="4897" y="1885"/>
                  <a:pt x="4897" y="1885"/>
                  <a:pt x="4897" y="1885"/>
                </a:cubicBezTo>
                <a:cubicBezTo>
                  <a:pt x="4897" y="513"/>
                  <a:pt x="4897" y="513"/>
                  <a:pt x="4897" y="513"/>
                </a:cubicBezTo>
                <a:cubicBezTo>
                  <a:pt x="5735" y="513"/>
                  <a:pt x="5735" y="513"/>
                  <a:pt x="5735" y="513"/>
                </a:cubicBezTo>
                <a:lnTo>
                  <a:pt x="5735" y="1885"/>
                </a:lnTo>
                <a:close/>
              </a:path>
            </a:pathLst>
          </a:custGeom>
          <a:gradFill rotWithShape="1">
            <a:gsLst>
              <a:gs pos="0">
                <a:schemeClr val="tx2">
                  <a:gamma/>
                  <a:tint val="73725"/>
                  <a:invGamma/>
                </a:schemeClr>
              </a:gs>
              <a:gs pos="100000">
                <a:schemeClr val="tx2"/>
              </a:gs>
            </a:gsLst>
            <a:lin ang="2700000" scaled="1"/>
          </a:gradFill>
          <a:ln>
            <a:noFill/>
          </a:ln>
          <a:effectLst/>
          <a:extLst>
            <a:ext uri="{91240B29-F687-4F45-9708-019B960494DF}">
              <a14:hiddenLine xmlns:a14="http://schemas.microsoft.com/office/drawing/2010/main" w="9525" cap="flat" cmpd="sng">
                <a:solidFill>
                  <a:srgbClr val="32323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651" name="Text Box 259"/>
          <p:cNvSpPr txBox="1">
            <a:spLocks noChangeArrowheads="1"/>
          </p:cNvSpPr>
          <p:nvPr/>
        </p:nvSpPr>
        <p:spPr bwMode="auto">
          <a:xfrm>
            <a:off x="115887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Hours</a:t>
            </a:r>
            <a:endParaRPr lang="en-GB" altLang="en-US" sz="2400">
              <a:solidFill>
                <a:schemeClr val="bg1"/>
              </a:solidFill>
            </a:endParaRPr>
          </a:p>
        </p:txBody>
      </p:sp>
      <p:sp>
        <p:nvSpPr>
          <p:cNvPr id="59652" name="Text Box 260"/>
          <p:cNvSpPr txBox="1">
            <a:spLocks noChangeArrowheads="1"/>
          </p:cNvSpPr>
          <p:nvPr/>
        </p:nvSpPr>
        <p:spPr bwMode="auto">
          <a:xfrm>
            <a:off x="3824288" y="4733925"/>
            <a:ext cx="1495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Minutes</a:t>
            </a:r>
            <a:endParaRPr lang="en-GB" altLang="en-US" sz="2400">
              <a:solidFill>
                <a:schemeClr val="bg1"/>
              </a:solidFill>
            </a:endParaRPr>
          </a:p>
        </p:txBody>
      </p:sp>
      <p:sp>
        <p:nvSpPr>
          <p:cNvPr id="59653" name="Text Box 261"/>
          <p:cNvSpPr txBox="1">
            <a:spLocks noChangeArrowheads="1"/>
          </p:cNvSpPr>
          <p:nvPr/>
        </p:nvSpPr>
        <p:spPr bwMode="auto">
          <a:xfrm>
            <a:off x="6486525" y="4733925"/>
            <a:ext cx="1497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400">
                <a:solidFill>
                  <a:schemeClr val="bg1"/>
                </a:solidFill>
              </a:rPr>
              <a:t>Seconds</a:t>
            </a:r>
            <a:endParaRPr lang="en-GB" altLang="en-US" sz="2400">
              <a:solidFill>
                <a:schemeClr val="bg1"/>
              </a:solidFill>
            </a:endParaRPr>
          </a:p>
        </p:txBody>
      </p:sp>
      <p:sp>
        <p:nvSpPr>
          <p:cNvPr id="59655" name="AutoShape 263"/>
          <p:cNvSpPr>
            <a:spLocks noChangeArrowheads="1"/>
          </p:cNvSpPr>
          <p:nvPr/>
        </p:nvSpPr>
        <p:spPr bwMode="auto">
          <a:xfrm rot="16200000">
            <a:off x="-913606" y="3472656"/>
            <a:ext cx="3151188"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656" name="AutoShape 264"/>
          <p:cNvSpPr>
            <a:spLocks noChangeArrowheads="1"/>
          </p:cNvSpPr>
          <p:nvPr/>
        </p:nvSpPr>
        <p:spPr bwMode="auto">
          <a:xfrm>
            <a:off x="473075" y="2085975"/>
            <a:ext cx="8197850" cy="377825"/>
          </a:xfrm>
          <a:prstGeom prst="roundRect">
            <a:avLst>
              <a:gd name="adj" fmla="val 50000"/>
            </a:avLst>
          </a:prstGeom>
          <a:gradFill rotWithShape="1">
            <a:gsLst>
              <a:gs pos="0">
                <a:schemeClr val="bg1">
                  <a:alpha val="14000"/>
                </a:schemeClr>
              </a:gs>
              <a:gs pos="100000">
                <a:schemeClr val="bg1">
                  <a:gamma/>
                  <a:tint val="43529"/>
                  <a:invGamma/>
                  <a:alpha val="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9657" name="Group 265"/>
          <p:cNvGrpSpPr>
            <a:grpSpLocks/>
          </p:cNvGrpSpPr>
          <p:nvPr/>
        </p:nvGrpSpPr>
        <p:grpSpPr bwMode="auto">
          <a:xfrm>
            <a:off x="3162300" y="3373438"/>
            <a:ext cx="120650" cy="693737"/>
            <a:chOff x="1939" y="2444"/>
            <a:chExt cx="81" cy="463"/>
          </a:xfrm>
        </p:grpSpPr>
        <p:sp>
          <p:nvSpPr>
            <p:cNvPr id="59658" name="Rectangle 266"/>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659" name="Rectangle 267"/>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9660" name="Group 268"/>
          <p:cNvGrpSpPr>
            <a:grpSpLocks/>
          </p:cNvGrpSpPr>
          <p:nvPr/>
        </p:nvGrpSpPr>
        <p:grpSpPr bwMode="auto">
          <a:xfrm>
            <a:off x="5843588" y="3373438"/>
            <a:ext cx="120650" cy="693737"/>
            <a:chOff x="1939" y="2444"/>
            <a:chExt cx="81" cy="463"/>
          </a:xfrm>
        </p:grpSpPr>
        <p:sp>
          <p:nvSpPr>
            <p:cNvPr id="59661" name="Rectangle 269"/>
            <p:cNvSpPr>
              <a:spLocks noChangeArrowheads="1"/>
            </p:cNvSpPr>
            <p:nvPr/>
          </p:nvSpPr>
          <p:spPr bwMode="auto">
            <a:xfrm>
              <a:off x="1941" y="2828"/>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662" name="Rectangle 270"/>
            <p:cNvSpPr>
              <a:spLocks noChangeArrowheads="1"/>
            </p:cNvSpPr>
            <p:nvPr/>
          </p:nvSpPr>
          <p:spPr bwMode="auto">
            <a:xfrm>
              <a:off x="1939" y="2444"/>
              <a:ext cx="79" cy="79"/>
            </a:xfrm>
            <a:prstGeom prst="rect">
              <a:avLst/>
            </a:prstGeom>
            <a:gradFill rotWithShape="1">
              <a:gsLst>
                <a:gs pos="0">
                  <a:srgbClr val="EAEAEA"/>
                </a:gs>
                <a:gs pos="100000">
                  <a:srgbClr val="EAEAEA">
                    <a:gamma/>
                    <a:shade val="86275"/>
                    <a:invGamma/>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9663" name="Group 271"/>
          <p:cNvGrpSpPr>
            <a:grpSpLocks/>
          </p:cNvGrpSpPr>
          <p:nvPr/>
        </p:nvGrpSpPr>
        <p:grpSpPr bwMode="auto">
          <a:xfrm>
            <a:off x="706438" y="2768600"/>
            <a:ext cx="7731125" cy="1905000"/>
            <a:chOff x="445" y="1744"/>
            <a:chExt cx="4870" cy="1200"/>
          </a:xfrm>
        </p:grpSpPr>
        <p:grpSp>
          <p:nvGrpSpPr>
            <p:cNvPr id="59664" name="Group 272"/>
            <p:cNvGrpSpPr>
              <a:grpSpLocks/>
            </p:cNvGrpSpPr>
            <p:nvPr/>
          </p:nvGrpSpPr>
          <p:grpSpPr bwMode="auto">
            <a:xfrm>
              <a:off x="445" y="1744"/>
              <a:ext cx="734" cy="1200"/>
              <a:chOff x="448" y="1746"/>
              <a:chExt cx="724" cy="1188"/>
            </a:xfrm>
          </p:grpSpPr>
          <p:grpSp>
            <p:nvGrpSpPr>
              <p:cNvPr id="59665" name="Group 273"/>
              <p:cNvGrpSpPr>
                <a:grpSpLocks/>
              </p:cNvGrpSpPr>
              <p:nvPr/>
            </p:nvGrpSpPr>
            <p:grpSpPr bwMode="auto">
              <a:xfrm>
                <a:off x="454" y="1752"/>
                <a:ext cx="712" cy="1176"/>
                <a:chOff x="454" y="1752"/>
                <a:chExt cx="712" cy="1176"/>
              </a:xfrm>
            </p:grpSpPr>
            <p:sp>
              <p:nvSpPr>
                <p:cNvPr id="59666" name="Freeform 27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667" name="Freeform 27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9668" name="Freeform 27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9669" name="Group 277"/>
            <p:cNvGrpSpPr>
              <a:grpSpLocks/>
            </p:cNvGrpSpPr>
            <p:nvPr/>
          </p:nvGrpSpPr>
          <p:grpSpPr bwMode="auto">
            <a:xfrm>
              <a:off x="1225" y="1744"/>
              <a:ext cx="734" cy="1200"/>
              <a:chOff x="448" y="1746"/>
              <a:chExt cx="724" cy="1188"/>
            </a:xfrm>
          </p:grpSpPr>
          <p:grpSp>
            <p:nvGrpSpPr>
              <p:cNvPr id="59670" name="Group 278"/>
              <p:cNvGrpSpPr>
                <a:grpSpLocks/>
              </p:cNvGrpSpPr>
              <p:nvPr/>
            </p:nvGrpSpPr>
            <p:grpSpPr bwMode="auto">
              <a:xfrm>
                <a:off x="454" y="1752"/>
                <a:ext cx="712" cy="1176"/>
                <a:chOff x="454" y="1752"/>
                <a:chExt cx="712" cy="1176"/>
              </a:xfrm>
            </p:grpSpPr>
            <p:sp>
              <p:nvSpPr>
                <p:cNvPr id="59671" name="Freeform 27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672" name="Freeform 28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9673" name="Freeform 28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9674" name="Group 282"/>
            <p:cNvGrpSpPr>
              <a:grpSpLocks/>
            </p:cNvGrpSpPr>
            <p:nvPr/>
          </p:nvGrpSpPr>
          <p:grpSpPr bwMode="auto">
            <a:xfrm flipH="1">
              <a:off x="4581" y="1744"/>
              <a:ext cx="734" cy="1200"/>
              <a:chOff x="448" y="1746"/>
              <a:chExt cx="724" cy="1188"/>
            </a:xfrm>
          </p:grpSpPr>
          <p:grpSp>
            <p:nvGrpSpPr>
              <p:cNvPr id="59675" name="Group 283"/>
              <p:cNvGrpSpPr>
                <a:grpSpLocks/>
              </p:cNvGrpSpPr>
              <p:nvPr/>
            </p:nvGrpSpPr>
            <p:grpSpPr bwMode="auto">
              <a:xfrm>
                <a:off x="454" y="1752"/>
                <a:ext cx="712" cy="1176"/>
                <a:chOff x="454" y="1752"/>
                <a:chExt cx="712" cy="1176"/>
              </a:xfrm>
            </p:grpSpPr>
            <p:sp>
              <p:nvSpPr>
                <p:cNvPr id="59676" name="Freeform 284"/>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677" name="Freeform 285"/>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9678" name="Freeform 286"/>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9679" name="Group 287"/>
            <p:cNvGrpSpPr>
              <a:grpSpLocks/>
            </p:cNvGrpSpPr>
            <p:nvPr/>
          </p:nvGrpSpPr>
          <p:grpSpPr bwMode="auto">
            <a:xfrm flipH="1">
              <a:off x="3799" y="1744"/>
              <a:ext cx="734" cy="1200"/>
              <a:chOff x="448" y="1746"/>
              <a:chExt cx="724" cy="1188"/>
            </a:xfrm>
          </p:grpSpPr>
          <p:grpSp>
            <p:nvGrpSpPr>
              <p:cNvPr id="59680" name="Group 288"/>
              <p:cNvGrpSpPr>
                <a:grpSpLocks/>
              </p:cNvGrpSpPr>
              <p:nvPr/>
            </p:nvGrpSpPr>
            <p:grpSpPr bwMode="auto">
              <a:xfrm>
                <a:off x="454" y="1752"/>
                <a:ext cx="712" cy="1176"/>
                <a:chOff x="454" y="1752"/>
                <a:chExt cx="712" cy="1176"/>
              </a:xfrm>
            </p:grpSpPr>
            <p:sp>
              <p:nvSpPr>
                <p:cNvPr id="59681" name="Freeform 289"/>
                <p:cNvSpPr>
                  <a:spLocks/>
                </p:cNvSpPr>
                <p:nvPr/>
              </p:nvSpPr>
              <p:spPr bwMode="auto">
                <a:xfrm>
                  <a:off x="454" y="1752"/>
                  <a:ext cx="16" cy="1172"/>
                </a:xfrm>
                <a:custGeom>
                  <a:avLst/>
                  <a:gdLst>
                    <a:gd name="T0" fmla="*/ 0 w 16"/>
                    <a:gd name="T1" fmla="*/ 0 h 1172"/>
                    <a:gd name="T2" fmla="*/ 0 w 16"/>
                    <a:gd name="T3" fmla="*/ 1018 h 1172"/>
                    <a:gd name="T4" fmla="*/ 0 w 16"/>
                    <a:gd name="T5" fmla="*/ 1172 h 1172"/>
                    <a:gd name="T6" fmla="*/ 16 w 16"/>
                    <a:gd name="T7" fmla="*/ 1156 h 1172"/>
                    <a:gd name="T8" fmla="*/ 16 w 16"/>
                    <a:gd name="T9" fmla="*/ 1018 h 1172"/>
                    <a:gd name="T10" fmla="*/ 16 w 16"/>
                    <a:gd name="T11" fmla="*/ 0 h 1172"/>
                    <a:gd name="T12" fmla="*/ 0 w 16"/>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6" h="1172">
                      <a:moveTo>
                        <a:pt x="0" y="0"/>
                      </a:moveTo>
                      <a:lnTo>
                        <a:pt x="0" y="1018"/>
                      </a:lnTo>
                      <a:lnTo>
                        <a:pt x="0" y="1172"/>
                      </a:lnTo>
                      <a:lnTo>
                        <a:pt x="16" y="1156"/>
                      </a:lnTo>
                      <a:lnTo>
                        <a:pt x="16" y="1018"/>
                      </a:lnTo>
                      <a:lnTo>
                        <a:pt x="16" y="0"/>
                      </a:lnTo>
                      <a:lnTo>
                        <a:pt x="0" y="0"/>
                      </a:lnTo>
                      <a:close/>
                    </a:path>
                  </a:pathLst>
                </a:custGeom>
                <a:gradFill rotWithShape="1">
                  <a:gsLst>
                    <a:gs pos="0">
                      <a:srgbClr val="323232">
                        <a:gamma/>
                        <a:shade val="66275"/>
                        <a:invGamma/>
                      </a:srgbClr>
                    </a:gs>
                    <a:gs pos="100000">
                      <a:srgbClr val="32323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682" name="Freeform 290"/>
                <p:cNvSpPr>
                  <a:spLocks/>
                </p:cNvSpPr>
                <p:nvPr/>
              </p:nvSpPr>
              <p:spPr bwMode="auto">
                <a:xfrm>
                  <a:off x="458" y="2912"/>
                  <a:ext cx="708" cy="16"/>
                </a:xfrm>
                <a:custGeom>
                  <a:avLst/>
                  <a:gdLst>
                    <a:gd name="T0" fmla="*/ 358 w 358"/>
                    <a:gd name="T1" fmla="*/ 1 h 8"/>
                    <a:gd name="T2" fmla="*/ 24 w 358"/>
                    <a:gd name="T3" fmla="*/ 1 h 8"/>
                    <a:gd name="T4" fmla="*/ 8 w 358"/>
                    <a:gd name="T5" fmla="*/ 1 h 8"/>
                    <a:gd name="T6" fmla="*/ 0 w 358"/>
                    <a:gd name="T7" fmla="*/ 8 h 8"/>
                    <a:gd name="T8" fmla="*/ 24 w 358"/>
                    <a:gd name="T9" fmla="*/ 8 h 8"/>
                    <a:gd name="T10" fmla="*/ 358 w 358"/>
                    <a:gd name="T11" fmla="*/ 8 h 8"/>
                    <a:gd name="T12" fmla="*/ 358 w 358"/>
                    <a:gd name="T13" fmla="*/ 0 h 8"/>
                    <a:gd name="T14" fmla="*/ 358 w 35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8">
                      <a:moveTo>
                        <a:pt x="358" y="1"/>
                      </a:moveTo>
                      <a:cubicBezTo>
                        <a:pt x="24" y="1"/>
                        <a:pt x="24" y="1"/>
                        <a:pt x="24" y="1"/>
                      </a:cubicBezTo>
                      <a:cubicBezTo>
                        <a:pt x="8" y="1"/>
                        <a:pt x="8" y="1"/>
                        <a:pt x="8" y="1"/>
                      </a:cubicBezTo>
                      <a:cubicBezTo>
                        <a:pt x="0" y="8"/>
                        <a:pt x="0" y="8"/>
                        <a:pt x="0" y="8"/>
                      </a:cubicBezTo>
                      <a:cubicBezTo>
                        <a:pt x="24" y="8"/>
                        <a:pt x="24" y="8"/>
                        <a:pt x="24" y="8"/>
                      </a:cubicBezTo>
                      <a:cubicBezTo>
                        <a:pt x="358" y="8"/>
                        <a:pt x="358" y="8"/>
                        <a:pt x="358" y="8"/>
                      </a:cubicBezTo>
                      <a:cubicBezTo>
                        <a:pt x="358" y="0"/>
                        <a:pt x="358" y="0"/>
                        <a:pt x="358" y="0"/>
                      </a:cubicBezTo>
                      <a:cubicBezTo>
                        <a:pt x="358" y="0"/>
                        <a:pt x="358" y="1"/>
                        <a:pt x="358" y="1"/>
                      </a:cubicBezTo>
                      <a:close/>
                    </a:path>
                  </a:pathLst>
                </a:custGeom>
                <a:gradFill rotWithShape="1">
                  <a:gsLst>
                    <a:gs pos="0">
                      <a:srgbClr val="515151"/>
                    </a:gs>
                    <a:gs pos="100000">
                      <a:srgbClr val="515151">
                        <a:gamma/>
                        <a:shade val="76471"/>
                        <a:invGamma/>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9683" name="Freeform 291"/>
              <p:cNvSpPr>
                <a:spLocks noEditPoints="1"/>
              </p:cNvSpPr>
              <p:nvPr/>
            </p:nvSpPr>
            <p:spPr bwMode="auto">
              <a:xfrm>
                <a:off x="448" y="1746"/>
                <a:ext cx="724" cy="1188"/>
              </a:xfrm>
              <a:custGeom>
                <a:avLst/>
                <a:gdLst>
                  <a:gd name="T0" fmla="*/ 366 w 366"/>
                  <a:gd name="T1" fmla="*/ 599 h 600"/>
                  <a:gd name="T2" fmla="*/ 366 w 366"/>
                  <a:gd name="T3" fmla="*/ 517 h 600"/>
                  <a:gd name="T4" fmla="*/ 366 w 366"/>
                  <a:gd name="T5" fmla="*/ 2 h 600"/>
                  <a:gd name="T6" fmla="*/ 365 w 366"/>
                  <a:gd name="T7" fmla="*/ 0 h 600"/>
                  <a:gd name="T8" fmla="*/ 365 w 366"/>
                  <a:gd name="T9" fmla="*/ 0 h 600"/>
                  <a:gd name="T10" fmla="*/ 29 w 366"/>
                  <a:gd name="T11" fmla="*/ 0 h 600"/>
                  <a:gd name="T12" fmla="*/ 2 w 366"/>
                  <a:gd name="T13" fmla="*/ 0 h 600"/>
                  <a:gd name="T14" fmla="*/ 0 w 366"/>
                  <a:gd name="T15" fmla="*/ 1 h 600"/>
                  <a:gd name="T16" fmla="*/ 0 w 366"/>
                  <a:gd name="T17" fmla="*/ 2 h 600"/>
                  <a:gd name="T18" fmla="*/ 0 w 366"/>
                  <a:gd name="T19" fmla="*/ 517 h 600"/>
                  <a:gd name="T20" fmla="*/ 0 w 366"/>
                  <a:gd name="T21" fmla="*/ 599 h 600"/>
                  <a:gd name="T22" fmla="*/ 2 w 366"/>
                  <a:gd name="T23" fmla="*/ 600 h 600"/>
                  <a:gd name="T24" fmla="*/ 2 w 366"/>
                  <a:gd name="T25" fmla="*/ 600 h 600"/>
                  <a:gd name="T26" fmla="*/ 2 w 366"/>
                  <a:gd name="T27" fmla="*/ 600 h 600"/>
                  <a:gd name="T28" fmla="*/ 29 w 366"/>
                  <a:gd name="T29" fmla="*/ 600 h 600"/>
                  <a:gd name="T30" fmla="*/ 365 w 366"/>
                  <a:gd name="T31" fmla="*/ 600 h 600"/>
                  <a:gd name="T32" fmla="*/ 366 w 366"/>
                  <a:gd name="T33" fmla="*/ 599 h 600"/>
                  <a:gd name="T34" fmla="*/ 366 w 366"/>
                  <a:gd name="T35" fmla="*/ 599 h 600"/>
                  <a:gd name="T36" fmla="*/ 3 w 366"/>
                  <a:gd name="T37" fmla="*/ 517 h 600"/>
                  <a:gd name="T38" fmla="*/ 3 w 366"/>
                  <a:gd name="T39" fmla="*/ 3 h 600"/>
                  <a:gd name="T40" fmla="*/ 11 w 366"/>
                  <a:gd name="T41" fmla="*/ 3 h 600"/>
                  <a:gd name="T42" fmla="*/ 11 w 366"/>
                  <a:gd name="T43" fmla="*/ 517 h 600"/>
                  <a:gd name="T44" fmla="*/ 11 w 366"/>
                  <a:gd name="T45" fmla="*/ 587 h 600"/>
                  <a:gd name="T46" fmla="*/ 3 w 366"/>
                  <a:gd name="T47" fmla="*/ 595 h 600"/>
                  <a:gd name="T48" fmla="*/ 3 w 366"/>
                  <a:gd name="T49" fmla="*/ 517 h 600"/>
                  <a:gd name="T50" fmla="*/ 363 w 366"/>
                  <a:gd name="T51" fmla="*/ 597 h 600"/>
                  <a:gd name="T52" fmla="*/ 29 w 366"/>
                  <a:gd name="T53" fmla="*/ 597 h 600"/>
                  <a:gd name="T54" fmla="*/ 5 w 366"/>
                  <a:gd name="T55" fmla="*/ 597 h 600"/>
                  <a:gd name="T56" fmla="*/ 13 w 366"/>
                  <a:gd name="T57" fmla="*/ 590 h 600"/>
                  <a:gd name="T58" fmla="*/ 29 w 366"/>
                  <a:gd name="T59" fmla="*/ 590 h 600"/>
                  <a:gd name="T60" fmla="*/ 363 w 366"/>
                  <a:gd name="T61" fmla="*/ 590 h 600"/>
                  <a:gd name="T62" fmla="*/ 363 w 366"/>
                  <a:gd name="T63" fmla="*/ 589 h 600"/>
                  <a:gd name="T64" fmla="*/ 363 w 366"/>
                  <a:gd name="T65" fmla="*/ 597 h 600"/>
                  <a:gd name="T66" fmla="*/ 363 w 366"/>
                  <a:gd name="T67" fmla="*/ 517 h 600"/>
                  <a:gd name="T68" fmla="*/ 363 w 366"/>
                  <a:gd name="T69" fmla="*/ 587 h 600"/>
                  <a:gd name="T70" fmla="*/ 363 w 366"/>
                  <a:gd name="T71" fmla="*/ 587 h 600"/>
                  <a:gd name="T72" fmla="*/ 29 w 366"/>
                  <a:gd name="T73" fmla="*/ 587 h 600"/>
                  <a:gd name="T74" fmla="*/ 14 w 366"/>
                  <a:gd name="T75" fmla="*/ 587 h 600"/>
                  <a:gd name="T76" fmla="*/ 14 w 366"/>
                  <a:gd name="T77" fmla="*/ 517 h 600"/>
                  <a:gd name="T78" fmla="*/ 14 w 366"/>
                  <a:gd name="T79" fmla="*/ 3 h 600"/>
                  <a:gd name="T80" fmla="*/ 29 w 366"/>
                  <a:gd name="T81" fmla="*/ 3 h 600"/>
                  <a:gd name="T82" fmla="*/ 363 w 366"/>
                  <a:gd name="T83" fmla="*/ 3 h 600"/>
                  <a:gd name="T84" fmla="*/ 363 w 366"/>
                  <a:gd name="T85"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600">
                    <a:moveTo>
                      <a:pt x="366" y="599"/>
                    </a:moveTo>
                    <a:cubicBezTo>
                      <a:pt x="366" y="517"/>
                      <a:pt x="366" y="517"/>
                      <a:pt x="366" y="517"/>
                    </a:cubicBezTo>
                    <a:cubicBezTo>
                      <a:pt x="366" y="2"/>
                      <a:pt x="366" y="2"/>
                      <a:pt x="366" y="2"/>
                    </a:cubicBezTo>
                    <a:cubicBezTo>
                      <a:pt x="366" y="1"/>
                      <a:pt x="366" y="1"/>
                      <a:pt x="365" y="0"/>
                    </a:cubicBezTo>
                    <a:cubicBezTo>
                      <a:pt x="365" y="0"/>
                      <a:pt x="365" y="0"/>
                      <a:pt x="365" y="0"/>
                    </a:cubicBezTo>
                    <a:cubicBezTo>
                      <a:pt x="29" y="0"/>
                      <a:pt x="29" y="0"/>
                      <a:pt x="29" y="0"/>
                    </a:cubicBezTo>
                    <a:cubicBezTo>
                      <a:pt x="2" y="0"/>
                      <a:pt x="2" y="0"/>
                      <a:pt x="2" y="0"/>
                    </a:cubicBezTo>
                    <a:cubicBezTo>
                      <a:pt x="1" y="0"/>
                      <a:pt x="0" y="1"/>
                      <a:pt x="0" y="1"/>
                    </a:cubicBezTo>
                    <a:cubicBezTo>
                      <a:pt x="0" y="1"/>
                      <a:pt x="0" y="2"/>
                      <a:pt x="0" y="2"/>
                    </a:cubicBezTo>
                    <a:cubicBezTo>
                      <a:pt x="0" y="517"/>
                      <a:pt x="0" y="517"/>
                      <a:pt x="0" y="517"/>
                    </a:cubicBezTo>
                    <a:cubicBezTo>
                      <a:pt x="0" y="599"/>
                      <a:pt x="0" y="599"/>
                      <a:pt x="0" y="599"/>
                    </a:cubicBezTo>
                    <a:cubicBezTo>
                      <a:pt x="0" y="600"/>
                      <a:pt x="1" y="600"/>
                      <a:pt x="2" y="600"/>
                    </a:cubicBezTo>
                    <a:cubicBezTo>
                      <a:pt x="2" y="600"/>
                      <a:pt x="2" y="600"/>
                      <a:pt x="2" y="600"/>
                    </a:cubicBezTo>
                    <a:cubicBezTo>
                      <a:pt x="2" y="600"/>
                      <a:pt x="2" y="600"/>
                      <a:pt x="2" y="600"/>
                    </a:cubicBezTo>
                    <a:cubicBezTo>
                      <a:pt x="29" y="600"/>
                      <a:pt x="29" y="600"/>
                      <a:pt x="29" y="600"/>
                    </a:cubicBezTo>
                    <a:cubicBezTo>
                      <a:pt x="365" y="600"/>
                      <a:pt x="365" y="600"/>
                      <a:pt x="365" y="600"/>
                    </a:cubicBezTo>
                    <a:cubicBezTo>
                      <a:pt x="366" y="600"/>
                      <a:pt x="366" y="600"/>
                      <a:pt x="366" y="599"/>
                    </a:cubicBezTo>
                    <a:cubicBezTo>
                      <a:pt x="366" y="599"/>
                      <a:pt x="366" y="599"/>
                      <a:pt x="366" y="599"/>
                    </a:cubicBezTo>
                    <a:close/>
                    <a:moveTo>
                      <a:pt x="3" y="517"/>
                    </a:moveTo>
                    <a:cubicBezTo>
                      <a:pt x="3" y="3"/>
                      <a:pt x="3" y="3"/>
                      <a:pt x="3" y="3"/>
                    </a:cubicBezTo>
                    <a:cubicBezTo>
                      <a:pt x="11" y="3"/>
                      <a:pt x="11" y="3"/>
                      <a:pt x="11" y="3"/>
                    </a:cubicBezTo>
                    <a:cubicBezTo>
                      <a:pt x="11" y="517"/>
                      <a:pt x="11" y="517"/>
                      <a:pt x="11" y="517"/>
                    </a:cubicBezTo>
                    <a:cubicBezTo>
                      <a:pt x="11" y="587"/>
                      <a:pt x="11" y="587"/>
                      <a:pt x="11" y="587"/>
                    </a:cubicBezTo>
                    <a:cubicBezTo>
                      <a:pt x="3" y="595"/>
                      <a:pt x="3" y="595"/>
                      <a:pt x="3" y="595"/>
                    </a:cubicBezTo>
                    <a:lnTo>
                      <a:pt x="3" y="517"/>
                    </a:lnTo>
                    <a:close/>
                    <a:moveTo>
                      <a:pt x="363" y="597"/>
                    </a:moveTo>
                    <a:cubicBezTo>
                      <a:pt x="29" y="597"/>
                      <a:pt x="29" y="597"/>
                      <a:pt x="29" y="597"/>
                    </a:cubicBezTo>
                    <a:cubicBezTo>
                      <a:pt x="5" y="597"/>
                      <a:pt x="5" y="597"/>
                      <a:pt x="5" y="597"/>
                    </a:cubicBezTo>
                    <a:cubicBezTo>
                      <a:pt x="13" y="590"/>
                      <a:pt x="13" y="590"/>
                      <a:pt x="13" y="590"/>
                    </a:cubicBezTo>
                    <a:cubicBezTo>
                      <a:pt x="29" y="590"/>
                      <a:pt x="29" y="590"/>
                      <a:pt x="29" y="590"/>
                    </a:cubicBezTo>
                    <a:cubicBezTo>
                      <a:pt x="363" y="590"/>
                      <a:pt x="363" y="590"/>
                      <a:pt x="363" y="590"/>
                    </a:cubicBezTo>
                    <a:cubicBezTo>
                      <a:pt x="363" y="590"/>
                      <a:pt x="363" y="589"/>
                      <a:pt x="363" y="589"/>
                    </a:cubicBezTo>
                    <a:lnTo>
                      <a:pt x="363" y="597"/>
                    </a:lnTo>
                    <a:close/>
                    <a:moveTo>
                      <a:pt x="363" y="517"/>
                    </a:moveTo>
                    <a:cubicBezTo>
                      <a:pt x="363" y="587"/>
                      <a:pt x="363" y="587"/>
                      <a:pt x="363" y="587"/>
                    </a:cubicBezTo>
                    <a:cubicBezTo>
                      <a:pt x="363" y="587"/>
                      <a:pt x="363" y="587"/>
                      <a:pt x="363" y="587"/>
                    </a:cubicBezTo>
                    <a:cubicBezTo>
                      <a:pt x="29" y="587"/>
                      <a:pt x="29" y="587"/>
                      <a:pt x="29" y="587"/>
                    </a:cubicBezTo>
                    <a:cubicBezTo>
                      <a:pt x="14" y="587"/>
                      <a:pt x="14" y="587"/>
                      <a:pt x="14" y="587"/>
                    </a:cubicBezTo>
                    <a:cubicBezTo>
                      <a:pt x="14" y="517"/>
                      <a:pt x="14" y="517"/>
                      <a:pt x="14" y="517"/>
                    </a:cubicBezTo>
                    <a:cubicBezTo>
                      <a:pt x="14" y="3"/>
                      <a:pt x="14" y="3"/>
                      <a:pt x="14" y="3"/>
                    </a:cubicBezTo>
                    <a:cubicBezTo>
                      <a:pt x="29" y="3"/>
                      <a:pt x="29" y="3"/>
                      <a:pt x="29" y="3"/>
                    </a:cubicBezTo>
                    <a:cubicBezTo>
                      <a:pt x="363" y="3"/>
                      <a:pt x="363" y="3"/>
                      <a:pt x="363" y="3"/>
                    </a:cubicBezTo>
                    <a:lnTo>
                      <a:pt x="363" y="517"/>
                    </a:lnTo>
                    <a:close/>
                  </a:path>
                </a:pathLst>
              </a:custGeom>
              <a:solidFill>
                <a:srgbClr val="1C1C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9684" name="Rectangle 292"/>
            <p:cNvSpPr>
              <a:spLocks noChangeArrowheads="1"/>
            </p:cNvSpPr>
            <p:nvPr/>
          </p:nvSpPr>
          <p:spPr bwMode="auto">
            <a:xfrm>
              <a:off x="2126"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685" name="Rectangle 293"/>
            <p:cNvSpPr>
              <a:spLocks noChangeArrowheads="1"/>
            </p:cNvSpPr>
            <p:nvPr/>
          </p:nvSpPr>
          <p:spPr bwMode="auto">
            <a:xfrm>
              <a:off x="2909" y="2922"/>
              <a:ext cx="726" cy="22"/>
            </a:xfrm>
            <a:prstGeom prst="rect">
              <a:avLst/>
            </a:prstGeom>
            <a:solidFill>
              <a:srgbClr val="4D4D4D"/>
            </a:solidFill>
            <a:ln w="11430">
              <a:solidFill>
                <a:srgbClr val="1C1C1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9654" name="Text Box 262"/>
          <p:cNvSpPr txBox="1">
            <a:spLocks noChangeArrowheads="1"/>
          </p:cNvSpPr>
          <p:nvPr/>
        </p:nvSpPr>
        <p:spPr bwMode="auto">
          <a:xfrm>
            <a:off x="2257425" y="2139950"/>
            <a:ext cx="4629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800" dirty="0">
                <a:solidFill>
                  <a:schemeClr val="bg1"/>
                </a:solidFill>
              </a:rPr>
              <a:t>Be Back In</a:t>
            </a:r>
            <a:endParaRPr lang="en-GB" altLang="en-US" sz="2800" dirty="0">
              <a:solidFill>
                <a:schemeClr val="bg1"/>
              </a:solidFill>
            </a:endParaRPr>
          </a:p>
        </p:txBody>
      </p:sp>
      <p:pic>
        <p:nvPicPr>
          <p:cNvPr id="296" name="Picture 3" descr="C:\Users\Steve\AppData\Local\Microsoft\Windows\Temporary Internet Files\Content.IE5\7495MLVR\MP90030586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6534" y="5265834"/>
            <a:ext cx="1063560" cy="1615322"/>
          </a:xfrm>
          <a:prstGeom prst="rect">
            <a:avLst/>
          </a:prstGeom>
          <a:noFill/>
          <a:extLst>
            <a:ext uri="{909E8E84-426E-40DD-AFC4-6F175D3DCCD1}">
              <a14:hiddenFill xmlns:a14="http://schemas.microsoft.com/office/drawing/2010/main">
                <a:solidFill>
                  <a:srgbClr val="FFFFFF"/>
                </a:solidFill>
              </a14:hiddenFill>
            </a:ext>
          </a:extLst>
        </p:spPr>
      </p:pic>
      <p:pic>
        <p:nvPicPr>
          <p:cNvPr id="297" name="Picture 4" descr="C:\Users\Steve\AppData\Local\Microsoft\Windows\Temporary Internet Files\Content.IE5\7495MLVR\MC90044213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2" y="5251450"/>
            <a:ext cx="1644650" cy="1644650"/>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2" descr="C:\Users\Steve\AppData\Local\Microsoft\Windows\Temporary Internet Files\Content.IE5\5KR3RXCE\MC90005396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3431" y="404154"/>
            <a:ext cx="1700213" cy="1646896"/>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5" descr="C:\Users\Steve\AppData\Local\Microsoft\Windows\Temporary Internet Files\Content.IE5\C7SIBBZU\MC90043993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660" y="91271"/>
            <a:ext cx="1469471" cy="2048679"/>
          </a:xfrm>
          <a:prstGeom prst="rect">
            <a:avLst/>
          </a:prstGeom>
          <a:noFill/>
          <a:extLst>
            <a:ext uri="{909E8E84-426E-40DD-AFC4-6F175D3DCCD1}">
              <a14:hiddenFill xmlns:a14="http://schemas.microsoft.com/office/drawing/2010/main">
                <a:solidFill>
                  <a:srgbClr val="FFFFFF"/>
                </a:solidFill>
              </a14:hiddenFill>
            </a:ext>
          </a:extLst>
        </p:spPr>
      </p:pic>
      <p:sp>
        <p:nvSpPr>
          <p:cNvPr id="302" name="Rectangle 69">
            <a:extLst>
              <a:ext uri="{FF2B5EF4-FFF2-40B4-BE49-F238E27FC236}">
                <a16:creationId xmlns:a16="http://schemas.microsoft.com/office/drawing/2014/main" id="{92D793DF-D231-4BA6-B155-ACFAC369C06B}"/>
              </a:ext>
            </a:extLst>
          </p:cNvPr>
          <p:cNvSpPr>
            <a:spLocks noChangeArrowheads="1"/>
          </p:cNvSpPr>
          <p:nvPr/>
        </p:nvSpPr>
        <p:spPr bwMode="auto">
          <a:xfrm>
            <a:off x="-68026" y="228600"/>
            <a:ext cx="9144000" cy="1143000"/>
          </a:xfrm>
          <a:prstGeom prst="rect">
            <a:avLst/>
          </a:prstGeom>
          <a:noFill/>
          <a:ln w="9525">
            <a:noFill/>
            <a:miter lim="800000"/>
            <a:headEnd/>
            <a:tailEnd/>
          </a:ln>
          <a:effectLst/>
        </p:spPr>
        <p:txBody>
          <a:bodyPr anchor="ctr"/>
          <a:lstStyle/>
          <a:p>
            <a:pPr algn="ctr">
              <a:defRPr/>
            </a:pPr>
            <a:r>
              <a:rPr lang="en-US" sz="4800" dirty="0">
                <a:solidFill>
                  <a:srgbClr val="FF3300"/>
                </a:solidFill>
                <a:effectLst>
                  <a:outerShdw blurRad="38100" dist="38100" dir="2700000" algn="tl">
                    <a:srgbClr val="C0C0C0"/>
                  </a:outerShdw>
                </a:effectLst>
                <a:cs typeface="+mn-cs"/>
              </a:rPr>
              <a:t>Time for a short break</a:t>
            </a:r>
            <a:br>
              <a:rPr lang="en-US" sz="4800" dirty="0">
                <a:solidFill>
                  <a:srgbClr val="FF3300"/>
                </a:solidFill>
                <a:effectLst>
                  <a:outerShdw blurRad="38100" dist="38100" dir="2700000" algn="tl">
                    <a:srgbClr val="C0C0C0"/>
                  </a:outerShdw>
                </a:effectLst>
                <a:cs typeface="+mn-cs"/>
              </a:rPr>
            </a:br>
            <a:r>
              <a:rPr lang="en-US" sz="4800" dirty="0">
                <a:solidFill>
                  <a:srgbClr val="FF3300"/>
                </a:solidFill>
                <a:effectLst>
                  <a:outerShdw blurRad="38100" dist="38100" dir="2700000" algn="tl">
                    <a:srgbClr val="C0C0C0"/>
                  </a:outerShdw>
                </a:effectLst>
                <a:cs typeface="+mn-cs"/>
              </a:rPr>
              <a:t>before the quiz!</a:t>
            </a:r>
          </a:p>
        </p:txBody>
      </p:sp>
    </p:spTree>
    <p:extLst>
      <p:ext uri="{BB962C8B-B14F-4D97-AF65-F5344CB8AC3E}">
        <p14:creationId xmlns:p14="http://schemas.microsoft.com/office/powerpoint/2010/main" val="4076531311"/>
      </p:ext>
    </p:extLst>
  </p:cSld>
  <p:clrMapOvr>
    <a:masterClrMapping/>
  </p:clrMapOvr>
  <p:transition advClick="0" advTm="6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xit" presetSubtype="4" fill="hold" nodeType="afterEffect">
                                  <p:stCondLst>
                                    <p:cond delay="0"/>
                                  </p:stCondLst>
                                  <p:childTnLst>
                                    <p:animEffect transition="out" filter="slide(fromBottom)">
                                      <p:cBhvr>
                                        <p:cTn id="6" dur="500"/>
                                        <p:tgtEl>
                                          <p:spTgt spid="59431"/>
                                        </p:tgtEl>
                                      </p:cBhvr>
                                    </p:animEffect>
                                    <p:set>
                                      <p:cBhvr>
                                        <p:cTn id="7" dur="1" fill="hold">
                                          <p:stCondLst>
                                            <p:cond delay="499"/>
                                          </p:stCondLst>
                                        </p:cTn>
                                        <p:tgtEl>
                                          <p:spTgt spid="59431"/>
                                        </p:tgtEl>
                                        <p:attrNameLst>
                                          <p:attrName>style.visibility</p:attrName>
                                        </p:attrNameLst>
                                      </p:cBhvr>
                                      <p:to>
                                        <p:strVal val="hidden"/>
                                      </p:to>
                                    </p:set>
                                  </p:childTnLst>
                                </p:cTn>
                              </p:par>
                              <p:par>
                                <p:cTn id="8" presetID="12" presetClass="exit" presetSubtype="4" fill="hold" nodeType="withEffect">
                                  <p:stCondLst>
                                    <p:cond delay="0"/>
                                  </p:stCondLst>
                                  <p:childTnLst>
                                    <p:animEffect transition="out" filter="slide(fromBottom)">
                                      <p:cBhvr>
                                        <p:cTn id="9" dur="500"/>
                                        <p:tgtEl>
                                          <p:spTgt spid="59437"/>
                                        </p:tgtEl>
                                      </p:cBhvr>
                                    </p:animEffect>
                                    <p:set>
                                      <p:cBhvr>
                                        <p:cTn id="10" dur="1" fill="hold">
                                          <p:stCondLst>
                                            <p:cond delay="499"/>
                                          </p:stCondLst>
                                        </p:cTn>
                                        <p:tgtEl>
                                          <p:spTgt spid="59437"/>
                                        </p:tgtEl>
                                        <p:attrNameLst>
                                          <p:attrName>style.visibility</p:attrName>
                                        </p:attrNameLst>
                                      </p:cBhvr>
                                      <p:to>
                                        <p:strVal val="hidden"/>
                                      </p:to>
                                    </p:set>
                                  </p:childTnLst>
                                </p:cTn>
                              </p:par>
                              <p:par>
                                <p:cTn id="11" presetID="12" presetClass="exit" presetSubtype="4" fill="hold" nodeType="withEffect">
                                  <p:stCondLst>
                                    <p:cond delay="0"/>
                                  </p:stCondLst>
                                  <p:childTnLst>
                                    <p:animEffect transition="out" filter="slide(fromBottom)">
                                      <p:cBhvr>
                                        <p:cTn id="12" dur="500"/>
                                        <p:tgtEl>
                                          <p:spTgt spid="59446"/>
                                        </p:tgtEl>
                                      </p:cBhvr>
                                    </p:animEffect>
                                    <p:set>
                                      <p:cBhvr>
                                        <p:cTn id="13" dur="1" fill="hold">
                                          <p:stCondLst>
                                            <p:cond delay="499"/>
                                          </p:stCondLst>
                                        </p:cTn>
                                        <p:tgtEl>
                                          <p:spTgt spid="59446"/>
                                        </p:tgtEl>
                                        <p:attrNameLst>
                                          <p:attrName>style.visibility</p:attrName>
                                        </p:attrNameLst>
                                      </p:cBhvr>
                                      <p:to>
                                        <p:strVal val="hidden"/>
                                      </p:to>
                                    </p:set>
                                  </p:childTnLst>
                                </p:cTn>
                              </p:par>
                              <p:par>
                                <p:cTn id="14" presetID="12" presetClass="entr" presetSubtype="1" fill="hold" nodeType="withEffect">
                                  <p:stCondLst>
                                    <p:cond delay="0"/>
                                  </p:stCondLst>
                                  <p:childTnLst>
                                    <p:set>
                                      <p:cBhvr>
                                        <p:cTn id="15" dur="1" fill="hold">
                                          <p:stCondLst>
                                            <p:cond delay="0"/>
                                          </p:stCondLst>
                                        </p:cTn>
                                        <p:tgtEl>
                                          <p:spTgt spid="59476"/>
                                        </p:tgtEl>
                                        <p:attrNameLst>
                                          <p:attrName>style.visibility</p:attrName>
                                        </p:attrNameLst>
                                      </p:cBhvr>
                                      <p:to>
                                        <p:strVal val="visible"/>
                                      </p:to>
                                    </p:set>
                                    <p:animEffect transition="in" filter="slide(fromTop)">
                                      <p:cBhvr>
                                        <p:cTn id="16" dur="500"/>
                                        <p:tgtEl>
                                          <p:spTgt spid="59476"/>
                                        </p:tgtEl>
                                      </p:cBhvr>
                                    </p:animEffect>
                                  </p:childTnLst>
                                </p:cTn>
                              </p:par>
                              <p:par>
                                <p:cTn id="17" presetID="12" presetClass="entr" presetSubtype="1" fill="hold" nodeType="withEffect">
                                  <p:stCondLst>
                                    <p:cond delay="0"/>
                                  </p:stCondLst>
                                  <p:childTnLst>
                                    <p:set>
                                      <p:cBhvr>
                                        <p:cTn id="18" dur="1" fill="hold">
                                          <p:stCondLst>
                                            <p:cond delay="0"/>
                                          </p:stCondLst>
                                        </p:cTn>
                                        <p:tgtEl>
                                          <p:spTgt spid="59473"/>
                                        </p:tgtEl>
                                        <p:attrNameLst>
                                          <p:attrName>style.visibility</p:attrName>
                                        </p:attrNameLst>
                                      </p:cBhvr>
                                      <p:to>
                                        <p:strVal val="visible"/>
                                      </p:to>
                                    </p:set>
                                    <p:animEffect transition="in" filter="slide(fromTop)">
                                      <p:cBhvr>
                                        <p:cTn id="19" dur="500"/>
                                        <p:tgtEl>
                                          <p:spTgt spid="59473"/>
                                        </p:tgtEl>
                                      </p:cBhvr>
                                    </p:animEffect>
                                  </p:childTnLst>
                                </p:cTn>
                              </p:par>
                              <p:par>
                                <p:cTn id="20" presetID="12" presetClass="entr" presetSubtype="1" fill="hold" nodeType="withEffect">
                                  <p:stCondLst>
                                    <p:cond delay="0"/>
                                  </p:stCondLst>
                                  <p:childTnLst>
                                    <p:set>
                                      <p:cBhvr>
                                        <p:cTn id="21" dur="1" fill="hold">
                                          <p:stCondLst>
                                            <p:cond delay="0"/>
                                          </p:stCondLst>
                                        </p:cTn>
                                        <p:tgtEl>
                                          <p:spTgt spid="59434"/>
                                        </p:tgtEl>
                                        <p:attrNameLst>
                                          <p:attrName>style.visibility</p:attrName>
                                        </p:attrNameLst>
                                      </p:cBhvr>
                                      <p:to>
                                        <p:strVal val="visible"/>
                                      </p:to>
                                    </p:set>
                                    <p:animEffect transition="in" filter="slide(fromTop)">
                                      <p:cBhvr>
                                        <p:cTn id="22" dur="500"/>
                                        <p:tgtEl>
                                          <p:spTgt spid="59434"/>
                                        </p:tgtEl>
                                      </p:cBhvr>
                                    </p:animEffect>
                                  </p:childTnLst>
                                </p:cTn>
                              </p:par>
                              <p:par>
                                <p:cTn id="23" presetID="12" presetClass="exit" presetSubtype="4" fill="hold" nodeType="withEffect">
                                  <p:stCondLst>
                                    <p:cond delay="1000"/>
                                  </p:stCondLst>
                                  <p:childTnLst>
                                    <p:animEffect transition="out" filter="slide(fromBottom)">
                                      <p:cBhvr>
                                        <p:cTn id="24" dur="500"/>
                                        <p:tgtEl>
                                          <p:spTgt spid="59434"/>
                                        </p:tgtEl>
                                      </p:cBhvr>
                                    </p:animEffect>
                                    <p:set>
                                      <p:cBhvr>
                                        <p:cTn id="25" dur="1" fill="hold">
                                          <p:stCondLst>
                                            <p:cond delay="499"/>
                                          </p:stCondLst>
                                        </p:cTn>
                                        <p:tgtEl>
                                          <p:spTgt spid="59434"/>
                                        </p:tgtEl>
                                        <p:attrNameLst>
                                          <p:attrName>style.visibility</p:attrName>
                                        </p:attrNameLst>
                                      </p:cBhvr>
                                      <p:to>
                                        <p:strVal val="hidden"/>
                                      </p:to>
                                    </p:set>
                                  </p:childTnLst>
                                </p:cTn>
                              </p:par>
                              <p:par>
                                <p:cTn id="26" presetID="12" presetClass="entr" presetSubtype="1" fill="hold" nodeType="withEffect">
                                  <p:stCondLst>
                                    <p:cond delay="1000"/>
                                  </p:stCondLst>
                                  <p:childTnLst>
                                    <p:set>
                                      <p:cBhvr>
                                        <p:cTn id="27" dur="1" fill="hold">
                                          <p:stCondLst>
                                            <p:cond delay="0"/>
                                          </p:stCondLst>
                                        </p:cTn>
                                        <p:tgtEl>
                                          <p:spTgt spid="59449"/>
                                        </p:tgtEl>
                                        <p:attrNameLst>
                                          <p:attrName>style.visibility</p:attrName>
                                        </p:attrNameLst>
                                      </p:cBhvr>
                                      <p:to>
                                        <p:strVal val="visible"/>
                                      </p:to>
                                    </p:set>
                                    <p:animEffect transition="in" filter="slide(fromTop)">
                                      <p:cBhvr>
                                        <p:cTn id="28" dur="500"/>
                                        <p:tgtEl>
                                          <p:spTgt spid="59449"/>
                                        </p:tgtEl>
                                      </p:cBhvr>
                                    </p:animEffect>
                                  </p:childTnLst>
                                </p:cTn>
                              </p:par>
                              <p:par>
                                <p:cTn id="29" presetID="12" presetClass="exit" presetSubtype="4" fill="hold" nodeType="withEffect">
                                  <p:stCondLst>
                                    <p:cond delay="2000"/>
                                  </p:stCondLst>
                                  <p:childTnLst>
                                    <p:animEffect transition="out" filter="slide(fromBottom)">
                                      <p:cBhvr>
                                        <p:cTn id="30" dur="500"/>
                                        <p:tgtEl>
                                          <p:spTgt spid="59449"/>
                                        </p:tgtEl>
                                      </p:cBhvr>
                                    </p:animEffect>
                                    <p:set>
                                      <p:cBhvr>
                                        <p:cTn id="31" dur="1" fill="hold">
                                          <p:stCondLst>
                                            <p:cond delay="499"/>
                                          </p:stCondLst>
                                        </p:cTn>
                                        <p:tgtEl>
                                          <p:spTgt spid="59449"/>
                                        </p:tgtEl>
                                        <p:attrNameLst>
                                          <p:attrName>style.visibility</p:attrName>
                                        </p:attrNameLst>
                                      </p:cBhvr>
                                      <p:to>
                                        <p:strVal val="hidden"/>
                                      </p:to>
                                    </p:set>
                                  </p:childTnLst>
                                </p:cTn>
                              </p:par>
                              <p:par>
                                <p:cTn id="32" presetID="12" presetClass="entr" presetSubtype="1" fill="hold" nodeType="withEffect">
                                  <p:stCondLst>
                                    <p:cond delay="2000"/>
                                  </p:stCondLst>
                                  <p:childTnLst>
                                    <p:set>
                                      <p:cBhvr>
                                        <p:cTn id="33" dur="1" fill="hold">
                                          <p:stCondLst>
                                            <p:cond delay="0"/>
                                          </p:stCondLst>
                                        </p:cTn>
                                        <p:tgtEl>
                                          <p:spTgt spid="59452"/>
                                        </p:tgtEl>
                                        <p:attrNameLst>
                                          <p:attrName>style.visibility</p:attrName>
                                        </p:attrNameLst>
                                      </p:cBhvr>
                                      <p:to>
                                        <p:strVal val="visible"/>
                                      </p:to>
                                    </p:set>
                                    <p:animEffect transition="in" filter="slide(fromTop)">
                                      <p:cBhvr>
                                        <p:cTn id="34" dur="500"/>
                                        <p:tgtEl>
                                          <p:spTgt spid="59452"/>
                                        </p:tgtEl>
                                      </p:cBhvr>
                                    </p:animEffect>
                                  </p:childTnLst>
                                </p:cTn>
                              </p:par>
                              <p:par>
                                <p:cTn id="35" presetID="12" presetClass="exit" presetSubtype="4" fill="hold" nodeType="withEffect">
                                  <p:stCondLst>
                                    <p:cond delay="3000"/>
                                  </p:stCondLst>
                                  <p:childTnLst>
                                    <p:animEffect transition="out" filter="slide(fromBottom)">
                                      <p:cBhvr>
                                        <p:cTn id="36" dur="500"/>
                                        <p:tgtEl>
                                          <p:spTgt spid="59452"/>
                                        </p:tgtEl>
                                      </p:cBhvr>
                                    </p:animEffect>
                                    <p:set>
                                      <p:cBhvr>
                                        <p:cTn id="37" dur="1" fill="hold">
                                          <p:stCondLst>
                                            <p:cond delay="499"/>
                                          </p:stCondLst>
                                        </p:cTn>
                                        <p:tgtEl>
                                          <p:spTgt spid="59452"/>
                                        </p:tgtEl>
                                        <p:attrNameLst>
                                          <p:attrName>style.visibility</p:attrName>
                                        </p:attrNameLst>
                                      </p:cBhvr>
                                      <p:to>
                                        <p:strVal val="hidden"/>
                                      </p:to>
                                    </p:set>
                                  </p:childTnLst>
                                </p:cTn>
                              </p:par>
                              <p:par>
                                <p:cTn id="38" presetID="12" presetClass="entr" presetSubtype="1" fill="hold" nodeType="withEffect">
                                  <p:stCondLst>
                                    <p:cond delay="3000"/>
                                  </p:stCondLst>
                                  <p:childTnLst>
                                    <p:set>
                                      <p:cBhvr>
                                        <p:cTn id="39" dur="1" fill="hold">
                                          <p:stCondLst>
                                            <p:cond delay="0"/>
                                          </p:stCondLst>
                                        </p:cTn>
                                        <p:tgtEl>
                                          <p:spTgt spid="59455"/>
                                        </p:tgtEl>
                                        <p:attrNameLst>
                                          <p:attrName>style.visibility</p:attrName>
                                        </p:attrNameLst>
                                      </p:cBhvr>
                                      <p:to>
                                        <p:strVal val="visible"/>
                                      </p:to>
                                    </p:set>
                                    <p:animEffect transition="in" filter="slide(fromTop)">
                                      <p:cBhvr>
                                        <p:cTn id="40" dur="500"/>
                                        <p:tgtEl>
                                          <p:spTgt spid="59455"/>
                                        </p:tgtEl>
                                      </p:cBhvr>
                                    </p:animEffect>
                                  </p:childTnLst>
                                </p:cTn>
                              </p:par>
                              <p:par>
                                <p:cTn id="41" presetID="12" presetClass="exit" presetSubtype="4" fill="hold" nodeType="withEffect">
                                  <p:stCondLst>
                                    <p:cond delay="4000"/>
                                  </p:stCondLst>
                                  <p:childTnLst>
                                    <p:animEffect transition="out" filter="slide(fromBottom)">
                                      <p:cBhvr>
                                        <p:cTn id="42" dur="500"/>
                                        <p:tgtEl>
                                          <p:spTgt spid="59455"/>
                                        </p:tgtEl>
                                      </p:cBhvr>
                                    </p:animEffect>
                                    <p:set>
                                      <p:cBhvr>
                                        <p:cTn id="43" dur="1" fill="hold">
                                          <p:stCondLst>
                                            <p:cond delay="499"/>
                                          </p:stCondLst>
                                        </p:cTn>
                                        <p:tgtEl>
                                          <p:spTgt spid="59455"/>
                                        </p:tgtEl>
                                        <p:attrNameLst>
                                          <p:attrName>style.visibility</p:attrName>
                                        </p:attrNameLst>
                                      </p:cBhvr>
                                      <p:to>
                                        <p:strVal val="hidden"/>
                                      </p:to>
                                    </p:set>
                                  </p:childTnLst>
                                </p:cTn>
                              </p:par>
                              <p:par>
                                <p:cTn id="44" presetID="12" presetClass="entr" presetSubtype="1" fill="hold" nodeType="withEffect">
                                  <p:stCondLst>
                                    <p:cond delay="4000"/>
                                  </p:stCondLst>
                                  <p:childTnLst>
                                    <p:set>
                                      <p:cBhvr>
                                        <p:cTn id="45" dur="1" fill="hold">
                                          <p:stCondLst>
                                            <p:cond delay="0"/>
                                          </p:stCondLst>
                                        </p:cTn>
                                        <p:tgtEl>
                                          <p:spTgt spid="59458"/>
                                        </p:tgtEl>
                                        <p:attrNameLst>
                                          <p:attrName>style.visibility</p:attrName>
                                        </p:attrNameLst>
                                      </p:cBhvr>
                                      <p:to>
                                        <p:strVal val="visible"/>
                                      </p:to>
                                    </p:set>
                                    <p:animEffect transition="in" filter="slide(fromTop)">
                                      <p:cBhvr>
                                        <p:cTn id="46" dur="500"/>
                                        <p:tgtEl>
                                          <p:spTgt spid="59458"/>
                                        </p:tgtEl>
                                      </p:cBhvr>
                                    </p:animEffect>
                                  </p:childTnLst>
                                </p:cTn>
                              </p:par>
                              <p:par>
                                <p:cTn id="47" presetID="12" presetClass="exit" presetSubtype="4" fill="hold" nodeType="withEffect">
                                  <p:stCondLst>
                                    <p:cond delay="5000"/>
                                  </p:stCondLst>
                                  <p:childTnLst>
                                    <p:animEffect transition="out" filter="slide(fromBottom)">
                                      <p:cBhvr>
                                        <p:cTn id="48" dur="500"/>
                                        <p:tgtEl>
                                          <p:spTgt spid="59458"/>
                                        </p:tgtEl>
                                      </p:cBhvr>
                                    </p:animEffect>
                                    <p:set>
                                      <p:cBhvr>
                                        <p:cTn id="49" dur="1" fill="hold">
                                          <p:stCondLst>
                                            <p:cond delay="499"/>
                                          </p:stCondLst>
                                        </p:cTn>
                                        <p:tgtEl>
                                          <p:spTgt spid="59458"/>
                                        </p:tgtEl>
                                        <p:attrNameLst>
                                          <p:attrName>style.visibility</p:attrName>
                                        </p:attrNameLst>
                                      </p:cBhvr>
                                      <p:to>
                                        <p:strVal val="hidden"/>
                                      </p:to>
                                    </p:set>
                                  </p:childTnLst>
                                </p:cTn>
                              </p:par>
                              <p:par>
                                <p:cTn id="50" presetID="12" presetClass="entr" presetSubtype="1" fill="hold" nodeType="withEffect">
                                  <p:stCondLst>
                                    <p:cond delay="5000"/>
                                  </p:stCondLst>
                                  <p:childTnLst>
                                    <p:set>
                                      <p:cBhvr>
                                        <p:cTn id="51" dur="1" fill="hold">
                                          <p:stCondLst>
                                            <p:cond delay="0"/>
                                          </p:stCondLst>
                                        </p:cTn>
                                        <p:tgtEl>
                                          <p:spTgt spid="59461"/>
                                        </p:tgtEl>
                                        <p:attrNameLst>
                                          <p:attrName>style.visibility</p:attrName>
                                        </p:attrNameLst>
                                      </p:cBhvr>
                                      <p:to>
                                        <p:strVal val="visible"/>
                                      </p:to>
                                    </p:set>
                                    <p:animEffect transition="in" filter="slide(fromTop)">
                                      <p:cBhvr>
                                        <p:cTn id="52" dur="500"/>
                                        <p:tgtEl>
                                          <p:spTgt spid="59461"/>
                                        </p:tgtEl>
                                      </p:cBhvr>
                                    </p:animEffect>
                                  </p:childTnLst>
                                </p:cTn>
                              </p:par>
                              <p:par>
                                <p:cTn id="53" presetID="12" presetClass="exit" presetSubtype="4" fill="hold" nodeType="withEffect">
                                  <p:stCondLst>
                                    <p:cond delay="6000"/>
                                  </p:stCondLst>
                                  <p:childTnLst>
                                    <p:animEffect transition="out" filter="slide(fromBottom)">
                                      <p:cBhvr>
                                        <p:cTn id="54" dur="500"/>
                                        <p:tgtEl>
                                          <p:spTgt spid="59461"/>
                                        </p:tgtEl>
                                      </p:cBhvr>
                                    </p:animEffect>
                                    <p:set>
                                      <p:cBhvr>
                                        <p:cTn id="55" dur="1" fill="hold">
                                          <p:stCondLst>
                                            <p:cond delay="499"/>
                                          </p:stCondLst>
                                        </p:cTn>
                                        <p:tgtEl>
                                          <p:spTgt spid="59461"/>
                                        </p:tgtEl>
                                        <p:attrNameLst>
                                          <p:attrName>style.visibility</p:attrName>
                                        </p:attrNameLst>
                                      </p:cBhvr>
                                      <p:to>
                                        <p:strVal val="hidden"/>
                                      </p:to>
                                    </p:set>
                                  </p:childTnLst>
                                </p:cTn>
                              </p:par>
                              <p:par>
                                <p:cTn id="56" presetID="12" presetClass="entr" presetSubtype="1" fill="hold" nodeType="withEffect">
                                  <p:stCondLst>
                                    <p:cond delay="6000"/>
                                  </p:stCondLst>
                                  <p:childTnLst>
                                    <p:set>
                                      <p:cBhvr>
                                        <p:cTn id="57" dur="1" fill="hold">
                                          <p:stCondLst>
                                            <p:cond delay="0"/>
                                          </p:stCondLst>
                                        </p:cTn>
                                        <p:tgtEl>
                                          <p:spTgt spid="59464"/>
                                        </p:tgtEl>
                                        <p:attrNameLst>
                                          <p:attrName>style.visibility</p:attrName>
                                        </p:attrNameLst>
                                      </p:cBhvr>
                                      <p:to>
                                        <p:strVal val="visible"/>
                                      </p:to>
                                    </p:set>
                                    <p:animEffect transition="in" filter="slide(fromTop)">
                                      <p:cBhvr>
                                        <p:cTn id="58" dur="500"/>
                                        <p:tgtEl>
                                          <p:spTgt spid="59464"/>
                                        </p:tgtEl>
                                      </p:cBhvr>
                                    </p:animEffect>
                                  </p:childTnLst>
                                </p:cTn>
                              </p:par>
                              <p:par>
                                <p:cTn id="59" presetID="12" presetClass="exit" presetSubtype="4" fill="hold" nodeType="withEffect">
                                  <p:stCondLst>
                                    <p:cond delay="7000"/>
                                  </p:stCondLst>
                                  <p:childTnLst>
                                    <p:animEffect transition="out" filter="slide(fromBottom)">
                                      <p:cBhvr>
                                        <p:cTn id="60" dur="500"/>
                                        <p:tgtEl>
                                          <p:spTgt spid="59464"/>
                                        </p:tgtEl>
                                      </p:cBhvr>
                                    </p:animEffect>
                                    <p:set>
                                      <p:cBhvr>
                                        <p:cTn id="61" dur="1" fill="hold">
                                          <p:stCondLst>
                                            <p:cond delay="499"/>
                                          </p:stCondLst>
                                        </p:cTn>
                                        <p:tgtEl>
                                          <p:spTgt spid="59464"/>
                                        </p:tgtEl>
                                        <p:attrNameLst>
                                          <p:attrName>style.visibility</p:attrName>
                                        </p:attrNameLst>
                                      </p:cBhvr>
                                      <p:to>
                                        <p:strVal val="hidden"/>
                                      </p:to>
                                    </p:set>
                                  </p:childTnLst>
                                </p:cTn>
                              </p:par>
                              <p:par>
                                <p:cTn id="62" presetID="12" presetClass="entr" presetSubtype="1" fill="hold" nodeType="withEffect">
                                  <p:stCondLst>
                                    <p:cond delay="7000"/>
                                  </p:stCondLst>
                                  <p:childTnLst>
                                    <p:set>
                                      <p:cBhvr>
                                        <p:cTn id="63" dur="1" fill="hold">
                                          <p:stCondLst>
                                            <p:cond delay="0"/>
                                          </p:stCondLst>
                                        </p:cTn>
                                        <p:tgtEl>
                                          <p:spTgt spid="59467"/>
                                        </p:tgtEl>
                                        <p:attrNameLst>
                                          <p:attrName>style.visibility</p:attrName>
                                        </p:attrNameLst>
                                      </p:cBhvr>
                                      <p:to>
                                        <p:strVal val="visible"/>
                                      </p:to>
                                    </p:set>
                                    <p:animEffect transition="in" filter="slide(fromTop)">
                                      <p:cBhvr>
                                        <p:cTn id="64" dur="500"/>
                                        <p:tgtEl>
                                          <p:spTgt spid="59467"/>
                                        </p:tgtEl>
                                      </p:cBhvr>
                                    </p:animEffect>
                                  </p:childTnLst>
                                </p:cTn>
                              </p:par>
                              <p:par>
                                <p:cTn id="65" presetID="12" presetClass="exit" presetSubtype="4" fill="hold" nodeType="withEffect">
                                  <p:stCondLst>
                                    <p:cond delay="8000"/>
                                  </p:stCondLst>
                                  <p:childTnLst>
                                    <p:animEffect transition="out" filter="slide(fromBottom)">
                                      <p:cBhvr>
                                        <p:cTn id="66" dur="500"/>
                                        <p:tgtEl>
                                          <p:spTgt spid="59467"/>
                                        </p:tgtEl>
                                      </p:cBhvr>
                                    </p:animEffect>
                                    <p:set>
                                      <p:cBhvr>
                                        <p:cTn id="67" dur="1" fill="hold">
                                          <p:stCondLst>
                                            <p:cond delay="499"/>
                                          </p:stCondLst>
                                        </p:cTn>
                                        <p:tgtEl>
                                          <p:spTgt spid="59467"/>
                                        </p:tgtEl>
                                        <p:attrNameLst>
                                          <p:attrName>style.visibility</p:attrName>
                                        </p:attrNameLst>
                                      </p:cBhvr>
                                      <p:to>
                                        <p:strVal val="hidden"/>
                                      </p:to>
                                    </p:set>
                                  </p:childTnLst>
                                </p:cTn>
                              </p:par>
                              <p:par>
                                <p:cTn id="68" presetID="12" presetClass="entr" presetSubtype="1" fill="hold" nodeType="withEffect">
                                  <p:stCondLst>
                                    <p:cond delay="8000"/>
                                  </p:stCondLst>
                                  <p:childTnLst>
                                    <p:set>
                                      <p:cBhvr>
                                        <p:cTn id="69" dur="1" fill="hold">
                                          <p:stCondLst>
                                            <p:cond delay="0"/>
                                          </p:stCondLst>
                                        </p:cTn>
                                        <p:tgtEl>
                                          <p:spTgt spid="59470"/>
                                        </p:tgtEl>
                                        <p:attrNameLst>
                                          <p:attrName>style.visibility</p:attrName>
                                        </p:attrNameLst>
                                      </p:cBhvr>
                                      <p:to>
                                        <p:strVal val="visible"/>
                                      </p:to>
                                    </p:set>
                                    <p:animEffect transition="in" filter="slide(fromTop)">
                                      <p:cBhvr>
                                        <p:cTn id="70" dur="500"/>
                                        <p:tgtEl>
                                          <p:spTgt spid="59470"/>
                                        </p:tgtEl>
                                      </p:cBhvr>
                                    </p:animEffect>
                                  </p:childTnLst>
                                </p:cTn>
                              </p:par>
                              <p:par>
                                <p:cTn id="71" presetID="12" presetClass="exit" presetSubtype="4" fill="hold" nodeType="withEffect">
                                  <p:stCondLst>
                                    <p:cond delay="9000"/>
                                  </p:stCondLst>
                                  <p:childTnLst>
                                    <p:animEffect transition="out" filter="slide(fromBottom)">
                                      <p:cBhvr>
                                        <p:cTn id="72" dur="500"/>
                                        <p:tgtEl>
                                          <p:spTgt spid="59470"/>
                                        </p:tgtEl>
                                      </p:cBhvr>
                                    </p:animEffect>
                                    <p:set>
                                      <p:cBhvr>
                                        <p:cTn id="73" dur="1" fill="hold">
                                          <p:stCondLst>
                                            <p:cond delay="499"/>
                                          </p:stCondLst>
                                        </p:cTn>
                                        <p:tgtEl>
                                          <p:spTgt spid="59470"/>
                                        </p:tgtEl>
                                        <p:attrNameLst>
                                          <p:attrName>style.visibility</p:attrName>
                                        </p:attrNameLst>
                                      </p:cBhvr>
                                      <p:to>
                                        <p:strVal val="hidden"/>
                                      </p:to>
                                    </p:set>
                                  </p:childTnLst>
                                </p:cTn>
                              </p:par>
                              <p:par>
                                <p:cTn id="74" presetID="12" presetClass="entr" presetSubtype="1" fill="hold" nodeType="withEffect">
                                  <p:stCondLst>
                                    <p:cond delay="9000"/>
                                  </p:stCondLst>
                                  <p:childTnLst>
                                    <p:set>
                                      <p:cBhvr>
                                        <p:cTn id="75" dur="1" fill="hold">
                                          <p:stCondLst>
                                            <p:cond delay="0"/>
                                          </p:stCondLst>
                                        </p:cTn>
                                        <p:tgtEl>
                                          <p:spTgt spid="59482"/>
                                        </p:tgtEl>
                                        <p:attrNameLst>
                                          <p:attrName>style.visibility</p:attrName>
                                        </p:attrNameLst>
                                      </p:cBhvr>
                                      <p:to>
                                        <p:strVal val="visible"/>
                                      </p:to>
                                    </p:set>
                                    <p:animEffect transition="in" filter="slide(fromTop)">
                                      <p:cBhvr>
                                        <p:cTn id="76" dur="500"/>
                                        <p:tgtEl>
                                          <p:spTgt spid="59482"/>
                                        </p:tgtEl>
                                      </p:cBhvr>
                                    </p:animEffect>
                                  </p:childTnLst>
                                </p:cTn>
                              </p:par>
                              <p:par>
                                <p:cTn id="77" presetID="12" presetClass="entr" presetSubtype="1" fill="hold" nodeType="withEffect">
                                  <p:stCondLst>
                                    <p:cond delay="10000"/>
                                  </p:stCondLst>
                                  <p:childTnLst>
                                    <p:set>
                                      <p:cBhvr>
                                        <p:cTn id="78" dur="1" fill="hold">
                                          <p:stCondLst>
                                            <p:cond delay="0"/>
                                          </p:stCondLst>
                                        </p:cTn>
                                        <p:tgtEl>
                                          <p:spTgt spid="59488"/>
                                        </p:tgtEl>
                                        <p:attrNameLst>
                                          <p:attrName>style.visibility</p:attrName>
                                        </p:attrNameLst>
                                      </p:cBhvr>
                                      <p:to>
                                        <p:strVal val="visible"/>
                                      </p:to>
                                    </p:set>
                                    <p:animEffect transition="in" filter="slide(fromTop)">
                                      <p:cBhvr>
                                        <p:cTn id="79" dur="500"/>
                                        <p:tgtEl>
                                          <p:spTgt spid="59488"/>
                                        </p:tgtEl>
                                      </p:cBhvr>
                                    </p:animEffect>
                                  </p:childTnLst>
                                </p:cTn>
                              </p:par>
                              <p:par>
                                <p:cTn id="80" presetID="12" presetClass="exit" presetSubtype="4" fill="hold" nodeType="withEffect">
                                  <p:stCondLst>
                                    <p:cond delay="10000"/>
                                  </p:stCondLst>
                                  <p:childTnLst>
                                    <p:animEffect transition="out" filter="slide(fromBottom)">
                                      <p:cBhvr>
                                        <p:cTn id="81" dur="500"/>
                                        <p:tgtEl>
                                          <p:spTgt spid="59482"/>
                                        </p:tgtEl>
                                      </p:cBhvr>
                                    </p:animEffect>
                                    <p:set>
                                      <p:cBhvr>
                                        <p:cTn id="82" dur="1" fill="hold">
                                          <p:stCondLst>
                                            <p:cond delay="499"/>
                                          </p:stCondLst>
                                        </p:cTn>
                                        <p:tgtEl>
                                          <p:spTgt spid="59482"/>
                                        </p:tgtEl>
                                        <p:attrNameLst>
                                          <p:attrName>style.visibility</p:attrName>
                                        </p:attrNameLst>
                                      </p:cBhvr>
                                      <p:to>
                                        <p:strVal val="hidden"/>
                                      </p:to>
                                    </p:set>
                                  </p:childTnLst>
                                </p:cTn>
                              </p:par>
                              <p:par>
                                <p:cTn id="83" presetID="12" presetClass="exit" presetSubtype="4" fill="hold" nodeType="withEffect">
                                  <p:stCondLst>
                                    <p:cond delay="10000"/>
                                  </p:stCondLst>
                                  <p:childTnLst>
                                    <p:animEffect transition="out" filter="slide(fromBottom)">
                                      <p:cBhvr>
                                        <p:cTn id="84" dur="500"/>
                                        <p:tgtEl>
                                          <p:spTgt spid="59473"/>
                                        </p:tgtEl>
                                      </p:cBhvr>
                                    </p:animEffect>
                                    <p:set>
                                      <p:cBhvr>
                                        <p:cTn id="85" dur="1" fill="hold">
                                          <p:stCondLst>
                                            <p:cond delay="499"/>
                                          </p:stCondLst>
                                        </p:cTn>
                                        <p:tgtEl>
                                          <p:spTgt spid="59473"/>
                                        </p:tgtEl>
                                        <p:attrNameLst>
                                          <p:attrName>style.visibility</p:attrName>
                                        </p:attrNameLst>
                                      </p:cBhvr>
                                      <p:to>
                                        <p:strVal val="hidden"/>
                                      </p:to>
                                    </p:set>
                                  </p:childTnLst>
                                </p:cTn>
                              </p:par>
                              <p:par>
                                <p:cTn id="86" presetID="12" presetClass="entr" presetSubtype="1" fill="hold" nodeType="withEffect">
                                  <p:stCondLst>
                                    <p:cond delay="10000"/>
                                  </p:stCondLst>
                                  <p:childTnLst>
                                    <p:set>
                                      <p:cBhvr>
                                        <p:cTn id="87" dur="1" fill="hold">
                                          <p:stCondLst>
                                            <p:cond delay="0"/>
                                          </p:stCondLst>
                                        </p:cTn>
                                        <p:tgtEl>
                                          <p:spTgt spid="59485"/>
                                        </p:tgtEl>
                                        <p:attrNameLst>
                                          <p:attrName>style.visibility</p:attrName>
                                        </p:attrNameLst>
                                      </p:cBhvr>
                                      <p:to>
                                        <p:strVal val="visible"/>
                                      </p:to>
                                    </p:set>
                                    <p:animEffect transition="in" filter="slide(fromTop)">
                                      <p:cBhvr>
                                        <p:cTn id="88" dur="500"/>
                                        <p:tgtEl>
                                          <p:spTgt spid="59485"/>
                                        </p:tgtEl>
                                      </p:cBhvr>
                                    </p:animEffect>
                                  </p:childTnLst>
                                </p:cTn>
                              </p:par>
                              <p:par>
                                <p:cTn id="89" presetID="12" presetClass="exit" presetSubtype="4" fill="hold" nodeType="withEffect">
                                  <p:stCondLst>
                                    <p:cond delay="11000"/>
                                  </p:stCondLst>
                                  <p:childTnLst>
                                    <p:animEffect transition="out" filter="slide(fromBottom)">
                                      <p:cBhvr>
                                        <p:cTn id="90" dur="500"/>
                                        <p:tgtEl>
                                          <p:spTgt spid="59488"/>
                                        </p:tgtEl>
                                      </p:cBhvr>
                                    </p:animEffect>
                                    <p:set>
                                      <p:cBhvr>
                                        <p:cTn id="91" dur="1" fill="hold">
                                          <p:stCondLst>
                                            <p:cond delay="499"/>
                                          </p:stCondLst>
                                        </p:cTn>
                                        <p:tgtEl>
                                          <p:spTgt spid="59488"/>
                                        </p:tgtEl>
                                        <p:attrNameLst>
                                          <p:attrName>style.visibility</p:attrName>
                                        </p:attrNameLst>
                                      </p:cBhvr>
                                      <p:to>
                                        <p:strVal val="hidden"/>
                                      </p:to>
                                    </p:set>
                                  </p:childTnLst>
                                </p:cTn>
                              </p:par>
                              <p:par>
                                <p:cTn id="92" presetID="12" presetClass="entr" presetSubtype="1" fill="hold" nodeType="withEffect">
                                  <p:stCondLst>
                                    <p:cond delay="11000"/>
                                  </p:stCondLst>
                                  <p:childTnLst>
                                    <p:set>
                                      <p:cBhvr>
                                        <p:cTn id="93" dur="1" fill="hold">
                                          <p:stCondLst>
                                            <p:cond delay="0"/>
                                          </p:stCondLst>
                                        </p:cTn>
                                        <p:tgtEl>
                                          <p:spTgt spid="59491"/>
                                        </p:tgtEl>
                                        <p:attrNameLst>
                                          <p:attrName>style.visibility</p:attrName>
                                        </p:attrNameLst>
                                      </p:cBhvr>
                                      <p:to>
                                        <p:strVal val="visible"/>
                                      </p:to>
                                    </p:set>
                                    <p:animEffect transition="in" filter="slide(fromTop)">
                                      <p:cBhvr>
                                        <p:cTn id="94" dur="500"/>
                                        <p:tgtEl>
                                          <p:spTgt spid="59491"/>
                                        </p:tgtEl>
                                      </p:cBhvr>
                                    </p:animEffect>
                                  </p:childTnLst>
                                </p:cTn>
                              </p:par>
                              <p:par>
                                <p:cTn id="95" presetID="12" presetClass="exit" presetSubtype="4" fill="hold" nodeType="withEffect">
                                  <p:stCondLst>
                                    <p:cond delay="12000"/>
                                  </p:stCondLst>
                                  <p:childTnLst>
                                    <p:animEffect transition="out" filter="slide(fromBottom)">
                                      <p:cBhvr>
                                        <p:cTn id="96" dur="500"/>
                                        <p:tgtEl>
                                          <p:spTgt spid="59491"/>
                                        </p:tgtEl>
                                      </p:cBhvr>
                                    </p:animEffect>
                                    <p:set>
                                      <p:cBhvr>
                                        <p:cTn id="97" dur="1" fill="hold">
                                          <p:stCondLst>
                                            <p:cond delay="499"/>
                                          </p:stCondLst>
                                        </p:cTn>
                                        <p:tgtEl>
                                          <p:spTgt spid="59491"/>
                                        </p:tgtEl>
                                        <p:attrNameLst>
                                          <p:attrName>style.visibility</p:attrName>
                                        </p:attrNameLst>
                                      </p:cBhvr>
                                      <p:to>
                                        <p:strVal val="hidden"/>
                                      </p:to>
                                    </p:set>
                                  </p:childTnLst>
                                </p:cTn>
                              </p:par>
                              <p:par>
                                <p:cTn id="98" presetID="12" presetClass="entr" presetSubtype="1" fill="hold" nodeType="withEffect">
                                  <p:stCondLst>
                                    <p:cond delay="12000"/>
                                  </p:stCondLst>
                                  <p:childTnLst>
                                    <p:set>
                                      <p:cBhvr>
                                        <p:cTn id="99" dur="1" fill="hold">
                                          <p:stCondLst>
                                            <p:cond delay="0"/>
                                          </p:stCondLst>
                                        </p:cTn>
                                        <p:tgtEl>
                                          <p:spTgt spid="59494"/>
                                        </p:tgtEl>
                                        <p:attrNameLst>
                                          <p:attrName>style.visibility</p:attrName>
                                        </p:attrNameLst>
                                      </p:cBhvr>
                                      <p:to>
                                        <p:strVal val="visible"/>
                                      </p:to>
                                    </p:set>
                                    <p:animEffect transition="in" filter="slide(fromTop)">
                                      <p:cBhvr>
                                        <p:cTn id="100" dur="500"/>
                                        <p:tgtEl>
                                          <p:spTgt spid="59494"/>
                                        </p:tgtEl>
                                      </p:cBhvr>
                                    </p:animEffect>
                                  </p:childTnLst>
                                </p:cTn>
                              </p:par>
                              <p:par>
                                <p:cTn id="101" presetID="12" presetClass="exit" presetSubtype="4" fill="hold" nodeType="withEffect">
                                  <p:stCondLst>
                                    <p:cond delay="13000"/>
                                  </p:stCondLst>
                                  <p:childTnLst>
                                    <p:animEffect transition="out" filter="slide(fromBottom)">
                                      <p:cBhvr>
                                        <p:cTn id="102" dur="500"/>
                                        <p:tgtEl>
                                          <p:spTgt spid="59494"/>
                                        </p:tgtEl>
                                      </p:cBhvr>
                                    </p:animEffect>
                                    <p:set>
                                      <p:cBhvr>
                                        <p:cTn id="103" dur="1" fill="hold">
                                          <p:stCondLst>
                                            <p:cond delay="499"/>
                                          </p:stCondLst>
                                        </p:cTn>
                                        <p:tgtEl>
                                          <p:spTgt spid="59494"/>
                                        </p:tgtEl>
                                        <p:attrNameLst>
                                          <p:attrName>style.visibility</p:attrName>
                                        </p:attrNameLst>
                                      </p:cBhvr>
                                      <p:to>
                                        <p:strVal val="hidden"/>
                                      </p:to>
                                    </p:set>
                                  </p:childTnLst>
                                </p:cTn>
                              </p:par>
                              <p:par>
                                <p:cTn id="104" presetID="12" presetClass="entr" presetSubtype="1" fill="hold" nodeType="withEffect">
                                  <p:stCondLst>
                                    <p:cond delay="13000"/>
                                  </p:stCondLst>
                                  <p:childTnLst>
                                    <p:set>
                                      <p:cBhvr>
                                        <p:cTn id="105" dur="1" fill="hold">
                                          <p:stCondLst>
                                            <p:cond delay="0"/>
                                          </p:stCondLst>
                                        </p:cTn>
                                        <p:tgtEl>
                                          <p:spTgt spid="59497"/>
                                        </p:tgtEl>
                                        <p:attrNameLst>
                                          <p:attrName>style.visibility</p:attrName>
                                        </p:attrNameLst>
                                      </p:cBhvr>
                                      <p:to>
                                        <p:strVal val="visible"/>
                                      </p:to>
                                    </p:set>
                                    <p:animEffect transition="in" filter="slide(fromTop)">
                                      <p:cBhvr>
                                        <p:cTn id="106" dur="500"/>
                                        <p:tgtEl>
                                          <p:spTgt spid="59497"/>
                                        </p:tgtEl>
                                      </p:cBhvr>
                                    </p:animEffect>
                                  </p:childTnLst>
                                </p:cTn>
                              </p:par>
                              <p:par>
                                <p:cTn id="107" presetID="12" presetClass="exit" presetSubtype="4" fill="hold" nodeType="withEffect">
                                  <p:stCondLst>
                                    <p:cond delay="14000"/>
                                  </p:stCondLst>
                                  <p:childTnLst>
                                    <p:animEffect transition="out" filter="slide(fromBottom)">
                                      <p:cBhvr>
                                        <p:cTn id="108" dur="500"/>
                                        <p:tgtEl>
                                          <p:spTgt spid="59497"/>
                                        </p:tgtEl>
                                      </p:cBhvr>
                                    </p:animEffect>
                                    <p:set>
                                      <p:cBhvr>
                                        <p:cTn id="109" dur="1" fill="hold">
                                          <p:stCondLst>
                                            <p:cond delay="499"/>
                                          </p:stCondLst>
                                        </p:cTn>
                                        <p:tgtEl>
                                          <p:spTgt spid="59497"/>
                                        </p:tgtEl>
                                        <p:attrNameLst>
                                          <p:attrName>style.visibility</p:attrName>
                                        </p:attrNameLst>
                                      </p:cBhvr>
                                      <p:to>
                                        <p:strVal val="hidden"/>
                                      </p:to>
                                    </p:set>
                                  </p:childTnLst>
                                </p:cTn>
                              </p:par>
                              <p:par>
                                <p:cTn id="110" presetID="12" presetClass="entr" presetSubtype="1" fill="hold" nodeType="withEffect">
                                  <p:stCondLst>
                                    <p:cond delay="14000"/>
                                  </p:stCondLst>
                                  <p:childTnLst>
                                    <p:set>
                                      <p:cBhvr>
                                        <p:cTn id="111" dur="1" fill="hold">
                                          <p:stCondLst>
                                            <p:cond delay="0"/>
                                          </p:stCondLst>
                                        </p:cTn>
                                        <p:tgtEl>
                                          <p:spTgt spid="59500"/>
                                        </p:tgtEl>
                                        <p:attrNameLst>
                                          <p:attrName>style.visibility</p:attrName>
                                        </p:attrNameLst>
                                      </p:cBhvr>
                                      <p:to>
                                        <p:strVal val="visible"/>
                                      </p:to>
                                    </p:set>
                                    <p:animEffect transition="in" filter="slide(fromTop)">
                                      <p:cBhvr>
                                        <p:cTn id="112" dur="500"/>
                                        <p:tgtEl>
                                          <p:spTgt spid="59500"/>
                                        </p:tgtEl>
                                      </p:cBhvr>
                                    </p:animEffect>
                                  </p:childTnLst>
                                </p:cTn>
                              </p:par>
                              <p:par>
                                <p:cTn id="113" presetID="12" presetClass="exit" presetSubtype="4" fill="hold" nodeType="withEffect">
                                  <p:stCondLst>
                                    <p:cond delay="15000"/>
                                  </p:stCondLst>
                                  <p:childTnLst>
                                    <p:animEffect transition="out" filter="slide(fromBottom)">
                                      <p:cBhvr>
                                        <p:cTn id="114" dur="500"/>
                                        <p:tgtEl>
                                          <p:spTgt spid="59500"/>
                                        </p:tgtEl>
                                      </p:cBhvr>
                                    </p:animEffect>
                                    <p:set>
                                      <p:cBhvr>
                                        <p:cTn id="115" dur="1" fill="hold">
                                          <p:stCondLst>
                                            <p:cond delay="499"/>
                                          </p:stCondLst>
                                        </p:cTn>
                                        <p:tgtEl>
                                          <p:spTgt spid="59500"/>
                                        </p:tgtEl>
                                        <p:attrNameLst>
                                          <p:attrName>style.visibility</p:attrName>
                                        </p:attrNameLst>
                                      </p:cBhvr>
                                      <p:to>
                                        <p:strVal val="hidden"/>
                                      </p:to>
                                    </p:set>
                                  </p:childTnLst>
                                </p:cTn>
                              </p:par>
                              <p:par>
                                <p:cTn id="116" presetID="12" presetClass="entr" presetSubtype="1" fill="hold" nodeType="withEffect">
                                  <p:stCondLst>
                                    <p:cond delay="15000"/>
                                  </p:stCondLst>
                                  <p:childTnLst>
                                    <p:set>
                                      <p:cBhvr>
                                        <p:cTn id="117" dur="1" fill="hold">
                                          <p:stCondLst>
                                            <p:cond delay="0"/>
                                          </p:stCondLst>
                                        </p:cTn>
                                        <p:tgtEl>
                                          <p:spTgt spid="59503"/>
                                        </p:tgtEl>
                                        <p:attrNameLst>
                                          <p:attrName>style.visibility</p:attrName>
                                        </p:attrNameLst>
                                      </p:cBhvr>
                                      <p:to>
                                        <p:strVal val="visible"/>
                                      </p:to>
                                    </p:set>
                                    <p:animEffect transition="in" filter="slide(fromTop)">
                                      <p:cBhvr>
                                        <p:cTn id="118" dur="500"/>
                                        <p:tgtEl>
                                          <p:spTgt spid="59503"/>
                                        </p:tgtEl>
                                      </p:cBhvr>
                                    </p:animEffect>
                                  </p:childTnLst>
                                </p:cTn>
                              </p:par>
                              <p:par>
                                <p:cTn id="119" presetID="12" presetClass="exit" presetSubtype="4" fill="hold" nodeType="withEffect">
                                  <p:stCondLst>
                                    <p:cond delay="16000"/>
                                  </p:stCondLst>
                                  <p:childTnLst>
                                    <p:animEffect transition="out" filter="slide(fromBottom)">
                                      <p:cBhvr>
                                        <p:cTn id="120" dur="500"/>
                                        <p:tgtEl>
                                          <p:spTgt spid="59503"/>
                                        </p:tgtEl>
                                      </p:cBhvr>
                                    </p:animEffect>
                                    <p:set>
                                      <p:cBhvr>
                                        <p:cTn id="121" dur="1" fill="hold">
                                          <p:stCondLst>
                                            <p:cond delay="499"/>
                                          </p:stCondLst>
                                        </p:cTn>
                                        <p:tgtEl>
                                          <p:spTgt spid="59503"/>
                                        </p:tgtEl>
                                        <p:attrNameLst>
                                          <p:attrName>style.visibility</p:attrName>
                                        </p:attrNameLst>
                                      </p:cBhvr>
                                      <p:to>
                                        <p:strVal val="hidden"/>
                                      </p:to>
                                    </p:set>
                                  </p:childTnLst>
                                </p:cTn>
                              </p:par>
                              <p:par>
                                <p:cTn id="122" presetID="12" presetClass="entr" presetSubtype="1" fill="hold" nodeType="withEffect">
                                  <p:stCondLst>
                                    <p:cond delay="16000"/>
                                  </p:stCondLst>
                                  <p:childTnLst>
                                    <p:set>
                                      <p:cBhvr>
                                        <p:cTn id="123" dur="1" fill="hold">
                                          <p:stCondLst>
                                            <p:cond delay="0"/>
                                          </p:stCondLst>
                                        </p:cTn>
                                        <p:tgtEl>
                                          <p:spTgt spid="59506"/>
                                        </p:tgtEl>
                                        <p:attrNameLst>
                                          <p:attrName>style.visibility</p:attrName>
                                        </p:attrNameLst>
                                      </p:cBhvr>
                                      <p:to>
                                        <p:strVal val="visible"/>
                                      </p:to>
                                    </p:set>
                                    <p:animEffect transition="in" filter="slide(fromTop)">
                                      <p:cBhvr>
                                        <p:cTn id="124" dur="500"/>
                                        <p:tgtEl>
                                          <p:spTgt spid="59506"/>
                                        </p:tgtEl>
                                      </p:cBhvr>
                                    </p:animEffect>
                                  </p:childTnLst>
                                </p:cTn>
                              </p:par>
                              <p:par>
                                <p:cTn id="125" presetID="12" presetClass="exit" presetSubtype="4" fill="hold" nodeType="withEffect">
                                  <p:stCondLst>
                                    <p:cond delay="17000"/>
                                  </p:stCondLst>
                                  <p:childTnLst>
                                    <p:animEffect transition="out" filter="slide(fromBottom)">
                                      <p:cBhvr>
                                        <p:cTn id="126" dur="500"/>
                                        <p:tgtEl>
                                          <p:spTgt spid="59506"/>
                                        </p:tgtEl>
                                      </p:cBhvr>
                                    </p:animEffect>
                                    <p:set>
                                      <p:cBhvr>
                                        <p:cTn id="127" dur="1" fill="hold">
                                          <p:stCondLst>
                                            <p:cond delay="499"/>
                                          </p:stCondLst>
                                        </p:cTn>
                                        <p:tgtEl>
                                          <p:spTgt spid="59506"/>
                                        </p:tgtEl>
                                        <p:attrNameLst>
                                          <p:attrName>style.visibility</p:attrName>
                                        </p:attrNameLst>
                                      </p:cBhvr>
                                      <p:to>
                                        <p:strVal val="hidden"/>
                                      </p:to>
                                    </p:set>
                                  </p:childTnLst>
                                </p:cTn>
                              </p:par>
                              <p:par>
                                <p:cTn id="128" presetID="12" presetClass="entr" presetSubtype="1" fill="hold" nodeType="withEffect">
                                  <p:stCondLst>
                                    <p:cond delay="17000"/>
                                  </p:stCondLst>
                                  <p:childTnLst>
                                    <p:set>
                                      <p:cBhvr>
                                        <p:cTn id="129" dur="1" fill="hold">
                                          <p:stCondLst>
                                            <p:cond delay="0"/>
                                          </p:stCondLst>
                                        </p:cTn>
                                        <p:tgtEl>
                                          <p:spTgt spid="59509"/>
                                        </p:tgtEl>
                                        <p:attrNameLst>
                                          <p:attrName>style.visibility</p:attrName>
                                        </p:attrNameLst>
                                      </p:cBhvr>
                                      <p:to>
                                        <p:strVal val="visible"/>
                                      </p:to>
                                    </p:set>
                                    <p:animEffect transition="in" filter="slide(fromTop)">
                                      <p:cBhvr>
                                        <p:cTn id="130" dur="500"/>
                                        <p:tgtEl>
                                          <p:spTgt spid="59509"/>
                                        </p:tgtEl>
                                      </p:cBhvr>
                                    </p:animEffect>
                                  </p:childTnLst>
                                </p:cTn>
                              </p:par>
                              <p:par>
                                <p:cTn id="131" presetID="12" presetClass="exit" presetSubtype="4" fill="hold" nodeType="withEffect">
                                  <p:stCondLst>
                                    <p:cond delay="18000"/>
                                  </p:stCondLst>
                                  <p:childTnLst>
                                    <p:animEffect transition="out" filter="slide(fromBottom)">
                                      <p:cBhvr>
                                        <p:cTn id="132" dur="500"/>
                                        <p:tgtEl>
                                          <p:spTgt spid="59509"/>
                                        </p:tgtEl>
                                      </p:cBhvr>
                                    </p:animEffect>
                                    <p:set>
                                      <p:cBhvr>
                                        <p:cTn id="133" dur="1" fill="hold">
                                          <p:stCondLst>
                                            <p:cond delay="499"/>
                                          </p:stCondLst>
                                        </p:cTn>
                                        <p:tgtEl>
                                          <p:spTgt spid="59509"/>
                                        </p:tgtEl>
                                        <p:attrNameLst>
                                          <p:attrName>style.visibility</p:attrName>
                                        </p:attrNameLst>
                                      </p:cBhvr>
                                      <p:to>
                                        <p:strVal val="hidden"/>
                                      </p:to>
                                    </p:set>
                                  </p:childTnLst>
                                </p:cTn>
                              </p:par>
                              <p:par>
                                <p:cTn id="134" presetID="12" presetClass="entr" presetSubtype="1" fill="hold" nodeType="withEffect">
                                  <p:stCondLst>
                                    <p:cond delay="18000"/>
                                  </p:stCondLst>
                                  <p:childTnLst>
                                    <p:set>
                                      <p:cBhvr>
                                        <p:cTn id="135" dur="1" fill="hold">
                                          <p:stCondLst>
                                            <p:cond delay="0"/>
                                          </p:stCondLst>
                                        </p:cTn>
                                        <p:tgtEl>
                                          <p:spTgt spid="59512"/>
                                        </p:tgtEl>
                                        <p:attrNameLst>
                                          <p:attrName>style.visibility</p:attrName>
                                        </p:attrNameLst>
                                      </p:cBhvr>
                                      <p:to>
                                        <p:strVal val="visible"/>
                                      </p:to>
                                    </p:set>
                                    <p:animEffect transition="in" filter="slide(fromTop)">
                                      <p:cBhvr>
                                        <p:cTn id="136" dur="500"/>
                                        <p:tgtEl>
                                          <p:spTgt spid="59512"/>
                                        </p:tgtEl>
                                      </p:cBhvr>
                                    </p:animEffect>
                                  </p:childTnLst>
                                </p:cTn>
                              </p:par>
                              <p:par>
                                <p:cTn id="137" presetID="12" presetClass="exit" presetSubtype="4" fill="hold" nodeType="withEffect">
                                  <p:stCondLst>
                                    <p:cond delay="19000"/>
                                  </p:stCondLst>
                                  <p:childTnLst>
                                    <p:animEffect transition="out" filter="slide(fromBottom)">
                                      <p:cBhvr>
                                        <p:cTn id="138" dur="500"/>
                                        <p:tgtEl>
                                          <p:spTgt spid="59512"/>
                                        </p:tgtEl>
                                      </p:cBhvr>
                                    </p:animEffect>
                                    <p:set>
                                      <p:cBhvr>
                                        <p:cTn id="139" dur="1" fill="hold">
                                          <p:stCondLst>
                                            <p:cond delay="499"/>
                                          </p:stCondLst>
                                        </p:cTn>
                                        <p:tgtEl>
                                          <p:spTgt spid="59512"/>
                                        </p:tgtEl>
                                        <p:attrNameLst>
                                          <p:attrName>style.visibility</p:attrName>
                                        </p:attrNameLst>
                                      </p:cBhvr>
                                      <p:to>
                                        <p:strVal val="hidden"/>
                                      </p:to>
                                    </p:set>
                                  </p:childTnLst>
                                </p:cTn>
                              </p:par>
                              <p:par>
                                <p:cTn id="140" presetID="12" presetClass="entr" presetSubtype="1" fill="hold" nodeType="withEffect">
                                  <p:stCondLst>
                                    <p:cond delay="19000"/>
                                  </p:stCondLst>
                                  <p:childTnLst>
                                    <p:set>
                                      <p:cBhvr>
                                        <p:cTn id="141" dur="1" fill="hold">
                                          <p:stCondLst>
                                            <p:cond delay="0"/>
                                          </p:stCondLst>
                                        </p:cTn>
                                        <p:tgtEl>
                                          <p:spTgt spid="59515"/>
                                        </p:tgtEl>
                                        <p:attrNameLst>
                                          <p:attrName>style.visibility</p:attrName>
                                        </p:attrNameLst>
                                      </p:cBhvr>
                                      <p:to>
                                        <p:strVal val="visible"/>
                                      </p:to>
                                    </p:set>
                                    <p:animEffect transition="in" filter="slide(fromTop)">
                                      <p:cBhvr>
                                        <p:cTn id="142" dur="500"/>
                                        <p:tgtEl>
                                          <p:spTgt spid="59515"/>
                                        </p:tgtEl>
                                      </p:cBhvr>
                                    </p:animEffect>
                                  </p:childTnLst>
                                </p:cTn>
                              </p:par>
                              <p:par>
                                <p:cTn id="143" presetID="12" presetClass="exit" presetSubtype="4" fill="hold" nodeType="withEffect">
                                  <p:stCondLst>
                                    <p:cond delay="20000"/>
                                  </p:stCondLst>
                                  <p:childTnLst>
                                    <p:animEffect transition="out" filter="slide(fromBottom)">
                                      <p:cBhvr>
                                        <p:cTn id="144" dur="500"/>
                                        <p:tgtEl>
                                          <p:spTgt spid="59515"/>
                                        </p:tgtEl>
                                      </p:cBhvr>
                                    </p:animEffect>
                                    <p:set>
                                      <p:cBhvr>
                                        <p:cTn id="145" dur="1" fill="hold">
                                          <p:stCondLst>
                                            <p:cond delay="499"/>
                                          </p:stCondLst>
                                        </p:cTn>
                                        <p:tgtEl>
                                          <p:spTgt spid="59515"/>
                                        </p:tgtEl>
                                        <p:attrNameLst>
                                          <p:attrName>style.visibility</p:attrName>
                                        </p:attrNameLst>
                                      </p:cBhvr>
                                      <p:to>
                                        <p:strVal val="hidden"/>
                                      </p:to>
                                    </p:set>
                                  </p:childTnLst>
                                </p:cTn>
                              </p:par>
                              <p:par>
                                <p:cTn id="146" presetID="12" presetClass="exit" presetSubtype="4" fill="hold" nodeType="withEffect">
                                  <p:stCondLst>
                                    <p:cond delay="20000"/>
                                  </p:stCondLst>
                                  <p:childTnLst>
                                    <p:animEffect transition="out" filter="slide(fromBottom)">
                                      <p:cBhvr>
                                        <p:cTn id="147" dur="500"/>
                                        <p:tgtEl>
                                          <p:spTgt spid="59485"/>
                                        </p:tgtEl>
                                      </p:cBhvr>
                                    </p:animEffect>
                                    <p:set>
                                      <p:cBhvr>
                                        <p:cTn id="148" dur="1" fill="hold">
                                          <p:stCondLst>
                                            <p:cond delay="499"/>
                                          </p:stCondLst>
                                        </p:cTn>
                                        <p:tgtEl>
                                          <p:spTgt spid="59485"/>
                                        </p:tgtEl>
                                        <p:attrNameLst>
                                          <p:attrName>style.visibility</p:attrName>
                                        </p:attrNameLst>
                                      </p:cBhvr>
                                      <p:to>
                                        <p:strVal val="hidden"/>
                                      </p:to>
                                    </p:set>
                                  </p:childTnLst>
                                </p:cTn>
                              </p:par>
                              <p:par>
                                <p:cTn id="149" presetID="12" presetClass="entr" presetSubtype="1" fill="hold" nodeType="withEffect">
                                  <p:stCondLst>
                                    <p:cond delay="20000"/>
                                  </p:stCondLst>
                                  <p:childTnLst>
                                    <p:set>
                                      <p:cBhvr>
                                        <p:cTn id="150" dur="1" fill="hold">
                                          <p:stCondLst>
                                            <p:cond delay="0"/>
                                          </p:stCondLst>
                                        </p:cTn>
                                        <p:tgtEl>
                                          <p:spTgt spid="59518"/>
                                        </p:tgtEl>
                                        <p:attrNameLst>
                                          <p:attrName>style.visibility</p:attrName>
                                        </p:attrNameLst>
                                      </p:cBhvr>
                                      <p:to>
                                        <p:strVal val="visible"/>
                                      </p:to>
                                    </p:set>
                                    <p:animEffect transition="in" filter="slide(fromTop)">
                                      <p:cBhvr>
                                        <p:cTn id="151" dur="500"/>
                                        <p:tgtEl>
                                          <p:spTgt spid="59518"/>
                                        </p:tgtEl>
                                      </p:cBhvr>
                                    </p:animEffect>
                                  </p:childTnLst>
                                </p:cTn>
                              </p:par>
                              <p:par>
                                <p:cTn id="152" presetID="12" presetClass="entr" presetSubtype="1" fill="hold" nodeType="withEffect">
                                  <p:stCondLst>
                                    <p:cond delay="20000"/>
                                  </p:stCondLst>
                                  <p:childTnLst>
                                    <p:set>
                                      <p:cBhvr>
                                        <p:cTn id="153" dur="1" fill="hold">
                                          <p:stCondLst>
                                            <p:cond delay="0"/>
                                          </p:stCondLst>
                                        </p:cTn>
                                        <p:tgtEl>
                                          <p:spTgt spid="59521"/>
                                        </p:tgtEl>
                                        <p:attrNameLst>
                                          <p:attrName>style.visibility</p:attrName>
                                        </p:attrNameLst>
                                      </p:cBhvr>
                                      <p:to>
                                        <p:strVal val="visible"/>
                                      </p:to>
                                    </p:set>
                                    <p:animEffect transition="in" filter="slide(fromTop)">
                                      <p:cBhvr>
                                        <p:cTn id="154" dur="500"/>
                                        <p:tgtEl>
                                          <p:spTgt spid="59521"/>
                                        </p:tgtEl>
                                      </p:cBhvr>
                                    </p:animEffect>
                                  </p:childTnLst>
                                </p:cTn>
                              </p:par>
                              <p:par>
                                <p:cTn id="155" presetID="12" presetClass="exit" presetSubtype="4" fill="hold" nodeType="withEffect">
                                  <p:stCondLst>
                                    <p:cond delay="21000"/>
                                  </p:stCondLst>
                                  <p:childTnLst>
                                    <p:animEffect transition="out" filter="slide(fromBottom)">
                                      <p:cBhvr>
                                        <p:cTn id="156" dur="500"/>
                                        <p:tgtEl>
                                          <p:spTgt spid="59521"/>
                                        </p:tgtEl>
                                      </p:cBhvr>
                                    </p:animEffect>
                                    <p:set>
                                      <p:cBhvr>
                                        <p:cTn id="157" dur="1" fill="hold">
                                          <p:stCondLst>
                                            <p:cond delay="499"/>
                                          </p:stCondLst>
                                        </p:cTn>
                                        <p:tgtEl>
                                          <p:spTgt spid="59521"/>
                                        </p:tgtEl>
                                        <p:attrNameLst>
                                          <p:attrName>style.visibility</p:attrName>
                                        </p:attrNameLst>
                                      </p:cBhvr>
                                      <p:to>
                                        <p:strVal val="hidden"/>
                                      </p:to>
                                    </p:set>
                                  </p:childTnLst>
                                </p:cTn>
                              </p:par>
                              <p:par>
                                <p:cTn id="158" presetID="12" presetClass="entr" presetSubtype="1" fill="hold" nodeType="withEffect">
                                  <p:stCondLst>
                                    <p:cond delay="21000"/>
                                  </p:stCondLst>
                                  <p:childTnLst>
                                    <p:set>
                                      <p:cBhvr>
                                        <p:cTn id="159" dur="1" fill="hold">
                                          <p:stCondLst>
                                            <p:cond delay="0"/>
                                          </p:stCondLst>
                                        </p:cTn>
                                        <p:tgtEl>
                                          <p:spTgt spid="59524"/>
                                        </p:tgtEl>
                                        <p:attrNameLst>
                                          <p:attrName>style.visibility</p:attrName>
                                        </p:attrNameLst>
                                      </p:cBhvr>
                                      <p:to>
                                        <p:strVal val="visible"/>
                                      </p:to>
                                    </p:set>
                                    <p:animEffect transition="in" filter="slide(fromTop)">
                                      <p:cBhvr>
                                        <p:cTn id="160" dur="500"/>
                                        <p:tgtEl>
                                          <p:spTgt spid="59524"/>
                                        </p:tgtEl>
                                      </p:cBhvr>
                                    </p:animEffect>
                                  </p:childTnLst>
                                </p:cTn>
                              </p:par>
                              <p:par>
                                <p:cTn id="161" presetID="12" presetClass="exit" presetSubtype="4" fill="hold" nodeType="withEffect">
                                  <p:stCondLst>
                                    <p:cond delay="22000"/>
                                  </p:stCondLst>
                                  <p:childTnLst>
                                    <p:animEffect transition="out" filter="slide(fromBottom)">
                                      <p:cBhvr>
                                        <p:cTn id="162" dur="500"/>
                                        <p:tgtEl>
                                          <p:spTgt spid="59524"/>
                                        </p:tgtEl>
                                      </p:cBhvr>
                                    </p:animEffect>
                                    <p:set>
                                      <p:cBhvr>
                                        <p:cTn id="163" dur="1" fill="hold">
                                          <p:stCondLst>
                                            <p:cond delay="499"/>
                                          </p:stCondLst>
                                        </p:cTn>
                                        <p:tgtEl>
                                          <p:spTgt spid="59524"/>
                                        </p:tgtEl>
                                        <p:attrNameLst>
                                          <p:attrName>style.visibility</p:attrName>
                                        </p:attrNameLst>
                                      </p:cBhvr>
                                      <p:to>
                                        <p:strVal val="hidden"/>
                                      </p:to>
                                    </p:set>
                                  </p:childTnLst>
                                </p:cTn>
                              </p:par>
                              <p:par>
                                <p:cTn id="164" presetID="12" presetClass="entr" presetSubtype="1" fill="hold" nodeType="withEffect">
                                  <p:stCondLst>
                                    <p:cond delay="22000"/>
                                  </p:stCondLst>
                                  <p:childTnLst>
                                    <p:set>
                                      <p:cBhvr>
                                        <p:cTn id="165" dur="1" fill="hold">
                                          <p:stCondLst>
                                            <p:cond delay="0"/>
                                          </p:stCondLst>
                                        </p:cTn>
                                        <p:tgtEl>
                                          <p:spTgt spid="59527"/>
                                        </p:tgtEl>
                                        <p:attrNameLst>
                                          <p:attrName>style.visibility</p:attrName>
                                        </p:attrNameLst>
                                      </p:cBhvr>
                                      <p:to>
                                        <p:strVal val="visible"/>
                                      </p:to>
                                    </p:set>
                                    <p:animEffect transition="in" filter="slide(fromTop)">
                                      <p:cBhvr>
                                        <p:cTn id="166" dur="500"/>
                                        <p:tgtEl>
                                          <p:spTgt spid="59527"/>
                                        </p:tgtEl>
                                      </p:cBhvr>
                                    </p:animEffect>
                                  </p:childTnLst>
                                </p:cTn>
                              </p:par>
                              <p:par>
                                <p:cTn id="167" presetID="12" presetClass="exit" presetSubtype="4" fill="hold" nodeType="withEffect">
                                  <p:stCondLst>
                                    <p:cond delay="23000"/>
                                  </p:stCondLst>
                                  <p:childTnLst>
                                    <p:animEffect transition="out" filter="slide(fromBottom)">
                                      <p:cBhvr>
                                        <p:cTn id="168" dur="500"/>
                                        <p:tgtEl>
                                          <p:spTgt spid="59527"/>
                                        </p:tgtEl>
                                      </p:cBhvr>
                                    </p:animEffect>
                                    <p:set>
                                      <p:cBhvr>
                                        <p:cTn id="169" dur="1" fill="hold">
                                          <p:stCondLst>
                                            <p:cond delay="499"/>
                                          </p:stCondLst>
                                        </p:cTn>
                                        <p:tgtEl>
                                          <p:spTgt spid="59527"/>
                                        </p:tgtEl>
                                        <p:attrNameLst>
                                          <p:attrName>style.visibility</p:attrName>
                                        </p:attrNameLst>
                                      </p:cBhvr>
                                      <p:to>
                                        <p:strVal val="hidden"/>
                                      </p:to>
                                    </p:set>
                                  </p:childTnLst>
                                </p:cTn>
                              </p:par>
                              <p:par>
                                <p:cTn id="170" presetID="12" presetClass="entr" presetSubtype="1" fill="hold" nodeType="withEffect">
                                  <p:stCondLst>
                                    <p:cond delay="23000"/>
                                  </p:stCondLst>
                                  <p:childTnLst>
                                    <p:set>
                                      <p:cBhvr>
                                        <p:cTn id="171" dur="1" fill="hold">
                                          <p:stCondLst>
                                            <p:cond delay="0"/>
                                          </p:stCondLst>
                                        </p:cTn>
                                        <p:tgtEl>
                                          <p:spTgt spid="59530"/>
                                        </p:tgtEl>
                                        <p:attrNameLst>
                                          <p:attrName>style.visibility</p:attrName>
                                        </p:attrNameLst>
                                      </p:cBhvr>
                                      <p:to>
                                        <p:strVal val="visible"/>
                                      </p:to>
                                    </p:set>
                                    <p:animEffect transition="in" filter="slide(fromTop)">
                                      <p:cBhvr>
                                        <p:cTn id="172" dur="500"/>
                                        <p:tgtEl>
                                          <p:spTgt spid="59530"/>
                                        </p:tgtEl>
                                      </p:cBhvr>
                                    </p:animEffect>
                                  </p:childTnLst>
                                </p:cTn>
                              </p:par>
                              <p:par>
                                <p:cTn id="173" presetID="12" presetClass="exit" presetSubtype="4" fill="hold" nodeType="withEffect">
                                  <p:stCondLst>
                                    <p:cond delay="24000"/>
                                  </p:stCondLst>
                                  <p:childTnLst>
                                    <p:animEffect transition="out" filter="slide(fromBottom)">
                                      <p:cBhvr>
                                        <p:cTn id="174" dur="500"/>
                                        <p:tgtEl>
                                          <p:spTgt spid="59530"/>
                                        </p:tgtEl>
                                      </p:cBhvr>
                                    </p:animEffect>
                                    <p:set>
                                      <p:cBhvr>
                                        <p:cTn id="175" dur="1" fill="hold">
                                          <p:stCondLst>
                                            <p:cond delay="499"/>
                                          </p:stCondLst>
                                        </p:cTn>
                                        <p:tgtEl>
                                          <p:spTgt spid="59530"/>
                                        </p:tgtEl>
                                        <p:attrNameLst>
                                          <p:attrName>style.visibility</p:attrName>
                                        </p:attrNameLst>
                                      </p:cBhvr>
                                      <p:to>
                                        <p:strVal val="hidden"/>
                                      </p:to>
                                    </p:set>
                                  </p:childTnLst>
                                </p:cTn>
                              </p:par>
                              <p:par>
                                <p:cTn id="176" presetID="12" presetClass="entr" presetSubtype="1" fill="hold" nodeType="withEffect">
                                  <p:stCondLst>
                                    <p:cond delay="24000"/>
                                  </p:stCondLst>
                                  <p:childTnLst>
                                    <p:set>
                                      <p:cBhvr>
                                        <p:cTn id="177" dur="1" fill="hold">
                                          <p:stCondLst>
                                            <p:cond delay="0"/>
                                          </p:stCondLst>
                                        </p:cTn>
                                        <p:tgtEl>
                                          <p:spTgt spid="59533"/>
                                        </p:tgtEl>
                                        <p:attrNameLst>
                                          <p:attrName>style.visibility</p:attrName>
                                        </p:attrNameLst>
                                      </p:cBhvr>
                                      <p:to>
                                        <p:strVal val="visible"/>
                                      </p:to>
                                    </p:set>
                                    <p:animEffect transition="in" filter="slide(fromTop)">
                                      <p:cBhvr>
                                        <p:cTn id="178" dur="500"/>
                                        <p:tgtEl>
                                          <p:spTgt spid="59533"/>
                                        </p:tgtEl>
                                      </p:cBhvr>
                                    </p:animEffect>
                                  </p:childTnLst>
                                </p:cTn>
                              </p:par>
                              <p:par>
                                <p:cTn id="179" presetID="12" presetClass="exit" presetSubtype="4" fill="hold" nodeType="withEffect">
                                  <p:stCondLst>
                                    <p:cond delay="25000"/>
                                  </p:stCondLst>
                                  <p:childTnLst>
                                    <p:animEffect transition="out" filter="slide(fromBottom)">
                                      <p:cBhvr>
                                        <p:cTn id="180" dur="500"/>
                                        <p:tgtEl>
                                          <p:spTgt spid="59533"/>
                                        </p:tgtEl>
                                      </p:cBhvr>
                                    </p:animEffect>
                                    <p:set>
                                      <p:cBhvr>
                                        <p:cTn id="181" dur="1" fill="hold">
                                          <p:stCondLst>
                                            <p:cond delay="499"/>
                                          </p:stCondLst>
                                        </p:cTn>
                                        <p:tgtEl>
                                          <p:spTgt spid="59533"/>
                                        </p:tgtEl>
                                        <p:attrNameLst>
                                          <p:attrName>style.visibility</p:attrName>
                                        </p:attrNameLst>
                                      </p:cBhvr>
                                      <p:to>
                                        <p:strVal val="hidden"/>
                                      </p:to>
                                    </p:set>
                                  </p:childTnLst>
                                </p:cTn>
                              </p:par>
                              <p:par>
                                <p:cTn id="182" presetID="12" presetClass="entr" presetSubtype="1" fill="hold" nodeType="withEffect">
                                  <p:stCondLst>
                                    <p:cond delay="25000"/>
                                  </p:stCondLst>
                                  <p:childTnLst>
                                    <p:set>
                                      <p:cBhvr>
                                        <p:cTn id="183" dur="1" fill="hold">
                                          <p:stCondLst>
                                            <p:cond delay="0"/>
                                          </p:stCondLst>
                                        </p:cTn>
                                        <p:tgtEl>
                                          <p:spTgt spid="59536"/>
                                        </p:tgtEl>
                                        <p:attrNameLst>
                                          <p:attrName>style.visibility</p:attrName>
                                        </p:attrNameLst>
                                      </p:cBhvr>
                                      <p:to>
                                        <p:strVal val="visible"/>
                                      </p:to>
                                    </p:set>
                                    <p:animEffect transition="in" filter="slide(fromTop)">
                                      <p:cBhvr>
                                        <p:cTn id="184" dur="500"/>
                                        <p:tgtEl>
                                          <p:spTgt spid="59536"/>
                                        </p:tgtEl>
                                      </p:cBhvr>
                                    </p:animEffect>
                                  </p:childTnLst>
                                </p:cTn>
                              </p:par>
                              <p:par>
                                <p:cTn id="185" presetID="12" presetClass="exit" presetSubtype="4" fill="hold" nodeType="withEffect">
                                  <p:stCondLst>
                                    <p:cond delay="26000"/>
                                  </p:stCondLst>
                                  <p:childTnLst>
                                    <p:animEffect transition="out" filter="slide(fromBottom)">
                                      <p:cBhvr>
                                        <p:cTn id="186" dur="500"/>
                                        <p:tgtEl>
                                          <p:spTgt spid="59536"/>
                                        </p:tgtEl>
                                      </p:cBhvr>
                                    </p:animEffect>
                                    <p:set>
                                      <p:cBhvr>
                                        <p:cTn id="187" dur="1" fill="hold">
                                          <p:stCondLst>
                                            <p:cond delay="499"/>
                                          </p:stCondLst>
                                        </p:cTn>
                                        <p:tgtEl>
                                          <p:spTgt spid="59536"/>
                                        </p:tgtEl>
                                        <p:attrNameLst>
                                          <p:attrName>style.visibility</p:attrName>
                                        </p:attrNameLst>
                                      </p:cBhvr>
                                      <p:to>
                                        <p:strVal val="hidden"/>
                                      </p:to>
                                    </p:set>
                                  </p:childTnLst>
                                </p:cTn>
                              </p:par>
                              <p:par>
                                <p:cTn id="188" presetID="12" presetClass="entr" presetSubtype="1" fill="hold" nodeType="withEffect">
                                  <p:stCondLst>
                                    <p:cond delay="26000"/>
                                  </p:stCondLst>
                                  <p:childTnLst>
                                    <p:set>
                                      <p:cBhvr>
                                        <p:cTn id="189" dur="1" fill="hold">
                                          <p:stCondLst>
                                            <p:cond delay="0"/>
                                          </p:stCondLst>
                                        </p:cTn>
                                        <p:tgtEl>
                                          <p:spTgt spid="59539"/>
                                        </p:tgtEl>
                                        <p:attrNameLst>
                                          <p:attrName>style.visibility</p:attrName>
                                        </p:attrNameLst>
                                      </p:cBhvr>
                                      <p:to>
                                        <p:strVal val="visible"/>
                                      </p:to>
                                    </p:set>
                                    <p:animEffect transition="in" filter="slide(fromTop)">
                                      <p:cBhvr>
                                        <p:cTn id="190" dur="500"/>
                                        <p:tgtEl>
                                          <p:spTgt spid="59539"/>
                                        </p:tgtEl>
                                      </p:cBhvr>
                                    </p:animEffect>
                                  </p:childTnLst>
                                </p:cTn>
                              </p:par>
                              <p:par>
                                <p:cTn id="191" presetID="12" presetClass="exit" presetSubtype="4" fill="hold" nodeType="withEffect">
                                  <p:stCondLst>
                                    <p:cond delay="27000"/>
                                  </p:stCondLst>
                                  <p:childTnLst>
                                    <p:animEffect transition="out" filter="slide(fromBottom)">
                                      <p:cBhvr>
                                        <p:cTn id="192" dur="500"/>
                                        <p:tgtEl>
                                          <p:spTgt spid="59539"/>
                                        </p:tgtEl>
                                      </p:cBhvr>
                                    </p:animEffect>
                                    <p:set>
                                      <p:cBhvr>
                                        <p:cTn id="193" dur="1" fill="hold">
                                          <p:stCondLst>
                                            <p:cond delay="499"/>
                                          </p:stCondLst>
                                        </p:cTn>
                                        <p:tgtEl>
                                          <p:spTgt spid="59539"/>
                                        </p:tgtEl>
                                        <p:attrNameLst>
                                          <p:attrName>style.visibility</p:attrName>
                                        </p:attrNameLst>
                                      </p:cBhvr>
                                      <p:to>
                                        <p:strVal val="hidden"/>
                                      </p:to>
                                    </p:set>
                                  </p:childTnLst>
                                </p:cTn>
                              </p:par>
                              <p:par>
                                <p:cTn id="194" presetID="12" presetClass="entr" presetSubtype="1" fill="hold" nodeType="withEffect">
                                  <p:stCondLst>
                                    <p:cond delay="27000"/>
                                  </p:stCondLst>
                                  <p:childTnLst>
                                    <p:set>
                                      <p:cBhvr>
                                        <p:cTn id="195" dur="1" fill="hold">
                                          <p:stCondLst>
                                            <p:cond delay="0"/>
                                          </p:stCondLst>
                                        </p:cTn>
                                        <p:tgtEl>
                                          <p:spTgt spid="59542"/>
                                        </p:tgtEl>
                                        <p:attrNameLst>
                                          <p:attrName>style.visibility</p:attrName>
                                        </p:attrNameLst>
                                      </p:cBhvr>
                                      <p:to>
                                        <p:strVal val="visible"/>
                                      </p:to>
                                    </p:set>
                                    <p:animEffect transition="in" filter="slide(fromTop)">
                                      <p:cBhvr>
                                        <p:cTn id="196" dur="500"/>
                                        <p:tgtEl>
                                          <p:spTgt spid="59542"/>
                                        </p:tgtEl>
                                      </p:cBhvr>
                                    </p:animEffect>
                                  </p:childTnLst>
                                </p:cTn>
                              </p:par>
                              <p:par>
                                <p:cTn id="197" presetID="12" presetClass="exit" presetSubtype="4" fill="hold" nodeType="withEffect">
                                  <p:stCondLst>
                                    <p:cond delay="28000"/>
                                  </p:stCondLst>
                                  <p:childTnLst>
                                    <p:animEffect transition="out" filter="slide(fromBottom)">
                                      <p:cBhvr>
                                        <p:cTn id="198" dur="500"/>
                                        <p:tgtEl>
                                          <p:spTgt spid="59542"/>
                                        </p:tgtEl>
                                      </p:cBhvr>
                                    </p:animEffect>
                                    <p:set>
                                      <p:cBhvr>
                                        <p:cTn id="199" dur="1" fill="hold">
                                          <p:stCondLst>
                                            <p:cond delay="499"/>
                                          </p:stCondLst>
                                        </p:cTn>
                                        <p:tgtEl>
                                          <p:spTgt spid="59542"/>
                                        </p:tgtEl>
                                        <p:attrNameLst>
                                          <p:attrName>style.visibility</p:attrName>
                                        </p:attrNameLst>
                                      </p:cBhvr>
                                      <p:to>
                                        <p:strVal val="hidden"/>
                                      </p:to>
                                    </p:set>
                                  </p:childTnLst>
                                </p:cTn>
                              </p:par>
                              <p:par>
                                <p:cTn id="200" presetID="12" presetClass="entr" presetSubtype="1" fill="hold" nodeType="withEffect">
                                  <p:stCondLst>
                                    <p:cond delay="28000"/>
                                  </p:stCondLst>
                                  <p:childTnLst>
                                    <p:set>
                                      <p:cBhvr>
                                        <p:cTn id="201" dur="1" fill="hold">
                                          <p:stCondLst>
                                            <p:cond delay="0"/>
                                          </p:stCondLst>
                                        </p:cTn>
                                        <p:tgtEl>
                                          <p:spTgt spid="59545"/>
                                        </p:tgtEl>
                                        <p:attrNameLst>
                                          <p:attrName>style.visibility</p:attrName>
                                        </p:attrNameLst>
                                      </p:cBhvr>
                                      <p:to>
                                        <p:strVal val="visible"/>
                                      </p:to>
                                    </p:set>
                                    <p:animEffect transition="in" filter="slide(fromTop)">
                                      <p:cBhvr>
                                        <p:cTn id="202" dur="500"/>
                                        <p:tgtEl>
                                          <p:spTgt spid="59545"/>
                                        </p:tgtEl>
                                      </p:cBhvr>
                                    </p:animEffect>
                                  </p:childTnLst>
                                </p:cTn>
                              </p:par>
                              <p:par>
                                <p:cTn id="203" presetID="12" presetClass="exit" presetSubtype="4" fill="hold" nodeType="withEffect">
                                  <p:stCondLst>
                                    <p:cond delay="29000"/>
                                  </p:stCondLst>
                                  <p:childTnLst>
                                    <p:animEffect transition="out" filter="slide(fromBottom)">
                                      <p:cBhvr>
                                        <p:cTn id="204" dur="500"/>
                                        <p:tgtEl>
                                          <p:spTgt spid="59545"/>
                                        </p:tgtEl>
                                      </p:cBhvr>
                                    </p:animEffect>
                                    <p:set>
                                      <p:cBhvr>
                                        <p:cTn id="205" dur="1" fill="hold">
                                          <p:stCondLst>
                                            <p:cond delay="499"/>
                                          </p:stCondLst>
                                        </p:cTn>
                                        <p:tgtEl>
                                          <p:spTgt spid="59545"/>
                                        </p:tgtEl>
                                        <p:attrNameLst>
                                          <p:attrName>style.visibility</p:attrName>
                                        </p:attrNameLst>
                                      </p:cBhvr>
                                      <p:to>
                                        <p:strVal val="hidden"/>
                                      </p:to>
                                    </p:set>
                                  </p:childTnLst>
                                </p:cTn>
                              </p:par>
                              <p:par>
                                <p:cTn id="206" presetID="12" presetClass="entr" presetSubtype="1" fill="hold" nodeType="withEffect">
                                  <p:stCondLst>
                                    <p:cond delay="29000"/>
                                  </p:stCondLst>
                                  <p:childTnLst>
                                    <p:set>
                                      <p:cBhvr>
                                        <p:cTn id="207" dur="1" fill="hold">
                                          <p:stCondLst>
                                            <p:cond delay="0"/>
                                          </p:stCondLst>
                                        </p:cTn>
                                        <p:tgtEl>
                                          <p:spTgt spid="59548"/>
                                        </p:tgtEl>
                                        <p:attrNameLst>
                                          <p:attrName>style.visibility</p:attrName>
                                        </p:attrNameLst>
                                      </p:cBhvr>
                                      <p:to>
                                        <p:strVal val="visible"/>
                                      </p:to>
                                    </p:set>
                                    <p:animEffect transition="in" filter="slide(fromTop)">
                                      <p:cBhvr>
                                        <p:cTn id="208" dur="500"/>
                                        <p:tgtEl>
                                          <p:spTgt spid="59548"/>
                                        </p:tgtEl>
                                      </p:cBhvr>
                                    </p:animEffect>
                                  </p:childTnLst>
                                </p:cTn>
                              </p:par>
                              <p:par>
                                <p:cTn id="209" presetID="12" presetClass="exit" presetSubtype="4" fill="hold" nodeType="withEffect">
                                  <p:stCondLst>
                                    <p:cond delay="30000"/>
                                  </p:stCondLst>
                                  <p:childTnLst>
                                    <p:animEffect transition="out" filter="slide(fromBottom)">
                                      <p:cBhvr>
                                        <p:cTn id="210" dur="500"/>
                                        <p:tgtEl>
                                          <p:spTgt spid="59518"/>
                                        </p:tgtEl>
                                      </p:cBhvr>
                                    </p:animEffect>
                                    <p:set>
                                      <p:cBhvr>
                                        <p:cTn id="211" dur="1" fill="hold">
                                          <p:stCondLst>
                                            <p:cond delay="499"/>
                                          </p:stCondLst>
                                        </p:cTn>
                                        <p:tgtEl>
                                          <p:spTgt spid="59518"/>
                                        </p:tgtEl>
                                        <p:attrNameLst>
                                          <p:attrName>style.visibility</p:attrName>
                                        </p:attrNameLst>
                                      </p:cBhvr>
                                      <p:to>
                                        <p:strVal val="hidden"/>
                                      </p:to>
                                    </p:set>
                                  </p:childTnLst>
                                </p:cTn>
                              </p:par>
                              <p:par>
                                <p:cTn id="212" presetID="12" presetClass="entr" presetSubtype="1" fill="hold" nodeType="withEffect">
                                  <p:stCondLst>
                                    <p:cond delay="30000"/>
                                  </p:stCondLst>
                                  <p:childTnLst>
                                    <p:set>
                                      <p:cBhvr>
                                        <p:cTn id="213" dur="1" fill="hold">
                                          <p:stCondLst>
                                            <p:cond delay="0"/>
                                          </p:stCondLst>
                                        </p:cTn>
                                        <p:tgtEl>
                                          <p:spTgt spid="59551"/>
                                        </p:tgtEl>
                                        <p:attrNameLst>
                                          <p:attrName>style.visibility</p:attrName>
                                        </p:attrNameLst>
                                      </p:cBhvr>
                                      <p:to>
                                        <p:strVal val="visible"/>
                                      </p:to>
                                    </p:set>
                                    <p:animEffect transition="in" filter="slide(fromTop)">
                                      <p:cBhvr>
                                        <p:cTn id="214" dur="500"/>
                                        <p:tgtEl>
                                          <p:spTgt spid="59551"/>
                                        </p:tgtEl>
                                      </p:cBhvr>
                                    </p:animEffect>
                                  </p:childTnLst>
                                </p:cTn>
                              </p:par>
                              <p:par>
                                <p:cTn id="215" presetID="12" presetClass="exit" presetSubtype="4" fill="hold" nodeType="withEffect">
                                  <p:stCondLst>
                                    <p:cond delay="30000"/>
                                  </p:stCondLst>
                                  <p:childTnLst>
                                    <p:animEffect transition="out" filter="slide(fromBottom)">
                                      <p:cBhvr>
                                        <p:cTn id="216" dur="500"/>
                                        <p:tgtEl>
                                          <p:spTgt spid="59548"/>
                                        </p:tgtEl>
                                      </p:cBhvr>
                                    </p:animEffect>
                                    <p:set>
                                      <p:cBhvr>
                                        <p:cTn id="217" dur="1" fill="hold">
                                          <p:stCondLst>
                                            <p:cond delay="499"/>
                                          </p:stCondLst>
                                        </p:cTn>
                                        <p:tgtEl>
                                          <p:spTgt spid="59548"/>
                                        </p:tgtEl>
                                        <p:attrNameLst>
                                          <p:attrName>style.visibility</p:attrName>
                                        </p:attrNameLst>
                                      </p:cBhvr>
                                      <p:to>
                                        <p:strVal val="hidden"/>
                                      </p:to>
                                    </p:set>
                                  </p:childTnLst>
                                </p:cTn>
                              </p:par>
                              <p:par>
                                <p:cTn id="218" presetID="12" presetClass="entr" presetSubtype="1" fill="hold" nodeType="withEffect">
                                  <p:stCondLst>
                                    <p:cond delay="30000"/>
                                  </p:stCondLst>
                                  <p:childTnLst>
                                    <p:set>
                                      <p:cBhvr>
                                        <p:cTn id="219" dur="1" fill="hold">
                                          <p:stCondLst>
                                            <p:cond delay="0"/>
                                          </p:stCondLst>
                                        </p:cTn>
                                        <p:tgtEl>
                                          <p:spTgt spid="59581"/>
                                        </p:tgtEl>
                                        <p:attrNameLst>
                                          <p:attrName>style.visibility</p:attrName>
                                        </p:attrNameLst>
                                      </p:cBhvr>
                                      <p:to>
                                        <p:strVal val="visible"/>
                                      </p:to>
                                    </p:set>
                                    <p:animEffect transition="in" filter="slide(fromTop)">
                                      <p:cBhvr>
                                        <p:cTn id="220" dur="500"/>
                                        <p:tgtEl>
                                          <p:spTgt spid="59581"/>
                                        </p:tgtEl>
                                      </p:cBhvr>
                                    </p:animEffect>
                                  </p:childTnLst>
                                </p:cTn>
                              </p:par>
                              <p:par>
                                <p:cTn id="221" presetID="12" presetClass="exit" presetSubtype="4" fill="hold" nodeType="withEffect">
                                  <p:stCondLst>
                                    <p:cond delay="31000"/>
                                  </p:stCondLst>
                                  <p:childTnLst>
                                    <p:animEffect transition="out" filter="slide(fromBottom)">
                                      <p:cBhvr>
                                        <p:cTn id="222" dur="500"/>
                                        <p:tgtEl>
                                          <p:spTgt spid="59551"/>
                                        </p:tgtEl>
                                      </p:cBhvr>
                                    </p:animEffect>
                                    <p:set>
                                      <p:cBhvr>
                                        <p:cTn id="223" dur="1" fill="hold">
                                          <p:stCondLst>
                                            <p:cond delay="499"/>
                                          </p:stCondLst>
                                        </p:cTn>
                                        <p:tgtEl>
                                          <p:spTgt spid="59551"/>
                                        </p:tgtEl>
                                        <p:attrNameLst>
                                          <p:attrName>style.visibility</p:attrName>
                                        </p:attrNameLst>
                                      </p:cBhvr>
                                      <p:to>
                                        <p:strVal val="hidden"/>
                                      </p:to>
                                    </p:set>
                                  </p:childTnLst>
                                </p:cTn>
                              </p:par>
                              <p:par>
                                <p:cTn id="224" presetID="12" presetClass="entr" presetSubtype="1" fill="hold" nodeType="withEffect">
                                  <p:stCondLst>
                                    <p:cond delay="31000"/>
                                  </p:stCondLst>
                                  <p:childTnLst>
                                    <p:set>
                                      <p:cBhvr>
                                        <p:cTn id="225" dur="1" fill="hold">
                                          <p:stCondLst>
                                            <p:cond delay="0"/>
                                          </p:stCondLst>
                                        </p:cTn>
                                        <p:tgtEl>
                                          <p:spTgt spid="59554"/>
                                        </p:tgtEl>
                                        <p:attrNameLst>
                                          <p:attrName>style.visibility</p:attrName>
                                        </p:attrNameLst>
                                      </p:cBhvr>
                                      <p:to>
                                        <p:strVal val="visible"/>
                                      </p:to>
                                    </p:set>
                                    <p:animEffect transition="in" filter="slide(fromTop)">
                                      <p:cBhvr>
                                        <p:cTn id="226" dur="500"/>
                                        <p:tgtEl>
                                          <p:spTgt spid="59554"/>
                                        </p:tgtEl>
                                      </p:cBhvr>
                                    </p:animEffect>
                                  </p:childTnLst>
                                </p:cTn>
                              </p:par>
                              <p:par>
                                <p:cTn id="227" presetID="12" presetClass="exit" presetSubtype="4" fill="hold" nodeType="withEffect">
                                  <p:stCondLst>
                                    <p:cond delay="32000"/>
                                  </p:stCondLst>
                                  <p:childTnLst>
                                    <p:animEffect transition="out" filter="slide(fromBottom)">
                                      <p:cBhvr>
                                        <p:cTn id="228" dur="500"/>
                                        <p:tgtEl>
                                          <p:spTgt spid="59554"/>
                                        </p:tgtEl>
                                      </p:cBhvr>
                                    </p:animEffect>
                                    <p:set>
                                      <p:cBhvr>
                                        <p:cTn id="229" dur="1" fill="hold">
                                          <p:stCondLst>
                                            <p:cond delay="499"/>
                                          </p:stCondLst>
                                        </p:cTn>
                                        <p:tgtEl>
                                          <p:spTgt spid="59554"/>
                                        </p:tgtEl>
                                        <p:attrNameLst>
                                          <p:attrName>style.visibility</p:attrName>
                                        </p:attrNameLst>
                                      </p:cBhvr>
                                      <p:to>
                                        <p:strVal val="hidden"/>
                                      </p:to>
                                    </p:set>
                                  </p:childTnLst>
                                </p:cTn>
                              </p:par>
                              <p:par>
                                <p:cTn id="230" presetID="12" presetClass="entr" presetSubtype="1" fill="hold" nodeType="withEffect">
                                  <p:stCondLst>
                                    <p:cond delay="32000"/>
                                  </p:stCondLst>
                                  <p:childTnLst>
                                    <p:set>
                                      <p:cBhvr>
                                        <p:cTn id="231" dur="1" fill="hold">
                                          <p:stCondLst>
                                            <p:cond delay="0"/>
                                          </p:stCondLst>
                                        </p:cTn>
                                        <p:tgtEl>
                                          <p:spTgt spid="59557"/>
                                        </p:tgtEl>
                                        <p:attrNameLst>
                                          <p:attrName>style.visibility</p:attrName>
                                        </p:attrNameLst>
                                      </p:cBhvr>
                                      <p:to>
                                        <p:strVal val="visible"/>
                                      </p:to>
                                    </p:set>
                                    <p:animEffect transition="in" filter="slide(fromTop)">
                                      <p:cBhvr>
                                        <p:cTn id="232" dur="500"/>
                                        <p:tgtEl>
                                          <p:spTgt spid="59557"/>
                                        </p:tgtEl>
                                      </p:cBhvr>
                                    </p:animEffect>
                                  </p:childTnLst>
                                </p:cTn>
                              </p:par>
                              <p:par>
                                <p:cTn id="233" presetID="12" presetClass="exit" presetSubtype="4" fill="hold" nodeType="withEffect">
                                  <p:stCondLst>
                                    <p:cond delay="33000"/>
                                  </p:stCondLst>
                                  <p:childTnLst>
                                    <p:animEffect transition="out" filter="slide(fromBottom)">
                                      <p:cBhvr>
                                        <p:cTn id="234" dur="500"/>
                                        <p:tgtEl>
                                          <p:spTgt spid="59557"/>
                                        </p:tgtEl>
                                      </p:cBhvr>
                                    </p:animEffect>
                                    <p:set>
                                      <p:cBhvr>
                                        <p:cTn id="235" dur="1" fill="hold">
                                          <p:stCondLst>
                                            <p:cond delay="499"/>
                                          </p:stCondLst>
                                        </p:cTn>
                                        <p:tgtEl>
                                          <p:spTgt spid="59557"/>
                                        </p:tgtEl>
                                        <p:attrNameLst>
                                          <p:attrName>style.visibility</p:attrName>
                                        </p:attrNameLst>
                                      </p:cBhvr>
                                      <p:to>
                                        <p:strVal val="hidden"/>
                                      </p:to>
                                    </p:set>
                                  </p:childTnLst>
                                </p:cTn>
                              </p:par>
                              <p:par>
                                <p:cTn id="236" presetID="12" presetClass="entr" presetSubtype="1" fill="hold" nodeType="withEffect">
                                  <p:stCondLst>
                                    <p:cond delay="33000"/>
                                  </p:stCondLst>
                                  <p:childTnLst>
                                    <p:set>
                                      <p:cBhvr>
                                        <p:cTn id="237" dur="1" fill="hold">
                                          <p:stCondLst>
                                            <p:cond delay="0"/>
                                          </p:stCondLst>
                                        </p:cTn>
                                        <p:tgtEl>
                                          <p:spTgt spid="59560"/>
                                        </p:tgtEl>
                                        <p:attrNameLst>
                                          <p:attrName>style.visibility</p:attrName>
                                        </p:attrNameLst>
                                      </p:cBhvr>
                                      <p:to>
                                        <p:strVal val="visible"/>
                                      </p:to>
                                    </p:set>
                                    <p:animEffect transition="in" filter="slide(fromTop)">
                                      <p:cBhvr>
                                        <p:cTn id="238" dur="500"/>
                                        <p:tgtEl>
                                          <p:spTgt spid="59560"/>
                                        </p:tgtEl>
                                      </p:cBhvr>
                                    </p:animEffect>
                                  </p:childTnLst>
                                </p:cTn>
                              </p:par>
                              <p:par>
                                <p:cTn id="239" presetID="12" presetClass="exit" presetSubtype="4" fill="hold" nodeType="withEffect">
                                  <p:stCondLst>
                                    <p:cond delay="34000"/>
                                  </p:stCondLst>
                                  <p:childTnLst>
                                    <p:animEffect transition="out" filter="slide(fromBottom)">
                                      <p:cBhvr>
                                        <p:cTn id="240" dur="500"/>
                                        <p:tgtEl>
                                          <p:spTgt spid="59560"/>
                                        </p:tgtEl>
                                      </p:cBhvr>
                                    </p:animEffect>
                                    <p:set>
                                      <p:cBhvr>
                                        <p:cTn id="241" dur="1" fill="hold">
                                          <p:stCondLst>
                                            <p:cond delay="499"/>
                                          </p:stCondLst>
                                        </p:cTn>
                                        <p:tgtEl>
                                          <p:spTgt spid="59560"/>
                                        </p:tgtEl>
                                        <p:attrNameLst>
                                          <p:attrName>style.visibility</p:attrName>
                                        </p:attrNameLst>
                                      </p:cBhvr>
                                      <p:to>
                                        <p:strVal val="hidden"/>
                                      </p:to>
                                    </p:set>
                                  </p:childTnLst>
                                </p:cTn>
                              </p:par>
                              <p:par>
                                <p:cTn id="242" presetID="12" presetClass="entr" presetSubtype="1" fill="hold" nodeType="withEffect">
                                  <p:stCondLst>
                                    <p:cond delay="34000"/>
                                  </p:stCondLst>
                                  <p:childTnLst>
                                    <p:set>
                                      <p:cBhvr>
                                        <p:cTn id="243" dur="1" fill="hold">
                                          <p:stCondLst>
                                            <p:cond delay="0"/>
                                          </p:stCondLst>
                                        </p:cTn>
                                        <p:tgtEl>
                                          <p:spTgt spid="59563"/>
                                        </p:tgtEl>
                                        <p:attrNameLst>
                                          <p:attrName>style.visibility</p:attrName>
                                        </p:attrNameLst>
                                      </p:cBhvr>
                                      <p:to>
                                        <p:strVal val="visible"/>
                                      </p:to>
                                    </p:set>
                                    <p:animEffect transition="in" filter="slide(fromTop)">
                                      <p:cBhvr>
                                        <p:cTn id="244" dur="500"/>
                                        <p:tgtEl>
                                          <p:spTgt spid="59563"/>
                                        </p:tgtEl>
                                      </p:cBhvr>
                                    </p:animEffect>
                                  </p:childTnLst>
                                </p:cTn>
                              </p:par>
                              <p:par>
                                <p:cTn id="245" presetID="12" presetClass="exit" presetSubtype="4" fill="hold" nodeType="withEffect">
                                  <p:stCondLst>
                                    <p:cond delay="35000"/>
                                  </p:stCondLst>
                                  <p:childTnLst>
                                    <p:animEffect transition="out" filter="slide(fromBottom)">
                                      <p:cBhvr>
                                        <p:cTn id="246" dur="500"/>
                                        <p:tgtEl>
                                          <p:spTgt spid="59563"/>
                                        </p:tgtEl>
                                      </p:cBhvr>
                                    </p:animEffect>
                                    <p:set>
                                      <p:cBhvr>
                                        <p:cTn id="247" dur="1" fill="hold">
                                          <p:stCondLst>
                                            <p:cond delay="499"/>
                                          </p:stCondLst>
                                        </p:cTn>
                                        <p:tgtEl>
                                          <p:spTgt spid="59563"/>
                                        </p:tgtEl>
                                        <p:attrNameLst>
                                          <p:attrName>style.visibility</p:attrName>
                                        </p:attrNameLst>
                                      </p:cBhvr>
                                      <p:to>
                                        <p:strVal val="hidden"/>
                                      </p:to>
                                    </p:set>
                                  </p:childTnLst>
                                </p:cTn>
                              </p:par>
                              <p:par>
                                <p:cTn id="248" presetID="12" presetClass="entr" presetSubtype="1" fill="hold" nodeType="withEffect">
                                  <p:stCondLst>
                                    <p:cond delay="35000"/>
                                  </p:stCondLst>
                                  <p:childTnLst>
                                    <p:set>
                                      <p:cBhvr>
                                        <p:cTn id="249" dur="1" fill="hold">
                                          <p:stCondLst>
                                            <p:cond delay="0"/>
                                          </p:stCondLst>
                                        </p:cTn>
                                        <p:tgtEl>
                                          <p:spTgt spid="59566"/>
                                        </p:tgtEl>
                                        <p:attrNameLst>
                                          <p:attrName>style.visibility</p:attrName>
                                        </p:attrNameLst>
                                      </p:cBhvr>
                                      <p:to>
                                        <p:strVal val="visible"/>
                                      </p:to>
                                    </p:set>
                                    <p:animEffect transition="in" filter="slide(fromTop)">
                                      <p:cBhvr>
                                        <p:cTn id="250" dur="500"/>
                                        <p:tgtEl>
                                          <p:spTgt spid="59566"/>
                                        </p:tgtEl>
                                      </p:cBhvr>
                                    </p:animEffect>
                                  </p:childTnLst>
                                </p:cTn>
                              </p:par>
                              <p:par>
                                <p:cTn id="251" presetID="12" presetClass="exit" presetSubtype="4" fill="hold" nodeType="withEffect">
                                  <p:stCondLst>
                                    <p:cond delay="36000"/>
                                  </p:stCondLst>
                                  <p:childTnLst>
                                    <p:animEffect transition="out" filter="slide(fromBottom)">
                                      <p:cBhvr>
                                        <p:cTn id="252" dur="500"/>
                                        <p:tgtEl>
                                          <p:spTgt spid="59566"/>
                                        </p:tgtEl>
                                      </p:cBhvr>
                                    </p:animEffect>
                                    <p:set>
                                      <p:cBhvr>
                                        <p:cTn id="253" dur="1" fill="hold">
                                          <p:stCondLst>
                                            <p:cond delay="499"/>
                                          </p:stCondLst>
                                        </p:cTn>
                                        <p:tgtEl>
                                          <p:spTgt spid="59566"/>
                                        </p:tgtEl>
                                        <p:attrNameLst>
                                          <p:attrName>style.visibility</p:attrName>
                                        </p:attrNameLst>
                                      </p:cBhvr>
                                      <p:to>
                                        <p:strVal val="hidden"/>
                                      </p:to>
                                    </p:set>
                                  </p:childTnLst>
                                </p:cTn>
                              </p:par>
                              <p:par>
                                <p:cTn id="254" presetID="12" presetClass="entr" presetSubtype="1" fill="hold" nodeType="withEffect">
                                  <p:stCondLst>
                                    <p:cond delay="36000"/>
                                  </p:stCondLst>
                                  <p:childTnLst>
                                    <p:set>
                                      <p:cBhvr>
                                        <p:cTn id="255" dur="1" fill="hold">
                                          <p:stCondLst>
                                            <p:cond delay="0"/>
                                          </p:stCondLst>
                                        </p:cTn>
                                        <p:tgtEl>
                                          <p:spTgt spid="59569"/>
                                        </p:tgtEl>
                                        <p:attrNameLst>
                                          <p:attrName>style.visibility</p:attrName>
                                        </p:attrNameLst>
                                      </p:cBhvr>
                                      <p:to>
                                        <p:strVal val="visible"/>
                                      </p:to>
                                    </p:set>
                                    <p:animEffect transition="in" filter="slide(fromTop)">
                                      <p:cBhvr>
                                        <p:cTn id="256" dur="500"/>
                                        <p:tgtEl>
                                          <p:spTgt spid="59569"/>
                                        </p:tgtEl>
                                      </p:cBhvr>
                                    </p:animEffect>
                                  </p:childTnLst>
                                </p:cTn>
                              </p:par>
                              <p:par>
                                <p:cTn id="257" presetID="12" presetClass="exit" presetSubtype="4" fill="hold" nodeType="withEffect">
                                  <p:stCondLst>
                                    <p:cond delay="37000"/>
                                  </p:stCondLst>
                                  <p:childTnLst>
                                    <p:animEffect transition="out" filter="slide(fromBottom)">
                                      <p:cBhvr>
                                        <p:cTn id="258" dur="500"/>
                                        <p:tgtEl>
                                          <p:spTgt spid="59569"/>
                                        </p:tgtEl>
                                      </p:cBhvr>
                                    </p:animEffect>
                                    <p:set>
                                      <p:cBhvr>
                                        <p:cTn id="259" dur="1" fill="hold">
                                          <p:stCondLst>
                                            <p:cond delay="499"/>
                                          </p:stCondLst>
                                        </p:cTn>
                                        <p:tgtEl>
                                          <p:spTgt spid="59569"/>
                                        </p:tgtEl>
                                        <p:attrNameLst>
                                          <p:attrName>style.visibility</p:attrName>
                                        </p:attrNameLst>
                                      </p:cBhvr>
                                      <p:to>
                                        <p:strVal val="hidden"/>
                                      </p:to>
                                    </p:set>
                                  </p:childTnLst>
                                </p:cTn>
                              </p:par>
                              <p:par>
                                <p:cTn id="260" presetID="12" presetClass="entr" presetSubtype="1" fill="hold" nodeType="withEffect">
                                  <p:stCondLst>
                                    <p:cond delay="37000"/>
                                  </p:stCondLst>
                                  <p:childTnLst>
                                    <p:set>
                                      <p:cBhvr>
                                        <p:cTn id="261" dur="1" fill="hold">
                                          <p:stCondLst>
                                            <p:cond delay="0"/>
                                          </p:stCondLst>
                                        </p:cTn>
                                        <p:tgtEl>
                                          <p:spTgt spid="59572"/>
                                        </p:tgtEl>
                                        <p:attrNameLst>
                                          <p:attrName>style.visibility</p:attrName>
                                        </p:attrNameLst>
                                      </p:cBhvr>
                                      <p:to>
                                        <p:strVal val="visible"/>
                                      </p:to>
                                    </p:set>
                                    <p:animEffect transition="in" filter="slide(fromTop)">
                                      <p:cBhvr>
                                        <p:cTn id="262" dur="500"/>
                                        <p:tgtEl>
                                          <p:spTgt spid="59572"/>
                                        </p:tgtEl>
                                      </p:cBhvr>
                                    </p:animEffect>
                                  </p:childTnLst>
                                </p:cTn>
                              </p:par>
                              <p:par>
                                <p:cTn id="263" presetID="12" presetClass="exit" presetSubtype="4" fill="hold" nodeType="withEffect">
                                  <p:stCondLst>
                                    <p:cond delay="38000"/>
                                  </p:stCondLst>
                                  <p:childTnLst>
                                    <p:animEffect transition="out" filter="slide(fromBottom)">
                                      <p:cBhvr>
                                        <p:cTn id="264" dur="500"/>
                                        <p:tgtEl>
                                          <p:spTgt spid="59572"/>
                                        </p:tgtEl>
                                      </p:cBhvr>
                                    </p:animEffect>
                                    <p:set>
                                      <p:cBhvr>
                                        <p:cTn id="265" dur="1" fill="hold">
                                          <p:stCondLst>
                                            <p:cond delay="499"/>
                                          </p:stCondLst>
                                        </p:cTn>
                                        <p:tgtEl>
                                          <p:spTgt spid="59572"/>
                                        </p:tgtEl>
                                        <p:attrNameLst>
                                          <p:attrName>style.visibility</p:attrName>
                                        </p:attrNameLst>
                                      </p:cBhvr>
                                      <p:to>
                                        <p:strVal val="hidden"/>
                                      </p:to>
                                    </p:set>
                                  </p:childTnLst>
                                </p:cTn>
                              </p:par>
                              <p:par>
                                <p:cTn id="266" presetID="12" presetClass="entr" presetSubtype="1" fill="hold" nodeType="withEffect">
                                  <p:stCondLst>
                                    <p:cond delay="38000"/>
                                  </p:stCondLst>
                                  <p:childTnLst>
                                    <p:set>
                                      <p:cBhvr>
                                        <p:cTn id="267" dur="1" fill="hold">
                                          <p:stCondLst>
                                            <p:cond delay="0"/>
                                          </p:stCondLst>
                                        </p:cTn>
                                        <p:tgtEl>
                                          <p:spTgt spid="59575"/>
                                        </p:tgtEl>
                                        <p:attrNameLst>
                                          <p:attrName>style.visibility</p:attrName>
                                        </p:attrNameLst>
                                      </p:cBhvr>
                                      <p:to>
                                        <p:strVal val="visible"/>
                                      </p:to>
                                    </p:set>
                                    <p:animEffect transition="in" filter="slide(fromTop)">
                                      <p:cBhvr>
                                        <p:cTn id="268" dur="500"/>
                                        <p:tgtEl>
                                          <p:spTgt spid="59575"/>
                                        </p:tgtEl>
                                      </p:cBhvr>
                                    </p:animEffect>
                                  </p:childTnLst>
                                </p:cTn>
                              </p:par>
                              <p:par>
                                <p:cTn id="269" presetID="12" presetClass="exit" presetSubtype="4" fill="hold" nodeType="withEffect">
                                  <p:stCondLst>
                                    <p:cond delay="39000"/>
                                  </p:stCondLst>
                                  <p:childTnLst>
                                    <p:animEffect transition="out" filter="slide(fromBottom)">
                                      <p:cBhvr>
                                        <p:cTn id="270" dur="500"/>
                                        <p:tgtEl>
                                          <p:spTgt spid="59575"/>
                                        </p:tgtEl>
                                      </p:cBhvr>
                                    </p:animEffect>
                                    <p:set>
                                      <p:cBhvr>
                                        <p:cTn id="271" dur="1" fill="hold">
                                          <p:stCondLst>
                                            <p:cond delay="499"/>
                                          </p:stCondLst>
                                        </p:cTn>
                                        <p:tgtEl>
                                          <p:spTgt spid="59575"/>
                                        </p:tgtEl>
                                        <p:attrNameLst>
                                          <p:attrName>style.visibility</p:attrName>
                                        </p:attrNameLst>
                                      </p:cBhvr>
                                      <p:to>
                                        <p:strVal val="hidden"/>
                                      </p:to>
                                    </p:set>
                                  </p:childTnLst>
                                </p:cTn>
                              </p:par>
                              <p:par>
                                <p:cTn id="272" presetID="12" presetClass="entr" presetSubtype="1" fill="hold" nodeType="withEffect">
                                  <p:stCondLst>
                                    <p:cond delay="39000"/>
                                  </p:stCondLst>
                                  <p:childTnLst>
                                    <p:set>
                                      <p:cBhvr>
                                        <p:cTn id="273" dur="1" fill="hold">
                                          <p:stCondLst>
                                            <p:cond delay="0"/>
                                          </p:stCondLst>
                                        </p:cTn>
                                        <p:tgtEl>
                                          <p:spTgt spid="59578"/>
                                        </p:tgtEl>
                                        <p:attrNameLst>
                                          <p:attrName>style.visibility</p:attrName>
                                        </p:attrNameLst>
                                      </p:cBhvr>
                                      <p:to>
                                        <p:strVal val="visible"/>
                                      </p:to>
                                    </p:set>
                                    <p:animEffect transition="in" filter="slide(fromTop)">
                                      <p:cBhvr>
                                        <p:cTn id="274" dur="500"/>
                                        <p:tgtEl>
                                          <p:spTgt spid="59578"/>
                                        </p:tgtEl>
                                      </p:cBhvr>
                                    </p:animEffect>
                                  </p:childTnLst>
                                </p:cTn>
                              </p:par>
                              <p:par>
                                <p:cTn id="275" presetID="12" presetClass="exit" presetSubtype="4" fill="hold" nodeType="withEffect">
                                  <p:stCondLst>
                                    <p:cond delay="40000"/>
                                  </p:stCondLst>
                                  <p:childTnLst>
                                    <p:animEffect transition="out" filter="slide(fromBottom)">
                                      <p:cBhvr>
                                        <p:cTn id="276" dur="500"/>
                                        <p:tgtEl>
                                          <p:spTgt spid="59578"/>
                                        </p:tgtEl>
                                      </p:cBhvr>
                                    </p:animEffect>
                                    <p:set>
                                      <p:cBhvr>
                                        <p:cTn id="277" dur="1" fill="hold">
                                          <p:stCondLst>
                                            <p:cond delay="499"/>
                                          </p:stCondLst>
                                        </p:cTn>
                                        <p:tgtEl>
                                          <p:spTgt spid="59578"/>
                                        </p:tgtEl>
                                        <p:attrNameLst>
                                          <p:attrName>style.visibility</p:attrName>
                                        </p:attrNameLst>
                                      </p:cBhvr>
                                      <p:to>
                                        <p:strVal val="hidden"/>
                                      </p:to>
                                    </p:set>
                                  </p:childTnLst>
                                </p:cTn>
                              </p:par>
                              <p:par>
                                <p:cTn id="278" presetID="12" presetClass="entr" presetSubtype="1" fill="hold" nodeType="withEffect">
                                  <p:stCondLst>
                                    <p:cond delay="40000"/>
                                  </p:stCondLst>
                                  <p:childTnLst>
                                    <p:set>
                                      <p:cBhvr>
                                        <p:cTn id="279" dur="1" fill="hold">
                                          <p:stCondLst>
                                            <p:cond delay="0"/>
                                          </p:stCondLst>
                                        </p:cTn>
                                        <p:tgtEl>
                                          <p:spTgt spid="59584"/>
                                        </p:tgtEl>
                                        <p:attrNameLst>
                                          <p:attrName>style.visibility</p:attrName>
                                        </p:attrNameLst>
                                      </p:cBhvr>
                                      <p:to>
                                        <p:strVal val="visible"/>
                                      </p:to>
                                    </p:set>
                                    <p:animEffect transition="in" filter="slide(fromTop)">
                                      <p:cBhvr>
                                        <p:cTn id="280" dur="500"/>
                                        <p:tgtEl>
                                          <p:spTgt spid="59584"/>
                                        </p:tgtEl>
                                      </p:cBhvr>
                                    </p:animEffect>
                                  </p:childTnLst>
                                </p:cTn>
                              </p:par>
                              <p:par>
                                <p:cTn id="281" presetID="12" presetClass="exit" presetSubtype="4" fill="hold" nodeType="withEffect">
                                  <p:stCondLst>
                                    <p:cond delay="40000"/>
                                  </p:stCondLst>
                                  <p:childTnLst>
                                    <p:animEffect transition="out" filter="slide(fromBottom)">
                                      <p:cBhvr>
                                        <p:cTn id="282" dur="500"/>
                                        <p:tgtEl>
                                          <p:spTgt spid="59581"/>
                                        </p:tgtEl>
                                      </p:cBhvr>
                                    </p:animEffect>
                                    <p:set>
                                      <p:cBhvr>
                                        <p:cTn id="283" dur="1" fill="hold">
                                          <p:stCondLst>
                                            <p:cond delay="499"/>
                                          </p:stCondLst>
                                        </p:cTn>
                                        <p:tgtEl>
                                          <p:spTgt spid="59581"/>
                                        </p:tgtEl>
                                        <p:attrNameLst>
                                          <p:attrName>style.visibility</p:attrName>
                                        </p:attrNameLst>
                                      </p:cBhvr>
                                      <p:to>
                                        <p:strVal val="hidden"/>
                                      </p:to>
                                    </p:set>
                                  </p:childTnLst>
                                </p:cTn>
                              </p:par>
                              <p:par>
                                <p:cTn id="284" presetID="12" presetClass="entr" presetSubtype="1" fill="hold" nodeType="withEffect">
                                  <p:stCondLst>
                                    <p:cond delay="40000"/>
                                  </p:stCondLst>
                                  <p:childTnLst>
                                    <p:set>
                                      <p:cBhvr>
                                        <p:cTn id="285" dur="1" fill="hold">
                                          <p:stCondLst>
                                            <p:cond delay="0"/>
                                          </p:stCondLst>
                                        </p:cTn>
                                        <p:tgtEl>
                                          <p:spTgt spid="59587"/>
                                        </p:tgtEl>
                                        <p:attrNameLst>
                                          <p:attrName>style.visibility</p:attrName>
                                        </p:attrNameLst>
                                      </p:cBhvr>
                                      <p:to>
                                        <p:strVal val="visible"/>
                                      </p:to>
                                    </p:set>
                                    <p:animEffect transition="in" filter="slide(fromTop)">
                                      <p:cBhvr>
                                        <p:cTn id="286" dur="500"/>
                                        <p:tgtEl>
                                          <p:spTgt spid="59587"/>
                                        </p:tgtEl>
                                      </p:cBhvr>
                                    </p:animEffect>
                                  </p:childTnLst>
                                </p:cTn>
                              </p:par>
                              <p:par>
                                <p:cTn id="287" presetID="12" presetClass="exit" presetSubtype="4" fill="hold" nodeType="withEffect">
                                  <p:stCondLst>
                                    <p:cond delay="41000"/>
                                  </p:stCondLst>
                                  <p:childTnLst>
                                    <p:animEffect transition="out" filter="slide(fromBottom)">
                                      <p:cBhvr>
                                        <p:cTn id="288" dur="500"/>
                                        <p:tgtEl>
                                          <p:spTgt spid="59587"/>
                                        </p:tgtEl>
                                      </p:cBhvr>
                                    </p:animEffect>
                                    <p:set>
                                      <p:cBhvr>
                                        <p:cTn id="289" dur="1" fill="hold">
                                          <p:stCondLst>
                                            <p:cond delay="499"/>
                                          </p:stCondLst>
                                        </p:cTn>
                                        <p:tgtEl>
                                          <p:spTgt spid="59587"/>
                                        </p:tgtEl>
                                        <p:attrNameLst>
                                          <p:attrName>style.visibility</p:attrName>
                                        </p:attrNameLst>
                                      </p:cBhvr>
                                      <p:to>
                                        <p:strVal val="hidden"/>
                                      </p:to>
                                    </p:set>
                                  </p:childTnLst>
                                </p:cTn>
                              </p:par>
                              <p:par>
                                <p:cTn id="290" presetID="12" presetClass="entr" presetSubtype="1" fill="hold" nodeType="withEffect">
                                  <p:stCondLst>
                                    <p:cond delay="41000"/>
                                  </p:stCondLst>
                                  <p:childTnLst>
                                    <p:set>
                                      <p:cBhvr>
                                        <p:cTn id="291" dur="1" fill="hold">
                                          <p:stCondLst>
                                            <p:cond delay="0"/>
                                          </p:stCondLst>
                                        </p:cTn>
                                        <p:tgtEl>
                                          <p:spTgt spid="59590"/>
                                        </p:tgtEl>
                                        <p:attrNameLst>
                                          <p:attrName>style.visibility</p:attrName>
                                        </p:attrNameLst>
                                      </p:cBhvr>
                                      <p:to>
                                        <p:strVal val="visible"/>
                                      </p:to>
                                    </p:set>
                                    <p:animEffect transition="in" filter="slide(fromTop)">
                                      <p:cBhvr>
                                        <p:cTn id="292" dur="500"/>
                                        <p:tgtEl>
                                          <p:spTgt spid="59590"/>
                                        </p:tgtEl>
                                      </p:cBhvr>
                                    </p:animEffect>
                                  </p:childTnLst>
                                </p:cTn>
                              </p:par>
                              <p:par>
                                <p:cTn id="293" presetID="12" presetClass="exit" presetSubtype="4" fill="hold" nodeType="withEffect">
                                  <p:stCondLst>
                                    <p:cond delay="42000"/>
                                  </p:stCondLst>
                                  <p:childTnLst>
                                    <p:animEffect transition="out" filter="slide(fromBottom)">
                                      <p:cBhvr>
                                        <p:cTn id="294" dur="500"/>
                                        <p:tgtEl>
                                          <p:spTgt spid="59590"/>
                                        </p:tgtEl>
                                      </p:cBhvr>
                                    </p:animEffect>
                                    <p:set>
                                      <p:cBhvr>
                                        <p:cTn id="295" dur="1" fill="hold">
                                          <p:stCondLst>
                                            <p:cond delay="499"/>
                                          </p:stCondLst>
                                        </p:cTn>
                                        <p:tgtEl>
                                          <p:spTgt spid="59590"/>
                                        </p:tgtEl>
                                        <p:attrNameLst>
                                          <p:attrName>style.visibility</p:attrName>
                                        </p:attrNameLst>
                                      </p:cBhvr>
                                      <p:to>
                                        <p:strVal val="hidden"/>
                                      </p:to>
                                    </p:set>
                                  </p:childTnLst>
                                </p:cTn>
                              </p:par>
                              <p:par>
                                <p:cTn id="296" presetID="12" presetClass="entr" presetSubtype="1" fill="hold" nodeType="withEffect">
                                  <p:stCondLst>
                                    <p:cond delay="42000"/>
                                  </p:stCondLst>
                                  <p:childTnLst>
                                    <p:set>
                                      <p:cBhvr>
                                        <p:cTn id="297" dur="1" fill="hold">
                                          <p:stCondLst>
                                            <p:cond delay="0"/>
                                          </p:stCondLst>
                                        </p:cTn>
                                        <p:tgtEl>
                                          <p:spTgt spid="59593"/>
                                        </p:tgtEl>
                                        <p:attrNameLst>
                                          <p:attrName>style.visibility</p:attrName>
                                        </p:attrNameLst>
                                      </p:cBhvr>
                                      <p:to>
                                        <p:strVal val="visible"/>
                                      </p:to>
                                    </p:set>
                                    <p:animEffect transition="in" filter="slide(fromTop)">
                                      <p:cBhvr>
                                        <p:cTn id="298" dur="500"/>
                                        <p:tgtEl>
                                          <p:spTgt spid="59593"/>
                                        </p:tgtEl>
                                      </p:cBhvr>
                                    </p:animEffect>
                                  </p:childTnLst>
                                </p:cTn>
                              </p:par>
                              <p:par>
                                <p:cTn id="299" presetID="12" presetClass="exit" presetSubtype="4" fill="hold" nodeType="withEffect">
                                  <p:stCondLst>
                                    <p:cond delay="43000"/>
                                  </p:stCondLst>
                                  <p:childTnLst>
                                    <p:animEffect transition="out" filter="slide(fromBottom)">
                                      <p:cBhvr>
                                        <p:cTn id="300" dur="500"/>
                                        <p:tgtEl>
                                          <p:spTgt spid="59593"/>
                                        </p:tgtEl>
                                      </p:cBhvr>
                                    </p:animEffect>
                                    <p:set>
                                      <p:cBhvr>
                                        <p:cTn id="301" dur="1" fill="hold">
                                          <p:stCondLst>
                                            <p:cond delay="499"/>
                                          </p:stCondLst>
                                        </p:cTn>
                                        <p:tgtEl>
                                          <p:spTgt spid="59593"/>
                                        </p:tgtEl>
                                        <p:attrNameLst>
                                          <p:attrName>style.visibility</p:attrName>
                                        </p:attrNameLst>
                                      </p:cBhvr>
                                      <p:to>
                                        <p:strVal val="hidden"/>
                                      </p:to>
                                    </p:set>
                                  </p:childTnLst>
                                </p:cTn>
                              </p:par>
                              <p:par>
                                <p:cTn id="302" presetID="12" presetClass="entr" presetSubtype="1" fill="hold" nodeType="withEffect">
                                  <p:stCondLst>
                                    <p:cond delay="43000"/>
                                  </p:stCondLst>
                                  <p:childTnLst>
                                    <p:set>
                                      <p:cBhvr>
                                        <p:cTn id="303" dur="1" fill="hold">
                                          <p:stCondLst>
                                            <p:cond delay="0"/>
                                          </p:stCondLst>
                                        </p:cTn>
                                        <p:tgtEl>
                                          <p:spTgt spid="59596"/>
                                        </p:tgtEl>
                                        <p:attrNameLst>
                                          <p:attrName>style.visibility</p:attrName>
                                        </p:attrNameLst>
                                      </p:cBhvr>
                                      <p:to>
                                        <p:strVal val="visible"/>
                                      </p:to>
                                    </p:set>
                                    <p:animEffect transition="in" filter="slide(fromTop)">
                                      <p:cBhvr>
                                        <p:cTn id="304" dur="500"/>
                                        <p:tgtEl>
                                          <p:spTgt spid="59596"/>
                                        </p:tgtEl>
                                      </p:cBhvr>
                                    </p:animEffect>
                                  </p:childTnLst>
                                </p:cTn>
                              </p:par>
                              <p:par>
                                <p:cTn id="305" presetID="12" presetClass="exit" presetSubtype="4" fill="hold" nodeType="withEffect">
                                  <p:stCondLst>
                                    <p:cond delay="44000"/>
                                  </p:stCondLst>
                                  <p:childTnLst>
                                    <p:animEffect transition="out" filter="slide(fromBottom)">
                                      <p:cBhvr>
                                        <p:cTn id="306" dur="500"/>
                                        <p:tgtEl>
                                          <p:spTgt spid="59596"/>
                                        </p:tgtEl>
                                      </p:cBhvr>
                                    </p:animEffect>
                                    <p:set>
                                      <p:cBhvr>
                                        <p:cTn id="307" dur="1" fill="hold">
                                          <p:stCondLst>
                                            <p:cond delay="499"/>
                                          </p:stCondLst>
                                        </p:cTn>
                                        <p:tgtEl>
                                          <p:spTgt spid="59596"/>
                                        </p:tgtEl>
                                        <p:attrNameLst>
                                          <p:attrName>style.visibility</p:attrName>
                                        </p:attrNameLst>
                                      </p:cBhvr>
                                      <p:to>
                                        <p:strVal val="hidden"/>
                                      </p:to>
                                    </p:set>
                                  </p:childTnLst>
                                </p:cTn>
                              </p:par>
                              <p:par>
                                <p:cTn id="308" presetID="12" presetClass="entr" presetSubtype="1" fill="hold" nodeType="withEffect">
                                  <p:stCondLst>
                                    <p:cond delay="44000"/>
                                  </p:stCondLst>
                                  <p:childTnLst>
                                    <p:set>
                                      <p:cBhvr>
                                        <p:cTn id="309" dur="1" fill="hold">
                                          <p:stCondLst>
                                            <p:cond delay="0"/>
                                          </p:stCondLst>
                                        </p:cTn>
                                        <p:tgtEl>
                                          <p:spTgt spid="59599"/>
                                        </p:tgtEl>
                                        <p:attrNameLst>
                                          <p:attrName>style.visibility</p:attrName>
                                        </p:attrNameLst>
                                      </p:cBhvr>
                                      <p:to>
                                        <p:strVal val="visible"/>
                                      </p:to>
                                    </p:set>
                                    <p:animEffect transition="in" filter="slide(fromTop)">
                                      <p:cBhvr>
                                        <p:cTn id="310" dur="500"/>
                                        <p:tgtEl>
                                          <p:spTgt spid="59599"/>
                                        </p:tgtEl>
                                      </p:cBhvr>
                                    </p:animEffect>
                                  </p:childTnLst>
                                </p:cTn>
                              </p:par>
                              <p:par>
                                <p:cTn id="311" presetID="12" presetClass="exit" presetSubtype="4" fill="hold" nodeType="withEffect">
                                  <p:stCondLst>
                                    <p:cond delay="45000"/>
                                  </p:stCondLst>
                                  <p:childTnLst>
                                    <p:animEffect transition="out" filter="slide(fromBottom)">
                                      <p:cBhvr>
                                        <p:cTn id="312" dur="500"/>
                                        <p:tgtEl>
                                          <p:spTgt spid="59599"/>
                                        </p:tgtEl>
                                      </p:cBhvr>
                                    </p:animEffect>
                                    <p:set>
                                      <p:cBhvr>
                                        <p:cTn id="313" dur="1" fill="hold">
                                          <p:stCondLst>
                                            <p:cond delay="499"/>
                                          </p:stCondLst>
                                        </p:cTn>
                                        <p:tgtEl>
                                          <p:spTgt spid="59599"/>
                                        </p:tgtEl>
                                        <p:attrNameLst>
                                          <p:attrName>style.visibility</p:attrName>
                                        </p:attrNameLst>
                                      </p:cBhvr>
                                      <p:to>
                                        <p:strVal val="hidden"/>
                                      </p:to>
                                    </p:set>
                                  </p:childTnLst>
                                </p:cTn>
                              </p:par>
                              <p:par>
                                <p:cTn id="314" presetID="12" presetClass="entr" presetSubtype="1" fill="hold" nodeType="withEffect">
                                  <p:stCondLst>
                                    <p:cond delay="45000"/>
                                  </p:stCondLst>
                                  <p:childTnLst>
                                    <p:set>
                                      <p:cBhvr>
                                        <p:cTn id="315" dur="1" fill="hold">
                                          <p:stCondLst>
                                            <p:cond delay="0"/>
                                          </p:stCondLst>
                                        </p:cTn>
                                        <p:tgtEl>
                                          <p:spTgt spid="59602"/>
                                        </p:tgtEl>
                                        <p:attrNameLst>
                                          <p:attrName>style.visibility</p:attrName>
                                        </p:attrNameLst>
                                      </p:cBhvr>
                                      <p:to>
                                        <p:strVal val="visible"/>
                                      </p:to>
                                    </p:set>
                                    <p:animEffect transition="in" filter="slide(fromTop)">
                                      <p:cBhvr>
                                        <p:cTn id="316" dur="500"/>
                                        <p:tgtEl>
                                          <p:spTgt spid="59602"/>
                                        </p:tgtEl>
                                      </p:cBhvr>
                                    </p:animEffect>
                                  </p:childTnLst>
                                </p:cTn>
                              </p:par>
                              <p:par>
                                <p:cTn id="317" presetID="12" presetClass="exit" presetSubtype="4" fill="hold" nodeType="withEffect">
                                  <p:stCondLst>
                                    <p:cond delay="46000"/>
                                  </p:stCondLst>
                                  <p:childTnLst>
                                    <p:animEffect transition="out" filter="slide(fromBottom)">
                                      <p:cBhvr>
                                        <p:cTn id="318" dur="500"/>
                                        <p:tgtEl>
                                          <p:spTgt spid="59602"/>
                                        </p:tgtEl>
                                      </p:cBhvr>
                                    </p:animEffect>
                                    <p:set>
                                      <p:cBhvr>
                                        <p:cTn id="319" dur="1" fill="hold">
                                          <p:stCondLst>
                                            <p:cond delay="499"/>
                                          </p:stCondLst>
                                        </p:cTn>
                                        <p:tgtEl>
                                          <p:spTgt spid="59602"/>
                                        </p:tgtEl>
                                        <p:attrNameLst>
                                          <p:attrName>style.visibility</p:attrName>
                                        </p:attrNameLst>
                                      </p:cBhvr>
                                      <p:to>
                                        <p:strVal val="hidden"/>
                                      </p:to>
                                    </p:set>
                                  </p:childTnLst>
                                </p:cTn>
                              </p:par>
                              <p:par>
                                <p:cTn id="320" presetID="12" presetClass="entr" presetSubtype="1" fill="hold" nodeType="withEffect">
                                  <p:stCondLst>
                                    <p:cond delay="46000"/>
                                  </p:stCondLst>
                                  <p:childTnLst>
                                    <p:set>
                                      <p:cBhvr>
                                        <p:cTn id="321" dur="1" fill="hold">
                                          <p:stCondLst>
                                            <p:cond delay="0"/>
                                          </p:stCondLst>
                                        </p:cTn>
                                        <p:tgtEl>
                                          <p:spTgt spid="59605"/>
                                        </p:tgtEl>
                                        <p:attrNameLst>
                                          <p:attrName>style.visibility</p:attrName>
                                        </p:attrNameLst>
                                      </p:cBhvr>
                                      <p:to>
                                        <p:strVal val="visible"/>
                                      </p:to>
                                    </p:set>
                                    <p:animEffect transition="in" filter="slide(fromTop)">
                                      <p:cBhvr>
                                        <p:cTn id="322" dur="500"/>
                                        <p:tgtEl>
                                          <p:spTgt spid="59605"/>
                                        </p:tgtEl>
                                      </p:cBhvr>
                                    </p:animEffect>
                                  </p:childTnLst>
                                </p:cTn>
                              </p:par>
                              <p:par>
                                <p:cTn id="323" presetID="12" presetClass="exit" presetSubtype="4" fill="hold" nodeType="withEffect">
                                  <p:stCondLst>
                                    <p:cond delay="47000"/>
                                  </p:stCondLst>
                                  <p:childTnLst>
                                    <p:animEffect transition="out" filter="slide(fromBottom)">
                                      <p:cBhvr>
                                        <p:cTn id="324" dur="500"/>
                                        <p:tgtEl>
                                          <p:spTgt spid="59605"/>
                                        </p:tgtEl>
                                      </p:cBhvr>
                                    </p:animEffect>
                                    <p:set>
                                      <p:cBhvr>
                                        <p:cTn id="325" dur="1" fill="hold">
                                          <p:stCondLst>
                                            <p:cond delay="499"/>
                                          </p:stCondLst>
                                        </p:cTn>
                                        <p:tgtEl>
                                          <p:spTgt spid="59605"/>
                                        </p:tgtEl>
                                        <p:attrNameLst>
                                          <p:attrName>style.visibility</p:attrName>
                                        </p:attrNameLst>
                                      </p:cBhvr>
                                      <p:to>
                                        <p:strVal val="hidden"/>
                                      </p:to>
                                    </p:set>
                                  </p:childTnLst>
                                </p:cTn>
                              </p:par>
                              <p:par>
                                <p:cTn id="326" presetID="12" presetClass="entr" presetSubtype="1" fill="hold" nodeType="withEffect">
                                  <p:stCondLst>
                                    <p:cond delay="47000"/>
                                  </p:stCondLst>
                                  <p:childTnLst>
                                    <p:set>
                                      <p:cBhvr>
                                        <p:cTn id="327" dur="1" fill="hold">
                                          <p:stCondLst>
                                            <p:cond delay="0"/>
                                          </p:stCondLst>
                                        </p:cTn>
                                        <p:tgtEl>
                                          <p:spTgt spid="59608"/>
                                        </p:tgtEl>
                                        <p:attrNameLst>
                                          <p:attrName>style.visibility</p:attrName>
                                        </p:attrNameLst>
                                      </p:cBhvr>
                                      <p:to>
                                        <p:strVal val="visible"/>
                                      </p:to>
                                    </p:set>
                                    <p:animEffect transition="in" filter="slide(fromTop)">
                                      <p:cBhvr>
                                        <p:cTn id="328" dur="500"/>
                                        <p:tgtEl>
                                          <p:spTgt spid="59608"/>
                                        </p:tgtEl>
                                      </p:cBhvr>
                                    </p:animEffect>
                                  </p:childTnLst>
                                </p:cTn>
                              </p:par>
                              <p:par>
                                <p:cTn id="329" presetID="12" presetClass="exit" presetSubtype="4" fill="hold" nodeType="withEffect">
                                  <p:stCondLst>
                                    <p:cond delay="48000"/>
                                  </p:stCondLst>
                                  <p:childTnLst>
                                    <p:animEffect transition="out" filter="slide(fromBottom)">
                                      <p:cBhvr>
                                        <p:cTn id="330" dur="500"/>
                                        <p:tgtEl>
                                          <p:spTgt spid="59608"/>
                                        </p:tgtEl>
                                      </p:cBhvr>
                                    </p:animEffect>
                                    <p:set>
                                      <p:cBhvr>
                                        <p:cTn id="331" dur="1" fill="hold">
                                          <p:stCondLst>
                                            <p:cond delay="499"/>
                                          </p:stCondLst>
                                        </p:cTn>
                                        <p:tgtEl>
                                          <p:spTgt spid="59608"/>
                                        </p:tgtEl>
                                        <p:attrNameLst>
                                          <p:attrName>style.visibility</p:attrName>
                                        </p:attrNameLst>
                                      </p:cBhvr>
                                      <p:to>
                                        <p:strVal val="hidden"/>
                                      </p:to>
                                    </p:set>
                                  </p:childTnLst>
                                </p:cTn>
                              </p:par>
                              <p:par>
                                <p:cTn id="332" presetID="12" presetClass="entr" presetSubtype="1" fill="hold" nodeType="withEffect">
                                  <p:stCondLst>
                                    <p:cond delay="48000"/>
                                  </p:stCondLst>
                                  <p:childTnLst>
                                    <p:set>
                                      <p:cBhvr>
                                        <p:cTn id="333" dur="1" fill="hold">
                                          <p:stCondLst>
                                            <p:cond delay="0"/>
                                          </p:stCondLst>
                                        </p:cTn>
                                        <p:tgtEl>
                                          <p:spTgt spid="59611"/>
                                        </p:tgtEl>
                                        <p:attrNameLst>
                                          <p:attrName>style.visibility</p:attrName>
                                        </p:attrNameLst>
                                      </p:cBhvr>
                                      <p:to>
                                        <p:strVal val="visible"/>
                                      </p:to>
                                    </p:set>
                                    <p:animEffect transition="in" filter="slide(fromTop)">
                                      <p:cBhvr>
                                        <p:cTn id="334" dur="500"/>
                                        <p:tgtEl>
                                          <p:spTgt spid="59611"/>
                                        </p:tgtEl>
                                      </p:cBhvr>
                                    </p:animEffect>
                                  </p:childTnLst>
                                </p:cTn>
                              </p:par>
                              <p:par>
                                <p:cTn id="335" presetID="12" presetClass="exit" presetSubtype="4" fill="hold" nodeType="withEffect">
                                  <p:stCondLst>
                                    <p:cond delay="49000"/>
                                  </p:stCondLst>
                                  <p:childTnLst>
                                    <p:animEffect transition="out" filter="slide(fromBottom)">
                                      <p:cBhvr>
                                        <p:cTn id="336" dur="500"/>
                                        <p:tgtEl>
                                          <p:spTgt spid="59611"/>
                                        </p:tgtEl>
                                      </p:cBhvr>
                                    </p:animEffect>
                                    <p:set>
                                      <p:cBhvr>
                                        <p:cTn id="337" dur="1" fill="hold">
                                          <p:stCondLst>
                                            <p:cond delay="499"/>
                                          </p:stCondLst>
                                        </p:cTn>
                                        <p:tgtEl>
                                          <p:spTgt spid="59611"/>
                                        </p:tgtEl>
                                        <p:attrNameLst>
                                          <p:attrName>style.visibility</p:attrName>
                                        </p:attrNameLst>
                                      </p:cBhvr>
                                      <p:to>
                                        <p:strVal val="hidden"/>
                                      </p:to>
                                    </p:set>
                                  </p:childTnLst>
                                </p:cTn>
                              </p:par>
                              <p:par>
                                <p:cTn id="338" presetID="12" presetClass="entr" presetSubtype="1" fill="hold" nodeType="withEffect">
                                  <p:stCondLst>
                                    <p:cond delay="49000"/>
                                  </p:stCondLst>
                                  <p:childTnLst>
                                    <p:set>
                                      <p:cBhvr>
                                        <p:cTn id="339" dur="1" fill="hold">
                                          <p:stCondLst>
                                            <p:cond delay="0"/>
                                          </p:stCondLst>
                                        </p:cTn>
                                        <p:tgtEl>
                                          <p:spTgt spid="59614"/>
                                        </p:tgtEl>
                                        <p:attrNameLst>
                                          <p:attrName>style.visibility</p:attrName>
                                        </p:attrNameLst>
                                      </p:cBhvr>
                                      <p:to>
                                        <p:strVal val="visible"/>
                                      </p:to>
                                    </p:set>
                                    <p:animEffect transition="in" filter="slide(fromTop)">
                                      <p:cBhvr>
                                        <p:cTn id="340" dur="500"/>
                                        <p:tgtEl>
                                          <p:spTgt spid="59614"/>
                                        </p:tgtEl>
                                      </p:cBhvr>
                                    </p:animEffect>
                                  </p:childTnLst>
                                </p:cTn>
                              </p:par>
                              <p:par>
                                <p:cTn id="341" presetID="12" presetClass="exit" presetSubtype="4" fill="hold" nodeType="withEffect">
                                  <p:stCondLst>
                                    <p:cond delay="50000"/>
                                  </p:stCondLst>
                                  <p:childTnLst>
                                    <p:animEffect transition="out" filter="slide(fromBottom)">
                                      <p:cBhvr>
                                        <p:cTn id="342" dur="500"/>
                                        <p:tgtEl>
                                          <p:spTgt spid="59584"/>
                                        </p:tgtEl>
                                      </p:cBhvr>
                                    </p:animEffect>
                                    <p:set>
                                      <p:cBhvr>
                                        <p:cTn id="343" dur="1" fill="hold">
                                          <p:stCondLst>
                                            <p:cond delay="499"/>
                                          </p:stCondLst>
                                        </p:cTn>
                                        <p:tgtEl>
                                          <p:spTgt spid="59584"/>
                                        </p:tgtEl>
                                        <p:attrNameLst>
                                          <p:attrName>style.visibility</p:attrName>
                                        </p:attrNameLst>
                                      </p:cBhvr>
                                      <p:to>
                                        <p:strVal val="hidden"/>
                                      </p:to>
                                    </p:set>
                                  </p:childTnLst>
                                </p:cTn>
                              </p:par>
                              <p:par>
                                <p:cTn id="344" presetID="12" presetClass="entr" presetSubtype="1" fill="hold" nodeType="withEffect">
                                  <p:stCondLst>
                                    <p:cond delay="50000"/>
                                  </p:stCondLst>
                                  <p:childTnLst>
                                    <p:set>
                                      <p:cBhvr>
                                        <p:cTn id="345" dur="1" fill="hold">
                                          <p:stCondLst>
                                            <p:cond delay="0"/>
                                          </p:stCondLst>
                                        </p:cTn>
                                        <p:tgtEl>
                                          <p:spTgt spid="59647"/>
                                        </p:tgtEl>
                                        <p:attrNameLst>
                                          <p:attrName>style.visibility</p:attrName>
                                        </p:attrNameLst>
                                      </p:cBhvr>
                                      <p:to>
                                        <p:strVal val="visible"/>
                                      </p:to>
                                    </p:set>
                                    <p:animEffect transition="in" filter="slide(fromTop)">
                                      <p:cBhvr>
                                        <p:cTn id="346" dur="500"/>
                                        <p:tgtEl>
                                          <p:spTgt spid="59647"/>
                                        </p:tgtEl>
                                      </p:cBhvr>
                                    </p:animEffect>
                                  </p:childTnLst>
                                </p:cTn>
                              </p:par>
                              <p:par>
                                <p:cTn id="347" presetID="12" presetClass="exit" presetSubtype="4" fill="hold" nodeType="withEffect">
                                  <p:stCondLst>
                                    <p:cond delay="50000"/>
                                  </p:stCondLst>
                                  <p:childTnLst>
                                    <p:animEffect transition="out" filter="slide(fromBottom)">
                                      <p:cBhvr>
                                        <p:cTn id="348" dur="500"/>
                                        <p:tgtEl>
                                          <p:spTgt spid="59614"/>
                                        </p:tgtEl>
                                      </p:cBhvr>
                                    </p:animEffect>
                                    <p:set>
                                      <p:cBhvr>
                                        <p:cTn id="349" dur="1" fill="hold">
                                          <p:stCondLst>
                                            <p:cond delay="499"/>
                                          </p:stCondLst>
                                        </p:cTn>
                                        <p:tgtEl>
                                          <p:spTgt spid="59614"/>
                                        </p:tgtEl>
                                        <p:attrNameLst>
                                          <p:attrName>style.visibility</p:attrName>
                                        </p:attrNameLst>
                                      </p:cBhvr>
                                      <p:to>
                                        <p:strVal val="hidden"/>
                                      </p:to>
                                    </p:set>
                                  </p:childTnLst>
                                </p:cTn>
                              </p:par>
                              <p:par>
                                <p:cTn id="350" presetID="12" presetClass="entr" presetSubtype="1" fill="hold" nodeType="withEffect">
                                  <p:stCondLst>
                                    <p:cond delay="50000"/>
                                  </p:stCondLst>
                                  <p:childTnLst>
                                    <p:set>
                                      <p:cBhvr>
                                        <p:cTn id="351" dur="1" fill="hold">
                                          <p:stCondLst>
                                            <p:cond delay="0"/>
                                          </p:stCondLst>
                                        </p:cTn>
                                        <p:tgtEl>
                                          <p:spTgt spid="59617"/>
                                        </p:tgtEl>
                                        <p:attrNameLst>
                                          <p:attrName>style.visibility</p:attrName>
                                        </p:attrNameLst>
                                      </p:cBhvr>
                                      <p:to>
                                        <p:strVal val="visible"/>
                                      </p:to>
                                    </p:set>
                                    <p:animEffect transition="in" filter="slide(fromTop)">
                                      <p:cBhvr>
                                        <p:cTn id="352" dur="500"/>
                                        <p:tgtEl>
                                          <p:spTgt spid="59617"/>
                                        </p:tgtEl>
                                      </p:cBhvr>
                                    </p:animEffect>
                                  </p:childTnLst>
                                </p:cTn>
                              </p:par>
                              <p:par>
                                <p:cTn id="353" presetID="12" presetClass="exit" presetSubtype="4" fill="hold" nodeType="withEffect">
                                  <p:stCondLst>
                                    <p:cond delay="51000"/>
                                  </p:stCondLst>
                                  <p:childTnLst>
                                    <p:animEffect transition="out" filter="slide(fromBottom)">
                                      <p:cBhvr>
                                        <p:cTn id="354" dur="500"/>
                                        <p:tgtEl>
                                          <p:spTgt spid="59617"/>
                                        </p:tgtEl>
                                      </p:cBhvr>
                                    </p:animEffect>
                                    <p:set>
                                      <p:cBhvr>
                                        <p:cTn id="355" dur="1" fill="hold">
                                          <p:stCondLst>
                                            <p:cond delay="499"/>
                                          </p:stCondLst>
                                        </p:cTn>
                                        <p:tgtEl>
                                          <p:spTgt spid="59617"/>
                                        </p:tgtEl>
                                        <p:attrNameLst>
                                          <p:attrName>style.visibility</p:attrName>
                                        </p:attrNameLst>
                                      </p:cBhvr>
                                      <p:to>
                                        <p:strVal val="hidden"/>
                                      </p:to>
                                    </p:set>
                                  </p:childTnLst>
                                </p:cTn>
                              </p:par>
                              <p:par>
                                <p:cTn id="356" presetID="12" presetClass="entr" presetSubtype="1" fill="hold" nodeType="withEffect">
                                  <p:stCondLst>
                                    <p:cond delay="51000"/>
                                  </p:stCondLst>
                                  <p:childTnLst>
                                    <p:set>
                                      <p:cBhvr>
                                        <p:cTn id="357" dur="1" fill="hold">
                                          <p:stCondLst>
                                            <p:cond delay="0"/>
                                          </p:stCondLst>
                                        </p:cTn>
                                        <p:tgtEl>
                                          <p:spTgt spid="59620"/>
                                        </p:tgtEl>
                                        <p:attrNameLst>
                                          <p:attrName>style.visibility</p:attrName>
                                        </p:attrNameLst>
                                      </p:cBhvr>
                                      <p:to>
                                        <p:strVal val="visible"/>
                                      </p:to>
                                    </p:set>
                                    <p:animEffect transition="in" filter="slide(fromTop)">
                                      <p:cBhvr>
                                        <p:cTn id="358" dur="500"/>
                                        <p:tgtEl>
                                          <p:spTgt spid="59620"/>
                                        </p:tgtEl>
                                      </p:cBhvr>
                                    </p:animEffect>
                                  </p:childTnLst>
                                </p:cTn>
                              </p:par>
                              <p:par>
                                <p:cTn id="359" presetID="12" presetClass="exit" presetSubtype="4" fill="hold" nodeType="withEffect">
                                  <p:stCondLst>
                                    <p:cond delay="52000"/>
                                  </p:stCondLst>
                                  <p:childTnLst>
                                    <p:animEffect transition="out" filter="slide(fromBottom)">
                                      <p:cBhvr>
                                        <p:cTn id="360" dur="500"/>
                                        <p:tgtEl>
                                          <p:spTgt spid="59620"/>
                                        </p:tgtEl>
                                      </p:cBhvr>
                                    </p:animEffect>
                                    <p:set>
                                      <p:cBhvr>
                                        <p:cTn id="361" dur="1" fill="hold">
                                          <p:stCondLst>
                                            <p:cond delay="499"/>
                                          </p:stCondLst>
                                        </p:cTn>
                                        <p:tgtEl>
                                          <p:spTgt spid="59620"/>
                                        </p:tgtEl>
                                        <p:attrNameLst>
                                          <p:attrName>style.visibility</p:attrName>
                                        </p:attrNameLst>
                                      </p:cBhvr>
                                      <p:to>
                                        <p:strVal val="hidden"/>
                                      </p:to>
                                    </p:set>
                                  </p:childTnLst>
                                </p:cTn>
                              </p:par>
                              <p:par>
                                <p:cTn id="362" presetID="12" presetClass="entr" presetSubtype="1" fill="hold" nodeType="withEffect">
                                  <p:stCondLst>
                                    <p:cond delay="52000"/>
                                  </p:stCondLst>
                                  <p:childTnLst>
                                    <p:set>
                                      <p:cBhvr>
                                        <p:cTn id="363" dur="1" fill="hold">
                                          <p:stCondLst>
                                            <p:cond delay="0"/>
                                          </p:stCondLst>
                                        </p:cTn>
                                        <p:tgtEl>
                                          <p:spTgt spid="59623"/>
                                        </p:tgtEl>
                                        <p:attrNameLst>
                                          <p:attrName>style.visibility</p:attrName>
                                        </p:attrNameLst>
                                      </p:cBhvr>
                                      <p:to>
                                        <p:strVal val="visible"/>
                                      </p:to>
                                    </p:set>
                                    <p:animEffect transition="in" filter="slide(fromTop)">
                                      <p:cBhvr>
                                        <p:cTn id="364" dur="500"/>
                                        <p:tgtEl>
                                          <p:spTgt spid="59623"/>
                                        </p:tgtEl>
                                      </p:cBhvr>
                                    </p:animEffect>
                                  </p:childTnLst>
                                </p:cTn>
                              </p:par>
                              <p:par>
                                <p:cTn id="365" presetID="12" presetClass="exit" presetSubtype="4" fill="hold" nodeType="withEffect">
                                  <p:stCondLst>
                                    <p:cond delay="53000"/>
                                  </p:stCondLst>
                                  <p:childTnLst>
                                    <p:animEffect transition="out" filter="slide(fromBottom)">
                                      <p:cBhvr>
                                        <p:cTn id="366" dur="500"/>
                                        <p:tgtEl>
                                          <p:spTgt spid="59623"/>
                                        </p:tgtEl>
                                      </p:cBhvr>
                                    </p:animEffect>
                                    <p:set>
                                      <p:cBhvr>
                                        <p:cTn id="367" dur="1" fill="hold">
                                          <p:stCondLst>
                                            <p:cond delay="499"/>
                                          </p:stCondLst>
                                        </p:cTn>
                                        <p:tgtEl>
                                          <p:spTgt spid="59623"/>
                                        </p:tgtEl>
                                        <p:attrNameLst>
                                          <p:attrName>style.visibility</p:attrName>
                                        </p:attrNameLst>
                                      </p:cBhvr>
                                      <p:to>
                                        <p:strVal val="hidden"/>
                                      </p:to>
                                    </p:set>
                                  </p:childTnLst>
                                </p:cTn>
                              </p:par>
                              <p:par>
                                <p:cTn id="368" presetID="12" presetClass="entr" presetSubtype="1" fill="hold" nodeType="withEffect">
                                  <p:stCondLst>
                                    <p:cond delay="53000"/>
                                  </p:stCondLst>
                                  <p:childTnLst>
                                    <p:set>
                                      <p:cBhvr>
                                        <p:cTn id="369" dur="1" fill="hold">
                                          <p:stCondLst>
                                            <p:cond delay="0"/>
                                          </p:stCondLst>
                                        </p:cTn>
                                        <p:tgtEl>
                                          <p:spTgt spid="59626"/>
                                        </p:tgtEl>
                                        <p:attrNameLst>
                                          <p:attrName>style.visibility</p:attrName>
                                        </p:attrNameLst>
                                      </p:cBhvr>
                                      <p:to>
                                        <p:strVal val="visible"/>
                                      </p:to>
                                    </p:set>
                                    <p:animEffect transition="in" filter="slide(fromTop)">
                                      <p:cBhvr>
                                        <p:cTn id="370" dur="500"/>
                                        <p:tgtEl>
                                          <p:spTgt spid="59626"/>
                                        </p:tgtEl>
                                      </p:cBhvr>
                                    </p:animEffect>
                                  </p:childTnLst>
                                </p:cTn>
                              </p:par>
                              <p:par>
                                <p:cTn id="371" presetID="12" presetClass="exit" presetSubtype="4" fill="hold" nodeType="withEffect">
                                  <p:stCondLst>
                                    <p:cond delay="54000"/>
                                  </p:stCondLst>
                                  <p:childTnLst>
                                    <p:animEffect transition="out" filter="slide(fromBottom)">
                                      <p:cBhvr>
                                        <p:cTn id="372" dur="500"/>
                                        <p:tgtEl>
                                          <p:spTgt spid="59626"/>
                                        </p:tgtEl>
                                      </p:cBhvr>
                                    </p:animEffect>
                                    <p:set>
                                      <p:cBhvr>
                                        <p:cTn id="373" dur="1" fill="hold">
                                          <p:stCondLst>
                                            <p:cond delay="499"/>
                                          </p:stCondLst>
                                        </p:cTn>
                                        <p:tgtEl>
                                          <p:spTgt spid="59626"/>
                                        </p:tgtEl>
                                        <p:attrNameLst>
                                          <p:attrName>style.visibility</p:attrName>
                                        </p:attrNameLst>
                                      </p:cBhvr>
                                      <p:to>
                                        <p:strVal val="hidden"/>
                                      </p:to>
                                    </p:set>
                                  </p:childTnLst>
                                </p:cTn>
                              </p:par>
                              <p:par>
                                <p:cTn id="374" presetID="12" presetClass="entr" presetSubtype="1" fill="hold" nodeType="withEffect">
                                  <p:stCondLst>
                                    <p:cond delay="54000"/>
                                  </p:stCondLst>
                                  <p:childTnLst>
                                    <p:set>
                                      <p:cBhvr>
                                        <p:cTn id="375" dur="1" fill="hold">
                                          <p:stCondLst>
                                            <p:cond delay="0"/>
                                          </p:stCondLst>
                                        </p:cTn>
                                        <p:tgtEl>
                                          <p:spTgt spid="59629"/>
                                        </p:tgtEl>
                                        <p:attrNameLst>
                                          <p:attrName>style.visibility</p:attrName>
                                        </p:attrNameLst>
                                      </p:cBhvr>
                                      <p:to>
                                        <p:strVal val="visible"/>
                                      </p:to>
                                    </p:set>
                                    <p:animEffect transition="in" filter="slide(fromTop)">
                                      <p:cBhvr>
                                        <p:cTn id="376" dur="500"/>
                                        <p:tgtEl>
                                          <p:spTgt spid="59629"/>
                                        </p:tgtEl>
                                      </p:cBhvr>
                                    </p:animEffect>
                                  </p:childTnLst>
                                </p:cTn>
                              </p:par>
                              <p:par>
                                <p:cTn id="377" presetID="12" presetClass="exit" presetSubtype="4" fill="hold" nodeType="withEffect">
                                  <p:stCondLst>
                                    <p:cond delay="55000"/>
                                  </p:stCondLst>
                                  <p:childTnLst>
                                    <p:animEffect transition="out" filter="slide(fromBottom)">
                                      <p:cBhvr>
                                        <p:cTn id="378" dur="500"/>
                                        <p:tgtEl>
                                          <p:spTgt spid="59629"/>
                                        </p:tgtEl>
                                      </p:cBhvr>
                                    </p:animEffect>
                                    <p:set>
                                      <p:cBhvr>
                                        <p:cTn id="379" dur="1" fill="hold">
                                          <p:stCondLst>
                                            <p:cond delay="499"/>
                                          </p:stCondLst>
                                        </p:cTn>
                                        <p:tgtEl>
                                          <p:spTgt spid="59629"/>
                                        </p:tgtEl>
                                        <p:attrNameLst>
                                          <p:attrName>style.visibility</p:attrName>
                                        </p:attrNameLst>
                                      </p:cBhvr>
                                      <p:to>
                                        <p:strVal val="hidden"/>
                                      </p:to>
                                    </p:set>
                                  </p:childTnLst>
                                </p:cTn>
                              </p:par>
                              <p:par>
                                <p:cTn id="380" presetID="12" presetClass="entr" presetSubtype="1" fill="hold" nodeType="withEffect">
                                  <p:stCondLst>
                                    <p:cond delay="55000"/>
                                  </p:stCondLst>
                                  <p:childTnLst>
                                    <p:set>
                                      <p:cBhvr>
                                        <p:cTn id="381" dur="1" fill="hold">
                                          <p:stCondLst>
                                            <p:cond delay="0"/>
                                          </p:stCondLst>
                                        </p:cTn>
                                        <p:tgtEl>
                                          <p:spTgt spid="59632"/>
                                        </p:tgtEl>
                                        <p:attrNameLst>
                                          <p:attrName>style.visibility</p:attrName>
                                        </p:attrNameLst>
                                      </p:cBhvr>
                                      <p:to>
                                        <p:strVal val="visible"/>
                                      </p:to>
                                    </p:set>
                                    <p:animEffect transition="in" filter="slide(fromTop)">
                                      <p:cBhvr>
                                        <p:cTn id="382" dur="500"/>
                                        <p:tgtEl>
                                          <p:spTgt spid="59632"/>
                                        </p:tgtEl>
                                      </p:cBhvr>
                                    </p:animEffect>
                                  </p:childTnLst>
                                </p:cTn>
                              </p:par>
                              <p:par>
                                <p:cTn id="383" presetID="12" presetClass="exit" presetSubtype="4" fill="hold" nodeType="withEffect">
                                  <p:stCondLst>
                                    <p:cond delay="56000"/>
                                  </p:stCondLst>
                                  <p:childTnLst>
                                    <p:animEffect transition="out" filter="slide(fromBottom)">
                                      <p:cBhvr>
                                        <p:cTn id="384" dur="500"/>
                                        <p:tgtEl>
                                          <p:spTgt spid="59632"/>
                                        </p:tgtEl>
                                      </p:cBhvr>
                                    </p:animEffect>
                                    <p:set>
                                      <p:cBhvr>
                                        <p:cTn id="385" dur="1" fill="hold">
                                          <p:stCondLst>
                                            <p:cond delay="499"/>
                                          </p:stCondLst>
                                        </p:cTn>
                                        <p:tgtEl>
                                          <p:spTgt spid="59632"/>
                                        </p:tgtEl>
                                        <p:attrNameLst>
                                          <p:attrName>style.visibility</p:attrName>
                                        </p:attrNameLst>
                                      </p:cBhvr>
                                      <p:to>
                                        <p:strVal val="hidden"/>
                                      </p:to>
                                    </p:set>
                                  </p:childTnLst>
                                </p:cTn>
                              </p:par>
                              <p:par>
                                <p:cTn id="386" presetID="12" presetClass="entr" presetSubtype="1" fill="hold" nodeType="withEffect">
                                  <p:stCondLst>
                                    <p:cond delay="56000"/>
                                  </p:stCondLst>
                                  <p:childTnLst>
                                    <p:set>
                                      <p:cBhvr>
                                        <p:cTn id="387" dur="1" fill="hold">
                                          <p:stCondLst>
                                            <p:cond delay="0"/>
                                          </p:stCondLst>
                                        </p:cTn>
                                        <p:tgtEl>
                                          <p:spTgt spid="59635"/>
                                        </p:tgtEl>
                                        <p:attrNameLst>
                                          <p:attrName>style.visibility</p:attrName>
                                        </p:attrNameLst>
                                      </p:cBhvr>
                                      <p:to>
                                        <p:strVal val="visible"/>
                                      </p:to>
                                    </p:set>
                                    <p:animEffect transition="in" filter="slide(fromTop)">
                                      <p:cBhvr>
                                        <p:cTn id="388" dur="500"/>
                                        <p:tgtEl>
                                          <p:spTgt spid="59635"/>
                                        </p:tgtEl>
                                      </p:cBhvr>
                                    </p:animEffect>
                                  </p:childTnLst>
                                </p:cTn>
                              </p:par>
                              <p:par>
                                <p:cTn id="389" presetID="12" presetClass="exit" presetSubtype="4" fill="hold" nodeType="withEffect">
                                  <p:stCondLst>
                                    <p:cond delay="57000"/>
                                  </p:stCondLst>
                                  <p:childTnLst>
                                    <p:animEffect transition="out" filter="slide(fromBottom)">
                                      <p:cBhvr>
                                        <p:cTn id="390" dur="500"/>
                                        <p:tgtEl>
                                          <p:spTgt spid="59635"/>
                                        </p:tgtEl>
                                      </p:cBhvr>
                                    </p:animEffect>
                                    <p:set>
                                      <p:cBhvr>
                                        <p:cTn id="391" dur="1" fill="hold">
                                          <p:stCondLst>
                                            <p:cond delay="499"/>
                                          </p:stCondLst>
                                        </p:cTn>
                                        <p:tgtEl>
                                          <p:spTgt spid="59635"/>
                                        </p:tgtEl>
                                        <p:attrNameLst>
                                          <p:attrName>style.visibility</p:attrName>
                                        </p:attrNameLst>
                                      </p:cBhvr>
                                      <p:to>
                                        <p:strVal val="hidden"/>
                                      </p:to>
                                    </p:set>
                                  </p:childTnLst>
                                </p:cTn>
                              </p:par>
                              <p:par>
                                <p:cTn id="392" presetID="12" presetClass="entr" presetSubtype="1" fill="hold" nodeType="withEffect">
                                  <p:stCondLst>
                                    <p:cond delay="57000"/>
                                  </p:stCondLst>
                                  <p:childTnLst>
                                    <p:set>
                                      <p:cBhvr>
                                        <p:cTn id="393" dur="1" fill="hold">
                                          <p:stCondLst>
                                            <p:cond delay="0"/>
                                          </p:stCondLst>
                                        </p:cTn>
                                        <p:tgtEl>
                                          <p:spTgt spid="59638"/>
                                        </p:tgtEl>
                                        <p:attrNameLst>
                                          <p:attrName>style.visibility</p:attrName>
                                        </p:attrNameLst>
                                      </p:cBhvr>
                                      <p:to>
                                        <p:strVal val="visible"/>
                                      </p:to>
                                    </p:set>
                                    <p:animEffect transition="in" filter="slide(fromTop)">
                                      <p:cBhvr>
                                        <p:cTn id="394" dur="500"/>
                                        <p:tgtEl>
                                          <p:spTgt spid="59638"/>
                                        </p:tgtEl>
                                      </p:cBhvr>
                                    </p:animEffect>
                                  </p:childTnLst>
                                </p:cTn>
                              </p:par>
                              <p:par>
                                <p:cTn id="395" presetID="12" presetClass="exit" presetSubtype="4" fill="hold" nodeType="withEffect">
                                  <p:stCondLst>
                                    <p:cond delay="58000"/>
                                  </p:stCondLst>
                                  <p:childTnLst>
                                    <p:animEffect transition="out" filter="slide(fromBottom)">
                                      <p:cBhvr>
                                        <p:cTn id="396" dur="500"/>
                                        <p:tgtEl>
                                          <p:spTgt spid="59638"/>
                                        </p:tgtEl>
                                      </p:cBhvr>
                                    </p:animEffect>
                                    <p:set>
                                      <p:cBhvr>
                                        <p:cTn id="397" dur="1" fill="hold">
                                          <p:stCondLst>
                                            <p:cond delay="499"/>
                                          </p:stCondLst>
                                        </p:cTn>
                                        <p:tgtEl>
                                          <p:spTgt spid="59638"/>
                                        </p:tgtEl>
                                        <p:attrNameLst>
                                          <p:attrName>style.visibility</p:attrName>
                                        </p:attrNameLst>
                                      </p:cBhvr>
                                      <p:to>
                                        <p:strVal val="hidden"/>
                                      </p:to>
                                    </p:set>
                                  </p:childTnLst>
                                </p:cTn>
                              </p:par>
                              <p:par>
                                <p:cTn id="398" presetID="12" presetClass="entr" presetSubtype="1" fill="hold" nodeType="withEffect">
                                  <p:stCondLst>
                                    <p:cond delay="58000"/>
                                  </p:stCondLst>
                                  <p:childTnLst>
                                    <p:set>
                                      <p:cBhvr>
                                        <p:cTn id="399" dur="1" fill="hold">
                                          <p:stCondLst>
                                            <p:cond delay="0"/>
                                          </p:stCondLst>
                                        </p:cTn>
                                        <p:tgtEl>
                                          <p:spTgt spid="59641"/>
                                        </p:tgtEl>
                                        <p:attrNameLst>
                                          <p:attrName>style.visibility</p:attrName>
                                        </p:attrNameLst>
                                      </p:cBhvr>
                                      <p:to>
                                        <p:strVal val="visible"/>
                                      </p:to>
                                    </p:set>
                                    <p:animEffect transition="in" filter="slide(fromTop)">
                                      <p:cBhvr>
                                        <p:cTn id="400" dur="500"/>
                                        <p:tgtEl>
                                          <p:spTgt spid="59641"/>
                                        </p:tgtEl>
                                      </p:cBhvr>
                                    </p:animEffect>
                                  </p:childTnLst>
                                </p:cTn>
                              </p:par>
                              <p:par>
                                <p:cTn id="401" presetID="12" presetClass="exit" presetSubtype="4" fill="hold" nodeType="withEffect">
                                  <p:stCondLst>
                                    <p:cond delay="59000"/>
                                  </p:stCondLst>
                                  <p:childTnLst>
                                    <p:animEffect transition="out" filter="slide(fromBottom)">
                                      <p:cBhvr>
                                        <p:cTn id="402" dur="500"/>
                                        <p:tgtEl>
                                          <p:spTgt spid="59641"/>
                                        </p:tgtEl>
                                      </p:cBhvr>
                                    </p:animEffect>
                                    <p:set>
                                      <p:cBhvr>
                                        <p:cTn id="403" dur="1" fill="hold">
                                          <p:stCondLst>
                                            <p:cond delay="499"/>
                                          </p:stCondLst>
                                        </p:cTn>
                                        <p:tgtEl>
                                          <p:spTgt spid="59641"/>
                                        </p:tgtEl>
                                        <p:attrNameLst>
                                          <p:attrName>style.visibility</p:attrName>
                                        </p:attrNameLst>
                                      </p:cBhvr>
                                      <p:to>
                                        <p:strVal val="hidden"/>
                                      </p:to>
                                    </p:set>
                                  </p:childTnLst>
                                </p:cTn>
                              </p:par>
                              <p:par>
                                <p:cTn id="404" presetID="12" presetClass="entr" presetSubtype="1" fill="hold" nodeType="withEffect">
                                  <p:stCondLst>
                                    <p:cond delay="59000"/>
                                  </p:stCondLst>
                                  <p:childTnLst>
                                    <p:set>
                                      <p:cBhvr>
                                        <p:cTn id="405" dur="1" fill="hold">
                                          <p:stCondLst>
                                            <p:cond delay="0"/>
                                          </p:stCondLst>
                                        </p:cTn>
                                        <p:tgtEl>
                                          <p:spTgt spid="59644"/>
                                        </p:tgtEl>
                                        <p:attrNameLst>
                                          <p:attrName>style.visibility</p:attrName>
                                        </p:attrNameLst>
                                      </p:cBhvr>
                                      <p:to>
                                        <p:strVal val="visible"/>
                                      </p:to>
                                    </p:set>
                                    <p:animEffect transition="in" filter="slide(fromTop)">
                                      <p:cBhvr>
                                        <p:cTn id="406" dur="500"/>
                                        <p:tgtEl>
                                          <p:spTgt spid="59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49C81-A526-601C-A882-2685E4184123}"/>
            </a:ext>
          </a:extLst>
        </p:cNvPr>
        <p:cNvGrpSpPr/>
        <p:nvPr/>
      </p:nvGrpSpPr>
      <p:grpSpPr>
        <a:xfrm>
          <a:off x="0" y="0"/>
          <a:ext cx="0" cy="0"/>
          <a:chOff x="0" y="0"/>
          <a:chExt cx="0" cy="0"/>
        </a:xfrm>
      </p:grpSpPr>
      <p:sp>
        <p:nvSpPr>
          <p:cNvPr id="53250" name="Slide Number Placeholder 3">
            <a:extLst>
              <a:ext uri="{FF2B5EF4-FFF2-40B4-BE49-F238E27FC236}">
                <a16:creationId xmlns:a16="http://schemas.microsoft.com/office/drawing/2014/main" id="{1A56410D-46F6-6398-DAFE-8381E0E1006D}"/>
              </a:ext>
            </a:extLst>
          </p:cNvPr>
          <p:cNvSpPr>
            <a:spLocks noGrp="1"/>
          </p:cNvSpPr>
          <p:nvPr>
            <p:ph type="sldNum" sz="quarter" idx="12"/>
          </p:nvPr>
        </p:nvSpPr>
        <p:spPr>
          <a:noFill/>
        </p:spPr>
        <p:txBody>
          <a:bodyPr/>
          <a:lstStyle/>
          <a:p>
            <a:fld id="{3142D4B0-D666-4850-95A7-01634316F282}" type="slidenum">
              <a:rPr lang="en-US" smtClean="0"/>
              <a:pPr/>
              <a:t>89</a:t>
            </a:fld>
            <a:endParaRPr lang="en-US" dirty="0"/>
          </a:p>
        </p:txBody>
      </p:sp>
      <p:sp>
        <p:nvSpPr>
          <p:cNvPr id="179202" name="Text Box 2">
            <a:extLst>
              <a:ext uri="{FF2B5EF4-FFF2-40B4-BE49-F238E27FC236}">
                <a16:creationId xmlns:a16="http://schemas.microsoft.com/office/drawing/2014/main" id="{D02F19EC-B4FE-A7B5-4A1E-FF6378D10AD0}"/>
              </a:ext>
            </a:extLst>
          </p:cNvPr>
          <p:cNvSpPr txBox="1">
            <a:spLocks noChangeArrowheads="1"/>
          </p:cNvSpPr>
          <p:nvPr/>
        </p:nvSpPr>
        <p:spPr bwMode="auto">
          <a:xfrm>
            <a:off x="546259" y="365760"/>
            <a:ext cx="8001000" cy="1631216"/>
          </a:xfrm>
          <a:prstGeom prst="rect">
            <a:avLst/>
          </a:prstGeom>
          <a:noFill/>
          <a:ln w="9525">
            <a:noFill/>
            <a:miter lim="800000"/>
            <a:headEnd/>
            <a:tailEnd/>
          </a:ln>
          <a:effectLst/>
        </p:spPr>
        <p:txBody>
          <a:bodyPr>
            <a:spAutoFit/>
          </a:bodyPr>
          <a:lstStyle/>
          <a:p>
            <a:pPr algn="ctr">
              <a:spcBef>
                <a:spcPct val="50000"/>
              </a:spcBef>
              <a:defRPr/>
            </a:pPr>
            <a:r>
              <a:rPr lang="en-US" sz="4000" i="1" dirty="0">
                <a:solidFill>
                  <a:srgbClr val="FF0000"/>
                </a:solidFill>
                <a:effectLst>
                  <a:outerShdw blurRad="38100" dist="38100" dir="2700000" algn="tl">
                    <a:srgbClr val="C0C0C0"/>
                  </a:outerShdw>
                </a:effectLst>
                <a:latin typeface="Lucida Bright" panose="02040602050505020304" pitchFamily="18" charset="0"/>
                <a:cs typeface="+mn-cs"/>
              </a:rPr>
              <a:t>Provisional</a:t>
            </a:r>
          </a:p>
          <a:p>
            <a:pPr algn="ctr">
              <a:spcBef>
                <a:spcPct val="50000"/>
              </a:spcBef>
              <a:defRPr/>
            </a:pPr>
            <a:r>
              <a:rPr lang="en-US" sz="4000" i="1" dirty="0">
                <a:solidFill>
                  <a:schemeClr val="accent2"/>
                </a:solidFill>
                <a:effectLst>
                  <a:outerShdw blurRad="38100" dist="38100" dir="2700000" algn="tl">
                    <a:srgbClr val="C0C0C0"/>
                  </a:outerShdw>
                </a:effectLst>
                <a:latin typeface="Lucida Bright" panose="02040602050505020304" pitchFamily="18" charset="0"/>
                <a:cs typeface="+mn-cs"/>
              </a:rPr>
              <a:t>Scorer’s Test</a:t>
            </a:r>
            <a:endParaRPr lang="en-US" sz="2400" i="1" dirty="0">
              <a:solidFill>
                <a:schemeClr val="accent2"/>
              </a:solidFill>
              <a:latin typeface="Lucida Bright" panose="02040602050505020304" pitchFamily="18" charset="0"/>
              <a:cs typeface="+mn-cs"/>
            </a:endParaRPr>
          </a:p>
        </p:txBody>
      </p:sp>
      <p:pic>
        <p:nvPicPr>
          <p:cNvPr id="7" name="Picture 16" descr="Vball9">
            <a:extLst>
              <a:ext uri="{FF2B5EF4-FFF2-40B4-BE49-F238E27FC236}">
                <a16:creationId xmlns:a16="http://schemas.microsoft.com/office/drawing/2014/main" id="{3FBF33AE-47FD-6823-5EBB-DEFD7A9E1EA5}"/>
              </a:ext>
            </a:extLst>
          </p:cNvPr>
          <p:cNvPicPr>
            <a:picLocks noChangeAspect="1" noChangeArrowheads="1"/>
          </p:cNvPicPr>
          <p:nvPr/>
        </p:nvPicPr>
        <p:blipFill>
          <a:blip r:embed="rId2" cstate="print"/>
          <a:srcRect/>
          <a:stretch>
            <a:fillRect/>
          </a:stretch>
        </p:blipFill>
        <p:spPr bwMode="auto">
          <a:xfrm>
            <a:off x="244475" y="6459538"/>
            <a:ext cx="230188" cy="238125"/>
          </a:xfrm>
          <a:prstGeom prst="rect">
            <a:avLst/>
          </a:prstGeom>
          <a:noFill/>
          <a:ln w="9525">
            <a:noFill/>
            <a:miter lim="800000"/>
            <a:headEnd/>
            <a:tailEnd/>
          </a:ln>
        </p:spPr>
      </p:pic>
      <p:pic>
        <p:nvPicPr>
          <p:cNvPr id="3" name="Picture 2" descr="A qr code with a logo&#10;&#10;AI-generated content may be incorrect.">
            <a:extLst>
              <a:ext uri="{FF2B5EF4-FFF2-40B4-BE49-F238E27FC236}">
                <a16:creationId xmlns:a16="http://schemas.microsoft.com/office/drawing/2014/main" id="{E30B72E7-2CAD-B940-9739-60616B878D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0300" y="2116138"/>
            <a:ext cx="4343400" cy="4343400"/>
          </a:xfrm>
          <a:prstGeom prst="rect">
            <a:avLst/>
          </a:prstGeom>
        </p:spPr>
      </p:pic>
    </p:spTree>
    <p:extLst>
      <p:ext uri="{BB962C8B-B14F-4D97-AF65-F5344CB8AC3E}">
        <p14:creationId xmlns:p14="http://schemas.microsoft.com/office/powerpoint/2010/main" val="11037757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79202"/>
                                        </p:tgtEl>
                                        <p:attrNameLst>
                                          <p:attrName>style.visibility</p:attrName>
                                        </p:attrNameLst>
                                      </p:cBhvr>
                                      <p:to>
                                        <p:strVal val="visible"/>
                                      </p:to>
                                    </p:set>
                                    <p:animEffect transition="in" filter="fade">
                                      <p:cBhvr>
                                        <p:cTn id="7" dur="1000"/>
                                        <p:tgtEl>
                                          <p:spTgt spid="179202"/>
                                        </p:tgtEl>
                                      </p:cBhvr>
                                    </p:animEffect>
                                    <p:anim calcmode="lin" valueType="num">
                                      <p:cBhvr>
                                        <p:cTn id="8" dur="1000" fill="hold"/>
                                        <p:tgtEl>
                                          <p:spTgt spid="179202"/>
                                        </p:tgtEl>
                                        <p:attrNameLst>
                                          <p:attrName>ppt_x</p:attrName>
                                        </p:attrNameLst>
                                      </p:cBhvr>
                                      <p:tavLst>
                                        <p:tav tm="0">
                                          <p:val>
                                            <p:strVal val="#ppt_x"/>
                                          </p:val>
                                        </p:tav>
                                        <p:tav tm="100000">
                                          <p:val>
                                            <p:strVal val="#ppt_x"/>
                                          </p:val>
                                        </p:tav>
                                      </p:tavLst>
                                    </p:anim>
                                    <p:anim calcmode="lin" valueType="num">
                                      <p:cBhvr>
                                        <p:cTn id="9" dur="900" decel="100000" fill="hold"/>
                                        <p:tgtEl>
                                          <p:spTgt spid="17920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920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4" presetClass="entr" presetSubtype="32"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ox(out)">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2" grpId="0"/>
    </p:bldLst>
  </p:timing>
</p:sld>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26668</TotalTime>
  <Words>9126</Words>
  <Application>Microsoft Office PowerPoint</Application>
  <PresentationFormat>On-screen Show (4:3)</PresentationFormat>
  <Paragraphs>3566</Paragraphs>
  <Slides>89</Slides>
  <Notes>20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89</vt:i4>
      </vt:variant>
    </vt:vector>
  </HeadingPairs>
  <TitlesOfParts>
    <vt:vector size="104" baseType="lpstr">
      <vt:lpstr>MS PGothic</vt:lpstr>
      <vt:lpstr>Arial</vt:lpstr>
      <vt:lpstr>Arial Narrow</vt:lpstr>
      <vt:lpstr>Comic Sans MS</vt:lpstr>
      <vt:lpstr>Dreaming Outloud Script Pro</vt:lpstr>
      <vt:lpstr>Garamond</vt:lpstr>
      <vt:lpstr>Impact</vt:lpstr>
      <vt:lpstr>Lucida Bright</vt:lpstr>
      <vt:lpstr>Lucida Console</vt:lpstr>
      <vt:lpstr>Tahoma</vt:lpstr>
      <vt:lpstr>Times New Roman</vt:lpstr>
      <vt:lpstr>Wingdings</vt:lpstr>
      <vt:lpstr>Wingdings 2</vt:lpstr>
      <vt:lpstr>Wingdings 3</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Materials Needed to Keep Score</vt:lpstr>
      <vt:lpstr>PowerPoint Presentation</vt:lpstr>
      <vt:lpstr>PowerPoint Presentation</vt:lpstr>
      <vt:lpstr>Beginning the score sheet</vt:lpstr>
      <vt:lpstr>PowerPoint Presentation</vt:lpstr>
      <vt:lpstr>PowerPoint Presentation</vt:lpstr>
      <vt:lpstr>Using Pen And CAPITAL LETTERS  Enter Officials LAST NAME, FIRST NAME</vt:lpstr>
      <vt:lpstr>PowerPoint Presentation</vt:lpstr>
      <vt:lpstr>PowerPoint Presentation</vt:lpstr>
      <vt:lpstr>PowerPoint Presentation</vt:lpstr>
      <vt:lpstr>PowerPoint Presentation</vt:lpstr>
      <vt:lpstr>Give the line-up to the Assistant Scorer to enter on the Libero Control Sheet</vt:lpstr>
      <vt:lpstr>PowerPoint Presentation</vt:lpstr>
      <vt:lpstr>PowerPoint Presentation</vt:lpstr>
      <vt:lpstr>PowerPoint Presentation</vt:lpstr>
      <vt:lpstr>Scoring the Set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Controlling the LIBERO</vt:lpstr>
      <vt:lpstr>Controlling the LIBERO</vt:lpstr>
      <vt:lpstr>Controlling the LIBERO</vt:lpstr>
      <vt:lpstr>Controlling the LIBERO</vt:lpstr>
      <vt:lpstr>Recording the LIBERO Serve</vt:lpstr>
      <vt:lpstr>PowerPoint Presentation</vt:lpstr>
      <vt:lpstr>Deciding Set Score Sheet</vt:lpstr>
      <vt:lpstr>PowerPoint Presentation</vt:lpstr>
      <vt:lpstr>PowerPoint Presentation</vt:lpstr>
      <vt:lpstr>Using a Deciding Set Score Sheet for THE FIRST 8 OR 13 POINTS</vt:lpstr>
      <vt:lpstr>PowerPoint Presentation</vt:lpstr>
      <vt:lpstr>PowerPoint Presentation</vt:lpstr>
      <vt:lpstr>PowerPoint Presentation</vt:lpstr>
      <vt:lpstr>PowerPoint Presentation</vt:lpstr>
      <vt:lpstr>PowerPoint Presentation</vt:lpstr>
      <vt:lpstr>Post Match Procedures</vt:lpstr>
      <vt:lpstr>Quick Reference on Substitutions</vt:lpstr>
      <vt:lpstr>Quick Reference on Use of Pen &amp; Pencil</vt:lpstr>
      <vt:lpstr>Scorer Tips</vt:lpstr>
      <vt:lpstr>Scorer Tips</vt:lpstr>
      <vt:lpstr>Scorer Tips</vt:lpstr>
      <vt:lpstr>FORFEIT – before match begins</vt:lpstr>
      <vt:lpstr>FORFEIT – during match</vt:lpstr>
      <vt:lpstr>SANCTIONS BOX</vt:lpstr>
      <vt:lpstr>Types of Penalties in the Sanctions Box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USAV Scoreekeeping Clinic</dc:title>
  <dc:subject>Basic Scorekeeping Clinic for USA Volleyball</dc:subject>
  <dc:creator>C.L. 'Steve' Crane</dc:creator>
  <cp:lastModifiedBy>C Crane</cp:lastModifiedBy>
  <cp:revision>1500</cp:revision>
  <dcterms:created xsi:type="dcterms:W3CDTF">2004-07-13T15:18:41Z</dcterms:created>
  <dcterms:modified xsi:type="dcterms:W3CDTF">2025-12-17T22:49:47Z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4535006</vt:lpwstr>
  </property>
  <property fmtid="{D5CDD505-2E9C-101B-9397-08002B2CF9AE}" pid="3" name="NXPowerLiteSettings">
    <vt:lpwstr>F70005D002A000</vt:lpwstr>
  </property>
  <property fmtid="{D5CDD505-2E9C-101B-9397-08002B2CF9AE}" pid="4" name="NXPowerLiteVersion">
    <vt:lpwstr>D10.3.2</vt:lpwstr>
  </property>
</Properties>
</file>